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xls" ContentType="application/vnd.ms-excel"/>
  <Default Extension="png" ContentType="image/png"/>
  <Default Extension="emf" ContentType="image/x-em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81" r:id="rId3"/>
    <p:sldId id="260" r:id="rId5"/>
    <p:sldId id="261" r:id="rId6"/>
    <p:sldId id="262" r:id="rId7"/>
    <p:sldId id="263" r:id="rId8"/>
    <p:sldId id="264" r:id="rId9"/>
    <p:sldId id="309" r:id="rId10"/>
    <p:sldId id="265" r:id="rId11"/>
    <p:sldId id="259" r:id="rId12"/>
    <p:sldId id="269" r:id="rId13"/>
    <p:sldId id="310" r:id="rId14"/>
    <p:sldId id="268" r:id="rId15"/>
    <p:sldId id="272" r:id="rId16"/>
    <p:sldId id="311" r:id="rId17"/>
    <p:sldId id="312" r:id="rId18"/>
    <p:sldId id="313" r:id="rId19"/>
    <p:sldId id="314" r:id="rId20"/>
    <p:sldId id="315" r:id="rId21"/>
    <p:sldId id="317" r:id="rId22"/>
    <p:sldId id="279" r:id="rId23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2543"/>
    <a:srgbClr val="001D3A"/>
    <a:srgbClr val="2561AA"/>
    <a:srgbClr val="10BBCA"/>
    <a:srgbClr val="125177"/>
    <a:srgbClr val="4E00DA"/>
    <a:srgbClr val="0D5280"/>
    <a:srgbClr val="0E5880"/>
    <a:srgbClr val="5283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8" autoAdjust="0"/>
    <p:restoredTop sz="94660"/>
  </p:normalViewPr>
  <p:slideViewPr>
    <p:cSldViewPr snapToGrid="0">
      <p:cViewPr>
        <p:scale>
          <a:sx n="66" d="100"/>
          <a:sy n="66" d="100"/>
        </p:scale>
        <p:origin x="86" y="341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gs" Target="tags/tag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44D786-9D38-48D7-B220-42A0AADF4A4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8E484F-76B8-44F9-B0A4-31DA9720B48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8E484F-76B8-44F9-B0A4-31DA9720B48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8E484F-76B8-44F9-B0A4-31DA9720B48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8E484F-76B8-44F9-B0A4-31DA9720B48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8E484F-76B8-44F9-B0A4-31DA9720B48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8E484F-76B8-44F9-B0A4-31DA9720B48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8E484F-76B8-44F9-B0A4-31DA9720B48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8E484F-76B8-44F9-B0A4-31DA9720B48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8E484F-76B8-44F9-B0A4-31DA9720B48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8E484F-76B8-44F9-B0A4-31DA9720B48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8E484F-76B8-44F9-B0A4-31DA9720B48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8E484F-76B8-44F9-B0A4-31DA9720B48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8E484F-76B8-44F9-B0A4-31DA9720B48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8E484F-76B8-44F9-B0A4-31DA9720B48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8E484F-76B8-44F9-B0A4-31DA9720B48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8E484F-76B8-44F9-B0A4-31DA9720B48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8E484F-76B8-44F9-B0A4-31DA9720B48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8E484F-76B8-44F9-B0A4-31DA9720B48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8E484F-76B8-44F9-B0A4-31DA9720B48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8E484F-76B8-44F9-B0A4-31DA9720B48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8E484F-76B8-44F9-B0A4-31DA9720B48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timgO1H7PY5C"/>
          <p:cNvPicPr>
            <a:picLocks noChangeAspect="1"/>
          </p:cNvPicPr>
          <p:nvPr userDrawn="1"/>
        </p:nvPicPr>
        <p:blipFill>
          <a:blip r:embed="rId12"/>
          <a:srcRect b="89309"/>
          <a:stretch>
            <a:fillRect/>
          </a:stretch>
        </p:blipFill>
        <p:spPr>
          <a:xfrm>
            <a:off x="0" y="165100"/>
            <a:ext cx="12206605" cy="82804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.emf"/><Relationship Id="rId3" Type="http://schemas.openxmlformats.org/officeDocument/2006/relationships/oleObject" Target="../embeddings/Workbook2.xls"/><Relationship Id="rId2" Type="http://schemas.openxmlformats.org/officeDocument/2006/relationships/image" Target="../media/image6.png"/><Relationship Id="rId1" Type="http://schemas.openxmlformats.org/officeDocument/2006/relationships/oleObject" Target="../embeddings/Workbook1.xls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9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timgO1H7PY5C"/>
          <p:cNvPicPr>
            <a:picLocks noChangeAspect="1"/>
          </p:cNvPicPr>
          <p:nvPr/>
        </p:nvPicPr>
        <p:blipFill>
          <a:blip r:embed="rId1"/>
          <a:srcRect b="11586"/>
          <a:stretch>
            <a:fillRect/>
          </a:stretch>
        </p:blipFill>
        <p:spPr>
          <a:xfrm>
            <a:off x="0" y="0"/>
            <a:ext cx="12206605" cy="684784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rot="18639230">
            <a:off x="-259888" y="6627972"/>
            <a:ext cx="3443688" cy="162125"/>
          </a:xfrm>
          <a:prstGeom prst="rect">
            <a:avLst/>
          </a:prstGeom>
          <a:gradFill>
            <a:gsLst>
              <a:gs pos="0">
                <a:srgbClr val="0E5880">
                  <a:alpha val="51000"/>
                </a:srgbClr>
              </a:gs>
              <a:gs pos="100000">
                <a:schemeClr val="accent1">
                  <a:lumMod val="100000"/>
                  <a:alpha val="42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rot="18639230">
            <a:off x="282607" y="5495494"/>
            <a:ext cx="3443688" cy="162125"/>
          </a:xfrm>
          <a:prstGeom prst="rect">
            <a:avLst/>
          </a:prstGeom>
          <a:gradFill>
            <a:gsLst>
              <a:gs pos="0">
                <a:srgbClr val="0E5880">
                  <a:alpha val="27000"/>
                </a:srgbClr>
              </a:gs>
              <a:gs pos="100000">
                <a:schemeClr val="accent1">
                  <a:lumMod val="100000"/>
                  <a:alpha val="42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rot="18639230">
            <a:off x="1849673" y="5916063"/>
            <a:ext cx="3443688" cy="162125"/>
          </a:xfrm>
          <a:prstGeom prst="rect">
            <a:avLst/>
          </a:prstGeom>
          <a:gradFill>
            <a:gsLst>
              <a:gs pos="0">
                <a:srgbClr val="0E5880">
                  <a:alpha val="76000"/>
                </a:srgbClr>
              </a:gs>
              <a:gs pos="100000">
                <a:schemeClr val="accent1">
                  <a:lumMod val="100000"/>
                  <a:alpha val="42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rot="18639230">
            <a:off x="-891052" y="5075324"/>
            <a:ext cx="4975437" cy="180042"/>
          </a:xfrm>
          <a:prstGeom prst="rect">
            <a:avLst/>
          </a:prstGeom>
          <a:gradFill>
            <a:gsLst>
              <a:gs pos="0">
                <a:srgbClr val="0E5880">
                  <a:alpha val="61000"/>
                </a:srgbClr>
              </a:gs>
              <a:gs pos="100000">
                <a:schemeClr val="accent1">
                  <a:lumMod val="100000"/>
                  <a:alpha val="42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9090712" y="5810727"/>
            <a:ext cx="19471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</a:rPr>
              <a:t>汇报人：</a:t>
            </a:r>
            <a:r>
              <a:rPr lang="en-US" altLang="zh-CN" dirty="0">
                <a:solidFill>
                  <a:schemeClr val="bg1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</a:rPr>
              <a:t>PPTCN</a:t>
            </a:r>
            <a:endParaRPr lang="en-US" altLang="zh-CN" dirty="0">
              <a:solidFill>
                <a:schemeClr val="bg1"/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</a:endParaRPr>
          </a:p>
        </p:txBody>
      </p:sp>
      <p:sp>
        <p:nvSpPr>
          <p:cNvPr id="68" name="矩形 67"/>
          <p:cNvSpPr/>
          <p:nvPr/>
        </p:nvSpPr>
        <p:spPr>
          <a:xfrm rot="7674643">
            <a:off x="6936663" y="1327227"/>
            <a:ext cx="3443688" cy="162125"/>
          </a:xfrm>
          <a:prstGeom prst="rect">
            <a:avLst/>
          </a:prstGeom>
          <a:gradFill>
            <a:gsLst>
              <a:gs pos="0">
                <a:srgbClr val="0E5880">
                  <a:alpha val="27000"/>
                </a:srgbClr>
              </a:gs>
              <a:gs pos="100000">
                <a:schemeClr val="accent1">
                  <a:lumMod val="100000"/>
                  <a:alpha val="42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 rot="7674643">
            <a:off x="7479158" y="194749"/>
            <a:ext cx="3443688" cy="162125"/>
          </a:xfrm>
          <a:prstGeom prst="rect">
            <a:avLst/>
          </a:prstGeom>
          <a:gradFill>
            <a:gsLst>
              <a:gs pos="0">
                <a:srgbClr val="0E5880">
                  <a:alpha val="27000"/>
                </a:srgbClr>
              </a:gs>
              <a:gs pos="100000">
                <a:schemeClr val="accent1">
                  <a:lumMod val="100000"/>
                  <a:alpha val="42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 rot="7674643">
            <a:off x="9046224" y="615318"/>
            <a:ext cx="3443688" cy="162125"/>
          </a:xfrm>
          <a:prstGeom prst="rect">
            <a:avLst/>
          </a:prstGeom>
          <a:gradFill>
            <a:gsLst>
              <a:gs pos="0">
                <a:srgbClr val="0E5880">
                  <a:alpha val="27000"/>
                </a:srgbClr>
              </a:gs>
              <a:gs pos="100000">
                <a:schemeClr val="accent1">
                  <a:lumMod val="100000"/>
                  <a:alpha val="42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70"/>
          <p:cNvSpPr/>
          <p:nvPr/>
        </p:nvSpPr>
        <p:spPr>
          <a:xfrm rot="7674643">
            <a:off x="6305499" y="-225421"/>
            <a:ext cx="4975437" cy="180042"/>
          </a:xfrm>
          <a:prstGeom prst="rect">
            <a:avLst/>
          </a:prstGeom>
          <a:gradFill>
            <a:gsLst>
              <a:gs pos="0">
                <a:srgbClr val="0E5880">
                  <a:alpha val="27000"/>
                </a:srgbClr>
              </a:gs>
              <a:gs pos="100000">
                <a:schemeClr val="accent1">
                  <a:lumMod val="100000"/>
                  <a:alpha val="42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半闭框 71"/>
          <p:cNvSpPr/>
          <p:nvPr/>
        </p:nvSpPr>
        <p:spPr>
          <a:xfrm>
            <a:off x="1808719" y="1841915"/>
            <a:ext cx="1528461" cy="1528461"/>
          </a:xfrm>
          <a:prstGeom prst="halfFrame">
            <a:avLst>
              <a:gd name="adj1" fmla="val 6287"/>
              <a:gd name="adj2" fmla="val 6189"/>
            </a:avLst>
          </a:prstGeom>
          <a:solidFill>
            <a:srgbClr val="10BBCA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3" name="半闭框 72"/>
          <p:cNvSpPr/>
          <p:nvPr/>
        </p:nvSpPr>
        <p:spPr>
          <a:xfrm rot="10800000">
            <a:off x="8979248" y="3292602"/>
            <a:ext cx="1528461" cy="1528461"/>
          </a:xfrm>
          <a:prstGeom prst="halfFrame">
            <a:avLst>
              <a:gd name="adj1" fmla="val 6287"/>
              <a:gd name="adj2" fmla="val 6189"/>
            </a:avLst>
          </a:prstGeom>
          <a:solidFill>
            <a:srgbClr val="10BBCA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08" name="组合 107"/>
          <p:cNvGrpSpPr/>
          <p:nvPr/>
        </p:nvGrpSpPr>
        <p:grpSpPr>
          <a:xfrm flipV="1">
            <a:off x="6924560" y="5277985"/>
            <a:ext cx="5614392" cy="1118856"/>
            <a:chOff x="6654574" y="4007824"/>
            <a:chExt cx="5614392" cy="1118856"/>
          </a:xfrm>
        </p:grpSpPr>
        <p:sp>
          <p:nvSpPr>
            <p:cNvPr id="76" name="椭圆 75"/>
            <p:cNvSpPr/>
            <p:nvPr/>
          </p:nvSpPr>
          <p:spPr>
            <a:xfrm>
              <a:off x="8577648" y="4007824"/>
              <a:ext cx="132380" cy="132380"/>
            </a:xfrm>
            <a:prstGeom prst="ellipse">
              <a:avLst/>
            </a:prstGeom>
            <a:noFill/>
            <a:ln cap="rnd">
              <a:solidFill>
                <a:srgbClr val="10BBCA">
                  <a:alpha val="52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7" name="直接连接符 76"/>
            <p:cNvCxnSpPr/>
            <p:nvPr/>
          </p:nvCxnSpPr>
          <p:spPr>
            <a:xfrm>
              <a:off x="8679644" y="4113834"/>
              <a:ext cx="673496" cy="703957"/>
            </a:xfrm>
            <a:prstGeom prst="line">
              <a:avLst/>
            </a:prstGeom>
            <a:ln w="19050" cap="rnd">
              <a:solidFill>
                <a:srgbClr val="10BBCA">
                  <a:alpha val="5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椭圆 77"/>
            <p:cNvSpPr/>
            <p:nvPr/>
          </p:nvSpPr>
          <p:spPr>
            <a:xfrm>
              <a:off x="9365430" y="4778113"/>
              <a:ext cx="132380" cy="132380"/>
            </a:xfrm>
            <a:prstGeom prst="ellipse">
              <a:avLst/>
            </a:prstGeom>
            <a:noFill/>
            <a:ln cap="rnd">
              <a:solidFill>
                <a:srgbClr val="10BBCA">
                  <a:alpha val="52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9" name="直接连接符 78"/>
            <p:cNvCxnSpPr/>
            <p:nvPr/>
          </p:nvCxnSpPr>
          <p:spPr>
            <a:xfrm>
              <a:off x="9497810" y="4844303"/>
              <a:ext cx="2771156" cy="0"/>
            </a:xfrm>
            <a:prstGeom prst="line">
              <a:avLst/>
            </a:prstGeom>
            <a:ln w="19050" cap="rnd">
              <a:solidFill>
                <a:srgbClr val="10BBCA">
                  <a:alpha val="5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0" name="组合 79"/>
            <p:cNvGrpSpPr/>
            <p:nvPr/>
          </p:nvGrpSpPr>
          <p:grpSpPr>
            <a:xfrm>
              <a:off x="6654574" y="4224011"/>
              <a:ext cx="4113494" cy="902669"/>
              <a:chOff x="-102870" y="3075844"/>
              <a:chExt cx="4113494" cy="902669"/>
            </a:xfrm>
          </p:grpSpPr>
          <p:cxnSp>
            <p:nvCxnSpPr>
              <p:cNvPr id="81" name="直接连接符 80"/>
              <p:cNvCxnSpPr/>
              <p:nvPr/>
            </p:nvCxnSpPr>
            <p:spPr>
              <a:xfrm>
                <a:off x="-102870" y="3142034"/>
                <a:ext cx="1596666" cy="0"/>
              </a:xfrm>
              <a:prstGeom prst="line">
                <a:avLst/>
              </a:prstGeom>
              <a:ln w="19050" cap="rnd">
                <a:solidFill>
                  <a:srgbClr val="10BBCA">
                    <a:alpha val="52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椭圆 81"/>
              <p:cNvSpPr/>
              <p:nvPr/>
            </p:nvSpPr>
            <p:spPr>
              <a:xfrm>
                <a:off x="1493796" y="3075844"/>
                <a:ext cx="132380" cy="132380"/>
              </a:xfrm>
              <a:prstGeom prst="ellipse">
                <a:avLst/>
              </a:prstGeom>
              <a:noFill/>
              <a:ln cap="rnd">
                <a:solidFill>
                  <a:srgbClr val="10BBCA">
                    <a:alpha val="52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83" name="直接连接符 82"/>
              <p:cNvCxnSpPr>
                <a:stCxn id="82" idx="5"/>
              </p:cNvCxnSpPr>
              <p:nvPr/>
            </p:nvCxnSpPr>
            <p:spPr>
              <a:xfrm>
                <a:off x="1606789" y="3188837"/>
                <a:ext cx="673496" cy="703957"/>
              </a:xfrm>
              <a:prstGeom prst="line">
                <a:avLst/>
              </a:prstGeom>
              <a:ln w="19050" cap="rnd">
                <a:solidFill>
                  <a:srgbClr val="10BBCA">
                    <a:alpha val="52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" name="椭圆 83"/>
              <p:cNvSpPr/>
              <p:nvPr/>
            </p:nvSpPr>
            <p:spPr>
              <a:xfrm>
                <a:off x="2281578" y="3846133"/>
                <a:ext cx="132380" cy="132380"/>
              </a:xfrm>
              <a:prstGeom prst="ellipse">
                <a:avLst/>
              </a:prstGeom>
              <a:noFill/>
              <a:ln cap="rnd">
                <a:solidFill>
                  <a:srgbClr val="10BBCA">
                    <a:alpha val="52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85" name="直接连接符 84"/>
              <p:cNvCxnSpPr/>
              <p:nvPr/>
            </p:nvCxnSpPr>
            <p:spPr>
              <a:xfrm>
                <a:off x="2413958" y="3912323"/>
                <a:ext cx="1596666" cy="0"/>
              </a:xfrm>
              <a:prstGeom prst="line">
                <a:avLst/>
              </a:prstGeom>
              <a:ln w="19050" cap="rnd">
                <a:solidFill>
                  <a:srgbClr val="10BBCA">
                    <a:alpha val="52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" name="组合 11"/>
          <p:cNvGrpSpPr/>
          <p:nvPr/>
        </p:nvGrpSpPr>
        <p:grpSpPr>
          <a:xfrm>
            <a:off x="-1186000" y="3612094"/>
            <a:ext cx="5118494" cy="1149953"/>
            <a:chOff x="-1160902" y="3301009"/>
            <a:chExt cx="5118494" cy="1149953"/>
          </a:xfrm>
        </p:grpSpPr>
        <p:grpSp>
          <p:nvGrpSpPr>
            <p:cNvPr id="61" name="组合 60"/>
            <p:cNvGrpSpPr/>
            <p:nvPr/>
          </p:nvGrpSpPr>
          <p:grpSpPr>
            <a:xfrm>
              <a:off x="-155902" y="3548293"/>
              <a:ext cx="4113494" cy="902669"/>
              <a:chOff x="-102870" y="3075844"/>
              <a:chExt cx="4113494" cy="902669"/>
            </a:xfrm>
          </p:grpSpPr>
          <p:cxnSp>
            <p:nvCxnSpPr>
              <p:cNvPr id="43" name="直接连接符 42"/>
              <p:cNvCxnSpPr/>
              <p:nvPr/>
            </p:nvCxnSpPr>
            <p:spPr>
              <a:xfrm>
                <a:off x="-102870" y="3142034"/>
                <a:ext cx="1596666" cy="0"/>
              </a:xfrm>
              <a:prstGeom prst="line">
                <a:avLst/>
              </a:prstGeom>
              <a:ln w="19050" cap="rnd">
                <a:solidFill>
                  <a:srgbClr val="10BBCA">
                    <a:alpha val="66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椭圆 43"/>
              <p:cNvSpPr/>
              <p:nvPr/>
            </p:nvSpPr>
            <p:spPr>
              <a:xfrm>
                <a:off x="1493796" y="3075844"/>
                <a:ext cx="132380" cy="132380"/>
              </a:xfrm>
              <a:prstGeom prst="ellipse">
                <a:avLst/>
              </a:prstGeom>
              <a:noFill/>
              <a:ln cap="rnd">
                <a:solidFill>
                  <a:srgbClr val="10BBCA">
                    <a:alpha val="66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51" name="直接连接符 50"/>
              <p:cNvCxnSpPr>
                <a:stCxn id="44" idx="5"/>
              </p:cNvCxnSpPr>
              <p:nvPr/>
            </p:nvCxnSpPr>
            <p:spPr>
              <a:xfrm>
                <a:off x="1606789" y="3188837"/>
                <a:ext cx="673496" cy="703957"/>
              </a:xfrm>
              <a:prstGeom prst="line">
                <a:avLst/>
              </a:prstGeom>
              <a:ln w="19050" cap="rnd">
                <a:solidFill>
                  <a:srgbClr val="10BBCA">
                    <a:alpha val="66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椭圆 57"/>
              <p:cNvSpPr/>
              <p:nvPr/>
            </p:nvSpPr>
            <p:spPr>
              <a:xfrm>
                <a:off x="2281578" y="3846133"/>
                <a:ext cx="132380" cy="132380"/>
              </a:xfrm>
              <a:prstGeom prst="ellipse">
                <a:avLst/>
              </a:prstGeom>
              <a:noFill/>
              <a:ln cap="rnd">
                <a:solidFill>
                  <a:srgbClr val="10BBCA">
                    <a:alpha val="66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59" name="直接连接符 58"/>
              <p:cNvCxnSpPr/>
              <p:nvPr/>
            </p:nvCxnSpPr>
            <p:spPr>
              <a:xfrm>
                <a:off x="2413958" y="3912323"/>
                <a:ext cx="1596666" cy="0"/>
              </a:xfrm>
              <a:prstGeom prst="line">
                <a:avLst/>
              </a:prstGeom>
              <a:ln w="19050" cap="rnd">
                <a:solidFill>
                  <a:srgbClr val="10BBCA">
                    <a:alpha val="66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7" name="组合 106"/>
            <p:cNvGrpSpPr/>
            <p:nvPr/>
          </p:nvGrpSpPr>
          <p:grpSpPr>
            <a:xfrm rot="10800000">
              <a:off x="-1160902" y="3301009"/>
              <a:ext cx="3691318" cy="902669"/>
              <a:chOff x="510688" y="4087522"/>
              <a:chExt cx="3691318" cy="902669"/>
            </a:xfrm>
          </p:grpSpPr>
          <p:sp>
            <p:nvSpPr>
              <p:cNvPr id="103" name="椭圆 102"/>
              <p:cNvSpPr/>
              <p:nvPr/>
            </p:nvSpPr>
            <p:spPr>
              <a:xfrm>
                <a:off x="510688" y="4087522"/>
                <a:ext cx="132380" cy="132380"/>
              </a:xfrm>
              <a:prstGeom prst="ellipse">
                <a:avLst/>
              </a:prstGeom>
              <a:noFill/>
              <a:ln cap="rnd">
                <a:solidFill>
                  <a:srgbClr val="10BBCA">
                    <a:alpha val="66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04" name="直接连接符 103"/>
              <p:cNvCxnSpPr/>
              <p:nvPr/>
            </p:nvCxnSpPr>
            <p:spPr>
              <a:xfrm>
                <a:off x="612684" y="4193532"/>
                <a:ext cx="673496" cy="703957"/>
              </a:xfrm>
              <a:prstGeom prst="line">
                <a:avLst/>
              </a:prstGeom>
              <a:ln w="19050" cap="rnd">
                <a:solidFill>
                  <a:srgbClr val="10BBCA">
                    <a:alpha val="66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椭圆 104"/>
              <p:cNvSpPr/>
              <p:nvPr/>
            </p:nvSpPr>
            <p:spPr>
              <a:xfrm>
                <a:off x="1298470" y="4857811"/>
                <a:ext cx="132380" cy="132380"/>
              </a:xfrm>
              <a:prstGeom prst="ellipse">
                <a:avLst/>
              </a:prstGeom>
              <a:noFill/>
              <a:ln cap="rnd">
                <a:solidFill>
                  <a:srgbClr val="10BBCA">
                    <a:alpha val="66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06" name="直接连接符 105"/>
              <p:cNvCxnSpPr/>
              <p:nvPr/>
            </p:nvCxnSpPr>
            <p:spPr>
              <a:xfrm>
                <a:off x="1430850" y="4924001"/>
                <a:ext cx="2771156" cy="0"/>
              </a:xfrm>
              <a:prstGeom prst="line">
                <a:avLst/>
              </a:prstGeom>
              <a:ln w="19050" cap="rnd">
                <a:solidFill>
                  <a:srgbClr val="10BBCA">
                    <a:alpha val="66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2" name="矩形: 剪去对角 91"/>
          <p:cNvSpPr/>
          <p:nvPr/>
        </p:nvSpPr>
        <p:spPr>
          <a:xfrm rot="10800000">
            <a:off x="2203641" y="2177133"/>
            <a:ext cx="7819292" cy="2255301"/>
          </a:xfrm>
          <a:prstGeom prst="snip2DiagRect">
            <a:avLst/>
          </a:prstGeom>
          <a:noFill/>
          <a:ln>
            <a:solidFill>
              <a:schemeClr val="bg1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-761312" y="609729"/>
            <a:ext cx="2516828" cy="902669"/>
            <a:chOff x="-614152" y="734913"/>
            <a:chExt cx="2516828" cy="902669"/>
          </a:xfrm>
        </p:grpSpPr>
        <p:cxnSp>
          <p:nvCxnSpPr>
            <p:cNvPr id="115" name="直接连接符 114"/>
            <p:cNvCxnSpPr/>
            <p:nvPr/>
          </p:nvCxnSpPr>
          <p:spPr>
            <a:xfrm rot="10800000" flipH="1">
              <a:off x="-614152" y="1571392"/>
              <a:ext cx="1596666" cy="0"/>
            </a:xfrm>
            <a:prstGeom prst="line">
              <a:avLst/>
            </a:prstGeom>
            <a:ln w="19050" cap="rnd">
              <a:solidFill>
                <a:srgbClr val="10BBC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椭圆 115"/>
            <p:cNvSpPr/>
            <p:nvPr/>
          </p:nvSpPr>
          <p:spPr>
            <a:xfrm rot="10800000" flipH="1">
              <a:off x="982514" y="1505202"/>
              <a:ext cx="132380" cy="132380"/>
            </a:xfrm>
            <a:prstGeom prst="ellipse">
              <a:avLst/>
            </a:prstGeom>
            <a:noFill/>
            <a:ln cap="rnd">
              <a:solidFill>
                <a:srgbClr val="10BBC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7" name="直接连接符 116"/>
            <p:cNvCxnSpPr>
              <a:stCxn id="116" idx="5"/>
            </p:cNvCxnSpPr>
            <p:nvPr/>
          </p:nvCxnSpPr>
          <p:spPr>
            <a:xfrm rot="10800000" flipH="1">
              <a:off x="1095507" y="820632"/>
              <a:ext cx="673496" cy="703957"/>
            </a:xfrm>
            <a:prstGeom prst="line">
              <a:avLst/>
            </a:prstGeom>
            <a:ln w="19050" cap="rnd">
              <a:solidFill>
                <a:srgbClr val="10BBC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椭圆 117"/>
            <p:cNvSpPr/>
            <p:nvPr/>
          </p:nvSpPr>
          <p:spPr>
            <a:xfrm rot="10800000" flipH="1">
              <a:off x="1770296" y="734913"/>
              <a:ext cx="132380" cy="132380"/>
            </a:xfrm>
            <a:prstGeom prst="ellipse">
              <a:avLst/>
            </a:prstGeom>
            <a:noFill/>
            <a:ln cap="rnd">
              <a:solidFill>
                <a:srgbClr val="10BBC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397912" y="2047908"/>
            <a:ext cx="4096365" cy="906811"/>
            <a:chOff x="8387117" y="1170973"/>
            <a:chExt cx="4096365" cy="906811"/>
          </a:xfrm>
        </p:grpSpPr>
        <p:cxnSp>
          <p:nvCxnSpPr>
            <p:cNvPr id="63" name="直接连接符 62"/>
            <p:cNvCxnSpPr>
              <a:stCxn id="86" idx="6"/>
            </p:cNvCxnSpPr>
            <p:nvPr/>
          </p:nvCxnSpPr>
          <p:spPr>
            <a:xfrm>
              <a:off x="8519497" y="1237163"/>
              <a:ext cx="1447157" cy="4142"/>
            </a:xfrm>
            <a:prstGeom prst="line">
              <a:avLst/>
            </a:prstGeom>
            <a:ln w="19050" cap="rnd">
              <a:solidFill>
                <a:srgbClr val="10BBC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椭圆 63"/>
            <p:cNvSpPr/>
            <p:nvPr/>
          </p:nvSpPr>
          <p:spPr>
            <a:xfrm>
              <a:off x="9966654" y="1175115"/>
              <a:ext cx="132380" cy="132380"/>
            </a:xfrm>
            <a:prstGeom prst="ellipse">
              <a:avLst/>
            </a:prstGeom>
            <a:noFill/>
            <a:ln cap="rnd">
              <a:solidFill>
                <a:srgbClr val="10BBC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5" name="直接连接符 64"/>
            <p:cNvCxnSpPr>
              <a:stCxn id="64" idx="5"/>
            </p:cNvCxnSpPr>
            <p:nvPr/>
          </p:nvCxnSpPr>
          <p:spPr>
            <a:xfrm>
              <a:off x="10079647" y="1288108"/>
              <a:ext cx="673496" cy="703957"/>
            </a:xfrm>
            <a:prstGeom prst="line">
              <a:avLst/>
            </a:prstGeom>
            <a:ln w="19050" cap="rnd">
              <a:solidFill>
                <a:srgbClr val="10BBC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椭圆 65"/>
            <p:cNvSpPr/>
            <p:nvPr/>
          </p:nvSpPr>
          <p:spPr>
            <a:xfrm>
              <a:off x="10754436" y="1945404"/>
              <a:ext cx="132380" cy="132380"/>
            </a:xfrm>
            <a:prstGeom prst="ellipse">
              <a:avLst/>
            </a:prstGeom>
            <a:noFill/>
            <a:ln cap="rnd">
              <a:solidFill>
                <a:srgbClr val="10BBC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7" name="直接连接符 66"/>
            <p:cNvCxnSpPr/>
            <p:nvPr/>
          </p:nvCxnSpPr>
          <p:spPr>
            <a:xfrm>
              <a:off x="10886816" y="2011594"/>
              <a:ext cx="1596666" cy="0"/>
            </a:xfrm>
            <a:prstGeom prst="line">
              <a:avLst/>
            </a:prstGeom>
            <a:ln w="19050" cap="rnd">
              <a:solidFill>
                <a:srgbClr val="10BBC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椭圆 85"/>
            <p:cNvSpPr/>
            <p:nvPr/>
          </p:nvSpPr>
          <p:spPr>
            <a:xfrm>
              <a:off x="8387117" y="1170973"/>
              <a:ext cx="132380" cy="132380"/>
            </a:xfrm>
            <a:prstGeom prst="ellipse">
              <a:avLst/>
            </a:prstGeom>
            <a:noFill/>
            <a:ln cap="rnd">
              <a:solidFill>
                <a:srgbClr val="10BBC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320266" y="2323584"/>
            <a:ext cx="7523153" cy="1953266"/>
            <a:chOff x="2162894" y="1725533"/>
            <a:chExt cx="7523153" cy="1953266"/>
          </a:xfrm>
        </p:grpSpPr>
        <p:sp>
          <p:nvSpPr>
            <p:cNvPr id="2" name="矩形: 剪去对角 1"/>
            <p:cNvSpPr/>
            <p:nvPr/>
          </p:nvSpPr>
          <p:spPr>
            <a:xfrm rot="10800000">
              <a:off x="2162894" y="1740762"/>
              <a:ext cx="7502395" cy="1938037"/>
            </a:xfrm>
            <a:prstGeom prst="snip2DiagRect">
              <a:avLst/>
            </a:prstGeom>
            <a:solidFill>
              <a:srgbClr val="0D5280">
                <a:alpha val="89000"/>
              </a:srgbClr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5" name="矩形: 剪去对角 94"/>
            <p:cNvSpPr/>
            <p:nvPr/>
          </p:nvSpPr>
          <p:spPr>
            <a:xfrm rot="10800000">
              <a:off x="2183652" y="1725533"/>
              <a:ext cx="7502395" cy="1938037"/>
            </a:xfrm>
            <a:prstGeom prst="snip2DiagRect">
              <a:avLst/>
            </a:prstGeom>
            <a:noFill/>
            <a:ln>
              <a:solidFill>
                <a:srgbClr val="10BBCA"/>
              </a:solidFill>
              <a:prstDash val="solid"/>
            </a:ln>
            <a:effectLst>
              <a:glow rad="635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3051607" y="2288031"/>
            <a:ext cx="579571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000" spc="12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35号-经典雅黑" panose="00000500000000000000" pitchFamily="2" charset="-122"/>
                <a:ea typeface="字魂35号-经典雅黑" panose="00000500000000000000" pitchFamily="2" charset="-122"/>
              </a:rPr>
              <a:t>信息防护未来科技项目        展示</a:t>
            </a:r>
            <a:r>
              <a:rPr lang="en-US" altLang="zh-CN" sz="4000" spc="12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35号-经典雅黑" panose="00000500000000000000" pitchFamily="2" charset="-122"/>
                <a:ea typeface="字魂35号-经典雅黑" panose="00000500000000000000" pitchFamily="2" charset="-122"/>
              </a:rPr>
              <a:t>PPT</a:t>
            </a:r>
            <a:r>
              <a:rPr lang="zh-CN" altLang="en-US" sz="4000" spc="12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35号-经典雅黑" panose="00000500000000000000" pitchFamily="2" charset="-122"/>
                <a:ea typeface="字魂35号-经典雅黑" panose="00000500000000000000" pitchFamily="2" charset="-122"/>
              </a:rPr>
              <a:t>模板</a:t>
            </a:r>
            <a:endParaRPr lang="zh-CN" altLang="en-US" sz="4000" spc="12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魂35号-经典雅黑" panose="00000500000000000000" pitchFamily="2" charset="-122"/>
              <a:ea typeface="字魂35号-经典雅黑" panose="00000500000000000000" pitchFamily="2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-562633" y="791945"/>
            <a:ext cx="12909245" cy="926327"/>
            <a:chOff x="-559436" y="997161"/>
            <a:chExt cx="12909245" cy="926327"/>
          </a:xfrm>
        </p:grpSpPr>
        <p:cxnSp>
          <p:nvCxnSpPr>
            <p:cNvPr id="87" name="直接连接符 86"/>
            <p:cNvCxnSpPr/>
            <p:nvPr/>
          </p:nvCxnSpPr>
          <p:spPr>
            <a:xfrm flipV="1">
              <a:off x="6267564" y="1512864"/>
              <a:ext cx="1596666" cy="0"/>
            </a:xfrm>
            <a:prstGeom prst="line">
              <a:avLst/>
            </a:prstGeom>
            <a:ln w="19050" cap="rnd">
              <a:solidFill>
                <a:srgbClr val="10BBCA">
                  <a:alpha val="5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组合 10"/>
            <p:cNvGrpSpPr/>
            <p:nvPr/>
          </p:nvGrpSpPr>
          <p:grpSpPr>
            <a:xfrm>
              <a:off x="-559436" y="997161"/>
              <a:ext cx="12909245" cy="926327"/>
              <a:chOff x="-559436" y="997161"/>
              <a:chExt cx="12909245" cy="926327"/>
            </a:xfrm>
          </p:grpSpPr>
          <p:sp>
            <p:nvSpPr>
              <p:cNvPr id="88" name="椭圆 87"/>
              <p:cNvSpPr/>
              <p:nvPr/>
            </p:nvSpPr>
            <p:spPr>
              <a:xfrm flipV="1">
                <a:off x="7864230" y="1446674"/>
                <a:ext cx="132380" cy="132380"/>
              </a:xfrm>
              <a:prstGeom prst="ellipse">
                <a:avLst/>
              </a:prstGeom>
              <a:noFill/>
              <a:ln cap="rnd">
                <a:solidFill>
                  <a:srgbClr val="10BBCA">
                    <a:alpha val="55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89" name="直接连接符 88"/>
              <p:cNvCxnSpPr/>
              <p:nvPr/>
            </p:nvCxnSpPr>
            <p:spPr>
              <a:xfrm flipV="1">
                <a:off x="7990209" y="1082880"/>
                <a:ext cx="391951" cy="409678"/>
              </a:xfrm>
              <a:prstGeom prst="line">
                <a:avLst/>
              </a:prstGeom>
              <a:ln w="19050" cap="rnd">
                <a:solidFill>
                  <a:srgbClr val="10BBCA">
                    <a:alpha val="5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0" name="椭圆 89"/>
              <p:cNvSpPr/>
              <p:nvPr/>
            </p:nvSpPr>
            <p:spPr>
              <a:xfrm flipV="1">
                <a:off x="8383453" y="997161"/>
                <a:ext cx="132380" cy="132380"/>
              </a:xfrm>
              <a:prstGeom prst="ellipse">
                <a:avLst/>
              </a:prstGeom>
              <a:noFill/>
              <a:ln cap="rnd">
                <a:solidFill>
                  <a:srgbClr val="10BBCA">
                    <a:alpha val="55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91" name="直接连接符 90"/>
              <p:cNvCxnSpPr/>
              <p:nvPr/>
            </p:nvCxnSpPr>
            <p:spPr>
              <a:xfrm flipV="1">
                <a:off x="8515833" y="1063351"/>
                <a:ext cx="1546536" cy="0"/>
              </a:xfrm>
              <a:prstGeom prst="line">
                <a:avLst/>
              </a:prstGeom>
              <a:ln w="19050" cap="rnd">
                <a:solidFill>
                  <a:srgbClr val="10BBCA">
                    <a:alpha val="5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0" name="椭圆 109"/>
              <p:cNvSpPr/>
              <p:nvPr/>
            </p:nvSpPr>
            <p:spPr>
              <a:xfrm rot="10800000" flipH="1">
                <a:off x="1044995" y="1791108"/>
                <a:ext cx="132380" cy="132380"/>
              </a:xfrm>
              <a:prstGeom prst="ellipse">
                <a:avLst/>
              </a:prstGeom>
              <a:noFill/>
              <a:ln cap="rnd">
                <a:solidFill>
                  <a:srgbClr val="10BBCA">
                    <a:alpha val="55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20" name="直接连接符 119"/>
              <p:cNvCxnSpPr/>
              <p:nvPr/>
            </p:nvCxnSpPr>
            <p:spPr>
              <a:xfrm rot="10800000" flipH="1">
                <a:off x="-559436" y="1880544"/>
                <a:ext cx="1596666" cy="0"/>
              </a:xfrm>
              <a:prstGeom prst="line">
                <a:avLst/>
              </a:prstGeom>
              <a:ln w="19050" cap="rnd">
                <a:solidFill>
                  <a:srgbClr val="10BBCA">
                    <a:alpha val="5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直接连接符 110"/>
              <p:cNvCxnSpPr/>
              <p:nvPr/>
            </p:nvCxnSpPr>
            <p:spPr>
              <a:xfrm rot="10800000" flipH="1">
                <a:off x="1166661" y="1109971"/>
                <a:ext cx="673496" cy="703957"/>
              </a:xfrm>
              <a:prstGeom prst="line">
                <a:avLst/>
              </a:prstGeom>
              <a:ln w="19050" cap="rnd">
                <a:solidFill>
                  <a:srgbClr val="10BBCA">
                    <a:alpha val="5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2" name="椭圆 111"/>
              <p:cNvSpPr/>
              <p:nvPr/>
            </p:nvSpPr>
            <p:spPr>
              <a:xfrm rot="10800000" flipH="1">
                <a:off x="1838857" y="1022403"/>
                <a:ext cx="132380" cy="132380"/>
              </a:xfrm>
              <a:prstGeom prst="ellipse">
                <a:avLst/>
              </a:prstGeom>
              <a:noFill/>
              <a:ln cap="rnd">
                <a:solidFill>
                  <a:srgbClr val="10BBCA">
                    <a:alpha val="55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13" name="直接连接符 112"/>
              <p:cNvCxnSpPr/>
              <p:nvPr/>
            </p:nvCxnSpPr>
            <p:spPr>
              <a:xfrm>
                <a:off x="1971237" y="1088593"/>
                <a:ext cx="1445120" cy="0"/>
              </a:xfrm>
              <a:prstGeom prst="line">
                <a:avLst/>
              </a:prstGeom>
              <a:ln w="19050" cap="rnd">
                <a:solidFill>
                  <a:srgbClr val="10BBCA">
                    <a:alpha val="5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3" name="椭圆 122"/>
              <p:cNvSpPr/>
              <p:nvPr/>
            </p:nvSpPr>
            <p:spPr>
              <a:xfrm rot="10800000" flipH="1">
                <a:off x="3432582" y="1035803"/>
                <a:ext cx="132380" cy="132380"/>
              </a:xfrm>
              <a:prstGeom prst="ellipse">
                <a:avLst/>
              </a:prstGeom>
              <a:noFill/>
              <a:ln cap="rnd">
                <a:solidFill>
                  <a:srgbClr val="10BBCA">
                    <a:alpha val="55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74" name="直接连接符 73"/>
              <p:cNvCxnSpPr/>
              <p:nvPr/>
            </p:nvCxnSpPr>
            <p:spPr>
              <a:xfrm>
                <a:off x="10071321" y="1063351"/>
                <a:ext cx="673496" cy="703957"/>
              </a:xfrm>
              <a:prstGeom prst="line">
                <a:avLst/>
              </a:prstGeom>
              <a:ln w="19050" cap="rnd">
                <a:solidFill>
                  <a:srgbClr val="10BBCA">
                    <a:alpha val="5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直接连接符 74"/>
              <p:cNvCxnSpPr/>
              <p:nvPr/>
            </p:nvCxnSpPr>
            <p:spPr>
              <a:xfrm>
                <a:off x="10753143" y="1767308"/>
                <a:ext cx="1596666" cy="0"/>
              </a:xfrm>
              <a:prstGeom prst="line">
                <a:avLst/>
              </a:prstGeom>
              <a:ln w="19050" cap="rnd">
                <a:solidFill>
                  <a:srgbClr val="10BBCA">
                    <a:alpha val="5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直接连接符 95"/>
              <p:cNvCxnSpPr>
                <a:stCxn id="123" idx="7"/>
                <a:endCxn id="99" idx="2"/>
              </p:cNvCxnSpPr>
              <p:nvPr/>
            </p:nvCxnSpPr>
            <p:spPr>
              <a:xfrm>
                <a:off x="3545575" y="1148796"/>
                <a:ext cx="325695" cy="324234"/>
              </a:xfrm>
              <a:prstGeom prst="line">
                <a:avLst/>
              </a:prstGeom>
              <a:ln w="19050" cap="rnd">
                <a:solidFill>
                  <a:srgbClr val="10BBCA">
                    <a:alpha val="5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7" name="椭圆 96"/>
              <p:cNvSpPr/>
              <p:nvPr/>
            </p:nvSpPr>
            <p:spPr>
              <a:xfrm rot="10800000" flipH="1">
                <a:off x="6127953" y="1426368"/>
                <a:ext cx="132380" cy="132380"/>
              </a:xfrm>
              <a:prstGeom prst="ellipse">
                <a:avLst/>
              </a:prstGeom>
              <a:noFill/>
              <a:ln cap="rnd">
                <a:solidFill>
                  <a:srgbClr val="10BBCA">
                    <a:alpha val="55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98" name="直接连接符 97"/>
              <p:cNvCxnSpPr/>
              <p:nvPr/>
            </p:nvCxnSpPr>
            <p:spPr>
              <a:xfrm>
                <a:off x="4005072" y="1512864"/>
                <a:ext cx="2122881" cy="0"/>
              </a:xfrm>
              <a:prstGeom prst="line">
                <a:avLst/>
              </a:prstGeom>
              <a:ln w="19050" cap="rnd">
                <a:solidFill>
                  <a:srgbClr val="10BBCA">
                    <a:alpha val="5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9" name="椭圆 98"/>
              <p:cNvSpPr/>
              <p:nvPr/>
            </p:nvSpPr>
            <p:spPr>
              <a:xfrm rot="10800000" flipH="1">
                <a:off x="3871270" y="1406840"/>
                <a:ext cx="132380" cy="132380"/>
              </a:xfrm>
              <a:prstGeom prst="ellipse">
                <a:avLst/>
              </a:prstGeom>
              <a:noFill/>
              <a:ln cap="rnd">
                <a:solidFill>
                  <a:srgbClr val="10BBCA">
                    <a:alpha val="55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2504824" y="2553134"/>
            <a:ext cx="443401" cy="1381076"/>
            <a:chOff x="2594210" y="2008304"/>
            <a:chExt cx="443401" cy="1381076"/>
          </a:xfrm>
        </p:grpSpPr>
        <p:sp>
          <p:nvSpPr>
            <p:cNvPr id="25" name="矩形 24"/>
            <p:cNvSpPr/>
            <p:nvPr/>
          </p:nvSpPr>
          <p:spPr>
            <a:xfrm>
              <a:off x="2594210" y="2008304"/>
              <a:ext cx="122165" cy="1381076"/>
            </a:xfrm>
            <a:prstGeom prst="rect">
              <a:avLst/>
            </a:prstGeom>
            <a:solidFill>
              <a:srgbClr val="10BBCA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矩形 100"/>
            <p:cNvSpPr/>
            <p:nvPr/>
          </p:nvSpPr>
          <p:spPr>
            <a:xfrm>
              <a:off x="2792425" y="2136761"/>
              <a:ext cx="99439" cy="1124161"/>
            </a:xfrm>
            <a:prstGeom prst="rect">
              <a:avLst/>
            </a:prstGeom>
            <a:solidFill>
              <a:srgbClr val="10BBCA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矩形 101"/>
            <p:cNvSpPr/>
            <p:nvPr/>
          </p:nvSpPr>
          <p:spPr>
            <a:xfrm>
              <a:off x="2957429" y="2251168"/>
              <a:ext cx="80182" cy="906459"/>
            </a:xfrm>
            <a:prstGeom prst="rect">
              <a:avLst/>
            </a:prstGeom>
            <a:solidFill>
              <a:srgbClr val="10BBCA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9188174" y="2560754"/>
            <a:ext cx="443401" cy="1381076"/>
            <a:chOff x="9277560" y="2015924"/>
            <a:chExt cx="443401" cy="1381076"/>
          </a:xfrm>
        </p:grpSpPr>
        <p:sp>
          <p:nvSpPr>
            <p:cNvPr id="109" name="矩形 108"/>
            <p:cNvSpPr/>
            <p:nvPr/>
          </p:nvSpPr>
          <p:spPr>
            <a:xfrm flipH="1">
              <a:off x="9598796" y="2015924"/>
              <a:ext cx="122165" cy="1381076"/>
            </a:xfrm>
            <a:prstGeom prst="rect">
              <a:avLst/>
            </a:prstGeom>
            <a:solidFill>
              <a:srgbClr val="10BBCA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矩形 113"/>
            <p:cNvSpPr/>
            <p:nvPr/>
          </p:nvSpPr>
          <p:spPr>
            <a:xfrm flipH="1">
              <a:off x="9423307" y="2144381"/>
              <a:ext cx="99439" cy="1124161"/>
            </a:xfrm>
            <a:prstGeom prst="rect">
              <a:avLst/>
            </a:prstGeom>
            <a:solidFill>
              <a:srgbClr val="10BBCA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矩形 118"/>
            <p:cNvSpPr/>
            <p:nvPr/>
          </p:nvSpPr>
          <p:spPr>
            <a:xfrm flipH="1">
              <a:off x="9277560" y="2258788"/>
              <a:ext cx="80182" cy="906459"/>
            </a:xfrm>
            <a:prstGeom prst="rect">
              <a:avLst/>
            </a:prstGeom>
            <a:solidFill>
              <a:srgbClr val="10BBCA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93" name="智能企业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502846" y="-1237779"/>
            <a:ext cx="487363" cy="487363"/>
          </a:xfrm>
          <a:prstGeom prst="rect">
            <a:avLst/>
          </a:prstGeom>
        </p:spPr>
      </p:pic>
      <p:pic>
        <p:nvPicPr>
          <p:cNvPr id="18" name="图片 17" descr="CN白色版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040" y="133985"/>
            <a:ext cx="2509520" cy="5695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0">
        <p:cut/>
      </p:transition>
    </mc:Choice>
    <mc:Fallback>
      <p:transition advClick="0" advTm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7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75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375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7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3"/>
                </p:tgtEl>
              </p:cMediaNode>
            </p:audio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68" grpId="0" animBg="1"/>
      <p:bldP spid="69" grpId="0" animBg="1"/>
      <p:bldP spid="70" grpId="0" animBg="1"/>
      <p:bldP spid="71" grpId="0" animBg="1"/>
      <p:bldP spid="72" grpId="0" bldLvl="0" animBg="1"/>
      <p:bldP spid="73" grpId="0" bldLvl="0" animBg="1"/>
      <p:bldP spid="92" grpId="0" bldLvl="0" animBg="1"/>
      <p:bldP spid="3" grpId="0"/>
      <p:bldP spid="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timgO1H7PY5C"/>
          <p:cNvPicPr>
            <a:picLocks noChangeAspect="1"/>
          </p:cNvPicPr>
          <p:nvPr/>
        </p:nvPicPr>
        <p:blipFill>
          <a:blip r:embed="rId1"/>
          <a:srcRect b="11586"/>
          <a:stretch>
            <a:fillRect/>
          </a:stretch>
        </p:blipFill>
        <p:spPr>
          <a:xfrm>
            <a:off x="0" y="0"/>
            <a:ext cx="12206605" cy="6847840"/>
          </a:xfrm>
          <a:prstGeom prst="rect">
            <a:avLst/>
          </a:prstGeom>
        </p:spPr>
      </p:pic>
      <p:sp>
        <p:nvSpPr>
          <p:cNvPr id="194" name="文本框 193"/>
          <p:cNvSpPr txBox="1"/>
          <p:nvPr/>
        </p:nvSpPr>
        <p:spPr>
          <a:xfrm>
            <a:off x="369586" y="135908"/>
            <a:ext cx="1445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</a:rPr>
              <a:t>目录</a:t>
            </a:r>
            <a:endParaRPr lang="zh-CN" altLang="en-US" sz="4800" dirty="0">
              <a:solidFill>
                <a:schemeClr val="bg1"/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</a:endParaRPr>
          </a:p>
        </p:txBody>
      </p:sp>
      <p:grpSp>
        <p:nvGrpSpPr>
          <p:cNvPr id="126" name="组合 125"/>
          <p:cNvGrpSpPr/>
          <p:nvPr/>
        </p:nvGrpSpPr>
        <p:grpSpPr>
          <a:xfrm>
            <a:off x="2408486" y="1604933"/>
            <a:ext cx="7101156" cy="3749947"/>
            <a:chOff x="1442737" y="1555639"/>
            <a:chExt cx="9042693" cy="3959121"/>
          </a:xfrm>
        </p:grpSpPr>
        <p:grpSp>
          <p:nvGrpSpPr>
            <p:cNvPr id="115" name="组合 114"/>
            <p:cNvGrpSpPr/>
            <p:nvPr/>
          </p:nvGrpSpPr>
          <p:grpSpPr>
            <a:xfrm>
              <a:off x="1442737" y="1583245"/>
              <a:ext cx="1286857" cy="3931515"/>
              <a:chOff x="3312200" y="1582215"/>
              <a:chExt cx="1426725" cy="4358831"/>
            </a:xfrm>
            <a:effectLst>
              <a:glow rad="63500">
                <a:srgbClr val="10BBCA">
                  <a:alpha val="68000"/>
                </a:srgbClr>
              </a:glow>
            </a:effectLst>
          </p:grpSpPr>
          <p:cxnSp>
            <p:nvCxnSpPr>
              <p:cNvPr id="107" name="直接连接符 106"/>
              <p:cNvCxnSpPr/>
              <p:nvPr/>
            </p:nvCxnSpPr>
            <p:spPr>
              <a:xfrm flipH="1">
                <a:off x="3312200" y="1582215"/>
                <a:ext cx="1426725" cy="2153746"/>
              </a:xfrm>
              <a:prstGeom prst="line">
                <a:avLst/>
              </a:prstGeom>
              <a:ln w="31750" cap="rnd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直接连接符 107"/>
              <p:cNvCxnSpPr/>
              <p:nvPr/>
            </p:nvCxnSpPr>
            <p:spPr>
              <a:xfrm flipH="1" flipV="1">
                <a:off x="3312200" y="3735961"/>
                <a:ext cx="1415543" cy="2205085"/>
              </a:xfrm>
              <a:prstGeom prst="line">
                <a:avLst/>
              </a:prstGeom>
              <a:ln w="31750" cap="rnd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6" name="组合 115"/>
            <p:cNvGrpSpPr/>
            <p:nvPr/>
          </p:nvGrpSpPr>
          <p:grpSpPr>
            <a:xfrm>
              <a:off x="1778269" y="1583245"/>
              <a:ext cx="1286858" cy="3903909"/>
              <a:chOff x="3473085" y="1582215"/>
              <a:chExt cx="1426726" cy="4328224"/>
            </a:xfrm>
            <a:effectLst>
              <a:glow rad="63500">
                <a:srgbClr val="10BBCA">
                  <a:alpha val="68000"/>
                </a:srgbClr>
              </a:glow>
            </a:effectLst>
          </p:grpSpPr>
          <p:cxnSp>
            <p:nvCxnSpPr>
              <p:cNvPr id="117" name="直接连接符 116"/>
              <p:cNvCxnSpPr/>
              <p:nvPr/>
            </p:nvCxnSpPr>
            <p:spPr>
              <a:xfrm flipH="1">
                <a:off x="3473085" y="1582215"/>
                <a:ext cx="1426725" cy="2153746"/>
              </a:xfrm>
              <a:prstGeom prst="line">
                <a:avLst/>
              </a:prstGeom>
              <a:ln w="31750" cap="rnd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直接连接符 117"/>
              <p:cNvCxnSpPr/>
              <p:nvPr/>
            </p:nvCxnSpPr>
            <p:spPr>
              <a:xfrm flipH="1" flipV="1">
                <a:off x="3473085" y="3735961"/>
                <a:ext cx="1426726" cy="2174478"/>
              </a:xfrm>
              <a:prstGeom prst="line">
                <a:avLst/>
              </a:prstGeom>
              <a:ln w="31750" cap="rnd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9" name="组合 118"/>
            <p:cNvGrpSpPr/>
            <p:nvPr/>
          </p:nvGrpSpPr>
          <p:grpSpPr>
            <a:xfrm flipH="1">
              <a:off x="8885517" y="1583245"/>
              <a:ext cx="1286858" cy="3903909"/>
              <a:chOff x="3473085" y="1582215"/>
              <a:chExt cx="1426726" cy="4328224"/>
            </a:xfrm>
            <a:effectLst>
              <a:glow rad="63500">
                <a:srgbClr val="10BBCA">
                  <a:alpha val="68000"/>
                </a:srgbClr>
              </a:glow>
            </a:effectLst>
          </p:grpSpPr>
          <p:cxnSp>
            <p:nvCxnSpPr>
              <p:cNvPr id="120" name="直接连接符 119"/>
              <p:cNvCxnSpPr/>
              <p:nvPr/>
            </p:nvCxnSpPr>
            <p:spPr>
              <a:xfrm flipH="1">
                <a:off x="3473085" y="1582215"/>
                <a:ext cx="1426725" cy="2153746"/>
              </a:xfrm>
              <a:prstGeom prst="line">
                <a:avLst/>
              </a:prstGeom>
              <a:ln w="31750" cap="rnd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直接连接符 120"/>
              <p:cNvCxnSpPr/>
              <p:nvPr/>
            </p:nvCxnSpPr>
            <p:spPr>
              <a:xfrm flipH="1" flipV="1">
                <a:off x="3473085" y="3735961"/>
                <a:ext cx="1426726" cy="2174478"/>
              </a:xfrm>
              <a:prstGeom prst="line">
                <a:avLst/>
              </a:prstGeom>
              <a:ln w="31750" cap="rnd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2" name="组合 121"/>
            <p:cNvGrpSpPr/>
            <p:nvPr/>
          </p:nvGrpSpPr>
          <p:grpSpPr>
            <a:xfrm flipH="1">
              <a:off x="9192519" y="1578848"/>
              <a:ext cx="1292911" cy="3922109"/>
              <a:chOff x="3337822" y="1577340"/>
              <a:chExt cx="1433437" cy="4348402"/>
            </a:xfrm>
            <a:effectLst>
              <a:glow rad="63500">
                <a:srgbClr val="10BBCA">
                  <a:alpha val="68000"/>
                </a:srgbClr>
              </a:glow>
            </a:effectLst>
          </p:grpSpPr>
          <p:cxnSp>
            <p:nvCxnSpPr>
              <p:cNvPr id="123" name="直接连接符 122"/>
              <p:cNvCxnSpPr/>
              <p:nvPr/>
            </p:nvCxnSpPr>
            <p:spPr>
              <a:xfrm flipH="1">
                <a:off x="3344534" y="1577340"/>
                <a:ext cx="1426725" cy="2153745"/>
              </a:xfrm>
              <a:prstGeom prst="line">
                <a:avLst/>
              </a:prstGeom>
              <a:ln w="31750" cap="rnd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直接连接符 123"/>
              <p:cNvCxnSpPr/>
              <p:nvPr/>
            </p:nvCxnSpPr>
            <p:spPr>
              <a:xfrm flipH="1" flipV="1">
                <a:off x="3337822" y="3751264"/>
                <a:ext cx="1426726" cy="2174478"/>
              </a:xfrm>
              <a:prstGeom prst="line">
                <a:avLst/>
              </a:prstGeom>
              <a:ln w="31750" cap="rnd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5" name="等腰三角形 124"/>
            <p:cNvSpPr/>
            <p:nvPr/>
          </p:nvSpPr>
          <p:spPr>
            <a:xfrm rot="10800000">
              <a:off x="1798320" y="1555639"/>
              <a:ext cx="8341360" cy="3940920"/>
            </a:xfrm>
            <a:custGeom>
              <a:avLst/>
              <a:gdLst>
                <a:gd name="connsiteX0" fmla="*/ 0 w 5483644"/>
                <a:gd name="connsiteY0" fmla="*/ 4727280 h 4727280"/>
                <a:gd name="connsiteX1" fmla="*/ 2741822 w 5483644"/>
                <a:gd name="connsiteY1" fmla="*/ 0 h 4727280"/>
                <a:gd name="connsiteX2" fmla="*/ 5483644 w 5483644"/>
                <a:gd name="connsiteY2" fmla="*/ 4727280 h 4727280"/>
                <a:gd name="connsiteX3" fmla="*/ 0 w 5483644"/>
                <a:gd name="connsiteY3" fmla="*/ 4727280 h 4727280"/>
                <a:gd name="connsiteX0-1" fmla="*/ 0 w 5483644"/>
                <a:gd name="connsiteY0-2" fmla="*/ 4727280 h 4727280"/>
                <a:gd name="connsiteX1-3" fmla="*/ 2741822 w 5483644"/>
                <a:gd name="connsiteY1-4" fmla="*/ 0 h 4727280"/>
                <a:gd name="connsiteX2-5" fmla="*/ 4321046 w 5483644"/>
                <a:gd name="connsiteY2-6" fmla="*/ 2686280 h 4727280"/>
                <a:gd name="connsiteX3-7" fmla="*/ 5483644 w 5483644"/>
                <a:gd name="connsiteY3-8" fmla="*/ 4727280 h 4727280"/>
                <a:gd name="connsiteX4" fmla="*/ 0 w 5483644"/>
                <a:gd name="connsiteY4" fmla="*/ 4727280 h 4727280"/>
                <a:gd name="connsiteX0-9" fmla="*/ 0 w 6789926"/>
                <a:gd name="connsiteY0-10" fmla="*/ 4727280 h 4727280"/>
                <a:gd name="connsiteX1-11" fmla="*/ 2741822 w 6789926"/>
                <a:gd name="connsiteY1-12" fmla="*/ 0 h 4727280"/>
                <a:gd name="connsiteX2-13" fmla="*/ 6789926 w 6789926"/>
                <a:gd name="connsiteY2-14" fmla="*/ 2381480 h 4727280"/>
                <a:gd name="connsiteX3-15" fmla="*/ 5483644 w 6789926"/>
                <a:gd name="connsiteY3-16" fmla="*/ 4727280 h 4727280"/>
                <a:gd name="connsiteX4-17" fmla="*/ 0 w 6789926"/>
                <a:gd name="connsiteY4-18" fmla="*/ 4727280 h 4727280"/>
                <a:gd name="connsiteX0-19" fmla="*/ 0 w 6789926"/>
                <a:gd name="connsiteY0-20" fmla="*/ 4727280 h 4727280"/>
                <a:gd name="connsiteX1-21" fmla="*/ 2741822 w 6789926"/>
                <a:gd name="connsiteY1-22" fmla="*/ 0 h 4727280"/>
                <a:gd name="connsiteX2-23" fmla="*/ 6789926 w 6789926"/>
                <a:gd name="connsiteY2-24" fmla="*/ 2381480 h 4727280"/>
                <a:gd name="connsiteX3-25" fmla="*/ 5493804 w 6789926"/>
                <a:gd name="connsiteY3-26" fmla="*/ 4361520 h 4727280"/>
                <a:gd name="connsiteX4-27" fmla="*/ 0 w 6789926"/>
                <a:gd name="connsiteY4-28" fmla="*/ 4727280 h 4727280"/>
                <a:gd name="connsiteX0-29" fmla="*/ 0 w 7013446"/>
                <a:gd name="connsiteY0-30" fmla="*/ 4361520 h 4361520"/>
                <a:gd name="connsiteX1-31" fmla="*/ 2965342 w 7013446"/>
                <a:gd name="connsiteY1-32" fmla="*/ 0 h 4361520"/>
                <a:gd name="connsiteX2-33" fmla="*/ 7013446 w 7013446"/>
                <a:gd name="connsiteY2-34" fmla="*/ 2381480 h 4361520"/>
                <a:gd name="connsiteX3-35" fmla="*/ 5717324 w 7013446"/>
                <a:gd name="connsiteY3-36" fmla="*/ 4361520 h 4361520"/>
                <a:gd name="connsiteX4-37" fmla="*/ 0 w 7013446"/>
                <a:gd name="connsiteY4-38" fmla="*/ 4361520 h 4361520"/>
                <a:gd name="connsiteX0-39" fmla="*/ 0 w 7013446"/>
                <a:gd name="connsiteY0-40" fmla="*/ 3924640 h 3924640"/>
                <a:gd name="connsiteX1-41" fmla="*/ 5718702 w 7013446"/>
                <a:gd name="connsiteY1-42" fmla="*/ 0 h 3924640"/>
                <a:gd name="connsiteX2-43" fmla="*/ 7013446 w 7013446"/>
                <a:gd name="connsiteY2-44" fmla="*/ 1944600 h 3924640"/>
                <a:gd name="connsiteX3-45" fmla="*/ 5717324 w 7013446"/>
                <a:gd name="connsiteY3-46" fmla="*/ 3924640 h 3924640"/>
                <a:gd name="connsiteX4-47" fmla="*/ 0 w 7013446"/>
                <a:gd name="connsiteY4-48" fmla="*/ 3924640 h 3924640"/>
                <a:gd name="connsiteX0-49" fmla="*/ 0 w 7013446"/>
                <a:gd name="connsiteY0-50" fmla="*/ 3924640 h 3924640"/>
                <a:gd name="connsiteX1-51" fmla="*/ 3071366 w 7013446"/>
                <a:gd name="connsiteY1-52" fmla="*/ 1822680 h 3924640"/>
                <a:gd name="connsiteX2-53" fmla="*/ 5718702 w 7013446"/>
                <a:gd name="connsiteY2-54" fmla="*/ 0 h 3924640"/>
                <a:gd name="connsiteX3-55" fmla="*/ 7013446 w 7013446"/>
                <a:gd name="connsiteY3-56" fmla="*/ 1944600 h 3924640"/>
                <a:gd name="connsiteX4-57" fmla="*/ 5717324 w 7013446"/>
                <a:gd name="connsiteY4-58" fmla="*/ 3924640 h 3924640"/>
                <a:gd name="connsiteX5" fmla="*/ 0 w 7013446"/>
                <a:gd name="connsiteY5" fmla="*/ 3924640 h 3924640"/>
                <a:gd name="connsiteX0-59" fmla="*/ 17274 w 7030720"/>
                <a:gd name="connsiteY0-60" fmla="*/ 3940920 h 3940920"/>
                <a:gd name="connsiteX1-61" fmla="*/ 0 w 7030720"/>
                <a:gd name="connsiteY1-62" fmla="*/ 0 h 3940920"/>
                <a:gd name="connsiteX2-63" fmla="*/ 5735976 w 7030720"/>
                <a:gd name="connsiteY2-64" fmla="*/ 16280 h 3940920"/>
                <a:gd name="connsiteX3-65" fmla="*/ 7030720 w 7030720"/>
                <a:gd name="connsiteY3-66" fmla="*/ 1960880 h 3940920"/>
                <a:gd name="connsiteX4-67" fmla="*/ 5734598 w 7030720"/>
                <a:gd name="connsiteY4-68" fmla="*/ 3940920 h 3940920"/>
                <a:gd name="connsiteX5-69" fmla="*/ 17274 w 7030720"/>
                <a:gd name="connsiteY5-70" fmla="*/ 3940920 h 3940920"/>
                <a:gd name="connsiteX0-71" fmla="*/ 27434 w 7040880"/>
                <a:gd name="connsiteY0-72" fmla="*/ 3940920 h 3940920"/>
                <a:gd name="connsiteX1-73" fmla="*/ 0 w 7040880"/>
                <a:gd name="connsiteY1-74" fmla="*/ 1879600 h 3940920"/>
                <a:gd name="connsiteX2-75" fmla="*/ 10160 w 7040880"/>
                <a:gd name="connsiteY2-76" fmla="*/ 0 h 3940920"/>
                <a:gd name="connsiteX3-77" fmla="*/ 5746136 w 7040880"/>
                <a:gd name="connsiteY3-78" fmla="*/ 16280 h 3940920"/>
                <a:gd name="connsiteX4-79" fmla="*/ 7040880 w 7040880"/>
                <a:gd name="connsiteY4-80" fmla="*/ 1960880 h 3940920"/>
                <a:gd name="connsiteX5-81" fmla="*/ 5744758 w 7040880"/>
                <a:gd name="connsiteY5-82" fmla="*/ 3940920 h 3940920"/>
                <a:gd name="connsiteX6" fmla="*/ 27434 w 7040880"/>
                <a:gd name="connsiteY6" fmla="*/ 3940920 h 3940920"/>
                <a:gd name="connsiteX0-83" fmla="*/ 27434 w 7040880"/>
                <a:gd name="connsiteY0-84" fmla="*/ 3940920 h 3940920"/>
                <a:gd name="connsiteX1-85" fmla="*/ 0 w 7040880"/>
                <a:gd name="connsiteY1-86" fmla="*/ 1879600 h 3940920"/>
                <a:gd name="connsiteX2-87" fmla="*/ 10160 w 7040880"/>
                <a:gd name="connsiteY2-88" fmla="*/ 0 h 3940920"/>
                <a:gd name="connsiteX3-89" fmla="*/ 5746136 w 7040880"/>
                <a:gd name="connsiteY3-90" fmla="*/ 16280 h 3940920"/>
                <a:gd name="connsiteX4-91" fmla="*/ 7040880 w 7040880"/>
                <a:gd name="connsiteY4-92" fmla="*/ 1960880 h 3940920"/>
                <a:gd name="connsiteX5-93" fmla="*/ 5744758 w 7040880"/>
                <a:gd name="connsiteY5-94" fmla="*/ 3940920 h 3940920"/>
                <a:gd name="connsiteX6-95" fmla="*/ 27434 w 7040880"/>
                <a:gd name="connsiteY6-96" fmla="*/ 3940920 h 3940920"/>
                <a:gd name="connsiteX0-97" fmla="*/ 1287274 w 8300720"/>
                <a:gd name="connsiteY0-98" fmla="*/ 3940920 h 3940920"/>
                <a:gd name="connsiteX1-99" fmla="*/ 0 w 8300720"/>
                <a:gd name="connsiteY1-100" fmla="*/ 1981200 h 3940920"/>
                <a:gd name="connsiteX2-101" fmla="*/ 1270000 w 8300720"/>
                <a:gd name="connsiteY2-102" fmla="*/ 0 h 3940920"/>
                <a:gd name="connsiteX3-103" fmla="*/ 7005976 w 8300720"/>
                <a:gd name="connsiteY3-104" fmla="*/ 16280 h 3940920"/>
                <a:gd name="connsiteX4-105" fmla="*/ 8300720 w 8300720"/>
                <a:gd name="connsiteY4-106" fmla="*/ 1960880 h 3940920"/>
                <a:gd name="connsiteX5-107" fmla="*/ 7004598 w 8300720"/>
                <a:gd name="connsiteY5-108" fmla="*/ 3940920 h 3940920"/>
                <a:gd name="connsiteX6-109" fmla="*/ 1287274 w 8300720"/>
                <a:gd name="connsiteY6-110" fmla="*/ 3940920 h 3940920"/>
                <a:gd name="connsiteX0-111" fmla="*/ 1287274 w 8300720"/>
                <a:gd name="connsiteY0-112" fmla="*/ 3940920 h 3940920"/>
                <a:gd name="connsiteX1-113" fmla="*/ 0 w 8300720"/>
                <a:gd name="connsiteY1-114" fmla="*/ 1981200 h 3940920"/>
                <a:gd name="connsiteX2-115" fmla="*/ 1270000 w 8300720"/>
                <a:gd name="connsiteY2-116" fmla="*/ 0 h 3940920"/>
                <a:gd name="connsiteX3-117" fmla="*/ 7005976 w 8300720"/>
                <a:gd name="connsiteY3-118" fmla="*/ 16280 h 3940920"/>
                <a:gd name="connsiteX4-119" fmla="*/ 8300720 w 8300720"/>
                <a:gd name="connsiteY4-120" fmla="*/ 1960880 h 3940920"/>
                <a:gd name="connsiteX5-121" fmla="*/ 7060478 w 8300720"/>
                <a:gd name="connsiteY5-122" fmla="*/ 3920600 h 3940920"/>
                <a:gd name="connsiteX6-123" fmla="*/ 1287274 w 8300720"/>
                <a:gd name="connsiteY6-124" fmla="*/ 3940920 h 3940920"/>
                <a:gd name="connsiteX0-125" fmla="*/ 1287274 w 8341360"/>
                <a:gd name="connsiteY0-126" fmla="*/ 3940920 h 3940920"/>
                <a:gd name="connsiteX1-127" fmla="*/ 0 w 8341360"/>
                <a:gd name="connsiteY1-128" fmla="*/ 1981200 h 3940920"/>
                <a:gd name="connsiteX2-129" fmla="*/ 1270000 w 8341360"/>
                <a:gd name="connsiteY2-130" fmla="*/ 0 h 3940920"/>
                <a:gd name="connsiteX3-131" fmla="*/ 7005976 w 8341360"/>
                <a:gd name="connsiteY3-132" fmla="*/ 16280 h 3940920"/>
                <a:gd name="connsiteX4-133" fmla="*/ 8341360 w 8341360"/>
                <a:gd name="connsiteY4-134" fmla="*/ 1971040 h 3940920"/>
                <a:gd name="connsiteX5-135" fmla="*/ 7060478 w 8341360"/>
                <a:gd name="connsiteY5-136" fmla="*/ 3920600 h 3940920"/>
                <a:gd name="connsiteX6-137" fmla="*/ 1287274 w 8341360"/>
                <a:gd name="connsiteY6-138" fmla="*/ 3940920 h 394092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17" y="connsiteY4-18"/>
                </a:cxn>
                <a:cxn ang="0">
                  <a:pos x="connsiteX5-69" y="connsiteY5-70"/>
                </a:cxn>
                <a:cxn ang="0">
                  <a:pos x="connsiteX6-95" y="connsiteY6-96"/>
                </a:cxn>
              </a:cxnLst>
              <a:rect l="l" t="t" r="r" b="b"/>
              <a:pathLst>
                <a:path w="8341360" h="3940920">
                  <a:moveTo>
                    <a:pt x="1287274" y="3940920"/>
                  </a:moveTo>
                  <a:lnTo>
                    <a:pt x="0" y="1981200"/>
                  </a:lnTo>
                  <a:lnTo>
                    <a:pt x="1270000" y="0"/>
                  </a:lnTo>
                  <a:lnTo>
                    <a:pt x="7005976" y="16280"/>
                  </a:lnTo>
                  <a:lnTo>
                    <a:pt x="8341360" y="1971040"/>
                  </a:lnTo>
                  <a:lnTo>
                    <a:pt x="7060478" y="3920600"/>
                  </a:lnTo>
                  <a:lnTo>
                    <a:pt x="1287274" y="3940920"/>
                  </a:lnTo>
                  <a:close/>
                </a:path>
              </a:pathLst>
            </a:custGeom>
            <a:solidFill>
              <a:srgbClr val="0E5880">
                <a:alpha val="9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3" name="任意多边形: 形状 132"/>
          <p:cNvSpPr/>
          <p:nvPr/>
        </p:nvSpPr>
        <p:spPr>
          <a:xfrm>
            <a:off x="2522729" y="1967306"/>
            <a:ext cx="9469" cy="165"/>
          </a:xfrm>
          <a:custGeom>
            <a:avLst/>
            <a:gdLst>
              <a:gd name="connsiteX0" fmla="*/ 11147 w 11147"/>
              <a:gd name="connsiteY0" fmla="*/ 0 h 202"/>
              <a:gd name="connsiteX1" fmla="*/ 813 w 11147"/>
              <a:gd name="connsiteY1" fmla="*/ 196 h 202"/>
              <a:gd name="connsiteX2" fmla="*/ 7403 w 11147"/>
              <a:gd name="connsiteY2" fmla="*/ 57 h 202"/>
              <a:gd name="connsiteX3" fmla="*/ 11147 w 11147"/>
              <a:gd name="connsiteY3" fmla="*/ 0 h 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47" h="202">
                <a:moveTo>
                  <a:pt x="11147" y="0"/>
                </a:moveTo>
                <a:lnTo>
                  <a:pt x="813" y="196"/>
                </a:lnTo>
                <a:cubicBezTo>
                  <a:pt x="-1302" y="223"/>
                  <a:pt x="642" y="170"/>
                  <a:pt x="7403" y="57"/>
                </a:cubicBezTo>
                <a:lnTo>
                  <a:pt x="11147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8" name="斜纹 137"/>
          <p:cNvSpPr/>
          <p:nvPr/>
        </p:nvSpPr>
        <p:spPr>
          <a:xfrm rot="13563810">
            <a:off x="5196670" y="350111"/>
            <a:ext cx="1653181" cy="1727262"/>
          </a:xfrm>
          <a:prstGeom prst="diagStripe">
            <a:avLst>
              <a:gd name="adj" fmla="val 88749"/>
            </a:avLst>
          </a:prstGeom>
          <a:solidFill>
            <a:srgbClr val="10B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40" name="斜纹 139"/>
          <p:cNvSpPr/>
          <p:nvPr/>
        </p:nvSpPr>
        <p:spPr>
          <a:xfrm rot="8016529" flipV="1">
            <a:off x="5203808" y="4998099"/>
            <a:ext cx="1653181" cy="1727262"/>
          </a:xfrm>
          <a:prstGeom prst="diagStripe">
            <a:avLst>
              <a:gd name="adj" fmla="val 88749"/>
            </a:avLst>
          </a:prstGeom>
          <a:solidFill>
            <a:srgbClr val="10B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grpSp>
        <p:nvGrpSpPr>
          <p:cNvPr id="165" name="组合 164"/>
          <p:cNvGrpSpPr/>
          <p:nvPr/>
        </p:nvGrpSpPr>
        <p:grpSpPr>
          <a:xfrm>
            <a:off x="1987956" y="1530978"/>
            <a:ext cx="950805" cy="3951517"/>
            <a:chOff x="1502031" y="1028699"/>
            <a:chExt cx="1214192" cy="5229715"/>
          </a:xfrm>
          <a:effectLst>
            <a:glow rad="101600">
              <a:srgbClr val="10BBCA">
                <a:alpha val="40000"/>
              </a:srgbClr>
            </a:glow>
          </a:effectLst>
        </p:grpSpPr>
        <p:cxnSp>
          <p:nvCxnSpPr>
            <p:cNvPr id="142" name="直接连接符 141"/>
            <p:cNvCxnSpPr/>
            <p:nvPr/>
          </p:nvCxnSpPr>
          <p:spPr>
            <a:xfrm flipH="1">
              <a:off x="1502031" y="1028699"/>
              <a:ext cx="1142920" cy="709249"/>
            </a:xfrm>
            <a:prstGeom prst="line">
              <a:avLst/>
            </a:prstGeom>
            <a:ln w="3492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直接连接符 143"/>
            <p:cNvCxnSpPr/>
            <p:nvPr/>
          </p:nvCxnSpPr>
          <p:spPr>
            <a:xfrm>
              <a:off x="1502304" y="1737360"/>
              <a:ext cx="14076" cy="3718560"/>
            </a:xfrm>
            <a:prstGeom prst="line">
              <a:avLst/>
            </a:prstGeom>
            <a:ln w="3492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直接连接符 146"/>
            <p:cNvCxnSpPr/>
            <p:nvPr/>
          </p:nvCxnSpPr>
          <p:spPr>
            <a:xfrm flipH="1" flipV="1">
              <a:off x="1516380" y="5455920"/>
              <a:ext cx="1199843" cy="802494"/>
            </a:xfrm>
            <a:prstGeom prst="line">
              <a:avLst/>
            </a:prstGeom>
            <a:ln w="3492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0" name="组合 169"/>
          <p:cNvGrpSpPr/>
          <p:nvPr/>
        </p:nvGrpSpPr>
        <p:grpSpPr>
          <a:xfrm flipH="1">
            <a:off x="8966342" y="1385553"/>
            <a:ext cx="985797" cy="4096943"/>
            <a:chOff x="1502031" y="1028699"/>
            <a:chExt cx="1214192" cy="5229715"/>
          </a:xfrm>
          <a:effectLst>
            <a:glow rad="101600">
              <a:srgbClr val="10BBCA">
                <a:alpha val="40000"/>
              </a:srgbClr>
            </a:glow>
          </a:effectLst>
        </p:grpSpPr>
        <p:cxnSp>
          <p:nvCxnSpPr>
            <p:cNvPr id="171" name="直接连接符 170"/>
            <p:cNvCxnSpPr/>
            <p:nvPr/>
          </p:nvCxnSpPr>
          <p:spPr>
            <a:xfrm flipH="1">
              <a:off x="1502031" y="1028699"/>
              <a:ext cx="1142920" cy="709249"/>
            </a:xfrm>
            <a:prstGeom prst="line">
              <a:avLst/>
            </a:prstGeom>
            <a:ln w="3492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直接连接符 171"/>
            <p:cNvCxnSpPr/>
            <p:nvPr/>
          </p:nvCxnSpPr>
          <p:spPr>
            <a:xfrm>
              <a:off x="1502304" y="1737360"/>
              <a:ext cx="14076" cy="3718560"/>
            </a:xfrm>
            <a:prstGeom prst="line">
              <a:avLst/>
            </a:prstGeom>
            <a:ln w="3492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直接连接符 172"/>
            <p:cNvCxnSpPr/>
            <p:nvPr/>
          </p:nvCxnSpPr>
          <p:spPr>
            <a:xfrm flipH="1" flipV="1">
              <a:off x="1516380" y="5455920"/>
              <a:ext cx="1199843" cy="802494"/>
            </a:xfrm>
            <a:prstGeom prst="line">
              <a:avLst/>
            </a:prstGeom>
            <a:ln w="3492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4" name="文本框 173"/>
          <p:cNvSpPr txBox="1"/>
          <p:nvPr/>
        </p:nvSpPr>
        <p:spPr>
          <a:xfrm>
            <a:off x="4095645" y="1688775"/>
            <a:ext cx="36798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</a:rPr>
              <a:t>1.</a:t>
            </a:r>
            <a:r>
              <a:rPr lang="zh-CN" altLang="en-US" sz="3600" dirty="0">
                <a:solidFill>
                  <a:schemeClr val="bg1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</a:rPr>
              <a:t>请输入标题</a:t>
            </a:r>
            <a:endParaRPr lang="zh-CN" altLang="en-US" sz="3600" dirty="0">
              <a:solidFill>
                <a:schemeClr val="bg1"/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</a:endParaRPr>
          </a:p>
        </p:txBody>
      </p:sp>
      <p:sp>
        <p:nvSpPr>
          <p:cNvPr id="175" name="文本框 174"/>
          <p:cNvSpPr txBox="1"/>
          <p:nvPr/>
        </p:nvSpPr>
        <p:spPr>
          <a:xfrm>
            <a:off x="4749751" y="2570781"/>
            <a:ext cx="3604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</a:rPr>
              <a:t>2.</a:t>
            </a:r>
            <a:r>
              <a:rPr lang="zh-CN" altLang="en-US" sz="3600" dirty="0">
                <a:solidFill>
                  <a:schemeClr val="bg1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</a:rPr>
              <a:t>请输入标题</a:t>
            </a:r>
            <a:endParaRPr lang="zh-CN" altLang="en-US" sz="3600" dirty="0">
              <a:solidFill>
                <a:schemeClr val="bg1"/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</a:endParaRPr>
          </a:p>
        </p:txBody>
      </p:sp>
      <p:sp>
        <p:nvSpPr>
          <p:cNvPr id="176" name="文本框 175"/>
          <p:cNvSpPr txBox="1"/>
          <p:nvPr/>
        </p:nvSpPr>
        <p:spPr>
          <a:xfrm>
            <a:off x="4060615" y="3562953"/>
            <a:ext cx="3617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</a:rPr>
              <a:t>3.</a:t>
            </a:r>
            <a:r>
              <a:rPr lang="zh-CN" altLang="en-US" sz="3600" dirty="0">
                <a:solidFill>
                  <a:schemeClr val="bg1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</a:rPr>
              <a:t>请输入标题</a:t>
            </a:r>
            <a:endParaRPr lang="zh-CN" altLang="en-US" sz="3600" dirty="0">
              <a:solidFill>
                <a:schemeClr val="bg1"/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</a:endParaRPr>
          </a:p>
        </p:txBody>
      </p:sp>
      <p:sp>
        <p:nvSpPr>
          <p:cNvPr id="177" name="文本框 176"/>
          <p:cNvSpPr txBox="1"/>
          <p:nvPr/>
        </p:nvSpPr>
        <p:spPr>
          <a:xfrm>
            <a:off x="4703285" y="4551040"/>
            <a:ext cx="3704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</a:rPr>
              <a:t>4.</a:t>
            </a:r>
            <a:r>
              <a:rPr lang="zh-CN" altLang="en-US" sz="3600" dirty="0">
                <a:solidFill>
                  <a:schemeClr val="bg1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</a:rPr>
              <a:t>请输入标题</a:t>
            </a:r>
            <a:endParaRPr lang="zh-CN" altLang="en-US" sz="3600" dirty="0">
              <a:solidFill>
                <a:schemeClr val="bg1"/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</a:endParaRPr>
          </a:p>
        </p:txBody>
      </p:sp>
      <p:grpSp>
        <p:nvGrpSpPr>
          <p:cNvPr id="189" name="组合 188"/>
          <p:cNvGrpSpPr/>
          <p:nvPr/>
        </p:nvGrpSpPr>
        <p:grpSpPr>
          <a:xfrm>
            <a:off x="2092566" y="2089259"/>
            <a:ext cx="245659" cy="2719219"/>
            <a:chOff x="1759185" y="1848336"/>
            <a:chExt cx="279827" cy="3635280"/>
          </a:xfrm>
        </p:grpSpPr>
        <p:cxnSp>
          <p:nvCxnSpPr>
            <p:cNvPr id="180" name="直接连接符 179"/>
            <p:cNvCxnSpPr/>
            <p:nvPr/>
          </p:nvCxnSpPr>
          <p:spPr>
            <a:xfrm>
              <a:off x="1897411" y="2369171"/>
              <a:ext cx="0" cy="2553349"/>
            </a:xfrm>
            <a:prstGeom prst="line">
              <a:avLst/>
            </a:prstGeom>
            <a:ln w="15875" cap="rnd">
              <a:solidFill>
                <a:srgbClr val="10BBC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" name="等腰三角形 183"/>
            <p:cNvSpPr/>
            <p:nvPr/>
          </p:nvSpPr>
          <p:spPr>
            <a:xfrm rot="10800000">
              <a:off x="1759185" y="1848336"/>
              <a:ext cx="279827" cy="241230"/>
            </a:xfrm>
            <a:prstGeom prst="triangle">
              <a:avLst/>
            </a:prstGeom>
            <a:solidFill>
              <a:schemeClr val="bg1"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等腰三角形 185"/>
            <p:cNvSpPr/>
            <p:nvPr/>
          </p:nvSpPr>
          <p:spPr>
            <a:xfrm rot="10800000" flipV="1">
              <a:off x="1759185" y="5242386"/>
              <a:ext cx="279827" cy="241230"/>
            </a:xfrm>
            <a:prstGeom prst="triangle">
              <a:avLst/>
            </a:prstGeom>
            <a:solidFill>
              <a:schemeClr val="bg1"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0" name="组合 189"/>
          <p:cNvGrpSpPr/>
          <p:nvPr/>
        </p:nvGrpSpPr>
        <p:grpSpPr>
          <a:xfrm>
            <a:off x="9633348" y="1966603"/>
            <a:ext cx="275746" cy="2861796"/>
            <a:chOff x="1759185" y="1848336"/>
            <a:chExt cx="279827" cy="3635280"/>
          </a:xfrm>
        </p:grpSpPr>
        <p:cxnSp>
          <p:nvCxnSpPr>
            <p:cNvPr id="191" name="直接连接符 190"/>
            <p:cNvCxnSpPr/>
            <p:nvPr/>
          </p:nvCxnSpPr>
          <p:spPr>
            <a:xfrm>
              <a:off x="1897411" y="2369171"/>
              <a:ext cx="0" cy="2553349"/>
            </a:xfrm>
            <a:prstGeom prst="line">
              <a:avLst/>
            </a:prstGeom>
            <a:ln w="15875" cap="rnd">
              <a:solidFill>
                <a:srgbClr val="10BBC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2" name="等腰三角形 191"/>
            <p:cNvSpPr/>
            <p:nvPr/>
          </p:nvSpPr>
          <p:spPr>
            <a:xfrm rot="10800000">
              <a:off x="1759185" y="1848336"/>
              <a:ext cx="279827" cy="241230"/>
            </a:xfrm>
            <a:prstGeom prst="triangle">
              <a:avLst/>
            </a:prstGeom>
            <a:solidFill>
              <a:schemeClr val="bg1"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等腰三角形 192"/>
            <p:cNvSpPr/>
            <p:nvPr/>
          </p:nvSpPr>
          <p:spPr>
            <a:xfrm rot="10800000" flipV="1">
              <a:off x="1759185" y="5242386"/>
              <a:ext cx="279827" cy="241230"/>
            </a:xfrm>
            <a:prstGeom prst="triangle">
              <a:avLst/>
            </a:prstGeom>
            <a:solidFill>
              <a:schemeClr val="bg1"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-99724" y="2118485"/>
            <a:ext cx="1491327" cy="433243"/>
            <a:chOff x="-99724" y="2118485"/>
            <a:chExt cx="1491327" cy="433243"/>
          </a:xfrm>
        </p:grpSpPr>
        <p:sp>
          <p:nvSpPr>
            <p:cNvPr id="259" name="矩形 258"/>
            <p:cNvSpPr/>
            <p:nvPr/>
          </p:nvSpPr>
          <p:spPr>
            <a:xfrm>
              <a:off x="1291825" y="2118485"/>
              <a:ext cx="99778" cy="433243"/>
            </a:xfrm>
            <a:prstGeom prst="rect">
              <a:avLst/>
            </a:prstGeom>
            <a:solidFill>
              <a:srgbClr val="10BBCA"/>
            </a:solidFill>
            <a:ln>
              <a:noFill/>
            </a:ln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60" name="矩形 259"/>
            <p:cNvSpPr/>
            <p:nvPr/>
          </p:nvSpPr>
          <p:spPr>
            <a:xfrm>
              <a:off x="1183423" y="2171972"/>
              <a:ext cx="72678" cy="315572"/>
            </a:xfrm>
            <a:prstGeom prst="rect">
              <a:avLst/>
            </a:prstGeom>
            <a:solidFill>
              <a:srgbClr val="10BB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1" name="矩形 260"/>
            <p:cNvSpPr/>
            <p:nvPr/>
          </p:nvSpPr>
          <p:spPr>
            <a:xfrm>
              <a:off x="1078063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2" name="矩形 261"/>
            <p:cNvSpPr/>
            <p:nvPr/>
          </p:nvSpPr>
          <p:spPr>
            <a:xfrm>
              <a:off x="1013084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3" name="矩形 262"/>
            <p:cNvSpPr/>
            <p:nvPr/>
          </p:nvSpPr>
          <p:spPr>
            <a:xfrm>
              <a:off x="948104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4" name="矩形 263"/>
            <p:cNvSpPr/>
            <p:nvPr/>
          </p:nvSpPr>
          <p:spPr>
            <a:xfrm>
              <a:off x="883125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5" name="矩形 264"/>
            <p:cNvSpPr/>
            <p:nvPr/>
          </p:nvSpPr>
          <p:spPr>
            <a:xfrm>
              <a:off x="818146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6" name="矩形 265"/>
            <p:cNvSpPr/>
            <p:nvPr/>
          </p:nvSpPr>
          <p:spPr>
            <a:xfrm>
              <a:off x="753166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7" name="矩形 266"/>
            <p:cNvSpPr/>
            <p:nvPr/>
          </p:nvSpPr>
          <p:spPr>
            <a:xfrm>
              <a:off x="688187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8" name="矩形 267"/>
            <p:cNvSpPr/>
            <p:nvPr/>
          </p:nvSpPr>
          <p:spPr>
            <a:xfrm>
              <a:off x="623208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9" name="矩形 268"/>
            <p:cNvSpPr/>
            <p:nvPr/>
          </p:nvSpPr>
          <p:spPr>
            <a:xfrm>
              <a:off x="558228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0" name="矩形 269"/>
            <p:cNvSpPr/>
            <p:nvPr/>
          </p:nvSpPr>
          <p:spPr>
            <a:xfrm>
              <a:off x="493249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1" name="矩形 270"/>
            <p:cNvSpPr/>
            <p:nvPr/>
          </p:nvSpPr>
          <p:spPr>
            <a:xfrm>
              <a:off x="428270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2" name="矩形 271"/>
            <p:cNvSpPr/>
            <p:nvPr/>
          </p:nvSpPr>
          <p:spPr>
            <a:xfrm>
              <a:off x="363290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3" name="矩形 272"/>
            <p:cNvSpPr/>
            <p:nvPr/>
          </p:nvSpPr>
          <p:spPr>
            <a:xfrm>
              <a:off x="298311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矩形 103"/>
            <p:cNvSpPr/>
            <p:nvPr/>
          </p:nvSpPr>
          <p:spPr>
            <a:xfrm>
              <a:off x="243746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矩形 104"/>
            <p:cNvSpPr/>
            <p:nvPr/>
          </p:nvSpPr>
          <p:spPr>
            <a:xfrm>
              <a:off x="175052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矩形 105"/>
            <p:cNvSpPr/>
            <p:nvPr/>
          </p:nvSpPr>
          <p:spPr>
            <a:xfrm>
              <a:off x="106358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矩形 108"/>
            <p:cNvSpPr/>
            <p:nvPr/>
          </p:nvSpPr>
          <p:spPr>
            <a:xfrm>
              <a:off x="37664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矩形 109"/>
            <p:cNvSpPr/>
            <p:nvPr/>
          </p:nvSpPr>
          <p:spPr>
            <a:xfrm>
              <a:off x="-31030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矩形 110"/>
            <p:cNvSpPr/>
            <p:nvPr/>
          </p:nvSpPr>
          <p:spPr>
            <a:xfrm>
              <a:off x="-99724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9" name="组合 168"/>
          <p:cNvGrpSpPr/>
          <p:nvPr/>
        </p:nvGrpSpPr>
        <p:grpSpPr>
          <a:xfrm>
            <a:off x="-118154" y="4736624"/>
            <a:ext cx="1491327" cy="433243"/>
            <a:chOff x="-99724" y="2118485"/>
            <a:chExt cx="1491327" cy="433243"/>
          </a:xfrm>
        </p:grpSpPr>
        <p:sp>
          <p:nvSpPr>
            <p:cNvPr id="178" name="矩形 177"/>
            <p:cNvSpPr/>
            <p:nvPr/>
          </p:nvSpPr>
          <p:spPr>
            <a:xfrm>
              <a:off x="1291825" y="2118485"/>
              <a:ext cx="99778" cy="433243"/>
            </a:xfrm>
            <a:prstGeom prst="rect">
              <a:avLst/>
            </a:prstGeom>
            <a:solidFill>
              <a:srgbClr val="10BBCA"/>
            </a:solidFill>
            <a:ln>
              <a:noFill/>
            </a:ln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79" name="矩形 178"/>
            <p:cNvSpPr/>
            <p:nvPr/>
          </p:nvSpPr>
          <p:spPr>
            <a:xfrm>
              <a:off x="1183423" y="2171972"/>
              <a:ext cx="72678" cy="315572"/>
            </a:xfrm>
            <a:prstGeom prst="rect">
              <a:avLst/>
            </a:prstGeom>
            <a:solidFill>
              <a:srgbClr val="10BB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矩形 180"/>
            <p:cNvSpPr/>
            <p:nvPr/>
          </p:nvSpPr>
          <p:spPr>
            <a:xfrm>
              <a:off x="1078063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矩形 181"/>
            <p:cNvSpPr/>
            <p:nvPr/>
          </p:nvSpPr>
          <p:spPr>
            <a:xfrm>
              <a:off x="1013084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矩形 182"/>
            <p:cNvSpPr/>
            <p:nvPr/>
          </p:nvSpPr>
          <p:spPr>
            <a:xfrm>
              <a:off x="948104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矩形 184"/>
            <p:cNvSpPr/>
            <p:nvPr/>
          </p:nvSpPr>
          <p:spPr>
            <a:xfrm>
              <a:off x="883125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矩形 186"/>
            <p:cNvSpPr/>
            <p:nvPr/>
          </p:nvSpPr>
          <p:spPr>
            <a:xfrm>
              <a:off x="818146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矩形 187"/>
            <p:cNvSpPr/>
            <p:nvPr/>
          </p:nvSpPr>
          <p:spPr>
            <a:xfrm>
              <a:off x="753166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矩形 194"/>
            <p:cNvSpPr/>
            <p:nvPr/>
          </p:nvSpPr>
          <p:spPr>
            <a:xfrm>
              <a:off x="688187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矩形 195"/>
            <p:cNvSpPr/>
            <p:nvPr/>
          </p:nvSpPr>
          <p:spPr>
            <a:xfrm>
              <a:off x="623208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矩形 196"/>
            <p:cNvSpPr/>
            <p:nvPr/>
          </p:nvSpPr>
          <p:spPr>
            <a:xfrm>
              <a:off x="558228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矩形 197"/>
            <p:cNvSpPr/>
            <p:nvPr/>
          </p:nvSpPr>
          <p:spPr>
            <a:xfrm>
              <a:off x="493249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矩形 198"/>
            <p:cNvSpPr/>
            <p:nvPr/>
          </p:nvSpPr>
          <p:spPr>
            <a:xfrm>
              <a:off x="428270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矩形 199"/>
            <p:cNvSpPr/>
            <p:nvPr/>
          </p:nvSpPr>
          <p:spPr>
            <a:xfrm>
              <a:off x="363290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矩形 200"/>
            <p:cNvSpPr/>
            <p:nvPr/>
          </p:nvSpPr>
          <p:spPr>
            <a:xfrm>
              <a:off x="298311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2" name="矩形 201"/>
            <p:cNvSpPr/>
            <p:nvPr/>
          </p:nvSpPr>
          <p:spPr>
            <a:xfrm>
              <a:off x="243746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矩形 202"/>
            <p:cNvSpPr/>
            <p:nvPr/>
          </p:nvSpPr>
          <p:spPr>
            <a:xfrm>
              <a:off x="175052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矩形 203"/>
            <p:cNvSpPr/>
            <p:nvPr/>
          </p:nvSpPr>
          <p:spPr>
            <a:xfrm>
              <a:off x="106358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" name="矩形 204"/>
            <p:cNvSpPr/>
            <p:nvPr/>
          </p:nvSpPr>
          <p:spPr>
            <a:xfrm>
              <a:off x="37664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" name="矩形 205"/>
            <p:cNvSpPr/>
            <p:nvPr/>
          </p:nvSpPr>
          <p:spPr>
            <a:xfrm>
              <a:off x="-31030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矩形 206"/>
            <p:cNvSpPr/>
            <p:nvPr/>
          </p:nvSpPr>
          <p:spPr>
            <a:xfrm>
              <a:off x="-99724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8" name="组合 207"/>
          <p:cNvGrpSpPr/>
          <p:nvPr/>
        </p:nvGrpSpPr>
        <p:grpSpPr>
          <a:xfrm rot="10800000">
            <a:off x="10773236" y="4697791"/>
            <a:ext cx="1491327" cy="433243"/>
            <a:chOff x="-99724" y="2118485"/>
            <a:chExt cx="1491327" cy="433243"/>
          </a:xfrm>
        </p:grpSpPr>
        <p:sp>
          <p:nvSpPr>
            <p:cNvPr id="209" name="矩形 208"/>
            <p:cNvSpPr/>
            <p:nvPr/>
          </p:nvSpPr>
          <p:spPr>
            <a:xfrm>
              <a:off x="1291825" y="2118485"/>
              <a:ext cx="99778" cy="433243"/>
            </a:xfrm>
            <a:prstGeom prst="rect">
              <a:avLst/>
            </a:prstGeom>
            <a:solidFill>
              <a:srgbClr val="10BBCA"/>
            </a:solidFill>
            <a:ln>
              <a:noFill/>
            </a:ln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10" name="矩形 209"/>
            <p:cNvSpPr/>
            <p:nvPr/>
          </p:nvSpPr>
          <p:spPr>
            <a:xfrm>
              <a:off x="1183423" y="2171972"/>
              <a:ext cx="72678" cy="315572"/>
            </a:xfrm>
            <a:prstGeom prst="rect">
              <a:avLst/>
            </a:prstGeom>
            <a:solidFill>
              <a:srgbClr val="10BB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矩形 210"/>
            <p:cNvSpPr/>
            <p:nvPr/>
          </p:nvSpPr>
          <p:spPr>
            <a:xfrm>
              <a:off x="1078063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2" name="矩形 211"/>
            <p:cNvSpPr/>
            <p:nvPr/>
          </p:nvSpPr>
          <p:spPr>
            <a:xfrm>
              <a:off x="1013084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3" name="矩形 212"/>
            <p:cNvSpPr/>
            <p:nvPr/>
          </p:nvSpPr>
          <p:spPr>
            <a:xfrm>
              <a:off x="948104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4" name="矩形 213"/>
            <p:cNvSpPr/>
            <p:nvPr/>
          </p:nvSpPr>
          <p:spPr>
            <a:xfrm>
              <a:off x="883125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矩形 214"/>
            <p:cNvSpPr/>
            <p:nvPr/>
          </p:nvSpPr>
          <p:spPr>
            <a:xfrm>
              <a:off x="818146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" name="矩形 215"/>
            <p:cNvSpPr/>
            <p:nvPr/>
          </p:nvSpPr>
          <p:spPr>
            <a:xfrm>
              <a:off x="753166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" name="矩形 216"/>
            <p:cNvSpPr/>
            <p:nvPr/>
          </p:nvSpPr>
          <p:spPr>
            <a:xfrm>
              <a:off x="688187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矩形 217"/>
            <p:cNvSpPr/>
            <p:nvPr/>
          </p:nvSpPr>
          <p:spPr>
            <a:xfrm>
              <a:off x="623208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" name="矩形 218"/>
            <p:cNvSpPr/>
            <p:nvPr/>
          </p:nvSpPr>
          <p:spPr>
            <a:xfrm>
              <a:off x="558228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" name="矩形 219"/>
            <p:cNvSpPr/>
            <p:nvPr/>
          </p:nvSpPr>
          <p:spPr>
            <a:xfrm>
              <a:off x="493249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" name="矩形 220"/>
            <p:cNvSpPr/>
            <p:nvPr/>
          </p:nvSpPr>
          <p:spPr>
            <a:xfrm>
              <a:off x="428270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" name="矩形 221"/>
            <p:cNvSpPr/>
            <p:nvPr/>
          </p:nvSpPr>
          <p:spPr>
            <a:xfrm>
              <a:off x="363290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3" name="矩形 222"/>
            <p:cNvSpPr/>
            <p:nvPr/>
          </p:nvSpPr>
          <p:spPr>
            <a:xfrm>
              <a:off x="298311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4" name="矩形 223"/>
            <p:cNvSpPr/>
            <p:nvPr/>
          </p:nvSpPr>
          <p:spPr>
            <a:xfrm>
              <a:off x="243746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5" name="矩形 224"/>
            <p:cNvSpPr/>
            <p:nvPr/>
          </p:nvSpPr>
          <p:spPr>
            <a:xfrm>
              <a:off x="175052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6" name="矩形 225"/>
            <p:cNvSpPr/>
            <p:nvPr/>
          </p:nvSpPr>
          <p:spPr>
            <a:xfrm>
              <a:off x="106358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7" name="矩形 226"/>
            <p:cNvSpPr/>
            <p:nvPr/>
          </p:nvSpPr>
          <p:spPr>
            <a:xfrm>
              <a:off x="37664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8" name="矩形 227"/>
            <p:cNvSpPr/>
            <p:nvPr/>
          </p:nvSpPr>
          <p:spPr>
            <a:xfrm>
              <a:off x="-31030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9" name="矩形 228"/>
            <p:cNvSpPr/>
            <p:nvPr/>
          </p:nvSpPr>
          <p:spPr>
            <a:xfrm>
              <a:off x="-99724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0" name="组合 229"/>
          <p:cNvGrpSpPr/>
          <p:nvPr/>
        </p:nvGrpSpPr>
        <p:grpSpPr>
          <a:xfrm rot="10800000">
            <a:off x="10773236" y="2089260"/>
            <a:ext cx="1491327" cy="433243"/>
            <a:chOff x="-99724" y="2118485"/>
            <a:chExt cx="1491327" cy="433243"/>
          </a:xfrm>
        </p:grpSpPr>
        <p:sp>
          <p:nvSpPr>
            <p:cNvPr id="231" name="矩形 230"/>
            <p:cNvSpPr/>
            <p:nvPr/>
          </p:nvSpPr>
          <p:spPr>
            <a:xfrm>
              <a:off x="1291825" y="2118485"/>
              <a:ext cx="99778" cy="433243"/>
            </a:xfrm>
            <a:prstGeom prst="rect">
              <a:avLst/>
            </a:prstGeom>
            <a:solidFill>
              <a:srgbClr val="10BBCA"/>
            </a:solidFill>
            <a:ln>
              <a:noFill/>
            </a:ln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32" name="矩形 231"/>
            <p:cNvSpPr/>
            <p:nvPr/>
          </p:nvSpPr>
          <p:spPr>
            <a:xfrm>
              <a:off x="1183423" y="2171972"/>
              <a:ext cx="72678" cy="315572"/>
            </a:xfrm>
            <a:prstGeom prst="rect">
              <a:avLst/>
            </a:prstGeom>
            <a:solidFill>
              <a:srgbClr val="10BB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3" name="矩形 232"/>
            <p:cNvSpPr/>
            <p:nvPr/>
          </p:nvSpPr>
          <p:spPr>
            <a:xfrm>
              <a:off x="1078063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4" name="矩形 233"/>
            <p:cNvSpPr/>
            <p:nvPr/>
          </p:nvSpPr>
          <p:spPr>
            <a:xfrm>
              <a:off x="1013084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5" name="矩形 234"/>
            <p:cNvSpPr/>
            <p:nvPr/>
          </p:nvSpPr>
          <p:spPr>
            <a:xfrm>
              <a:off x="948104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6" name="矩形 235"/>
            <p:cNvSpPr/>
            <p:nvPr/>
          </p:nvSpPr>
          <p:spPr>
            <a:xfrm>
              <a:off x="883125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7" name="矩形 236"/>
            <p:cNvSpPr/>
            <p:nvPr/>
          </p:nvSpPr>
          <p:spPr>
            <a:xfrm>
              <a:off x="818146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8" name="矩形 237"/>
            <p:cNvSpPr/>
            <p:nvPr/>
          </p:nvSpPr>
          <p:spPr>
            <a:xfrm>
              <a:off x="753166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9" name="矩形 238"/>
            <p:cNvSpPr/>
            <p:nvPr/>
          </p:nvSpPr>
          <p:spPr>
            <a:xfrm>
              <a:off x="688187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0" name="矩形 239"/>
            <p:cNvSpPr/>
            <p:nvPr/>
          </p:nvSpPr>
          <p:spPr>
            <a:xfrm>
              <a:off x="623208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7" name="矩形 256"/>
            <p:cNvSpPr/>
            <p:nvPr/>
          </p:nvSpPr>
          <p:spPr>
            <a:xfrm>
              <a:off x="558228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0" name="矩形 289"/>
            <p:cNvSpPr/>
            <p:nvPr/>
          </p:nvSpPr>
          <p:spPr>
            <a:xfrm>
              <a:off x="493249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1" name="矩形 290"/>
            <p:cNvSpPr/>
            <p:nvPr/>
          </p:nvSpPr>
          <p:spPr>
            <a:xfrm>
              <a:off x="428270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2" name="矩形 291"/>
            <p:cNvSpPr/>
            <p:nvPr/>
          </p:nvSpPr>
          <p:spPr>
            <a:xfrm>
              <a:off x="363290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3" name="矩形 292"/>
            <p:cNvSpPr/>
            <p:nvPr/>
          </p:nvSpPr>
          <p:spPr>
            <a:xfrm>
              <a:off x="298311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4" name="矩形 293"/>
            <p:cNvSpPr/>
            <p:nvPr/>
          </p:nvSpPr>
          <p:spPr>
            <a:xfrm>
              <a:off x="243746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5" name="矩形 294"/>
            <p:cNvSpPr/>
            <p:nvPr/>
          </p:nvSpPr>
          <p:spPr>
            <a:xfrm>
              <a:off x="175052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6" name="矩形 295"/>
            <p:cNvSpPr/>
            <p:nvPr/>
          </p:nvSpPr>
          <p:spPr>
            <a:xfrm>
              <a:off x="106358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7" name="矩形 296"/>
            <p:cNvSpPr/>
            <p:nvPr/>
          </p:nvSpPr>
          <p:spPr>
            <a:xfrm>
              <a:off x="37664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8" name="矩形 297"/>
            <p:cNvSpPr/>
            <p:nvPr/>
          </p:nvSpPr>
          <p:spPr>
            <a:xfrm>
              <a:off x="-31030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9" name="矩形 298"/>
            <p:cNvSpPr/>
            <p:nvPr/>
          </p:nvSpPr>
          <p:spPr>
            <a:xfrm>
              <a:off x="-99724" y="2237159"/>
              <a:ext cx="40381" cy="2326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comb/>
      </p:transition>
    </mc:Choice>
    <mc:Fallback>
      <p:transition spd="slow" advClick="0" advTm="0">
        <p:comb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timgO1H7PY5C"/>
          <p:cNvPicPr>
            <a:picLocks noChangeAspect="1"/>
          </p:cNvPicPr>
          <p:nvPr/>
        </p:nvPicPr>
        <p:blipFill>
          <a:blip r:embed="rId1"/>
          <a:srcRect b="11586"/>
          <a:stretch>
            <a:fillRect/>
          </a:stretch>
        </p:blipFill>
        <p:spPr>
          <a:xfrm>
            <a:off x="0" y="0"/>
            <a:ext cx="12206605" cy="684784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739968" y="2594295"/>
            <a:ext cx="1835599" cy="1564226"/>
            <a:chOff x="1338276" y="2382150"/>
            <a:chExt cx="2580591" cy="2199079"/>
          </a:xfrm>
        </p:grpSpPr>
        <p:sp>
          <p:nvSpPr>
            <p:cNvPr id="5" name="任意多边形: 形状 4"/>
            <p:cNvSpPr/>
            <p:nvPr/>
          </p:nvSpPr>
          <p:spPr>
            <a:xfrm>
              <a:off x="1456924" y="2471650"/>
              <a:ext cx="2343295" cy="2020080"/>
            </a:xfrm>
            <a:custGeom>
              <a:avLst/>
              <a:gdLst>
                <a:gd name="connsiteX0" fmla="*/ 970882 w 4030675"/>
                <a:gd name="connsiteY0" fmla="*/ 154852 h 3474718"/>
                <a:gd name="connsiteX1" fmla="*/ 179628 w 4030675"/>
                <a:gd name="connsiteY1" fmla="*/ 1737359 h 3474718"/>
                <a:gd name="connsiteX2" fmla="*/ 970882 w 4030675"/>
                <a:gd name="connsiteY2" fmla="*/ 3319865 h 3474718"/>
                <a:gd name="connsiteX3" fmla="*/ 3059792 w 4030675"/>
                <a:gd name="connsiteY3" fmla="*/ 3319865 h 3474718"/>
                <a:gd name="connsiteX4" fmla="*/ 3851046 w 4030675"/>
                <a:gd name="connsiteY4" fmla="*/ 1737359 h 3474718"/>
                <a:gd name="connsiteX5" fmla="*/ 3059792 w 4030675"/>
                <a:gd name="connsiteY5" fmla="*/ 154852 h 3474718"/>
                <a:gd name="connsiteX6" fmla="*/ 868680 w 4030675"/>
                <a:gd name="connsiteY6" fmla="*/ 0 h 3474718"/>
                <a:gd name="connsiteX7" fmla="*/ 3161995 w 4030675"/>
                <a:gd name="connsiteY7" fmla="*/ 0 h 3474718"/>
                <a:gd name="connsiteX8" fmla="*/ 4030675 w 4030675"/>
                <a:gd name="connsiteY8" fmla="*/ 1737359 h 3474718"/>
                <a:gd name="connsiteX9" fmla="*/ 3161995 w 4030675"/>
                <a:gd name="connsiteY9" fmla="*/ 3474718 h 3474718"/>
                <a:gd name="connsiteX10" fmla="*/ 868680 w 4030675"/>
                <a:gd name="connsiteY10" fmla="*/ 3474718 h 3474718"/>
                <a:gd name="connsiteX11" fmla="*/ 0 w 4030675"/>
                <a:gd name="connsiteY11" fmla="*/ 1737359 h 3474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030675" h="3474718">
                  <a:moveTo>
                    <a:pt x="970882" y="154852"/>
                  </a:moveTo>
                  <a:lnTo>
                    <a:pt x="179628" y="1737359"/>
                  </a:lnTo>
                  <a:lnTo>
                    <a:pt x="970882" y="3319865"/>
                  </a:lnTo>
                  <a:lnTo>
                    <a:pt x="3059792" y="3319865"/>
                  </a:lnTo>
                  <a:lnTo>
                    <a:pt x="3851046" y="1737359"/>
                  </a:lnTo>
                  <a:lnTo>
                    <a:pt x="3059792" y="154852"/>
                  </a:lnTo>
                  <a:close/>
                  <a:moveTo>
                    <a:pt x="868680" y="0"/>
                  </a:moveTo>
                  <a:lnTo>
                    <a:pt x="3161995" y="0"/>
                  </a:lnTo>
                  <a:lnTo>
                    <a:pt x="4030675" y="1737359"/>
                  </a:lnTo>
                  <a:lnTo>
                    <a:pt x="3161995" y="3474718"/>
                  </a:lnTo>
                  <a:lnTo>
                    <a:pt x="868680" y="3474718"/>
                  </a:lnTo>
                  <a:lnTo>
                    <a:pt x="0" y="17373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" name="六边形 5"/>
            <p:cNvSpPr/>
            <p:nvPr/>
          </p:nvSpPr>
          <p:spPr>
            <a:xfrm>
              <a:off x="1338276" y="2382150"/>
              <a:ext cx="2580591" cy="2199079"/>
            </a:xfrm>
            <a:prstGeom prst="hexagon">
              <a:avLst/>
            </a:prstGeom>
            <a:noFill/>
            <a:ln>
              <a:solidFill>
                <a:schemeClr val="bg1"/>
              </a:solidFill>
            </a:ln>
            <a:effectLst>
              <a:glow rad="63500">
                <a:srgbClr val="10BBCA">
                  <a:alpha val="4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2185204" y="2110982"/>
            <a:ext cx="976301" cy="1713863"/>
          </a:xfrm>
          <a:custGeom>
            <a:avLst/>
            <a:gdLst/>
            <a:ahLst/>
            <a:cxnLst/>
            <a:rect l="l" t="t" r="r" b="b"/>
            <a:pathLst>
              <a:path w="1090704" h="1914693">
                <a:moveTo>
                  <a:pt x="693993" y="0"/>
                </a:moveTo>
                <a:lnTo>
                  <a:pt x="729573" y="27975"/>
                </a:lnTo>
                <a:lnTo>
                  <a:pt x="719400" y="437427"/>
                </a:lnTo>
                <a:lnTo>
                  <a:pt x="719400" y="1317365"/>
                </a:lnTo>
                <a:cubicBezTo>
                  <a:pt x="719400" y="1475042"/>
                  <a:pt x="721944" y="1632719"/>
                  <a:pt x="727030" y="1790396"/>
                </a:cubicBezTo>
                <a:lnTo>
                  <a:pt x="1090704" y="1836173"/>
                </a:lnTo>
                <a:lnTo>
                  <a:pt x="1090704" y="1914693"/>
                </a:lnTo>
                <a:lnTo>
                  <a:pt x="0" y="1914693"/>
                </a:lnTo>
                <a:lnTo>
                  <a:pt x="0" y="1836173"/>
                </a:lnTo>
                <a:lnTo>
                  <a:pt x="376390" y="1790396"/>
                </a:lnTo>
                <a:cubicBezTo>
                  <a:pt x="381476" y="1632719"/>
                  <a:pt x="384019" y="1475042"/>
                  <a:pt x="384019" y="1317365"/>
                </a:cubicBezTo>
                <a:lnTo>
                  <a:pt x="384019" y="213627"/>
                </a:lnTo>
                <a:lnTo>
                  <a:pt x="53406" y="246688"/>
                </a:lnTo>
                <a:lnTo>
                  <a:pt x="53406" y="152591"/>
                </a:lnTo>
                <a:lnTo>
                  <a:pt x="693993" y="0"/>
                </a:lnTo>
                <a:close/>
              </a:path>
            </a:pathLst>
          </a:custGeom>
          <a:solidFill>
            <a:srgbClr val="0E5880">
              <a:alpha val="94000"/>
            </a:srgbClr>
          </a:solidFill>
          <a:ln>
            <a:noFill/>
          </a:ln>
          <a:effectLst>
            <a:glow rad="101600">
              <a:schemeClr val="bg1">
                <a:alpha val="40000"/>
              </a:schemeClr>
            </a:glo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20000" dirty="0">
              <a:latin typeface="思源宋体" panose="02020700000000000000" pitchFamily="18" charset="-122"/>
              <a:ea typeface="思源宋体" panose="02020700000000000000" pitchFamily="18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 flipH="1">
            <a:off x="3605603" y="2791538"/>
            <a:ext cx="430883" cy="1133787"/>
            <a:chOff x="899310" y="3033935"/>
            <a:chExt cx="605760" cy="1593944"/>
          </a:xfrm>
        </p:grpSpPr>
        <p:grpSp>
          <p:nvGrpSpPr>
            <p:cNvPr id="23" name="组合 22"/>
            <p:cNvGrpSpPr/>
            <p:nvPr/>
          </p:nvGrpSpPr>
          <p:grpSpPr>
            <a:xfrm>
              <a:off x="1083941" y="3033935"/>
              <a:ext cx="421129" cy="1593944"/>
              <a:chOff x="2284757" y="1539662"/>
              <a:chExt cx="1113557" cy="4214734"/>
            </a:xfrm>
          </p:grpSpPr>
          <p:cxnSp>
            <p:nvCxnSpPr>
              <p:cNvPr id="21" name="直接连接符 20"/>
              <p:cNvCxnSpPr/>
              <p:nvPr/>
            </p:nvCxnSpPr>
            <p:spPr>
              <a:xfrm flipH="1">
                <a:off x="2284757" y="1539662"/>
                <a:ext cx="1113556" cy="2097273"/>
              </a:xfrm>
              <a:prstGeom prst="line">
                <a:avLst/>
              </a:prstGeom>
              <a:ln w="31750" cap="rnd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 flipH="1" flipV="1">
                <a:off x="2284757" y="3636935"/>
                <a:ext cx="1113557" cy="2117461"/>
              </a:xfrm>
              <a:prstGeom prst="line">
                <a:avLst/>
              </a:prstGeom>
              <a:ln w="31750" cap="rnd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组合 23"/>
            <p:cNvGrpSpPr/>
            <p:nvPr/>
          </p:nvGrpSpPr>
          <p:grpSpPr>
            <a:xfrm>
              <a:off x="899310" y="3220900"/>
              <a:ext cx="320318" cy="1212380"/>
              <a:chOff x="2284757" y="1539662"/>
              <a:chExt cx="1113557" cy="4214734"/>
            </a:xfrm>
          </p:grpSpPr>
          <p:cxnSp>
            <p:nvCxnSpPr>
              <p:cNvPr id="25" name="直接连接符 24"/>
              <p:cNvCxnSpPr/>
              <p:nvPr/>
            </p:nvCxnSpPr>
            <p:spPr>
              <a:xfrm flipH="1">
                <a:off x="2284757" y="1539662"/>
                <a:ext cx="1113556" cy="2097273"/>
              </a:xfrm>
              <a:prstGeom prst="line">
                <a:avLst/>
              </a:prstGeom>
              <a:ln w="31750" cap="rnd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 flipH="1" flipV="1">
                <a:off x="2284757" y="3636935"/>
                <a:ext cx="1113557" cy="2117461"/>
              </a:xfrm>
              <a:prstGeom prst="line">
                <a:avLst/>
              </a:prstGeom>
              <a:ln w="31750" cap="rnd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8" name="组合 27"/>
          <p:cNvGrpSpPr/>
          <p:nvPr/>
        </p:nvGrpSpPr>
        <p:grpSpPr>
          <a:xfrm rot="10800000" flipH="1">
            <a:off x="1319033" y="2829494"/>
            <a:ext cx="430883" cy="1133787"/>
            <a:chOff x="899310" y="3033935"/>
            <a:chExt cx="605760" cy="1593944"/>
          </a:xfrm>
        </p:grpSpPr>
        <p:grpSp>
          <p:nvGrpSpPr>
            <p:cNvPr id="29" name="组合 28"/>
            <p:cNvGrpSpPr/>
            <p:nvPr/>
          </p:nvGrpSpPr>
          <p:grpSpPr>
            <a:xfrm>
              <a:off x="1083941" y="3033935"/>
              <a:ext cx="421129" cy="1593944"/>
              <a:chOff x="2284757" y="1539662"/>
              <a:chExt cx="1113557" cy="4214734"/>
            </a:xfrm>
          </p:grpSpPr>
          <p:cxnSp>
            <p:nvCxnSpPr>
              <p:cNvPr id="33" name="直接连接符 32"/>
              <p:cNvCxnSpPr/>
              <p:nvPr/>
            </p:nvCxnSpPr>
            <p:spPr>
              <a:xfrm flipH="1">
                <a:off x="2284757" y="1539662"/>
                <a:ext cx="1113556" cy="2097273"/>
              </a:xfrm>
              <a:prstGeom prst="line">
                <a:avLst/>
              </a:prstGeom>
              <a:ln w="31750" cap="rnd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 flipH="1" flipV="1">
                <a:off x="2284757" y="3636935"/>
                <a:ext cx="1113557" cy="2117461"/>
              </a:xfrm>
              <a:prstGeom prst="line">
                <a:avLst/>
              </a:prstGeom>
              <a:ln w="31750" cap="rnd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组合 29"/>
            <p:cNvGrpSpPr/>
            <p:nvPr/>
          </p:nvGrpSpPr>
          <p:grpSpPr>
            <a:xfrm>
              <a:off x="899310" y="3220900"/>
              <a:ext cx="320318" cy="1212380"/>
              <a:chOff x="2284757" y="1539662"/>
              <a:chExt cx="1113557" cy="4214734"/>
            </a:xfrm>
          </p:grpSpPr>
          <p:cxnSp>
            <p:nvCxnSpPr>
              <p:cNvPr id="31" name="直接连接符 30"/>
              <p:cNvCxnSpPr/>
              <p:nvPr/>
            </p:nvCxnSpPr>
            <p:spPr>
              <a:xfrm flipH="1">
                <a:off x="2284757" y="1539662"/>
                <a:ext cx="1113556" cy="2097273"/>
              </a:xfrm>
              <a:prstGeom prst="line">
                <a:avLst/>
              </a:prstGeom>
              <a:ln w="31750" cap="rnd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/>
            </p:nvCxnSpPr>
            <p:spPr>
              <a:xfrm flipH="1" flipV="1">
                <a:off x="2284757" y="3636935"/>
                <a:ext cx="1113557" cy="2117461"/>
              </a:xfrm>
              <a:prstGeom prst="line">
                <a:avLst/>
              </a:prstGeom>
              <a:ln w="31750" cap="rnd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7" name="组合 36"/>
          <p:cNvGrpSpPr/>
          <p:nvPr/>
        </p:nvGrpSpPr>
        <p:grpSpPr>
          <a:xfrm>
            <a:off x="5149261" y="1588572"/>
            <a:ext cx="909983" cy="3444223"/>
            <a:chOff x="3473085" y="1582215"/>
            <a:chExt cx="1426726" cy="4328224"/>
          </a:xfrm>
          <a:effectLst>
            <a:glow rad="63500">
              <a:srgbClr val="10BBCA">
                <a:alpha val="68000"/>
              </a:srgbClr>
            </a:glow>
          </a:effectLst>
        </p:grpSpPr>
        <p:cxnSp>
          <p:nvCxnSpPr>
            <p:cNvPr id="45" name="直接连接符 44"/>
            <p:cNvCxnSpPr/>
            <p:nvPr/>
          </p:nvCxnSpPr>
          <p:spPr>
            <a:xfrm flipH="1">
              <a:off x="3473085" y="1582215"/>
              <a:ext cx="1426725" cy="2153746"/>
            </a:xfrm>
            <a:prstGeom prst="line">
              <a:avLst/>
            </a:prstGeom>
            <a:ln w="31750" cap="rnd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 flipH="1" flipV="1">
              <a:off x="3473085" y="3735961"/>
              <a:ext cx="1426726" cy="2174478"/>
            </a:xfrm>
            <a:prstGeom prst="line">
              <a:avLst/>
            </a:prstGeom>
            <a:ln w="31750" cap="rnd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组合 54"/>
          <p:cNvGrpSpPr/>
          <p:nvPr/>
        </p:nvGrpSpPr>
        <p:grpSpPr>
          <a:xfrm>
            <a:off x="5425061" y="1695325"/>
            <a:ext cx="5504796" cy="3254419"/>
            <a:chOff x="4821806" y="1720697"/>
            <a:chExt cx="5843078" cy="3454410"/>
          </a:xfrm>
        </p:grpSpPr>
        <p:sp>
          <p:nvSpPr>
            <p:cNvPr id="40" name="等腰三角形 124"/>
            <p:cNvSpPr/>
            <p:nvPr/>
          </p:nvSpPr>
          <p:spPr>
            <a:xfrm rot="10800000">
              <a:off x="4821806" y="1720697"/>
              <a:ext cx="5843078" cy="3444222"/>
            </a:xfrm>
            <a:custGeom>
              <a:avLst/>
              <a:gdLst>
                <a:gd name="connsiteX0" fmla="*/ 0 w 5483644"/>
                <a:gd name="connsiteY0" fmla="*/ 4727280 h 4727280"/>
                <a:gd name="connsiteX1" fmla="*/ 2741822 w 5483644"/>
                <a:gd name="connsiteY1" fmla="*/ 0 h 4727280"/>
                <a:gd name="connsiteX2" fmla="*/ 5483644 w 5483644"/>
                <a:gd name="connsiteY2" fmla="*/ 4727280 h 4727280"/>
                <a:gd name="connsiteX3" fmla="*/ 0 w 5483644"/>
                <a:gd name="connsiteY3" fmla="*/ 4727280 h 4727280"/>
                <a:gd name="connsiteX0-1" fmla="*/ 0 w 5483644"/>
                <a:gd name="connsiteY0-2" fmla="*/ 4727280 h 4727280"/>
                <a:gd name="connsiteX1-3" fmla="*/ 2741822 w 5483644"/>
                <a:gd name="connsiteY1-4" fmla="*/ 0 h 4727280"/>
                <a:gd name="connsiteX2-5" fmla="*/ 4321046 w 5483644"/>
                <a:gd name="connsiteY2-6" fmla="*/ 2686280 h 4727280"/>
                <a:gd name="connsiteX3-7" fmla="*/ 5483644 w 5483644"/>
                <a:gd name="connsiteY3-8" fmla="*/ 4727280 h 4727280"/>
                <a:gd name="connsiteX4" fmla="*/ 0 w 5483644"/>
                <a:gd name="connsiteY4" fmla="*/ 4727280 h 4727280"/>
                <a:gd name="connsiteX0-9" fmla="*/ 0 w 6789926"/>
                <a:gd name="connsiteY0-10" fmla="*/ 4727280 h 4727280"/>
                <a:gd name="connsiteX1-11" fmla="*/ 2741822 w 6789926"/>
                <a:gd name="connsiteY1-12" fmla="*/ 0 h 4727280"/>
                <a:gd name="connsiteX2-13" fmla="*/ 6789926 w 6789926"/>
                <a:gd name="connsiteY2-14" fmla="*/ 2381480 h 4727280"/>
                <a:gd name="connsiteX3-15" fmla="*/ 5483644 w 6789926"/>
                <a:gd name="connsiteY3-16" fmla="*/ 4727280 h 4727280"/>
                <a:gd name="connsiteX4-17" fmla="*/ 0 w 6789926"/>
                <a:gd name="connsiteY4-18" fmla="*/ 4727280 h 4727280"/>
                <a:gd name="connsiteX0-19" fmla="*/ 0 w 6789926"/>
                <a:gd name="connsiteY0-20" fmla="*/ 4727280 h 4727280"/>
                <a:gd name="connsiteX1-21" fmla="*/ 2741822 w 6789926"/>
                <a:gd name="connsiteY1-22" fmla="*/ 0 h 4727280"/>
                <a:gd name="connsiteX2-23" fmla="*/ 6789926 w 6789926"/>
                <a:gd name="connsiteY2-24" fmla="*/ 2381480 h 4727280"/>
                <a:gd name="connsiteX3-25" fmla="*/ 5493804 w 6789926"/>
                <a:gd name="connsiteY3-26" fmla="*/ 4361520 h 4727280"/>
                <a:gd name="connsiteX4-27" fmla="*/ 0 w 6789926"/>
                <a:gd name="connsiteY4-28" fmla="*/ 4727280 h 4727280"/>
                <a:gd name="connsiteX0-29" fmla="*/ 0 w 7013446"/>
                <a:gd name="connsiteY0-30" fmla="*/ 4361520 h 4361520"/>
                <a:gd name="connsiteX1-31" fmla="*/ 2965342 w 7013446"/>
                <a:gd name="connsiteY1-32" fmla="*/ 0 h 4361520"/>
                <a:gd name="connsiteX2-33" fmla="*/ 7013446 w 7013446"/>
                <a:gd name="connsiteY2-34" fmla="*/ 2381480 h 4361520"/>
                <a:gd name="connsiteX3-35" fmla="*/ 5717324 w 7013446"/>
                <a:gd name="connsiteY3-36" fmla="*/ 4361520 h 4361520"/>
                <a:gd name="connsiteX4-37" fmla="*/ 0 w 7013446"/>
                <a:gd name="connsiteY4-38" fmla="*/ 4361520 h 4361520"/>
                <a:gd name="connsiteX0-39" fmla="*/ 0 w 7013446"/>
                <a:gd name="connsiteY0-40" fmla="*/ 3924640 h 3924640"/>
                <a:gd name="connsiteX1-41" fmla="*/ 5718702 w 7013446"/>
                <a:gd name="connsiteY1-42" fmla="*/ 0 h 3924640"/>
                <a:gd name="connsiteX2-43" fmla="*/ 7013446 w 7013446"/>
                <a:gd name="connsiteY2-44" fmla="*/ 1944600 h 3924640"/>
                <a:gd name="connsiteX3-45" fmla="*/ 5717324 w 7013446"/>
                <a:gd name="connsiteY3-46" fmla="*/ 3924640 h 3924640"/>
                <a:gd name="connsiteX4-47" fmla="*/ 0 w 7013446"/>
                <a:gd name="connsiteY4-48" fmla="*/ 3924640 h 3924640"/>
                <a:gd name="connsiteX0-49" fmla="*/ 0 w 7013446"/>
                <a:gd name="connsiteY0-50" fmla="*/ 3924640 h 3924640"/>
                <a:gd name="connsiteX1-51" fmla="*/ 3071366 w 7013446"/>
                <a:gd name="connsiteY1-52" fmla="*/ 1822680 h 3924640"/>
                <a:gd name="connsiteX2-53" fmla="*/ 5718702 w 7013446"/>
                <a:gd name="connsiteY2-54" fmla="*/ 0 h 3924640"/>
                <a:gd name="connsiteX3-55" fmla="*/ 7013446 w 7013446"/>
                <a:gd name="connsiteY3-56" fmla="*/ 1944600 h 3924640"/>
                <a:gd name="connsiteX4-57" fmla="*/ 5717324 w 7013446"/>
                <a:gd name="connsiteY4-58" fmla="*/ 3924640 h 3924640"/>
                <a:gd name="connsiteX5" fmla="*/ 0 w 7013446"/>
                <a:gd name="connsiteY5" fmla="*/ 3924640 h 3924640"/>
                <a:gd name="connsiteX0-59" fmla="*/ 17274 w 7030720"/>
                <a:gd name="connsiteY0-60" fmla="*/ 3940920 h 3940920"/>
                <a:gd name="connsiteX1-61" fmla="*/ 0 w 7030720"/>
                <a:gd name="connsiteY1-62" fmla="*/ 0 h 3940920"/>
                <a:gd name="connsiteX2-63" fmla="*/ 5735976 w 7030720"/>
                <a:gd name="connsiteY2-64" fmla="*/ 16280 h 3940920"/>
                <a:gd name="connsiteX3-65" fmla="*/ 7030720 w 7030720"/>
                <a:gd name="connsiteY3-66" fmla="*/ 1960880 h 3940920"/>
                <a:gd name="connsiteX4-67" fmla="*/ 5734598 w 7030720"/>
                <a:gd name="connsiteY4-68" fmla="*/ 3940920 h 3940920"/>
                <a:gd name="connsiteX5-69" fmla="*/ 17274 w 7030720"/>
                <a:gd name="connsiteY5-70" fmla="*/ 3940920 h 3940920"/>
                <a:gd name="connsiteX0-71" fmla="*/ 27434 w 7040880"/>
                <a:gd name="connsiteY0-72" fmla="*/ 3940920 h 3940920"/>
                <a:gd name="connsiteX1-73" fmla="*/ 0 w 7040880"/>
                <a:gd name="connsiteY1-74" fmla="*/ 1879600 h 3940920"/>
                <a:gd name="connsiteX2-75" fmla="*/ 10160 w 7040880"/>
                <a:gd name="connsiteY2-76" fmla="*/ 0 h 3940920"/>
                <a:gd name="connsiteX3-77" fmla="*/ 5746136 w 7040880"/>
                <a:gd name="connsiteY3-78" fmla="*/ 16280 h 3940920"/>
                <a:gd name="connsiteX4-79" fmla="*/ 7040880 w 7040880"/>
                <a:gd name="connsiteY4-80" fmla="*/ 1960880 h 3940920"/>
                <a:gd name="connsiteX5-81" fmla="*/ 5744758 w 7040880"/>
                <a:gd name="connsiteY5-82" fmla="*/ 3940920 h 3940920"/>
                <a:gd name="connsiteX6" fmla="*/ 27434 w 7040880"/>
                <a:gd name="connsiteY6" fmla="*/ 3940920 h 3940920"/>
                <a:gd name="connsiteX0-83" fmla="*/ 27434 w 7040880"/>
                <a:gd name="connsiteY0-84" fmla="*/ 3940920 h 3940920"/>
                <a:gd name="connsiteX1-85" fmla="*/ 0 w 7040880"/>
                <a:gd name="connsiteY1-86" fmla="*/ 1879600 h 3940920"/>
                <a:gd name="connsiteX2-87" fmla="*/ 10160 w 7040880"/>
                <a:gd name="connsiteY2-88" fmla="*/ 0 h 3940920"/>
                <a:gd name="connsiteX3-89" fmla="*/ 5746136 w 7040880"/>
                <a:gd name="connsiteY3-90" fmla="*/ 16280 h 3940920"/>
                <a:gd name="connsiteX4-91" fmla="*/ 7040880 w 7040880"/>
                <a:gd name="connsiteY4-92" fmla="*/ 1960880 h 3940920"/>
                <a:gd name="connsiteX5-93" fmla="*/ 5744758 w 7040880"/>
                <a:gd name="connsiteY5-94" fmla="*/ 3940920 h 3940920"/>
                <a:gd name="connsiteX6-95" fmla="*/ 27434 w 7040880"/>
                <a:gd name="connsiteY6-96" fmla="*/ 3940920 h 3940920"/>
                <a:gd name="connsiteX0-97" fmla="*/ 1287274 w 8300720"/>
                <a:gd name="connsiteY0-98" fmla="*/ 3940920 h 3940920"/>
                <a:gd name="connsiteX1-99" fmla="*/ 0 w 8300720"/>
                <a:gd name="connsiteY1-100" fmla="*/ 1981200 h 3940920"/>
                <a:gd name="connsiteX2-101" fmla="*/ 1270000 w 8300720"/>
                <a:gd name="connsiteY2-102" fmla="*/ 0 h 3940920"/>
                <a:gd name="connsiteX3-103" fmla="*/ 7005976 w 8300720"/>
                <a:gd name="connsiteY3-104" fmla="*/ 16280 h 3940920"/>
                <a:gd name="connsiteX4-105" fmla="*/ 8300720 w 8300720"/>
                <a:gd name="connsiteY4-106" fmla="*/ 1960880 h 3940920"/>
                <a:gd name="connsiteX5-107" fmla="*/ 7004598 w 8300720"/>
                <a:gd name="connsiteY5-108" fmla="*/ 3940920 h 3940920"/>
                <a:gd name="connsiteX6-109" fmla="*/ 1287274 w 8300720"/>
                <a:gd name="connsiteY6-110" fmla="*/ 3940920 h 3940920"/>
                <a:gd name="connsiteX0-111" fmla="*/ 1287274 w 8300720"/>
                <a:gd name="connsiteY0-112" fmla="*/ 3940920 h 3940920"/>
                <a:gd name="connsiteX1-113" fmla="*/ 0 w 8300720"/>
                <a:gd name="connsiteY1-114" fmla="*/ 1981200 h 3940920"/>
                <a:gd name="connsiteX2-115" fmla="*/ 1270000 w 8300720"/>
                <a:gd name="connsiteY2-116" fmla="*/ 0 h 3940920"/>
                <a:gd name="connsiteX3-117" fmla="*/ 7005976 w 8300720"/>
                <a:gd name="connsiteY3-118" fmla="*/ 16280 h 3940920"/>
                <a:gd name="connsiteX4-119" fmla="*/ 8300720 w 8300720"/>
                <a:gd name="connsiteY4-120" fmla="*/ 1960880 h 3940920"/>
                <a:gd name="connsiteX5-121" fmla="*/ 7060478 w 8300720"/>
                <a:gd name="connsiteY5-122" fmla="*/ 3920600 h 3940920"/>
                <a:gd name="connsiteX6-123" fmla="*/ 1287274 w 8300720"/>
                <a:gd name="connsiteY6-124" fmla="*/ 3940920 h 3940920"/>
                <a:gd name="connsiteX0-125" fmla="*/ 1287274 w 8341360"/>
                <a:gd name="connsiteY0-126" fmla="*/ 3940920 h 3940920"/>
                <a:gd name="connsiteX1-127" fmla="*/ 0 w 8341360"/>
                <a:gd name="connsiteY1-128" fmla="*/ 1981200 h 3940920"/>
                <a:gd name="connsiteX2-129" fmla="*/ 1270000 w 8341360"/>
                <a:gd name="connsiteY2-130" fmla="*/ 0 h 3940920"/>
                <a:gd name="connsiteX3-131" fmla="*/ 7005976 w 8341360"/>
                <a:gd name="connsiteY3-132" fmla="*/ 16280 h 3940920"/>
                <a:gd name="connsiteX4-133" fmla="*/ 8341360 w 8341360"/>
                <a:gd name="connsiteY4-134" fmla="*/ 1971040 h 3940920"/>
                <a:gd name="connsiteX5-135" fmla="*/ 7060478 w 8341360"/>
                <a:gd name="connsiteY5-136" fmla="*/ 3920600 h 3940920"/>
                <a:gd name="connsiteX6-137" fmla="*/ 1287274 w 8341360"/>
                <a:gd name="connsiteY6-138" fmla="*/ 3940920 h 394092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17" y="connsiteY4-18"/>
                </a:cxn>
                <a:cxn ang="0">
                  <a:pos x="connsiteX5-69" y="connsiteY5-70"/>
                </a:cxn>
                <a:cxn ang="0">
                  <a:pos x="connsiteX6-95" y="connsiteY6-96"/>
                </a:cxn>
              </a:cxnLst>
              <a:rect l="l" t="t" r="r" b="b"/>
              <a:pathLst>
                <a:path w="8341360" h="3940920">
                  <a:moveTo>
                    <a:pt x="1287274" y="3940920"/>
                  </a:moveTo>
                  <a:lnTo>
                    <a:pt x="0" y="1981200"/>
                  </a:lnTo>
                  <a:lnTo>
                    <a:pt x="1270000" y="0"/>
                  </a:lnTo>
                  <a:lnTo>
                    <a:pt x="7005976" y="16280"/>
                  </a:lnTo>
                  <a:lnTo>
                    <a:pt x="8341360" y="1971040"/>
                  </a:lnTo>
                  <a:lnTo>
                    <a:pt x="7060478" y="3920600"/>
                  </a:lnTo>
                  <a:lnTo>
                    <a:pt x="1287274" y="3940920"/>
                  </a:lnTo>
                  <a:close/>
                </a:path>
              </a:pathLst>
            </a:custGeom>
            <a:solidFill>
              <a:srgbClr val="0E5880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124"/>
            <p:cNvSpPr/>
            <p:nvPr/>
          </p:nvSpPr>
          <p:spPr>
            <a:xfrm rot="10800000">
              <a:off x="4821806" y="1730885"/>
              <a:ext cx="5843078" cy="3444222"/>
            </a:xfrm>
            <a:custGeom>
              <a:avLst/>
              <a:gdLst>
                <a:gd name="connsiteX0" fmla="*/ 0 w 5483644"/>
                <a:gd name="connsiteY0" fmla="*/ 4727280 h 4727280"/>
                <a:gd name="connsiteX1" fmla="*/ 2741822 w 5483644"/>
                <a:gd name="connsiteY1" fmla="*/ 0 h 4727280"/>
                <a:gd name="connsiteX2" fmla="*/ 5483644 w 5483644"/>
                <a:gd name="connsiteY2" fmla="*/ 4727280 h 4727280"/>
                <a:gd name="connsiteX3" fmla="*/ 0 w 5483644"/>
                <a:gd name="connsiteY3" fmla="*/ 4727280 h 4727280"/>
                <a:gd name="connsiteX0-1" fmla="*/ 0 w 5483644"/>
                <a:gd name="connsiteY0-2" fmla="*/ 4727280 h 4727280"/>
                <a:gd name="connsiteX1-3" fmla="*/ 2741822 w 5483644"/>
                <a:gd name="connsiteY1-4" fmla="*/ 0 h 4727280"/>
                <a:gd name="connsiteX2-5" fmla="*/ 4321046 w 5483644"/>
                <a:gd name="connsiteY2-6" fmla="*/ 2686280 h 4727280"/>
                <a:gd name="connsiteX3-7" fmla="*/ 5483644 w 5483644"/>
                <a:gd name="connsiteY3-8" fmla="*/ 4727280 h 4727280"/>
                <a:gd name="connsiteX4" fmla="*/ 0 w 5483644"/>
                <a:gd name="connsiteY4" fmla="*/ 4727280 h 4727280"/>
                <a:gd name="connsiteX0-9" fmla="*/ 0 w 6789926"/>
                <a:gd name="connsiteY0-10" fmla="*/ 4727280 h 4727280"/>
                <a:gd name="connsiteX1-11" fmla="*/ 2741822 w 6789926"/>
                <a:gd name="connsiteY1-12" fmla="*/ 0 h 4727280"/>
                <a:gd name="connsiteX2-13" fmla="*/ 6789926 w 6789926"/>
                <a:gd name="connsiteY2-14" fmla="*/ 2381480 h 4727280"/>
                <a:gd name="connsiteX3-15" fmla="*/ 5483644 w 6789926"/>
                <a:gd name="connsiteY3-16" fmla="*/ 4727280 h 4727280"/>
                <a:gd name="connsiteX4-17" fmla="*/ 0 w 6789926"/>
                <a:gd name="connsiteY4-18" fmla="*/ 4727280 h 4727280"/>
                <a:gd name="connsiteX0-19" fmla="*/ 0 w 6789926"/>
                <a:gd name="connsiteY0-20" fmla="*/ 4727280 h 4727280"/>
                <a:gd name="connsiteX1-21" fmla="*/ 2741822 w 6789926"/>
                <a:gd name="connsiteY1-22" fmla="*/ 0 h 4727280"/>
                <a:gd name="connsiteX2-23" fmla="*/ 6789926 w 6789926"/>
                <a:gd name="connsiteY2-24" fmla="*/ 2381480 h 4727280"/>
                <a:gd name="connsiteX3-25" fmla="*/ 5493804 w 6789926"/>
                <a:gd name="connsiteY3-26" fmla="*/ 4361520 h 4727280"/>
                <a:gd name="connsiteX4-27" fmla="*/ 0 w 6789926"/>
                <a:gd name="connsiteY4-28" fmla="*/ 4727280 h 4727280"/>
                <a:gd name="connsiteX0-29" fmla="*/ 0 w 7013446"/>
                <a:gd name="connsiteY0-30" fmla="*/ 4361520 h 4361520"/>
                <a:gd name="connsiteX1-31" fmla="*/ 2965342 w 7013446"/>
                <a:gd name="connsiteY1-32" fmla="*/ 0 h 4361520"/>
                <a:gd name="connsiteX2-33" fmla="*/ 7013446 w 7013446"/>
                <a:gd name="connsiteY2-34" fmla="*/ 2381480 h 4361520"/>
                <a:gd name="connsiteX3-35" fmla="*/ 5717324 w 7013446"/>
                <a:gd name="connsiteY3-36" fmla="*/ 4361520 h 4361520"/>
                <a:gd name="connsiteX4-37" fmla="*/ 0 w 7013446"/>
                <a:gd name="connsiteY4-38" fmla="*/ 4361520 h 4361520"/>
                <a:gd name="connsiteX0-39" fmla="*/ 0 w 7013446"/>
                <a:gd name="connsiteY0-40" fmla="*/ 3924640 h 3924640"/>
                <a:gd name="connsiteX1-41" fmla="*/ 5718702 w 7013446"/>
                <a:gd name="connsiteY1-42" fmla="*/ 0 h 3924640"/>
                <a:gd name="connsiteX2-43" fmla="*/ 7013446 w 7013446"/>
                <a:gd name="connsiteY2-44" fmla="*/ 1944600 h 3924640"/>
                <a:gd name="connsiteX3-45" fmla="*/ 5717324 w 7013446"/>
                <a:gd name="connsiteY3-46" fmla="*/ 3924640 h 3924640"/>
                <a:gd name="connsiteX4-47" fmla="*/ 0 w 7013446"/>
                <a:gd name="connsiteY4-48" fmla="*/ 3924640 h 3924640"/>
                <a:gd name="connsiteX0-49" fmla="*/ 0 w 7013446"/>
                <a:gd name="connsiteY0-50" fmla="*/ 3924640 h 3924640"/>
                <a:gd name="connsiteX1-51" fmla="*/ 3071366 w 7013446"/>
                <a:gd name="connsiteY1-52" fmla="*/ 1822680 h 3924640"/>
                <a:gd name="connsiteX2-53" fmla="*/ 5718702 w 7013446"/>
                <a:gd name="connsiteY2-54" fmla="*/ 0 h 3924640"/>
                <a:gd name="connsiteX3-55" fmla="*/ 7013446 w 7013446"/>
                <a:gd name="connsiteY3-56" fmla="*/ 1944600 h 3924640"/>
                <a:gd name="connsiteX4-57" fmla="*/ 5717324 w 7013446"/>
                <a:gd name="connsiteY4-58" fmla="*/ 3924640 h 3924640"/>
                <a:gd name="connsiteX5" fmla="*/ 0 w 7013446"/>
                <a:gd name="connsiteY5" fmla="*/ 3924640 h 3924640"/>
                <a:gd name="connsiteX0-59" fmla="*/ 17274 w 7030720"/>
                <a:gd name="connsiteY0-60" fmla="*/ 3940920 h 3940920"/>
                <a:gd name="connsiteX1-61" fmla="*/ 0 w 7030720"/>
                <a:gd name="connsiteY1-62" fmla="*/ 0 h 3940920"/>
                <a:gd name="connsiteX2-63" fmla="*/ 5735976 w 7030720"/>
                <a:gd name="connsiteY2-64" fmla="*/ 16280 h 3940920"/>
                <a:gd name="connsiteX3-65" fmla="*/ 7030720 w 7030720"/>
                <a:gd name="connsiteY3-66" fmla="*/ 1960880 h 3940920"/>
                <a:gd name="connsiteX4-67" fmla="*/ 5734598 w 7030720"/>
                <a:gd name="connsiteY4-68" fmla="*/ 3940920 h 3940920"/>
                <a:gd name="connsiteX5-69" fmla="*/ 17274 w 7030720"/>
                <a:gd name="connsiteY5-70" fmla="*/ 3940920 h 3940920"/>
                <a:gd name="connsiteX0-71" fmla="*/ 27434 w 7040880"/>
                <a:gd name="connsiteY0-72" fmla="*/ 3940920 h 3940920"/>
                <a:gd name="connsiteX1-73" fmla="*/ 0 w 7040880"/>
                <a:gd name="connsiteY1-74" fmla="*/ 1879600 h 3940920"/>
                <a:gd name="connsiteX2-75" fmla="*/ 10160 w 7040880"/>
                <a:gd name="connsiteY2-76" fmla="*/ 0 h 3940920"/>
                <a:gd name="connsiteX3-77" fmla="*/ 5746136 w 7040880"/>
                <a:gd name="connsiteY3-78" fmla="*/ 16280 h 3940920"/>
                <a:gd name="connsiteX4-79" fmla="*/ 7040880 w 7040880"/>
                <a:gd name="connsiteY4-80" fmla="*/ 1960880 h 3940920"/>
                <a:gd name="connsiteX5-81" fmla="*/ 5744758 w 7040880"/>
                <a:gd name="connsiteY5-82" fmla="*/ 3940920 h 3940920"/>
                <a:gd name="connsiteX6" fmla="*/ 27434 w 7040880"/>
                <a:gd name="connsiteY6" fmla="*/ 3940920 h 3940920"/>
                <a:gd name="connsiteX0-83" fmla="*/ 27434 w 7040880"/>
                <a:gd name="connsiteY0-84" fmla="*/ 3940920 h 3940920"/>
                <a:gd name="connsiteX1-85" fmla="*/ 0 w 7040880"/>
                <a:gd name="connsiteY1-86" fmla="*/ 1879600 h 3940920"/>
                <a:gd name="connsiteX2-87" fmla="*/ 10160 w 7040880"/>
                <a:gd name="connsiteY2-88" fmla="*/ 0 h 3940920"/>
                <a:gd name="connsiteX3-89" fmla="*/ 5746136 w 7040880"/>
                <a:gd name="connsiteY3-90" fmla="*/ 16280 h 3940920"/>
                <a:gd name="connsiteX4-91" fmla="*/ 7040880 w 7040880"/>
                <a:gd name="connsiteY4-92" fmla="*/ 1960880 h 3940920"/>
                <a:gd name="connsiteX5-93" fmla="*/ 5744758 w 7040880"/>
                <a:gd name="connsiteY5-94" fmla="*/ 3940920 h 3940920"/>
                <a:gd name="connsiteX6-95" fmla="*/ 27434 w 7040880"/>
                <a:gd name="connsiteY6-96" fmla="*/ 3940920 h 3940920"/>
                <a:gd name="connsiteX0-97" fmla="*/ 1287274 w 8300720"/>
                <a:gd name="connsiteY0-98" fmla="*/ 3940920 h 3940920"/>
                <a:gd name="connsiteX1-99" fmla="*/ 0 w 8300720"/>
                <a:gd name="connsiteY1-100" fmla="*/ 1981200 h 3940920"/>
                <a:gd name="connsiteX2-101" fmla="*/ 1270000 w 8300720"/>
                <a:gd name="connsiteY2-102" fmla="*/ 0 h 3940920"/>
                <a:gd name="connsiteX3-103" fmla="*/ 7005976 w 8300720"/>
                <a:gd name="connsiteY3-104" fmla="*/ 16280 h 3940920"/>
                <a:gd name="connsiteX4-105" fmla="*/ 8300720 w 8300720"/>
                <a:gd name="connsiteY4-106" fmla="*/ 1960880 h 3940920"/>
                <a:gd name="connsiteX5-107" fmla="*/ 7004598 w 8300720"/>
                <a:gd name="connsiteY5-108" fmla="*/ 3940920 h 3940920"/>
                <a:gd name="connsiteX6-109" fmla="*/ 1287274 w 8300720"/>
                <a:gd name="connsiteY6-110" fmla="*/ 3940920 h 3940920"/>
                <a:gd name="connsiteX0-111" fmla="*/ 1287274 w 8300720"/>
                <a:gd name="connsiteY0-112" fmla="*/ 3940920 h 3940920"/>
                <a:gd name="connsiteX1-113" fmla="*/ 0 w 8300720"/>
                <a:gd name="connsiteY1-114" fmla="*/ 1981200 h 3940920"/>
                <a:gd name="connsiteX2-115" fmla="*/ 1270000 w 8300720"/>
                <a:gd name="connsiteY2-116" fmla="*/ 0 h 3940920"/>
                <a:gd name="connsiteX3-117" fmla="*/ 7005976 w 8300720"/>
                <a:gd name="connsiteY3-118" fmla="*/ 16280 h 3940920"/>
                <a:gd name="connsiteX4-119" fmla="*/ 8300720 w 8300720"/>
                <a:gd name="connsiteY4-120" fmla="*/ 1960880 h 3940920"/>
                <a:gd name="connsiteX5-121" fmla="*/ 7060478 w 8300720"/>
                <a:gd name="connsiteY5-122" fmla="*/ 3920600 h 3940920"/>
                <a:gd name="connsiteX6-123" fmla="*/ 1287274 w 8300720"/>
                <a:gd name="connsiteY6-124" fmla="*/ 3940920 h 3940920"/>
                <a:gd name="connsiteX0-125" fmla="*/ 1287274 w 8341360"/>
                <a:gd name="connsiteY0-126" fmla="*/ 3940920 h 3940920"/>
                <a:gd name="connsiteX1-127" fmla="*/ 0 w 8341360"/>
                <a:gd name="connsiteY1-128" fmla="*/ 1981200 h 3940920"/>
                <a:gd name="connsiteX2-129" fmla="*/ 1270000 w 8341360"/>
                <a:gd name="connsiteY2-130" fmla="*/ 0 h 3940920"/>
                <a:gd name="connsiteX3-131" fmla="*/ 7005976 w 8341360"/>
                <a:gd name="connsiteY3-132" fmla="*/ 16280 h 3940920"/>
                <a:gd name="connsiteX4-133" fmla="*/ 8341360 w 8341360"/>
                <a:gd name="connsiteY4-134" fmla="*/ 1971040 h 3940920"/>
                <a:gd name="connsiteX5-135" fmla="*/ 7060478 w 8341360"/>
                <a:gd name="connsiteY5-136" fmla="*/ 3920600 h 3940920"/>
                <a:gd name="connsiteX6-137" fmla="*/ 1287274 w 8341360"/>
                <a:gd name="connsiteY6-138" fmla="*/ 3940920 h 394092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17" y="connsiteY4-18"/>
                </a:cxn>
                <a:cxn ang="0">
                  <a:pos x="connsiteX5-69" y="connsiteY5-70"/>
                </a:cxn>
                <a:cxn ang="0">
                  <a:pos x="connsiteX6-95" y="connsiteY6-96"/>
                </a:cxn>
              </a:cxnLst>
              <a:rect l="l" t="t" r="r" b="b"/>
              <a:pathLst>
                <a:path w="8341360" h="3940920">
                  <a:moveTo>
                    <a:pt x="1287274" y="3940920"/>
                  </a:moveTo>
                  <a:lnTo>
                    <a:pt x="0" y="1981200"/>
                  </a:lnTo>
                  <a:lnTo>
                    <a:pt x="1270000" y="0"/>
                  </a:lnTo>
                  <a:lnTo>
                    <a:pt x="7005976" y="16280"/>
                  </a:lnTo>
                  <a:lnTo>
                    <a:pt x="8341360" y="1971040"/>
                  </a:lnTo>
                  <a:lnTo>
                    <a:pt x="7060478" y="3920600"/>
                  </a:lnTo>
                  <a:lnTo>
                    <a:pt x="1287274" y="3940920"/>
                  </a:lnTo>
                  <a:close/>
                </a:path>
              </a:pathLst>
            </a:custGeom>
            <a:noFill/>
            <a:ln>
              <a:solidFill>
                <a:schemeClr val="bg1">
                  <a:alpha val="41000"/>
                </a:schemeClr>
              </a:solidFill>
            </a:ln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 flipH="1">
            <a:off x="10436961" y="1597068"/>
            <a:ext cx="877846" cy="3322586"/>
            <a:chOff x="3473085" y="1582215"/>
            <a:chExt cx="1426726" cy="4328224"/>
          </a:xfrm>
          <a:effectLst>
            <a:glow rad="63500">
              <a:srgbClr val="10BBCA">
                <a:alpha val="68000"/>
              </a:srgbClr>
            </a:glow>
          </a:effectLst>
        </p:grpSpPr>
        <p:cxnSp>
          <p:nvCxnSpPr>
            <p:cNvPr id="43" name="直接连接符 42"/>
            <p:cNvCxnSpPr/>
            <p:nvPr/>
          </p:nvCxnSpPr>
          <p:spPr>
            <a:xfrm flipH="1">
              <a:off x="3473085" y="1582215"/>
              <a:ext cx="1426725" cy="2153746"/>
            </a:xfrm>
            <a:prstGeom prst="line">
              <a:avLst/>
            </a:prstGeom>
            <a:ln w="31750" cap="rnd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flipH="1" flipV="1">
              <a:off x="3473085" y="3735961"/>
              <a:ext cx="1426726" cy="2174478"/>
            </a:xfrm>
            <a:prstGeom prst="line">
              <a:avLst/>
            </a:prstGeom>
            <a:ln w="31750" cap="rnd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7" name="直接连接符 56"/>
          <p:cNvCxnSpPr>
            <a:stCxn id="6" idx="5"/>
          </p:cNvCxnSpPr>
          <p:nvPr/>
        </p:nvCxnSpPr>
        <p:spPr>
          <a:xfrm flipV="1">
            <a:off x="3184511" y="1563885"/>
            <a:ext cx="2892482" cy="1030410"/>
          </a:xfrm>
          <a:prstGeom prst="line">
            <a:avLst/>
          </a:prstGeom>
          <a:ln w="25400">
            <a:gradFill>
              <a:gsLst>
                <a:gs pos="1000">
                  <a:schemeClr val="bg1">
                    <a:alpha val="28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>
            <a:stCxn id="6" idx="1"/>
          </p:cNvCxnSpPr>
          <p:nvPr/>
        </p:nvCxnSpPr>
        <p:spPr>
          <a:xfrm>
            <a:off x="3184511" y="4158521"/>
            <a:ext cx="2847771" cy="854885"/>
          </a:xfrm>
          <a:prstGeom prst="line">
            <a:avLst/>
          </a:prstGeom>
          <a:ln w="25400">
            <a:gradFill>
              <a:gsLst>
                <a:gs pos="1000">
                  <a:schemeClr val="bg1">
                    <a:alpha val="28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6575562" y="1334700"/>
            <a:ext cx="3298099" cy="253872"/>
            <a:chOff x="6575562" y="1334700"/>
            <a:chExt cx="3298099" cy="253872"/>
          </a:xfrm>
        </p:grpSpPr>
        <p:cxnSp>
          <p:nvCxnSpPr>
            <p:cNvPr id="36" name="直接连接符 35"/>
            <p:cNvCxnSpPr/>
            <p:nvPr/>
          </p:nvCxnSpPr>
          <p:spPr>
            <a:xfrm rot="5400000">
              <a:off x="8242875" y="301845"/>
              <a:ext cx="0" cy="2316520"/>
            </a:xfrm>
            <a:prstGeom prst="line">
              <a:avLst/>
            </a:prstGeom>
            <a:ln w="15875" cap="rnd">
              <a:gradFill flip="none" rotWithShape="1">
                <a:gsLst>
                  <a:gs pos="0">
                    <a:schemeClr val="bg1">
                      <a:alpha val="50000"/>
                    </a:schemeClr>
                  </a:gs>
                  <a:gs pos="50000">
                    <a:srgbClr val="10BBCA"/>
                  </a:gs>
                  <a:gs pos="100000">
                    <a:schemeClr val="bg1">
                      <a:alpha val="50000"/>
                    </a:schemeClr>
                  </a:gs>
                </a:gsLst>
                <a:lin ang="5400000" scaled="1"/>
                <a:tileRect/>
              </a:gra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等腰三角形 38"/>
            <p:cNvSpPr/>
            <p:nvPr/>
          </p:nvSpPr>
          <p:spPr>
            <a:xfrm rot="16200000">
              <a:off x="9637298" y="1352208"/>
              <a:ext cx="253872" cy="218855"/>
            </a:xfrm>
            <a:prstGeom prst="triangle">
              <a:avLst/>
            </a:prstGeom>
            <a:solidFill>
              <a:schemeClr val="bg1"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等腰三角形 40"/>
            <p:cNvSpPr/>
            <p:nvPr/>
          </p:nvSpPr>
          <p:spPr>
            <a:xfrm rot="16200000" flipV="1">
              <a:off x="6558054" y="1352208"/>
              <a:ext cx="253872" cy="218855"/>
            </a:xfrm>
            <a:prstGeom prst="triangle">
              <a:avLst/>
            </a:prstGeom>
            <a:solidFill>
              <a:schemeClr val="bg1"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0" name="矩形 49"/>
          <p:cNvSpPr/>
          <p:nvPr/>
        </p:nvSpPr>
        <p:spPr>
          <a:xfrm rot="18639230">
            <a:off x="130865" y="5553860"/>
            <a:ext cx="3443688" cy="162125"/>
          </a:xfrm>
          <a:prstGeom prst="rect">
            <a:avLst/>
          </a:prstGeom>
          <a:gradFill>
            <a:gsLst>
              <a:gs pos="0">
                <a:srgbClr val="0E5880">
                  <a:alpha val="27000"/>
                </a:srgbClr>
              </a:gs>
              <a:gs pos="100000">
                <a:schemeClr val="accent1">
                  <a:lumMod val="100000"/>
                  <a:alpha val="42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 rot="18639230">
            <a:off x="1248124" y="5684442"/>
            <a:ext cx="3443688" cy="162125"/>
          </a:xfrm>
          <a:prstGeom prst="rect">
            <a:avLst/>
          </a:prstGeom>
          <a:gradFill>
            <a:gsLst>
              <a:gs pos="0">
                <a:srgbClr val="0E5880">
                  <a:alpha val="27000"/>
                </a:srgbClr>
              </a:gs>
              <a:gs pos="100000">
                <a:schemeClr val="accent1">
                  <a:lumMod val="100000"/>
                  <a:alpha val="42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 rot="18639230">
            <a:off x="-891052" y="5075324"/>
            <a:ext cx="4975437" cy="180042"/>
          </a:xfrm>
          <a:prstGeom prst="rect">
            <a:avLst/>
          </a:prstGeom>
          <a:gradFill>
            <a:gsLst>
              <a:gs pos="0">
                <a:srgbClr val="0E5880">
                  <a:alpha val="27000"/>
                </a:srgbClr>
              </a:gs>
              <a:gs pos="100000">
                <a:schemeClr val="accent1">
                  <a:lumMod val="100000"/>
                  <a:alpha val="42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文本框 53"/>
          <p:cNvSpPr txBox="1"/>
          <p:nvPr/>
        </p:nvSpPr>
        <p:spPr>
          <a:xfrm>
            <a:off x="6582338" y="2217553"/>
            <a:ext cx="3506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spc="120" dirty="0">
                <a:solidFill>
                  <a:schemeClr val="bg1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</a:rPr>
              <a:t>请输入标题</a:t>
            </a:r>
            <a:endParaRPr lang="zh-CN" altLang="en-US" sz="4800" spc="120" dirty="0">
              <a:solidFill>
                <a:schemeClr val="bg1"/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6552565" y="3207348"/>
            <a:ext cx="3960731" cy="1173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user can demonstrate on a projector or computer, or print the presentation and make it into a film to be used in a wider field</a:t>
            </a:r>
            <a:endParaRPr lang="en-US" altLang="zh-CN" sz="1600" spc="12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6593825" y="5118095"/>
            <a:ext cx="3298099" cy="253872"/>
            <a:chOff x="6575562" y="1334700"/>
            <a:chExt cx="3298099" cy="253872"/>
          </a:xfrm>
        </p:grpSpPr>
        <p:cxnSp>
          <p:nvCxnSpPr>
            <p:cNvPr id="59" name="直接连接符 58"/>
            <p:cNvCxnSpPr/>
            <p:nvPr/>
          </p:nvCxnSpPr>
          <p:spPr>
            <a:xfrm rot="5400000">
              <a:off x="8242875" y="301845"/>
              <a:ext cx="0" cy="2316520"/>
            </a:xfrm>
            <a:prstGeom prst="line">
              <a:avLst/>
            </a:prstGeom>
            <a:ln w="15875" cap="rnd">
              <a:gradFill flip="none" rotWithShape="1">
                <a:gsLst>
                  <a:gs pos="0">
                    <a:schemeClr val="bg1">
                      <a:alpha val="50000"/>
                    </a:schemeClr>
                  </a:gs>
                  <a:gs pos="50000">
                    <a:srgbClr val="10BBCA"/>
                  </a:gs>
                  <a:gs pos="100000">
                    <a:schemeClr val="bg1">
                      <a:alpha val="50000"/>
                    </a:schemeClr>
                  </a:gs>
                </a:gsLst>
                <a:lin ang="5400000" scaled="1"/>
                <a:tileRect/>
              </a:gra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等腰三角形 60"/>
            <p:cNvSpPr/>
            <p:nvPr/>
          </p:nvSpPr>
          <p:spPr>
            <a:xfrm rot="16200000">
              <a:off x="9637298" y="1352208"/>
              <a:ext cx="253872" cy="218855"/>
            </a:xfrm>
            <a:prstGeom prst="triangle">
              <a:avLst/>
            </a:prstGeom>
            <a:solidFill>
              <a:schemeClr val="bg1"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16200000" flipV="1">
              <a:off x="6558054" y="1352208"/>
              <a:ext cx="253872" cy="218855"/>
            </a:xfrm>
            <a:prstGeom prst="triangle">
              <a:avLst/>
            </a:prstGeom>
            <a:solidFill>
              <a:schemeClr val="bg1"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6291006" y="5371967"/>
            <a:ext cx="4114285" cy="417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20" dirty="0">
                <a:solidFill>
                  <a:schemeClr val="bg1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</a:rPr>
              <a:t>双击替换内容千图网轻松设计高效办公</a:t>
            </a:r>
            <a:endParaRPr lang="zh-CN" altLang="en-US" sz="1600" spc="120" dirty="0">
              <a:solidFill>
                <a:schemeClr val="bg1"/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660400" y="424207"/>
            <a:ext cx="10858500" cy="1"/>
          </a:xfrm>
          <a:prstGeom prst="line">
            <a:avLst/>
          </a:prstGeom>
          <a:ln w="38100">
            <a:solidFill>
              <a:srgbClr val="10BBCA">
                <a:alpha val="80000"/>
              </a:srgb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11518900" y="424207"/>
            <a:ext cx="0" cy="5709893"/>
          </a:xfrm>
          <a:prstGeom prst="line">
            <a:avLst/>
          </a:prstGeom>
          <a:ln w="38100">
            <a:solidFill>
              <a:srgbClr val="10BBCA">
                <a:alpha val="80000"/>
              </a:srgb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 flipH="1" flipV="1">
            <a:off x="669451" y="6088295"/>
            <a:ext cx="10862149" cy="45805"/>
          </a:xfrm>
          <a:prstGeom prst="line">
            <a:avLst/>
          </a:prstGeom>
          <a:ln w="38100">
            <a:solidFill>
              <a:srgbClr val="10BBCA">
                <a:alpha val="80000"/>
              </a:srgb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 flipV="1">
            <a:off x="660400" y="424207"/>
            <a:ext cx="0" cy="5664088"/>
          </a:xfrm>
          <a:prstGeom prst="line">
            <a:avLst/>
          </a:prstGeom>
          <a:ln w="38100">
            <a:solidFill>
              <a:srgbClr val="10BBCA">
                <a:alpha val="80000"/>
              </a:srgb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文本框 86"/>
          <p:cNvSpPr txBox="1"/>
          <p:nvPr/>
        </p:nvSpPr>
        <p:spPr>
          <a:xfrm>
            <a:off x="673665" y="120455"/>
            <a:ext cx="2548540" cy="744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spc="120" dirty="0">
                <a:solidFill>
                  <a:schemeClr val="bg1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</a:rPr>
              <a:t>请输入标题</a:t>
            </a:r>
            <a:endParaRPr lang="zh-CN" altLang="en-US" sz="3200" spc="120" dirty="0">
              <a:solidFill>
                <a:schemeClr val="bg1"/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</a:endParaRPr>
          </a:p>
        </p:txBody>
      </p:sp>
      <p:grpSp>
        <p:nvGrpSpPr>
          <p:cNvPr id="97" name="组合 96"/>
          <p:cNvGrpSpPr/>
          <p:nvPr/>
        </p:nvGrpSpPr>
        <p:grpSpPr>
          <a:xfrm>
            <a:off x="206468" y="384586"/>
            <a:ext cx="396042" cy="407984"/>
            <a:chOff x="1574277" y="2548395"/>
            <a:chExt cx="2307305" cy="2376882"/>
          </a:xfrm>
        </p:grpSpPr>
        <p:sp>
          <p:nvSpPr>
            <p:cNvPr id="98" name="任意多边形: 形状 97"/>
            <p:cNvSpPr/>
            <p:nvPr/>
          </p:nvSpPr>
          <p:spPr>
            <a:xfrm>
              <a:off x="1574277" y="2757741"/>
              <a:ext cx="2307305" cy="1989056"/>
            </a:xfrm>
            <a:custGeom>
              <a:avLst/>
              <a:gdLst>
                <a:gd name="connsiteX0" fmla="*/ 546504 w 2307305"/>
                <a:gd name="connsiteY0" fmla="*/ 88095 h 1989056"/>
                <a:gd name="connsiteX1" fmla="*/ 94904 w 2307305"/>
                <a:gd name="connsiteY1" fmla="*/ 991295 h 1989056"/>
                <a:gd name="connsiteX2" fmla="*/ 546504 w 2307305"/>
                <a:gd name="connsiteY2" fmla="*/ 1894495 h 1989056"/>
                <a:gd name="connsiteX3" fmla="*/ 1738727 w 2307305"/>
                <a:gd name="connsiteY3" fmla="*/ 1894495 h 1989056"/>
                <a:gd name="connsiteX4" fmla="*/ 2190327 w 2307305"/>
                <a:gd name="connsiteY4" fmla="*/ 991295 h 1989056"/>
                <a:gd name="connsiteX5" fmla="*/ 1738727 w 2307305"/>
                <a:gd name="connsiteY5" fmla="*/ 88095 h 1989056"/>
                <a:gd name="connsiteX6" fmla="*/ 497264 w 2307305"/>
                <a:gd name="connsiteY6" fmla="*/ 0 h 1989056"/>
                <a:gd name="connsiteX7" fmla="*/ 1810041 w 2307305"/>
                <a:gd name="connsiteY7" fmla="*/ 0 h 1989056"/>
                <a:gd name="connsiteX8" fmla="*/ 2307305 w 2307305"/>
                <a:gd name="connsiteY8" fmla="*/ 994528 h 1989056"/>
                <a:gd name="connsiteX9" fmla="*/ 1810041 w 2307305"/>
                <a:gd name="connsiteY9" fmla="*/ 1989056 h 1989056"/>
                <a:gd name="connsiteX10" fmla="*/ 497264 w 2307305"/>
                <a:gd name="connsiteY10" fmla="*/ 1989056 h 1989056"/>
                <a:gd name="connsiteX11" fmla="*/ 0 w 2307305"/>
                <a:gd name="connsiteY11" fmla="*/ 994528 h 1989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07305" h="1989056">
                  <a:moveTo>
                    <a:pt x="546504" y="88095"/>
                  </a:moveTo>
                  <a:lnTo>
                    <a:pt x="94904" y="991295"/>
                  </a:lnTo>
                  <a:lnTo>
                    <a:pt x="546504" y="1894495"/>
                  </a:lnTo>
                  <a:lnTo>
                    <a:pt x="1738727" y="1894495"/>
                  </a:lnTo>
                  <a:lnTo>
                    <a:pt x="2190327" y="991295"/>
                  </a:lnTo>
                  <a:lnTo>
                    <a:pt x="1738727" y="88095"/>
                  </a:lnTo>
                  <a:close/>
                  <a:moveTo>
                    <a:pt x="497264" y="0"/>
                  </a:moveTo>
                  <a:lnTo>
                    <a:pt x="1810041" y="0"/>
                  </a:lnTo>
                  <a:lnTo>
                    <a:pt x="2307305" y="994528"/>
                  </a:lnTo>
                  <a:lnTo>
                    <a:pt x="1810041" y="1989056"/>
                  </a:lnTo>
                  <a:lnTo>
                    <a:pt x="497264" y="1989056"/>
                  </a:lnTo>
                  <a:lnTo>
                    <a:pt x="0" y="994528"/>
                  </a:lnTo>
                  <a:close/>
                </a:path>
              </a:pathLst>
            </a:custGeom>
            <a:solidFill>
              <a:srgbClr val="10BB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99" name="六边形 98"/>
            <p:cNvSpPr/>
            <p:nvPr/>
          </p:nvSpPr>
          <p:spPr>
            <a:xfrm>
              <a:off x="1721116" y="2879389"/>
              <a:ext cx="1986670" cy="1712646"/>
            </a:xfrm>
            <a:prstGeom prst="hexagon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任意多边形: 形状 99"/>
            <p:cNvSpPr/>
            <p:nvPr/>
          </p:nvSpPr>
          <p:spPr>
            <a:xfrm>
              <a:off x="2949776" y="2639562"/>
              <a:ext cx="780708" cy="479653"/>
            </a:xfrm>
            <a:custGeom>
              <a:avLst/>
              <a:gdLst>
                <a:gd name="connsiteX0" fmla="*/ 0 w 916322"/>
                <a:gd name="connsiteY0" fmla="*/ 0 h 562972"/>
                <a:gd name="connsiteX1" fmla="*/ 634836 w 916322"/>
                <a:gd name="connsiteY1" fmla="*/ 0 h 562972"/>
                <a:gd name="connsiteX2" fmla="*/ 916322 w 916322"/>
                <a:gd name="connsiteY2" fmla="*/ 562972 h 562972"/>
                <a:gd name="connsiteX3" fmla="*/ 749809 w 916322"/>
                <a:gd name="connsiteY3" fmla="*/ 460669 h 562972"/>
                <a:gd name="connsiteX4" fmla="*/ 563522 w 916322"/>
                <a:gd name="connsiteY4" fmla="*/ 88095 h 562972"/>
                <a:gd name="connsiteX5" fmla="*/ 143388 w 916322"/>
                <a:gd name="connsiteY5" fmla="*/ 88095 h 562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6322" h="562972">
                  <a:moveTo>
                    <a:pt x="0" y="0"/>
                  </a:moveTo>
                  <a:lnTo>
                    <a:pt x="634836" y="0"/>
                  </a:lnTo>
                  <a:lnTo>
                    <a:pt x="916322" y="562972"/>
                  </a:lnTo>
                  <a:lnTo>
                    <a:pt x="749809" y="460669"/>
                  </a:lnTo>
                  <a:lnTo>
                    <a:pt x="563522" y="88095"/>
                  </a:lnTo>
                  <a:lnTo>
                    <a:pt x="143388" y="88095"/>
                  </a:lnTo>
                  <a:close/>
                </a:path>
              </a:pathLst>
            </a:custGeom>
            <a:solidFill>
              <a:srgbClr val="10BB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1" name="任意多边形: 形状 100"/>
            <p:cNvSpPr/>
            <p:nvPr/>
          </p:nvSpPr>
          <p:spPr>
            <a:xfrm rot="10800000">
              <a:off x="1731276" y="4385323"/>
              <a:ext cx="780708" cy="479653"/>
            </a:xfrm>
            <a:custGeom>
              <a:avLst/>
              <a:gdLst>
                <a:gd name="connsiteX0" fmla="*/ 0 w 916322"/>
                <a:gd name="connsiteY0" fmla="*/ 0 h 562972"/>
                <a:gd name="connsiteX1" fmla="*/ 634836 w 916322"/>
                <a:gd name="connsiteY1" fmla="*/ 0 h 562972"/>
                <a:gd name="connsiteX2" fmla="*/ 916322 w 916322"/>
                <a:gd name="connsiteY2" fmla="*/ 562972 h 562972"/>
                <a:gd name="connsiteX3" fmla="*/ 749809 w 916322"/>
                <a:gd name="connsiteY3" fmla="*/ 460669 h 562972"/>
                <a:gd name="connsiteX4" fmla="*/ 563522 w 916322"/>
                <a:gd name="connsiteY4" fmla="*/ 88095 h 562972"/>
                <a:gd name="connsiteX5" fmla="*/ 143388 w 916322"/>
                <a:gd name="connsiteY5" fmla="*/ 88095 h 562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6322" h="562972">
                  <a:moveTo>
                    <a:pt x="0" y="0"/>
                  </a:moveTo>
                  <a:lnTo>
                    <a:pt x="634836" y="0"/>
                  </a:lnTo>
                  <a:lnTo>
                    <a:pt x="916322" y="562972"/>
                  </a:lnTo>
                  <a:lnTo>
                    <a:pt x="749809" y="460669"/>
                  </a:lnTo>
                  <a:lnTo>
                    <a:pt x="563522" y="88095"/>
                  </a:lnTo>
                  <a:lnTo>
                    <a:pt x="143388" y="88095"/>
                  </a:lnTo>
                  <a:close/>
                </a:path>
              </a:pathLst>
            </a:custGeom>
            <a:solidFill>
              <a:srgbClr val="10BB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2" name="任意多边形: 形状 101"/>
            <p:cNvSpPr/>
            <p:nvPr/>
          </p:nvSpPr>
          <p:spPr>
            <a:xfrm rot="6917649">
              <a:off x="3118742" y="4544936"/>
              <a:ext cx="471190" cy="289491"/>
            </a:xfrm>
            <a:custGeom>
              <a:avLst/>
              <a:gdLst>
                <a:gd name="connsiteX0" fmla="*/ 0 w 916322"/>
                <a:gd name="connsiteY0" fmla="*/ 0 h 562972"/>
                <a:gd name="connsiteX1" fmla="*/ 634836 w 916322"/>
                <a:gd name="connsiteY1" fmla="*/ 0 h 562972"/>
                <a:gd name="connsiteX2" fmla="*/ 916322 w 916322"/>
                <a:gd name="connsiteY2" fmla="*/ 562972 h 562972"/>
                <a:gd name="connsiteX3" fmla="*/ 749809 w 916322"/>
                <a:gd name="connsiteY3" fmla="*/ 460669 h 562972"/>
                <a:gd name="connsiteX4" fmla="*/ 563522 w 916322"/>
                <a:gd name="connsiteY4" fmla="*/ 88095 h 562972"/>
                <a:gd name="connsiteX5" fmla="*/ 143388 w 916322"/>
                <a:gd name="connsiteY5" fmla="*/ 88095 h 562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6322" h="562972">
                  <a:moveTo>
                    <a:pt x="0" y="0"/>
                  </a:moveTo>
                  <a:lnTo>
                    <a:pt x="634836" y="0"/>
                  </a:lnTo>
                  <a:lnTo>
                    <a:pt x="916322" y="562972"/>
                  </a:lnTo>
                  <a:lnTo>
                    <a:pt x="749809" y="460669"/>
                  </a:lnTo>
                  <a:lnTo>
                    <a:pt x="563522" y="88095"/>
                  </a:lnTo>
                  <a:lnTo>
                    <a:pt x="143388" y="8809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3" name="任意多边形: 形状 102"/>
            <p:cNvSpPr/>
            <p:nvPr/>
          </p:nvSpPr>
          <p:spPr>
            <a:xfrm rot="17717649">
              <a:off x="1829326" y="2661112"/>
              <a:ext cx="584606" cy="359171"/>
            </a:xfrm>
            <a:custGeom>
              <a:avLst/>
              <a:gdLst>
                <a:gd name="connsiteX0" fmla="*/ 0 w 916322"/>
                <a:gd name="connsiteY0" fmla="*/ 0 h 562972"/>
                <a:gd name="connsiteX1" fmla="*/ 634836 w 916322"/>
                <a:gd name="connsiteY1" fmla="*/ 0 h 562972"/>
                <a:gd name="connsiteX2" fmla="*/ 916322 w 916322"/>
                <a:gd name="connsiteY2" fmla="*/ 562972 h 562972"/>
                <a:gd name="connsiteX3" fmla="*/ 749809 w 916322"/>
                <a:gd name="connsiteY3" fmla="*/ 460669 h 562972"/>
                <a:gd name="connsiteX4" fmla="*/ 563522 w 916322"/>
                <a:gd name="connsiteY4" fmla="*/ 88095 h 562972"/>
                <a:gd name="connsiteX5" fmla="*/ 143388 w 916322"/>
                <a:gd name="connsiteY5" fmla="*/ 88095 h 562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6322" h="562972">
                  <a:moveTo>
                    <a:pt x="0" y="0"/>
                  </a:moveTo>
                  <a:lnTo>
                    <a:pt x="634836" y="0"/>
                  </a:lnTo>
                  <a:lnTo>
                    <a:pt x="916322" y="562972"/>
                  </a:lnTo>
                  <a:lnTo>
                    <a:pt x="749809" y="460669"/>
                  </a:lnTo>
                  <a:lnTo>
                    <a:pt x="563522" y="88095"/>
                  </a:lnTo>
                  <a:lnTo>
                    <a:pt x="143388" y="8809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04" name="六边形 103"/>
          <p:cNvSpPr/>
          <p:nvPr/>
        </p:nvSpPr>
        <p:spPr>
          <a:xfrm>
            <a:off x="295328" y="493292"/>
            <a:ext cx="217046" cy="187108"/>
          </a:xfrm>
          <a:prstGeom prst="hexagon">
            <a:avLst/>
          </a:prstGeom>
          <a:noFill/>
          <a:ln>
            <a:solidFill>
              <a:srgbClr val="10BBCA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椭圆 104"/>
          <p:cNvSpPr/>
          <p:nvPr/>
        </p:nvSpPr>
        <p:spPr>
          <a:xfrm>
            <a:off x="355148" y="530671"/>
            <a:ext cx="104846" cy="104846"/>
          </a:xfrm>
          <a:prstGeom prst="ellipse">
            <a:avLst/>
          </a:prstGeom>
          <a:solidFill>
            <a:srgbClr val="10BBCA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1517918" y="2241477"/>
            <a:ext cx="1378242" cy="1378242"/>
          </a:xfrm>
          <a:prstGeom prst="ellipse">
            <a:avLst/>
          </a:prstGeom>
          <a:gradFill>
            <a:gsLst>
              <a:gs pos="0">
                <a:srgbClr val="5193BF"/>
              </a:gs>
              <a:gs pos="100000">
                <a:srgbClr val="427A9D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4075211" y="2241477"/>
            <a:ext cx="1378242" cy="1378242"/>
          </a:xfrm>
          <a:prstGeom prst="ellipse">
            <a:avLst/>
          </a:prstGeom>
          <a:gradFill>
            <a:gsLst>
              <a:gs pos="0">
                <a:srgbClr val="5193BF"/>
              </a:gs>
              <a:gs pos="100000">
                <a:srgbClr val="427A9D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6632504" y="2241477"/>
            <a:ext cx="1378242" cy="1378242"/>
          </a:xfrm>
          <a:prstGeom prst="ellipse">
            <a:avLst/>
          </a:prstGeom>
          <a:gradFill>
            <a:gsLst>
              <a:gs pos="0">
                <a:srgbClr val="5193BF"/>
              </a:gs>
              <a:gs pos="100000">
                <a:srgbClr val="427A9D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9189797" y="2241477"/>
            <a:ext cx="1378242" cy="1378242"/>
          </a:xfrm>
          <a:prstGeom prst="ellipse">
            <a:avLst/>
          </a:prstGeom>
          <a:gradFill>
            <a:gsLst>
              <a:gs pos="0">
                <a:srgbClr val="5193BF"/>
              </a:gs>
              <a:gs pos="100000">
                <a:srgbClr val="427A9D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椭圆 6"/>
          <p:cNvSpPr/>
          <p:nvPr/>
        </p:nvSpPr>
        <p:spPr>
          <a:xfrm>
            <a:off x="1822791" y="2546350"/>
            <a:ext cx="768496" cy="768496"/>
          </a:xfrm>
          <a:custGeom>
            <a:avLst/>
            <a:gdLst>
              <a:gd name="connsiteX0" fmla="*/ 157638 w 338138"/>
              <a:gd name="connsiteY0" fmla="*/ 144463 h 338138"/>
              <a:gd name="connsiteX1" fmla="*/ 165544 w 338138"/>
              <a:gd name="connsiteY1" fmla="*/ 148443 h 338138"/>
              <a:gd name="connsiteX2" fmla="*/ 249865 w 338138"/>
              <a:gd name="connsiteY2" fmla="*/ 233341 h 338138"/>
              <a:gd name="connsiteX3" fmla="*/ 280167 w 338138"/>
              <a:gd name="connsiteY3" fmla="*/ 232015 h 338138"/>
              <a:gd name="connsiteX4" fmla="*/ 286755 w 338138"/>
              <a:gd name="connsiteY4" fmla="*/ 234668 h 338138"/>
              <a:gd name="connsiteX5" fmla="*/ 335503 w 338138"/>
              <a:gd name="connsiteY5" fmla="*/ 283750 h 338138"/>
              <a:gd name="connsiteX6" fmla="*/ 338138 w 338138"/>
              <a:gd name="connsiteY6" fmla="*/ 293036 h 338138"/>
              <a:gd name="connsiteX7" fmla="*/ 330233 w 338138"/>
              <a:gd name="connsiteY7" fmla="*/ 298342 h 338138"/>
              <a:gd name="connsiteX8" fmla="*/ 311788 w 338138"/>
              <a:gd name="connsiteY8" fmla="*/ 303648 h 338138"/>
              <a:gd name="connsiteX9" fmla="*/ 303883 w 338138"/>
              <a:gd name="connsiteY9" fmla="*/ 310281 h 338138"/>
              <a:gd name="connsiteX10" fmla="*/ 299930 w 338138"/>
              <a:gd name="connsiteY10" fmla="*/ 331505 h 338138"/>
              <a:gd name="connsiteX11" fmla="*/ 293343 w 338138"/>
              <a:gd name="connsiteY11" fmla="*/ 338138 h 338138"/>
              <a:gd name="connsiteX12" fmla="*/ 290708 w 338138"/>
              <a:gd name="connsiteY12" fmla="*/ 338138 h 338138"/>
              <a:gd name="connsiteX13" fmla="*/ 284120 w 338138"/>
              <a:gd name="connsiteY13" fmla="*/ 335485 h 338138"/>
              <a:gd name="connsiteX14" fmla="*/ 235372 w 338138"/>
              <a:gd name="connsiteY14" fmla="*/ 286403 h 338138"/>
              <a:gd name="connsiteX15" fmla="*/ 232737 w 338138"/>
              <a:gd name="connsiteY15" fmla="*/ 279770 h 338138"/>
              <a:gd name="connsiteX16" fmla="*/ 234054 w 338138"/>
              <a:gd name="connsiteY16" fmla="*/ 249260 h 338138"/>
              <a:gd name="connsiteX17" fmla="*/ 149733 w 338138"/>
              <a:gd name="connsiteY17" fmla="*/ 164361 h 338138"/>
              <a:gd name="connsiteX18" fmla="*/ 149733 w 338138"/>
              <a:gd name="connsiteY18" fmla="*/ 148443 h 338138"/>
              <a:gd name="connsiteX19" fmla="*/ 157638 w 338138"/>
              <a:gd name="connsiteY19" fmla="*/ 144463 h 338138"/>
              <a:gd name="connsiteX20" fmla="*/ 145922 w 338138"/>
              <a:gd name="connsiteY20" fmla="*/ 120650 h 338138"/>
              <a:gd name="connsiteX21" fmla="*/ 169863 w 338138"/>
              <a:gd name="connsiteY21" fmla="*/ 137383 h 338138"/>
              <a:gd name="connsiteX22" fmla="*/ 157893 w 338138"/>
              <a:gd name="connsiteY22" fmla="*/ 133522 h 338138"/>
              <a:gd name="connsiteX23" fmla="*/ 141931 w 338138"/>
              <a:gd name="connsiteY23" fmla="*/ 141245 h 338138"/>
              <a:gd name="connsiteX24" fmla="*/ 137941 w 338138"/>
              <a:gd name="connsiteY24" fmla="*/ 168275 h 338138"/>
              <a:gd name="connsiteX25" fmla="*/ 120650 w 338138"/>
              <a:gd name="connsiteY25" fmla="*/ 145106 h 338138"/>
              <a:gd name="connsiteX26" fmla="*/ 145922 w 338138"/>
              <a:gd name="connsiteY26" fmla="*/ 120650 h 338138"/>
              <a:gd name="connsiteX27" fmla="*/ 146051 w 338138"/>
              <a:gd name="connsiteY27" fmla="*/ 60325 h 338138"/>
              <a:gd name="connsiteX28" fmla="*/ 230188 w 338138"/>
              <a:gd name="connsiteY28" fmla="*/ 145257 h 338138"/>
              <a:gd name="connsiteX29" fmla="*/ 219671 w 338138"/>
              <a:gd name="connsiteY29" fmla="*/ 186395 h 338138"/>
              <a:gd name="connsiteX30" fmla="*/ 193378 w 338138"/>
              <a:gd name="connsiteY30" fmla="*/ 161181 h 338138"/>
              <a:gd name="connsiteX31" fmla="*/ 196007 w 338138"/>
              <a:gd name="connsiteY31" fmla="*/ 145257 h 338138"/>
              <a:gd name="connsiteX32" fmla="*/ 146051 w 338138"/>
              <a:gd name="connsiteY32" fmla="*/ 94828 h 338138"/>
              <a:gd name="connsiteX33" fmla="*/ 96094 w 338138"/>
              <a:gd name="connsiteY33" fmla="*/ 145257 h 338138"/>
              <a:gd name="connsiteX34" fmla="*/ 146051 w 338138"/>
              <a:gd name="connsiteY34" fmla="*/ 195685 h 338138"/>
              <a:gd name="connsiteX35" fmla="*/ 161827 w 338138"/>
              <a:gd name="connsiteY35" fmla="*/ 193031 h 338138"/>
              <a:gd name="connsiteX36" fmla="*/ 188119 w 338138"/>
              <a:gd name="connsiteY36" fmla="*/ 219572 h 338138"/>
              <a:gd name="connsiteX37" fmla="*/ 146051 w 338138"/>
              <a:gd name="connsiteY37" fmla="*/ 230188 h 338138"/>
              <a:gd name="connsiteX38" fmla="*/ 61913 w 338138"/>
              <a:gd name="connsiteY38" fmla="*/ 145257 h 338138"/>
              <a:gd name="connsiteX39" fmla="*/ 146051 w 338138"/>
              <a:gd name="connsiteY39" fmla="*/ 60325 h 338138"/>
              <a:gd name="connsiteX40" fmla="*/ 145257 w 338138"/>
              <a:gd name="connsiteY40" fmla="*/ 0 h 338138"/>
              <a:gd name="connsiteX41" fmla="*/ 290513 w 338138"/>
              <a:gd name="connsiteY41" fmla="*/ 145257 h 338138"/>
              <a:gd name="connsiteX42" fmla="*/ 269385 w 338138"/>
              <a:gd name="connsiteY42" fmla="*/ 221846 h 338138"/>
              <a:gd name="connsiteX43" fmla="*/ 254859 w 338138"/>
              <a:gd name="connsiteY43" fmla="*/ 221846 h 338138"/>
              <a:gd name="connsiteX44" fmla="*/ 239013 w 338138"/>
              <a:gd name="connsiteY44" fmla="*/ 206000 h 338138"/>
              <a:gd name="connsiteX45" fmla="*/ 256180 w 338138"/>
              <a:gd name="connsiteY45" fmla="*/ 145257 h 338138"/>
              <a:gd name="connsiteX46" fmla="*/ 145257 w 338138"/>
              <a:gd name="connsiteY46" fmla="*/ 34333 h 338138"/>
              <a:gd name="connsiteX47" fmla="*/ 34333 w 338138"/>
              <a:gd name="connsiteY47" fmla="*/ 145257 h 338138"/>
              <a:gd name="connsiteX48" fmla="*/ 145257 w 338138"/>
              <a:gd name="connsiteY48" fmla="*/ 256180 h 338138"/>
              <a:gd name="connsiteX49" fmla="*/ 206000 w 338138"/>
              <a:gd name="connsiteY49" fmla="*/ 239013 h 338138"/>
              <a:gd name="connsiteX50" fmla="*/ 221847 w 338138"/>
              <a:gd name="connsiteY50" fmla="*/ 254859 h 338138"/>
              <a:gd name="connsiteX51" fmla="*/ 221847 w 338138"/>
              <a:gd name="connsiteY51" fmla="*/ 269385 h 338138"/>
              <a:gd name="connsiteX52" fmla="*/ 145257 w 338138"/>
              <a:gd name="connsiteY52" fmla="*/ 290513 h 338138"/>
              <a:gd name="connsiteX53" fmla="*/ 0 w 338138"/>
              <a:gd name="connsiteY53" fmla="*/ 145257 h 338138"/>
              <a:gd name="connsiteX54" fmla="*/ 145257 w 338138"/>
              <a:gd name="connsiteY54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38138" h="338138">
                <a:moveTo>
                  <a:pt x="157638" y="144463"/>
                </a:moveTo>
                <a:cubicBezTo>
                  <a:pt x="160273" y="144463"/>
                  <a:pt x="162908" y="145790"/>
                  <a:pt x="165544" y="148443"/>
                </a:cubicBezTo>
                <a:cubicBezTo>
                  <a:pt x="165544" y="148443"/>
                  <a:pt x="165544" y="148443"/>
                  <a:pt x="249865" y="233341"/>
                </a:cubicBezTo>
                <a:cubicBezTo>
                  <a:pt x="249865" y="233341"/>
                  <a:pt x="249865" y="233341"/>
                  <a:pt x="280167" y="232015"/>
                </a:cubicBezTo>
                <a:cubicBezTo>
                  <a:pt x="282803" y="232015"/>
                  <a:pt x="285438" y="233341"/>
                  <a:pt x="286755" y="234668"/>
                </a:cubicBezTo>
                <a:cubicBezTo>
                  <a:pt x="286755" y="234668"/>
                  <a:pt x="286755" y="234668"/>
                  <a:pt x="335503" y="283750"/>
                </a:cubicBezTo>
                <a:cubicBezTo>
                  <a:pt x="338138" y="286403"/>
                  <a:pt x="338138" y="289056"/>
                  <a:pt x="338138" y="293036"/>
                </a:cubicBezTo>
                <a:cubicBezTo>
                  <a:pt x="336821" y="295689"/>
                  <a:pt x="334186" y="298342"/>
                  <a:pt x="330233" y="298342"/>
                </a:cubicBezTo>
                <a:cubicBezTo>
                  <a:pt x="330233" y="298342"/>
                  <a:pt x="330233" y="298342"/>
                  <a:pt x="311788" y="303648"/>
                </a:cubicBezTo>
                <a:cubicBezTo>
                  <a:pt x="307835" y="303648"/>
                  <a:pt x="305200" y="306301"/>
                  <a:pt x="303883" y="310281"/>
                </a:cubicBezTo>
                <a:cubicBezTo>
                  <a:pt x="303883" y="310281"/>
                  <a:pt x="303883" y="310281"/>
                  <a:pt x="299930" y="331505"/>
                </a:cubicBezTo>
                <a:cubicBezTo>
                  <a:pt x="298613" y="334158"/>
                  <a:pt x="295978" y="336812"/>
                  <a:pt x="293343" y="338138"/>
                </a:cubicBezTo>
                <a:cubicBezTo>
                  <a:pt x="292025" y="338138"/>
                  <a:pt x="292025" y="338138"/>
                  <a:pt x="290708" y="338138"/>
                </a:cubicBezTo>
                <a:cubicBezTo>
                  <a:pt x="288073" y="338138"/>
                  <a:pt x="285438" y="336812"/>
                  <a:pt x="284120" y="335485"/>
                </a:cubicBezTo>
                <a:cubicBezTo>
                  <a:pt x="284120" y="335485"/>
                  <a:pt x="284120" y="335485"/>
                  <a:pt x="235372" y="286403"/>
                </a:cubicBezTo>
                <a:cubicBezTo>
                  <a:pt x="232737" y="283750"/>
                  <a:pt x="232737" y="281097"/>
                  <a:pt x="232737" y="279770"/>
                </a:cubicBezTo>
                <a:cubicBezTo>
                  <a:pt x="232737" y="279770"/>
                  <a:pt x="232737" y="279770"/>
                  <a:pt x="234054" y="249260"/>
                </a:cubicBezTo>
                <a:cubicBezTo>
                  <a:pt x="234054" y="249260"/>
                  <a:pt x="234054" y="249260"/>
                  <a:pt x="149733" y="164361"/>
                </a:cubicBezTo>
                <a:cubicBezTo>
                  <a:pt x="144463" y="159055"/>
                  <a:pt x="144463" y="152422"/>
                  <a:pt x="149733" y="148443"/>
                </a:cubicBezTo>
                <a:cubicBezTo>
                  <a:pt x="151051" y="145790"/>
                  <a:pt x="155003" y="144463"/>
                  <a:pt x="157638" y="144463"/>
                </a:cubicBezTo>
                <a:close/>
                <a:moveTo>
                  <a:pt x="145922" y="120650"/>
                </a:moveTo>
                <a:cubicBezTo>
                  <a:pt x="157893" y="120650"/>
                  <a:pt x="167203" y="128373"/>
                  <a:pt x="169863" y="137383"/>
                </a:cubicBezTo>
                <a:cubicBezTo>
                  <a:pt x="167203" y="134809"/>
                  <a:pt x="161883" y="133522"/>
                  <a:pt x="157893" y="133522"/>
                </a:cubicBezTo>
                <a:cubicBezTo>
                  <a:pt x="151242" y="133522"/>
                  <a:pt x="145922" y="136096"/>
                  <a:pt x="141931" y="141245"/>
                </a:cubicBezTo>
                <a:cubicBezTo>
                  <a:pt x="133951" y="147680"/>
                  <a:pt x="132620" y="160552"/>
                  <a:pt x="137941" y="168275"/>
                </a:cubicBezTo>
                <a:cubicBezTo>
                  <a:pt x="128630" y="165701"/>
                  <a:pt x="120650" y="156691"/>
                  <a:pt x="120650" y="145106"/>
                </a:cubicBezTo>
                <a:cubicBezTo>
                  <a:pt x="120650" y="132234"/>
                  <a:pt x="132620" y="120650"/>
                  <a:pt x="145922" y="120650"/>
                </a:cubicBezTo>
                <a:close/>
                <a:moveTo>
                  <a:pt x="146051" y="60325"/>
                </a:moveTo>
                <a:cubicBezTo>
                  <a:pt x="192063" y="60325"/>
                  <a:pt x="230188" y="98810"/>
                  <a:pt x="230188" y="145257"/>
                </a:cubicBezTo>
                <a:cubicBezTo>
                  <a:pt x="230188" y="159854"/>
                  <a:pt x="226244" y="174452"/>
                  <a:pt x="219671" y="186395"/>
                </a:cubicBezTo>
                <a:lnTo>
                  <a:pt x="193378" y="161181"/>
                </a:lnTo>
                <a:cubicBezTo>
                  <a:pt x="196007" y="155873"/>
                  <a:pt x="196007" y="150565"/>
                  <a:pt x="196007" y="145257"/>
                </a:cubicBezTo>
                <a:cubicBezTo>
                  <a:pt x="196007" y="117388"/>
                  <a:pt x="173658" y="94828"/>
                  <a:pt x="146051" y="94828"/>
                </a:cubicBezTo>
                <a:cubicBezTo>
                  <a:pt x="118443" y="94828"/>
                  <a:pt x="96094" y="117388"/>
                  <a:pt x="96094" y="145257"/>
                </a:cubicBezTo>
                <a:cubicBezTo>
                  <a:pt x="96094" y="173125"/>
                  <a:pt x="118443" y="195685"/>
                  <a:pt x="146051" y="195685"/>
                </a:cubicBezTo>
                <a:cubicBezTo>
                  <a:pt x="151309" y="195685"/>
                  <a:pt x="156568" y="194358"/>
                  <a:pt x="161827" y="193031"/>
                </a:cubicBezTo>
                <a:cubicBezTo>
                  <a:pt x="161827" y="193031"/>
                  <a:pt x="161827" y="193031"/>
                  <a:pt x="188119" y="219572"/>
                </a:cubicBezTo>
                <a:cubicBezTo>
                  <a:pt x="174973" y="226207"/>
                  <a:pt x="161827" y="230188"/>
                  <a:pt x="146051" y="230188"/>
                </a:cubicBezTo>
                <a:cubicBezTo>
                  <a:pt x="100038" y="230188"/>
                  <a:pt x="61913" y="191703"/>
                  <a:pt x="61913" y="145257"/>
                </a:cubicBezTo>
                <a:cubicBezTo>
                  <a:pt x="61913" y="98810"/>
                  <a:pt x="100038" y="60325"/>
                  <a:pt x="146051" y="60325"/>
                </a:cubicBezTo>
                <a:close/>
                <a:moveTo>
                  <a:pt x="145257" y="0"/>
                </a:moveTo>
                <a:cubicBezTo>
                  <a:pt x="225808" y="0"/>
                  <a:pt x="290513" y="64705"/>
                  <a:pt x="290513" y="145257"/>
                </a:cubicBezTo>
                <a:cubicBezTo>
                  <a:pt x="290513" y="172987"/>
                  <a:pt x="282590" y="199398"/>
                  <a:pt x="269385" y="221846"/>
                </a:cubicBezTo>
                <a:cubicBezTo>
                  <a:pt x="269385" y="221846"/>
                  <a:pt x="269385" y="221846"/>
                  <a:pt x="254859" y="221846"/>
                </a:cubicBezTo>
                <a:cubicBezTo>
                  <a:pt x="254859" y="221846"/>
                  <a:pt x="254859" y="221846"/>
                  <a:pt x="239013" y="206000"/>
                </a:cubicBezTo>
                <a:cubicBezTo>
                  <a:pt x="249577" y="188833"/>
                  <a:pt x="256180" y="167705"/>
                  <a:pt x="256180" y="145257"/>
                </a:cubicBezTo>
                <a:cubicBezTo>
                  <a:pt x="256180" y="84513"/>
                  <a:pt x="207321" y="34333"/>
                  <a:pt x="145257" y="34333"/>
                </a:cubicBezTo>
                <a:cubicBezTo>
                  <a:pt x="84513" y="34333"/>
                  <a:pt x="34333" y="84513"/>
                  <a:pt x="34333" y="145257"/>
                </a:cubicBezTo>
                <a:cubicBezTo>
                  <a:pt x="34333" y="207321"/>
                  <a:pt x="84513" y="256180"/>
                  <a:pt x="145257" y="256180"/>
                </a:cubicBezTo>
                <a:cubicBezTo>
                  <a:pt x="167705" y="256180"/>
                  <a:pt x="188834" y="249577"/>
                  <a:pt x="206000" y="239013"/>
                </a:cubicBezTo>
                <a:cubicBezTo>
                  <a:pt x="206000" y="239013"/>
                  <a:pt x="206000" y="239013"/>
                  <a:pt x="221847" y="254859"/>
                </a:cubicBezTo>
                <a:cubicBezTo>
                  <a:pt x="221847" y="254859"/>
                  <a:pt x="221847" y="254859"/>
                  <a:pt x="221847" y="269385"/>
                </a:cubicBezTo>
                <a:cubicBezTo>
                  <a:pt x="199398" y="282590"/>
                  <a:pt x="172988" y="290513"/>
                  <a:pt x="145257" y="290513"/>
                </a:cubicBezTo>
                <a:cubicBezTo>
                  <a:pt x="64705" y="290513"/>
                  <a:pt x="0" y="225808"/>
                  <a:pt x="0" y="145257"/>
                </a:cubicBezTo>
                <a:cubicBezTo>
                  <a:pt x="0" y="64705"/>
                  <a:pt x="64705" y="0"/>
                  <a:pt x="1452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椭圆 7"/>
          <p:cNvSpPr/>
          <p:nvPr/>
        </p:nvSpPr>
        <p:spPr>
          <a:xfrm>
            <a:off x="4392971" y="2546350"/>
            <a:ext cx="742722" cy="768496"/>
          </a:xfrm>
          <a:custGeom>
            <a:avLst/>
            <a:gdLst>
              <a:gd name="connsiteX0" fmla="*/ 94055 w 317452"/>
              <a:gd name="connsiteY0" fmla="*/ 135965 h 328468"/>
              <a:gd name="connsiteX1" fmla="*/ 94407 w 317452"/>
              <a:gd name="connsiteY1" fmla="*/ 136055 h 328468"/>
              <a:gd name="connsiteX2" fmla="*/ 104825 w 317452"/>
              <a:gd name="connsiteY2" fmla="*/ 158537 h 328468"/>
              <a:gd name="connsiteX3" fmla="*/ 106109 w 317452"/>
              <a:gd name="connsiteY3" fmla="*/ 161308 h 328468"/>
              <a:gd name="connsiteX4" fmla="*/ 98162 w 317452"/>
              <a:gd name="connsiteY4" fmla="*/ 160053 h 328468"/>
              <a:gd name="connsiteX5" fmla="*/ 96849 w 317452"/>
              <a:gd name="connsiteY5" fmla="*/ 160053 h 328468"/>
              <a:gd name="connsiteX6" fmla="*/ 92911 w 317452"/>
              <a:gd name="connsiteY6" fmla="*/ 137630 h 328468"/>
              <a:gd name="connsiteX7" fmla="*/ 93506 w 317452"/>
              <a:gd name="connsiteY7" fmla="*/ 136765 h 328468"/>
              <a:gd name="connsiteX8" fmla="*/ 39496 w 317452"/>
              <a:gd name="connsiteY8" fmla="*/ 115887 h 328468"/>
              <a:gd name="connsiteX9" fmla="*/ 51437 w 317452"/>
              <a:gd name="connsiteY9" fmla="*/ 165488 h 328468"/>
              <a:gd name="connsiteX10" fmla="*/ 48784 w 317452"/>
              <a:gd name="connsiteY10" fmla="*/ 166793 h 328468"/>
              <a:gd name="connsiteX11" fmla="*/ 47457 w 317452"/>
              <a:gd name="connsiteY11" fmla="*/ 170709 h 328468"/>
              <a:gd name="connsiteX12" fmla="*/ 48784 w 317452"/>
              <a:gd name="connsiteY12" fmla="*/ 173319 h 328468"/>
              <a:gd name="connsiteX13" fmla="*/ 52764 w 317452"/>
              <a:gd name="connsiteY13" fmla="*/ 175930 h 328468"/>
              <a:gd name="connsiteX14" fmla="*/ 55418 w 317452"/>
              <a:gd name="connsiteY14" fmla="*/ 174625 h 328468"/>
              <a:gd name="connsiteX15" fmla="*/ 87263 w 317452"/>
              <a:gd name="connsiteY15" fmla="*/ 216393 h 328468"/>
              <a:gd name="connsiteX16" fmla="*/ 55418 w 317452"/>
              <a:gd name="connsiteY16" fmla="*/ 230752 h 328468"/>
              <a:gd name="connsiteX17" fmla="*/ 38169 w 317452"/>
              <a:gd name="connsiteY17" fmla="*/ 224225 h 328468"/>
              <a:gd name="connsiteX18" fmla="*/ 1017 w 317452"/>
              <a:gd name="connsiteY18" fmla="*/ 147214 h 328468"/>
              <a:gd name="connsiteX19" fmla="*/ 7651 w 317452"/>
              <a:gd name="connsiteY19" fmla="*/ 128940 h 328468"/>
              <a:gd name="connsiteX20" fmla="*/ 39496 w 317452"/>
              <a:gd name="connsiteY20" fmla="*/ 115887 h 328468"/>
              <a:gd name="connsiteX21" fmla="*/ 63900 w 317452"/>
              <a:gd name="connsiteY21" fmla="*/ 106627 h 328468"/>
              <a:gd name="connsiteX22" fmla="*/ 71807 w 317452"/>
              <a:gd name="connsiteY22" fmla="*/ 114982 h 328468"/>
              <a:gd name="connsiteX23" fmla="*/ 81033 w 317452"/>
              <a:gd name="connsiteY23" fmla="*/ 133331 h 328468"/>
              <a:gd name="connsiteX24" fmla="*/ 87623 w 317452"/>
              <a:gd name="connsiteY24" fmla="*/ 130710 h 328468"/>
              <a:gd name="connsiteX25" fmla="*/ 95803 w 317452"/>
              <a:gd name="connsiteY25" fmla="*/ 133422 h 328468"/>
              <a:gd name="connsiteX26" fmla="*/ 94055 w 317452"/>
              <a:gd name="connsiteY26" fmla="*/ 135965 h 328468"/>
              <a:gd name="connsiteX27" fmla="*/ 89115 w 317452"/>
              <a:gd name="connsiteY27" fmla="*/ 134702 h 328468"/>
              <a:gd name="connsiteX28" fmla="*/ 83823 w 317452"/>
              <a:gd name="connsiteY28" fmla="*/ 137407 h 328468"/>
              <a:gd name="connsiteX29" fmla="*/ 82500 w 317452"/>
              <a:gd name="connsiteY29" fmla="*/ 137407 h 328468"/>
              <a:gd name="connsiteX30" fmla="*/ 97053 w 317452"/>
              <a:gd name="connsiteY30" fmla="*/ 169863 h 328468"/>
              <a:gd name="connsiteX31" fmla="*/ 98375 w 317452"/>
              <a:gd name="connsiteY31" fmla="*/ 169863 h 328468"/>
              <a:gd name="connsiteX32" fmla="*/ 103667 w 317452"/>
              <a:gd name="connsiteY32" fmla="*/ 167158 h 328468"/>
              <a:gd name="connsiteX33" fmla="*/ 106313 w 317452"/>
              <a:gd name="connsiteY33" fmla="*/ 161749 h 328468"/>
              <a:gd name="connsiteX34" fmla="*/ 106109 w 317452"/>
              <a:gd name="connsiteY34" fmla="*/ 161308 h 328468"/>
              <a:gd name="connsiteX35" fmla="*/ 109648 w 317452"/>
              <a:gd name="connsiteY35" fmla="*/ 161866 h 328468"/>
              <a:gd name="connsiteX36" fmla="*/ 110272 w 317452"/>
              <a:gd name="connsiteY36" fmla="*/ 161402 h 328468"/>
              <a:gd name="connsiteX37" fmla="*/ 110522 w 317452"/>
              <a:gd name="connsiteY37" fmla="*/ 164622 h 328468"/>
              <a:gd name="connsiteX38" fmla="*/ 106074 w 317452"/>
              <a:gd name="connsiteY38" fmla="*/ 170028 h 328468"/>
              <a:gd name="connsiteX39" fmla="*/ 99484 w 317452"/>
              <a:gd name="connsiteY39" fmla="*/ 172650 h 328468"/>
              <a:gd name="connsiteX40" fmla="*/ 107391 w 317452"/>
              <a:gd name="connsiteY40" fmla="*/ 192309 h 328468"/>
              <a:gd name="connsiteX41" fmla="*/ 100802 w 317452"/>
              <a:gd name="connsiteY41" fmla="*/ 211968 h 328468"/>
              <a:gd name="connsiteX42" fmla="*/ 91576 w 317452"/>
              <a:gd name="connsiteY42" fmla="*/ 215900 h 328468"/>
              <a:gd name="connsiteX43" fmla="*/ 59946 w 317452"/>
              <a:gd name="connsiteY43" fmla="*/ 172650 h 328468"/>
              <a:gd name="connsiteX44" fmla="*/ 62582 w 317452"/>
              <a:gd name="connsiteY44" fmla="*/ 171339 h 328468"/>
              <a:gd name="connsiteX45" fmla="*/ 63900 w 317452"/>
              <a:gd name="connsiteY45" fmla="*/ 166097 h 328468"/>
              <a:gd name="connsiteX46" fmla="*/ 62582 w 317452"/>
              <a:gd name="connsiteY46" fmla="*/ 163475 h 328468"/>
              <a:gd name="connsiteX47" fmla="*/ 58628 w 317452"/>
              <a:gd name="connsiteY47" fmla="*/ 162165 h 328468"/>
              <a:gd name="connsiteX48" fmla="*/ 54674 w 317452"/>
              <a:gd name="connsiteY48" fmla="*/ 163475 h 328468"/>
              <a:gd name="connsiteX49" fmla="*/ 42813 w 317452"/>
              <a:gd name="connsiteY49" fmla="*/ 111051 h 328468"/>
              <a:gd name="connsiteX50" fmla="*/ 52038 w 317452"/>
              <a:gd name="connsiteY50" fmla="*/ 107119 h 328468"/>
              <a:gd name="connsiteX51" fmla="*/ 63900 w 317452"/>
              <a:gd name="connsiteY51" fmla="*/ 106627 h 328468"/>
              <a:gd name="connsiteX52" fmla="*/ 221560 w 317452"/>
              <a:gd name="connsiteY52" fmla="*/ 67725 h 328468"/>
              <a:gd name="connsiteX53" fmla="*/ 239938 w 317452"/>
              <a:gd name="connsiteY53" fmla="*/ 67725 h 328468"/>
              <a:gd name="connsiteX54" fmla="*/ 249127 w 317452"/>
              <a:gd name="connsiteY54" fmla="*/ 90147 h 328468"/>
              <a:gd name="connsiteX55" fmla="*/ 249127 w 317452"/>
              <a:gd name="connsiteY55" fmla="*/ 99380 h 328468"/>
              <a:gd name="connsiteX56" fmla="*/ 259629 w 317452"/>
              <a:gd name="connsiteY56" fmla="*/ 162691 h 328468"/>
              <a:gd name="connsiteX57" fmla="*/ 300324 w 317452"/>
              <a:gd name="connsiteY57" fmla="*/ 193027 h 328468"/>
              <a:gd name="connsiteX58" fmla="*/ 304262 w 317452"/>
              <a:gd name="connsiteY58" fmla="*/ 215450 h 328468"/>
              <a:gd name="connsiteX59" fmla="*/ 283258 w 317452"/>
              <a:gd name="connsiteY59" fmla="*/ 219407 h 328468"/>
              <a:gd name="connsiteX60" fmla="*/ 281946 w 317452"/>
              <a:gd name="connsiteY60" fmla="*/ 218088 h 328468"/>
              <a:gd name="connsiteX61" fmla="*/ 236000 w 317452"/>
              <a:gd name="connsiteY61" fmla="*/ 185113 h 328468"/>
              <a:gd name="connsiteX62" fmla="*/ 229436 w 317452"/>
              <a:gd name="connsiteY62" fmla="*/ 174562 h 328468"/>
              <a:gd name="connsiteX63" fmla="*/ 224185 w 317452"/>
              <a:gd name="connsiteY63" fmla="*/ 145544 h 328468"/>
              <a:gd name="connsiteX64" fmla="*/ 196617 w 317452"/>
              <a:gd name="connsiteY64" fmla="*/ 194346 h 328468"/>
              <a:gd name="connsiteX65" fmla="*/ 229436 w 317452"/>
              <a:gd name="connsiteY65" fmla="*/ 243148 h 328468"/>
              <a:gd name="connsiteX66" fmla="*/ 230749 w 317452"/>
              <a:gd name="connsiteY66" fmla="*/ 265571 h 328468"/>
              <a:gd name="connsiteX67" fmla="*/ 195305 w 317452"/>
              <a:gd name="connsiteY67" fmla="*/ 318329 h 328468"/>
              <a:gd name="connsiteX68" fmla="*/ 169050 w 317452"/>
              <a:gd name="connsiteY68" fmla="*/ 323605 h 328468"/>
              <a:gd name="connsiteX69" fmla="*/ 167737 w 317452"/>
              <a:gd name="connsiteY69" fmla="*/ 323605 h 328468"/>
              <a:gd name="connsiteX70" fmla="*/ 162486 w 317452"/>
              <a:gd name="connsiteY70" fmla="*/ 297226 h 328468"/>
              <a:gd name="connsiteX71" fmla="*/ 191366 w 317452"/>
              <a:gd name="connsiteY71" fmla="*/ 255019 h 328468"/>
              <a:gd name="connsiteX72" fmla="*/ 167737 w 317452"/>
              <a:gd name="connsiteY72" fmla="*/ 220726 h 328468"/>
              <a:gd name="connsiteX73" fmla="*/ 70594 w 317452"/>
              <a:gd name="connsiteY73" fmla="*/ 322286 h 328468"/>
              <a:gd name="connsiteX74" fmla="*/ 46965 w 317452"/>
              <a:gd name="connsiteY74" fmla="*/ 326243 h 328468"/>
              <a:gd name="connsiteX75" fmla="*/ 44339 w 317452"/>
              <a:gd name="connsiteY75" fmla="*/ 322286 h 328468"/>
              <a:gd name="connsiteX76" fmla="*/ 43027 w 317452"/>
              <a:gd name="connsiteY76" fmla="*/ 295907 h 328468"/>
              <a:gd name="connsiteX77" fmla="*/ 144108 w 317452"/>
              <a:gd name="connsiteY77" fmla="*/ 189070 h 328468"/>
              <a:gd name="connsiteX78" fmla="*/ 148046 w 317452"/>
              <a:gd name="connsiteY78" fmla="*/ 177200 h 328468"/>
              <a:gd name="connsiteX79" fmla="*/ 190054 w 317452"/>
              <a:gd name="connsiteY79" fmla="*/ 103337 h 328468"/>
              <a:gd name="connsiteX80" fmla="*/ 151984 w 317452"/>
              <a:gd name="connsiteY80" fmla="*/ 107294 h 328468"/>
              <a:gd name="connsiteX81" fmla="*/ 119166 w 317452"/>
              <a:gd name="connsiteY81" fmla="*/ 154777 h 328468"/>
              <a:gd name="connsiteX82" fmla="*/ 110272 w 317452"/>
              <a:gd name="connsiteY82" fmla="*/ 161402 h 328468"/>
              <a:gd name="connsiteX83" fmla="*/ 110027 w 317452"/>
              <a:gd name="connsiteY83" fmla="*/ 158233 h 328468"/>
              <a:gd name="connsiteX84" fmla="*/ 99484 w 317452"/>
              <a:gd name="connsiteY84" fmla="*/ 134642 h 328468"/>
              <a:gd name="connsiteX85" fmla="*/ 95803 w 317452"/>
              <a:gd name="connsiteY85" fmla="*/ 133422 h 328468"/>
              <a:gd name="connsiteX86" fmla="*/ 97670 w 317452"/>
              <a:gd name="connsiteY86" fmla="*/ 130706 h 328468"/>
              <a:gd name="connsiteX87" fmla="*/ 130980 w 317452"/>
              <a:gd name="connsiteY87" fmla="*/ 82234 h 328468"/>
              <a:gd name="connsiteX88" fmla="*/ 141482 w 317452"/>
              <a:gd name="connsiteY88" fmla="*/ 75639 h 328468"/>
              <a:gd name="connsiteX89" fmla="*/ 221560 w 317452"/>
              <a:gd name="connsiteY89" fmla="*/ 67725 h 328468"/>
              <a:gd name="connsiteX90" fmla="*/ 276970 w 317452"/>
              <a:gd name="connsiteY90" fmla="*/ 0 h 328468"/>
              <a:gd name="connsiteX91" fmla="*/ 317452 w 317452"/>
              <a:gd name="connsiteY91" fmla="*/ 39688 h 328468"/>
              <a:gd name="connsiteX92" fmla="*/ 276970 w 317452"/>
              <a:gd name="connsiteY92" fmla="*/ 79376 h 328468"/>
              <a:gd name="connsiteX93" fmla="*/ 236488 w 317452"/>
              <a:gd name="connsiteY93" fmla="*/ 39688 h 328468"/>
              <a:gd name="connsiteX94" fmla="*/ 276970 w 317452"/>
              <a:gd name="connsiteY94" fmla="*/ 0 h 32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17452" h="328468">
                <a:moveTo>
                  <a:pt x="94055" y="135965"/>
                </a:moveTo>
                <a:lnTo>
                  <a:pt x="94407" y="136055"/>
                </a:lnTo>
                <a:cubicBezTo>
                  <a:pt x="100360" y="148902"/>
                  <a:pt x="103337" y="155325"/>
                  <a:pt x="104825" y="158537"/>
                </a:cubicBezTo>
                <a:lnTo>
                  <a:pt x="106109" y="161308"/>
                </a:lnTo>
                <a:lnTo>
                  <a:pt x="98162" y="160053"/>
                </a:lnTo>
                <a:cubicBezTo>
                  <a:pt x="98162" y="160053"/>
                  <a:pt x="96849" y="160053"/>
                  <a:pt x="96849" y="160053"/>
                </a:cubicBezTo>
                <a:cubicBezTo>
                  <a:pt x="90285" y="154777"/>
                  <a:pt x="87660" y="144225"/>
                  <a:pt x="92911" y="137630"/>
                </a:cubicBezTo>
                <a:cubicBezTo>
                  <a:pt x="92911" y="137630"/>
                  <a:pt x="92911" y="137630"/>
                  <a:pt x="93506" y="136765"/>
                </a:cubicBezTo>
                <a:close/>
                <a:moveTo>
                  <a:pt x="39496" y="115887"/>
                </a:moveTo>
                <a:cubicBezTo>
                  <a:pt x="39496" y="115887"/>
                  <a:pt x="39496" y="115887"/>
                  <a:pt x="51437" y="165488"/>
                </a:cubicBezTo>
                <a:cubicBezTo>
                  <a:pt x="51437" y="165488"/>
                  <a:pt x="51437" y="165488"/>
                  <a:pt x="48784" y="166793"/>
                </a:cubicBezTo>
                <a:cubicBezTo>
                  <a:pt x="47457" y="166793"/>
                  <a:pt x="47457" y="169403"/>
                  <a:pt x="47457" y="170709"/>
                </a:cubicBezTo>
                <a:cubicBezTo>
                  <a:pt x="47457" y="170709"/>
                  <a:pt x="47457" y="170709"/>
                  <a:pt x="48784" y="173319"/>
                </a:cubicBezTo>
                <a:cubicBezTo>
                  <a:pt x="50111" y="175930"/>
                  <a:pt x="51437" y="175930"/>
                  <a:pt x="52764" y="175930"/>
                </a:cubicBezTo>
                <a:lnTo>
                  <a:pt x="55418" y="174625"/>
                </a:lnTo>
                <a:cubicBezTo>
                  <a:pt x="55418" y="174625"/>
                  <a:pt x="55418" y="174625"/>
                  <a:pt x="87263" y="216393"/>
                </a:cubicBezTo>
                <a:cubicBezTo>
                  <a:pt x="87263" y="216393"/>
                  <a:pt x="87263" y="216393"/>
                  <a:pt x="55418" y="230752"/>
                </a:cubicBezTo>
                <a:cubicBezTo>
                  <a:pt x="48784" y="233362"/>
                  <a:pt x="40823" y="230752"/>
                  <a:pt x="38169" y="224225"/>
                </a:cubicBezTo>
                <a:cubicBezTo>
                  <a:pt x="38169" y="224225"/>
                  <a:pt x="38169" y="224225"/>
                  <a:pt x="1017" y="147214"/>
                </a:cubicBezTo>
                <a:cubicBezTo>
                  <a:pt x="-1637" y="140687"/>
                  <a:pt x="1017" y="132856"/>
                  <a:pt x="7651" y="128940"/>
                </a:cubicBezTo>
                <a:cubicBezTo>
                  <a:pt x="7651" y="128940"/>
                  <a:pt x="7651" y="128940"/>
                  <a:pt x="39496" y="115887"/>
                </a:cubicBezTo>
                <a:close/>
                <a:moveTo>
                  <a:pt x="63900" y="106627"/>
                </a:moveTo>
                <a:cubicBezTo>
                  <a:pt x="67524" y="108102"/>
                  <a:pt x="70489" y="111051"/>
                  <a:pt x="71807" y="114982"/>
                </a:cubicBezTo>
                <a:cubicBezTo>
                  <a:pt x="71807" y="114982"/>
                  <a:pt x="71807" y="114982"/>
                  <a:pt x="81033" y="133331"/>
                </a:cubicBezTo>
                <a:cubicBezTo>
                  <a:pt x="81033" y="133331"/>
                  <a:pt x="81033" y="133331"/>
                  <a:pt x="87623" y="130710"/>
                </a:cubicBezTo>
                <a:lnTo>
                  <a:pt x="95803" y="133422"/>
                </a:lnTo>
                <a:lnTo>
                  <a:pt x="94055" y="135965"/>
                </a:lnTo>
                <a:lnTo>
                  <a:pt x="89115" y="134702"/>
                </a:lnTo>
                <a:cubicBezTo>
                  <a:pt x="89115" y="134702"/>
                  <a:pt x="89115" y="134702"/>
                  <a:pt x="83823" y="137407"/>
                </a:cubicBezTo>
                <a:cubicBezTo>
                  <a:pt x="83823" y="137407"/>
                  <a:pt x="82500" y="137407"/>
                  <a:pt x="82500" y="137407"/>
                </a:cubicBezTo>
                <a:cubicBezTo>
                  <a:pt x="82500" y="137407"/>
                  <a:pt x="82500" y="137407"/>
                  <a:pt x="97053" y="169863"/>
                </a:cubicBezTo>
                <a:cubicBezTo>
                  <a:pt x="97053" y="169863"/>
                  <a:pt x="97053" y="169863"/>
                  <a:pt x="98375" y="169863"/>
                </a:cubicBezTo>
                <a:lnTo>
                  <a:pt x="103667" y="167158"/>
                </a:lnTo>
                <a:cubicBezTo>
                  <a:pt x="106313" y="165806"/>
                  <a:pt x="106313" y="163101"/>
                  <a:pt x="106313" y="161749"/>
                </a:cubicBezTo>
                <a:lnTo>
                  <a:pt x="106109" y="161308"/>
                </a:lnTo>
                <a:lnTo>
                  <a:pt x="109648" y="161866"/>
                </a:lnTo>
                <a:lnTo>
                  <a:pt x="110272" y="161402"/>
                </a:lnTo>
                <a:lnTo>
                  <a:pt x="110522" y="164622"/>
                </a:lnTo>
                <a:cubicBezTo>
                  <a:pt x="109698" y="166752"/>
                  <a:pt x="108051" y="168718"/>
                  <a:pt x="106074" y="170028"/>
                </a:cubicBezTo>
                <a:cubicBezTo>
                  <a:pt x="106074" y="170028"/>
                  <a:pt x="106074" y="170028"/>
                  <a:pt x="99484" y="172650"/>
                </a:cubicBezTo>
                <a:cubicBezTo>
                  <a:pt x="99484" y="172650"/>
                  <a:pt x="99484" y="172650"/>
                  <a:pt x="107391" y="192309"/>
                </a:cubicBezTo>
                <a:cubicBezTo>
                  <a:pt x="111345" y="198862"/>
                  <a:pt x="107391" y="208036"/>
                  <a:pt x="100802" y="211968"/>
                </a:cubicBezTo>
                <a:cubicBezTo>
                  <a:pt x="100802" y="211968"/>
                  <a:pt x="100802" y="211968"/>
                  <a:pt x="91576" y="215900"/>
                </a:cubicBezTo>
                <a:cubicBezTo>
                  <a:pt x="91576" y="215900"/>
                  <a:pt x="91576" y="215900"/>
                  <a:pt x="59946" y="172650"/>
                </a:cubicBezTo>
                <a:cubicBezTo>
                  <a:pt x="59946" y="172650"/>
                  <a:pt x="59946" y="172650"/>
                  <a:pt x="62582" y="171339"/>
                </a:cubicBezTo>
                <a:cubicBezTo>
                  <a:pt x="65218" y="170028"/>
                  <a:pt x="65218" y="167407"/>
                  <a:pt x="63900" y="166097"/>
                </a:cubicBezTo>
                <a:cubicBezTo>
                  <a:pt x="63900" y="166097"/>
                  <a:pt x="63900" y="166097"/>
                  <a:pt x="62582" y="163475"/>
                </a:cubicBezTo>
                <a:cubicBezTo>
                  <a:pt x="62582" y="162165"/>
                  <a:pt x="59946" y="160854"/>
                  <a:pt x="58628" y="162165"/>
                </a:cubicBezTo>
                <a:cubicBezTo>
                  <a:pt x="58628" y="162165"/>
                  <a:pt x="58628" y="162165"/>
                  <a:pt x="54674" y="163475"/>
                </a:cubicBezTo>
                <a:cubicBezTo>
                  <a:pt x="54674" y="163475"/>
                  <a:pt x="54674" y="163475"/>
                  <a:pt x="42813" y="111051"/>
                </a:cubicBezTo>
                <a:cubicBezTo>
                  <a:pt x="42813" y="111051"/>
                  <a:pt x="42813" y="111051"/>
                  <a:pt x="52038" y="107119"/>
                </a:cubicBezTo>
                <a:cubicBezTo>
                  <a:pt x="55992" y="105153"/>
                  <a:pt x="60275" y="105153"/>
                  <a:pt x="63900" y="106627"/>
                </a:cubicBezTo>
                <a:close/>
                <a:moveTo>
                  <a:pt x="221560" y="67725"/>
                </a:moveTo>
                <a:cubicBezTo>
                  <a:pt x="226810" y="65087"/>
                  <a:pt x="234687" y="65087"/>
                  <a:pt x="239938" y="67725"/>
                </a:cubicBezTo>
                <a:cubicBezTo>
                  <a:pt x="247814" y="73001"/>
                  <a:pt x="250440" y="80915"/>
                  <a:pt x="249127" y="90147"/>
                </a:cubicBezTo>
                <a:cubicBezTo>
                  <a:pt x="249127" y="92785"/>
                  <a:pt x="249127" y="96742"/>
                  <a:pt x="249127" y="99380"/>
                </a:cubicBezTo>
                <a:cubicBezTo>
                  <a:pt x="249127" y="99380"/>
                  <a:pt x="249127" y="99380"/>
                  <a:pt x="259629" y="162691"/>
                </a:cubicBezTo>
                <a:cubicBezTo>
                  <a:pt x="259629" y="162691"/>
                  <a:pt x="259629" y="162691"/>
                  <a:pt x="300324" y="193027"/>
                </a:cubicBezTo>
                <a:cubicBezTo>
                  <a:pt x="308200" y="198303"/>
                  <a:pt x="309513" y="207536"/>
                  <a:pt x="304262" y="215450"/>
                </a:cubicBezTo>
                <a:cubicBezTo>
                  <a:pt x="299011" y="222045"/>
                  <a:pt x="289822" y="223363"/>
                  <a:pt x="283258" y="219407"/>
                </a:cubicBezTo>
                <a:cubicBezTo>
                  <a:pt x="283258" y="219407"/>
                  <a:pt x="281946" y="219407"/>
                  <a:pt x="281946" y="218088"/>
                </a:cubicBezTo>
                <a:cubicBezTo>
                  <a:pt x="281946" y="218088"/>
                  <a:pt x="281946" y="218088"/>
                  <a:pt x="236000" y="185113"/>
                </a:cubicBezTo>
                <a:cubicBezTo>
                  <a:pt x="232061" y="182475"/>
                  <a:pt x="230749" y="178518"/>
                  <a:pt x="229436" y="174562"/>
                </a:cubicBezTo>
                <a:cubicBezTo>
                  <a:pt x="229436" y="174562"/>
                  <a:pt x="229436" y="174562"/>
                  <a:pt x="224185" y="145544"/>
                </a:cubicBezTo>
                <a:cubicBezTo>
                  <a:pt x="224185" y="145544"/>
                  <a:pt x="224185" y="145544"/>
                  <a:pt x="196617" y="194346"/>
                </a:cubicBezTo>
                <a:cubicBezTo>
                  <a:pt x="196617" y="194346"/>
                  <a:pt x="196617" y="194346"/>
                  <a:pt x="229436" y="243148"/>
                </a:cubicBezTo>
                <a:cubicBezTo>
                  <a:pt x="234687" y="249743"/>
                  <a:pt x="234687" y="258976"/>
                  <a:pt x="230749" y="265571"/>
                </a:cubicBezTo>
                <a:cubicBezTo>
                  <a:pt x="230749" y="265571"/>
                  <a:pt x="230749" y="265571"/>
                  <a:pt x="195305" y="318329"/>
                </a:cubicBezTo>
                <a:cubicBezTo>
                  <a:pt x="188741" y="326243"/>
                  <a:pt x="178239" y="328881"/>
                  <a:pt x="169050" y="323605"/>
                </a:cubicBezTo>
                <a:cubicBezTo>
                  <a:pt x="169050" y="323605"/>
                  <a:pt x="169050" y="323605"/>
                  <a:pt x="167737" y="323605"/>
                </a:cubicBezTo>
                <a:cubicBezTo>
                  <a:pt x="159861" y="318329"/>
                  <a:pt x="157235" y="305140"/>
                  <a:pt x="162486" y="297226"/>
                </a:cubicBezTo>
                <a:cubicBezTo>
                  <a:pt x="162486" y="297226"/>
                  <a:pt x="162486" y="297226"/>
                  <a:pt x="191366" y="255019"/>
                </a:cubicBezTo>
                <a:cubicBezTo>
                  <a:pt x="191366" y="255019"/>
                  <a:pt x="191366" y="255019"/>
                  <a:pt x="167737" y="220726"/>
                </a:cubicBezTo>
                <a:cubicBezTo>
                  <a:pt x="167737" y="220726"/>
                  <a:pt x="167737" y="220726"/>
                  <a:pt x="70594" y="322286"/>
                </a:cubicBezTo>
                <a:cubicBezTo>
                  <a:pt x="65343" y="328881"/>
                  <a:pt x="54841" y="330200"/>
                  <a:pt x="46965" y="326243"/>
                </a:cubicBezTo>
                <a:cubicBezTo>
                  <a:pt x="45652" y="324924"/>
                  <a:pt x="44339" y="323605"/>
                  <a:pt x="44339" y="322286"/>
                </a:cubicBezTo>
                <a:cubicBezTo>
                  <a:pt x="36463" y="315691"/>
                  <a:pt x="36463" y="303821"/>
                  <a:pt x="43027" y="295907"/>
                </a:cubicBezTo>
                <a:cubicBezTo>
                  <a:pt x="43027" y="295907"/>
                  <a:pt x="43027" y="295907"/>
                  <a:pt x="144108" y="189070"/>
                </a:cubicBezTo>
                <a:cubicBezTo>
                  <a:pt x="144108" y="185113"/>
                  <a:pt x="145421" y="181156"/>
                  <a:pt x="148046" y="177200"/>
                </a:cubicBezTo>
                <a:cubicBezTo>
                  <a:pt x="148046" y="177200"/>
                  <a:pt x="148046" y="177200"/>
                  <a:pt x="190054" y="103337"/>
                </a:cubicBezTo>
                <a:cubicBezTo>
                  <a:pt x="190054" y="103337"/>
                  <a:pt x="190054" y="103337"/>
                  <a:pt x="151984" y="107294"/>
                </a:cubicBezTo>
                <a:cubicBezTo>
                  <a:pt x="151984" y="107294"/>
                  <a:pt x="151984" y="107294"/>
                  <a:pt x="119166" y="154777"/>
                </a:cubicBezTo>
                <a:lnTo>
                  <a:pt x="110272" y="161402"/>
                </a:lnTo>
                <a:lnTo>
                  <a:pt x="110027" y="158233"/>
                </a:lnTo>
                <a:cubicBezTo>
                  <a:pt x="99484" y="134642"/>
                  <a:pt x="99484" y="134642"/>
                  <a:pt x="99484" y="134642"/>
                </a:cubicBezTo>
                <a:lnTo>
                  <a:pt x="95803" y="133422"/>
                </a:lnTo>
                <a:lnTo>
                  <a:pt x="97670" y="130706"/>
                </a:lnTo>
                <a:cubicBezTo>
                  <a:pt x="102428" y="123781"/>
                  <a:pt x="111946" y="109932"/>
                  <a:pt x="130980" y="82234"/>
                </a:cubicBezTo>
                <a:cubicBezTo>
                  <a:pt x="133606" y="78277"/>
                  <a:pt x="137544" y="75639"/>
                  <a:pt x="141482" y="75639"/>
                </a:cubicBezTo>
                <a:cubicBezTo>
                  <a:pt x="141482" y="75639"/>
                  <a:pt x="141482" y="75639"/>
                  <a:pt x="221560" y="67725"/>
                </a:cubicBezTo>
                <a:close/>
                <a:moveTo>
                  <a:pt x="276970" y="0"/>
                </a:moveTo>
                <a:cubicBezTo>
                  <a:pt x="299328" y="0"/>
                  <a:pt x="317452" y="17769"/>
                  <a:pt x="317452" y="39688"/>
                </a:cubicBezTo>
                <a:cubicBezTo>
                  <a:pt x="317452" y="61607"/>
                  <a:pt x="299328" y="79376"/>
                  <a:pt x="276970" y="79376"/>
                </a:cubicBezTo>
                <a:cubicBezTo>
                  <a:pt x="254612" y="79376"/>
                  <a:pt x="236488" y="61607"/>
                  <a:pt x="236488" y="39688"/>
                </a:cubicBezTo>
                <a:cubicBezTo>
                  <a:pt x="236488" y="17769"/>
                  <a:pt x="254612" y="0"/>
                  <a:pt x="27697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椭圆 8"/>
          <p:cNvSpPr/>
          <p:nvPr/>
        </p:nvSpPr>
        <p:spPr>
          <a:xfrm>
            <a:off x="6937377" y="2577856"/>
            <a:ext cx="768496" cy="705484"/>
          </a:xfrm>
          <a:custGeom>
            <a:avLst/>
            <a:gdLst>
              <a:gd name="connsiteX0" fmla="*/ 117399 w 337212"/>
              <a:gd name="connsiteY0" fmla="*/ 192088 h 309563"/>
              <a:gd name="connsiteX1" fmla="*/ 130099 w 337212"/>
              <a:gd name="connsiteY1" fmla="*/ 196036 h 309563"/>
              <a:gd name="connsiteX2" fmla="*/ 130099 w 337212"/>
              <a:gd name="connsiteY2" fmla="*/ 278941 h 309563"/>
              <a:gd name="connsiteX3" fmla="*/ 117399 w 337212"/>
              <a:gd name="connsiteY3" fmla="*/ 292101 h 309563"/>
              <a:gd name="connsiteX4" fmla="*/ 176137 w 337212"/>
              <a:gd name="connsiteY4" fmla="*/ 187325 h 309563"/>
              <a:gd name="connsiteX5" fmla="*/ 187250 w 337212"/>
              <a:gd name="connsiteY5" fmla="*/ 191271 h 309563"/>
              <a:gd name="connsiteX6" fmla="*/ 187250 w 337212"/>
              <a:gd name="connsiteY6" fmla="*/ 267562 h 309563"/>
              <a:gd name="connsiteX7" fmla="*/ 176137 w 337212"/>
              <a:gd name="connsiteY7" fmla="*/ 279400 h 309563"/>
              <a:gd name="connsiteX8" fmla="*/ 176137 w 337212"/>
              <a:gd name="connsiteY8" fmla="*/ 187325 h 309563"/>
              <a:gd name="connsiteX9" fmla="*/ 231699 w 337212"/>
              <a:gd name="connsiteY9" fmla="*/ 180975 h 309563"/>
              <a:gd name="connsiteX10" fmla="*/ 239637 w 337212"/>
              <a:gd name="connsiteY10" fmla="*/ 184982 h 309563"/>
              <a:gd name="connsiteX11" fmla="*/ 239637 w 337212"/>
              <a:gd name="connsiteY11" fmla="*/ 254429 h 309563"/>
              <a:gd name="connsiteX12" fmla="*/ 231699 w 337212"/>
              <a:gd name="connsiteY12" fmla="*/ 265113 h 309563"/>
              <a:gd name="connsiteX13" fmla="*/ 277737 w 337212"/>
              <a:gd name="connsiteY13" fmla="*/ 177800 h 309563"/>
              <a:gd name="connsiteX14" fmla="*/ 287262 w 337212"/>
              <a:gd name="connsiteY14" fmla="*/ 180398 h 309563"/>
              <a:gd name="connsiteX15" fmla="*/ 287262 w 337212"/>
              <a:gd name="connsiteY15" fmla="*/ 238847 h 309563"/>
              <a:gd name="connsiteX16" fmla="*/ 277737 w 337212"/>
              <a:gd name="connsiteY16" fmla="*/ 249238 h 309563"/>
              <a:gd name="connsiteX17" fmla="*/ 280912 w 337212"/>
              <a:gd name="connsiteY17" fmla="*/ 92075 h 309563"/>
              <a:gd name="connsiteX18" fmla="*/ 307493 w 337212"/>
              <a:gd name="connsiteY18" fmla="*/ 92075 h 309563"/>
              <a:gd name="connsiteX19" fmla="*/ 315468 w 337212"/>
              <a:gd name="connsiteY19" fmla="*/ 97314 h 309563"/>
              <a:gd name="connsiteX20" fmla="*/ 336733 w 337212"/>
              <a:gd name="connsiteY20" fmla="*/ 158869 h 309563"/>
              <a:gd name="connsiteX21" fmla="*/ 331417 w 337212"/>
              <a:gd name="connsiteY21" fmla="*/ 169347 h 309563"/>
              <a:gd name="connsiteX22" fmla="*/ 320784 w 337212"/>
              <a:gd name="connsiteY22" fmla="*/ 164108 h 309563"/>
              <a:gd name="connsiteX23" fmla="*/ 314139 w 337212"/>
              <a:gd name="connsiteY23" fmla="*/ 145772 h 309563"/>
              <a:gd name="connsiteX24" fmla="*/ 314139 w 337212"/>
              <a:gd name="connsiteY24" fmla="*/ 238761 h 309563"/>
              <a:gd name="connsiteX25" fmla="*/ 304835 w 337212"/>
              <a:gd name="connsiteY25" fmla="*/ 249238 h 309563"/>
              <a:gd name="connsiteX26" fmla="*/ 294203 w 337212"/>
              <a:gd name="connsiteY26" fmla="*/ 238761 h 309563"/>
              <a:gd name="connsiteX27" fmla="*/ 294203 w 337212"/>
              <a:gd name="connsiteY27" fmla="*/ 179824 h 309563"/>
              <a:gd name="connsiteX28" fmla="*/ 288886 w 337212"/>
              <a:gd name="connsiteY28" fmla="*/ 179824 h 309563"/>
              <a:gd name="connsiteX29" fmla="*/ 294203 w 337212"/>
              <a:gd name="connsiteY29" fmla="*/ 178515 h 309563"/>
              <a:gd name="connsiteX30" fmla="*/ 304835 w 337212"/>
              <a:gd name="connsiteY30" fmla="*/ 157560 h 309563"/>
              <a:gd name="connsiteX31" fmla="*/ 280912 w 337212"/>
              <a:gd name="connsiteY31" fmla="*/ 92075 h 309563"/>
              <a:gd name="connsiteX32" fmla="*/ 231699 w 337212"/>
              <a:gd name="connsiteY32" fmla="*/ 82550 h 309563"/>
              <a:gd name="connsiteX33" fmla="*/ 243745 w 337212"/>
              <a:gd name="connsiteY33" fmla="*/ 82550 h 309563"/>
              <a:gd name="connsiteX34" fmla="*/ 262484 w 337212"/>
              <a:gd name="connsiteY34" fmla="*/ 82550 h 309563"/>
              <a:gd name="connsiteX35" fmla="*/ 273192 w 337212"/>
              <a:gd name="connsiteY35" fmla="*/ 89117 h 309563"/>
              <a:gd name="connsiteX36" fmla="*/ 297285 w 337212"/>
              <a:gd name="connsiteY36" fmla="*/ 160041 h 309563"/>
              <a:gd name="connsiteX37" fmla="*/ 291931 w 337212"/>
              <a:gd name="connsiteY37" fmla="*/ 171861 h 309563"/>
              <a:gd name="connsiteX38" fmla="*/ 279885 w 337212"/>
              <a:gd name="connsiteY38" fmla="*/ 166608 h 309563"/>
              <a:gd name="connsiteX39" fmla="*/ 271854 w 337212"/>
              <a:gd name="connsiteY39" fmla="*/ 144280 h 309563"/>
              <a:gd name="connsiteX40" fmla="*/ 271854 w 337212"/>
              <a:gd name="connsiteY40" fmla="*/ 253292 h 309563"/>
              <a:gd name="connsiteX41" fmla="*/ 259807 w 337212"/>
              <a:gd name="connsiteY41" fmla="*/ 265113 h 309563"/>
              <a:gd name="connsiteX42" fmla="*/ 247761 w 337212"/>
              <a:gd name="connsiteY42" fmla="*/ 253292 h 309563"/>
              <a:gd name="connsiteX43" fmla="*/ 247761 w 337212"/>
              <a:gd name="connsiteY43" fmla="*/ 183682 h 309563"/>
              <a:gd name="connsiteX44" fmla="*/ 258469 w 337212"/>
              <a:gd name="connsiteY44" fmla="*/ 160041 h 309563"/>
              <a:gd name="connsiteX45" fmla="*/ 231699 w 337212"/>
              <a:gd name="connsiteY45" fmla="*/ 82550 h 309563"/>
              <a:gd name="connsiteX46" fmla="*/ 177724 w 337212"/>
              <a:gd name="connsiteY46" fmla="*/ 77788 h 309563"/>
              <a:gd name="connsiteX47" fmla="*/ 214510 w 337212"/>
              <a:gd name="connsiteY47" fmla="*/ 77788 h 309563"/>
              <a:gd name="connsiteX48" fmla="*/ 225021 w 337212"/>
              <a:gd name="connsiteY48" fmla="*/ 85643 h 309563"/>
              <a:gd name="connsiteX49" fmla="*/ 252610 w 337212"/>
              <a:gd name="connsiteY49" fmla="*/ 162884 h 309563"/>
              <a:gd name="connsiteX50" fmla="*/ 246041 w 337212"/>
              <a:gd name="connsiteY50" fmla="*/ 175976 h 309563"/>
              <a:gd name="connsiteX51" fmla="*/ 231590 w 337212"/>
              <a:gd name="connsiteY51" fmla="*/ 169430 h 309563"/>
              <a:gd name="connsiteX52" fmla="*/ 223707 w 337212"/>
              <a:gd name="connsiteY52" fmla="*/ 145865 h 309563"/>
              <a:gd name="connsiteX53" fmla="*/ 223707 w 337212"/>
              <a:gd name="connsiteY53" fmla="*/ 266309 h 309563"/>
              <a:gd name="connsiteX54" fmla="*/ 210569 w 337212"/>
              <a:gd name="connsiteY54" fmla="*/ 279401 h 309563"/>
              <a:gd name="connsiteX55" fmla="*/ 198745 w 337212"/>
              <a:gd name="connsiteY55" fmla="*/ 266309 h 309563"/>
              <a:gd name="connsiteX56" fmla="*/ 198745 w 337212"/>
              <a:gd name="connsiteY56" fmla="*/ 189068 h 309563"/>
              <a:gd name="connsiteX57" fmla="*/ 197759 w 337212"/>
              <a:gd name="connsiteY57" fmla="*/ 189068 h 309563"/>
              <a:gd name="connsiteX58" fmla="*/ 194803 w 337212"/>
              <a:gd name="connsiteY58" fmla="*/ 189068 h 309563"/>
              <a:gd name="connsiteX59" fmla="*/ 206628 w 337212"/>
              <a:gd name="connsiteY59" fmla="*/ 178595 h 309563"/>
              <a:gd name="connsiteX60" fmla="*/ 206628 w 337212"/>
              <a:gd name="connsiteY60" fmla="*/ 162884 h 309563"/>
              <a:gd name="connsiteX61" fmla="*/ 177724 w 337212"/>
              <a:gd name="connsiteY61" fmla="*/ 79097 h 309563"/>
              <a:gd name="connsiteX62" fmla="*/ 177724 w 337212"/>
              <a:gd name="connsiteY62" fmla="*/ 77788 h 309563"/>
              <a:gd name="connsiteX63" fmla="*/ 120574 w 337212"/>
              <a:gd name="connsiteY63" fmla="*/ 73025 h 309563"/>
              <a:gd name="connsiteX64" fmla="*/ 157008 w 337212"/>
              <a:gd name="connsiteY64" fmla="*/ 73025 h 309563"/>
              <a:gd name="connsiteX65" fmla="*/ 168720 w 337212"/>
              <a:gd name="connsiteY65" fmla="*/ 80953 h 309563"/>
              <a:gd name="connsiteX66" fmla="*/ 197347 w 337212"/>
              <a:gd name="connsiteY66" fmla="*/ 166840 h 309563"/>
              <a:gd name="connsiteX67" fmla="*/ 190840 w 337212"/>
              <a:gd name="connsiteY67" fmla="*/ 181375 h 309563"/>
              <a:gd name="connsiteX68" fmla="*/ 176527 w 337212"/>
              <a:gd name="connsiteY68" fmla="*/ 173447 h 309563"/>
              <a:gd name="connsiteX69" fmla="*/ 167418 w 337212"/>
              <a:gd name="connsiteY69" fmla="*/ 148341 h 309563"/>
              <a:gd name="connsiteX70" fmla="*/ 167418 w 337212"/>
              <a:gd name="connsiteY70" fmla="*/ 279153 h 309563"/>
              <a:gd name="connsiteX71" fmla="*/ 153105 w 337212"/>
              <a:gd name="connsiteY71" fmla="*/ 293688 h 309563"/>
              <a:gd name="connsiteX72" fmla="*/ 140093 w 337212"/>
              <a:gd name="connsiteY72" fmla="*/ 279153 h 309563"/>
              <a:gd name="connsiteX73" fmla="*/ 140093 w 337212"/>
              <a:gd name="connsiteY73" fmla="*/ 195909 h 309563"/>
              <a:gd name="connsiteX74" fmla="*/ 133586 w 337212"/>
              <a:gd name="connsiteY74" fmla="*/ 195909 h 309563"/>
              <a:gd name="connsiteX75" fmla="*/ 138791 w 337212"/>
              <a:gd name="connsiteY75" fmla="*/ 194588 h 309563"/>
              <a:gd name="connsiteX76" fmla="*/ 151804 w 337212"/>
              <a:gd name="connsiteY76" fmla="*/ 166840 h 309563"/>
              <a:gd name="connsiteX77" fmla="*/ 120574 w 337212"/>
              <a:gd name="connsiteY77" fmla="*/ 73025 h 309563"/>
              <a:gd name="connsiteX78" fmla="*/ 46220 w 337212"/>
              <a:gd name="connsiteY78" fmla="*/ 66675 h 309563"/>
              <a:gd name="connsiteX79" fmla="*/ 72821 w 337212"/>
              <a:gd name="connsiteY79" fmla="*/ 66675 h 309563"/>
              <a:gd name="connsiteX80" fmla="*/ 98092 w 337212"/>
              <a:gd name="connsiteY80" fmla="*/ 66675 h 309563"/>
              <a:gd name="connsiteX81" fmla="*/ 111393 w 337212"/>
              <a:gd name="connsiteY81" fmla="*/ 74595 h 309563"/>
              <a:gd name="connsiteX82" fmla="*/ 143315 w 337212"/>
              <a:gd name="connsiteY82" fmla="*/ 169638 h 309563"/>
              <a:gd name="connsiteX83" fmla="*/ 135334 w 337212"/>
              <a:gd name="connsiteY83" fmla="*/ 185479 h 309563"/>
              <a:gd name="connsiteX84" fmla="*/ 119374 w 337212"/>
              <a:gd name="connsiteY84" fmla="*/ 177559 h 309563"/>
              <a:gd name="connsiteX85" fmla="*/ 108733 w 337212"/>
              <a:gd name="connsiteY85" fmla="*/ 148518 h 309563"/>
              <a:gd name="connsiteX86" fmla="*/ 108733 w 337212"/>
              <a:gd name="connsiteY86" fmla="*/ 295043 h 309563"/>
              <a:gd name="connsiteX87" fmla="*/ 94102 w 337212"/>
              <a:gd name="connsiteY87" fmla="*/ 309563 h 309563"/>
              <a:gd name="connsiteX88" fmla="*/ 78141 w 337212"/>
              <a:gd name="connsiteY88" fmla="*/ 295043 h 309563"/>
              <a:gd name="connsiteX89" fmla="*/ 78141 w 337212"/>
              <a:gd name="connsiteY89" fmla="*/ 202640 h 309563"/>
              <a:gd name="connsiteX90" fmla="*/ 66171 w 337212"/>
              <a:gd name="connsiteY90" fmla="*/ 202640 h 309563"/>
              <a:gd name="connsiteX91" fmla="*/ 66171 w 337212"/>
              <a:gd name="connsiteY91" fmla="*/ 295043 h 309563"/>
              <a:gd name="connsiteX92" fmla="*/ 50210 w 337212"/>
              <a:gd name="connsiteY92" fmla="*/ 309563 h 309563"/>
              <a:gd name="connsiteX93" fmla="*/ 35579 w 337212"/>
              <a:gd name="connsiteY93" fmla="*/ 295043 h 309563"/>
              <a:gd name="connsiteX94" fmla="*/ 35579 w 337212"/>
              <a:gd name="connsiteY94" fmla="*/ 148518 h 309563"/>
              <a:gd name="connsiteX95" fmla="*/ 24938 w 337212"/>
              <a:gd name="connsiteY95" fmla="*/ 177559 h 309563"/>
              <a:gd name="connsiteX96" fmla="*/ 8978 w 337212"/>
              <a:gd name="connsiteY96" fmla="*/ 185479 h 309563"/>
              <a:gd name="connsiteX97" fmla="*/ 997 w 337212"/>
              <a:gd name="connsiteY97" fmla="*/ 169638 h 309563"/>
              <a:gd name="connsiteX98" fmla="*/ 32919 w 337212"/>
              <a:gd name="connsiteY98" fmla="*/ 74595 h 309563"/>
              <a:gd name="connsiteX99" fmla="*/ 46220 w 337212"/>
              <a:gd name="connsiteY99" fmla="*/ 66675 h 309563"/>
              <a:gd name="connsiteX100" fmla="*/ 289643 w 337212"/>
              <a:gd name="connsiteY100" fmla="*/ 49213 h 309563"/>
              <a:gd name="connsiteX101" fmla="*/ 309487 w 337212"/>
              <a:gd name="connsiteY101" fmla="*/ 68263 h 309563"/>
              <a:gd name="connsiteX102" fmla="*/ 289643 w 337212"/>
              <a:gd name="connsiteY102" fmla="*/ 87313 h 309563"/>
              <a:gd name="connsiteX103" fmla="*/ 269799 w 337212"/>
              <a:gd name="connsiteY103" fmla="*/ 68263 h 309563"/>
              <a:gd name="connsiteX104" fmla="*/ 271122 w 337212"/>
              <a:gd name="connsiteY104" fmla="*/ 68263 h 309563"/>
              <a:gd name="connsiteX105" fmla="*/ 272445 w 337212"/>
              <a:gd name="connsiteY105" fmla="*/ 59373 h 309563"/>
              <a:gd name="connsiteX106" fmla="*/ 289643 w 337212"/>
              <a:gd name="connsiteY106" fmla="*/ 49213 h 309563"/>
              <a:gd name="connsiteX107" fmla="*/ 244544 w 337212"/>
              <a:gd name="connsiteY107" fmla="*/ 33338 h 309563"/>
              <a:gd name="connsiteX108" fmla="*/ 266625 w 337212"/>
              <a:gd name="connsiteY108" fmla="*/ 55699 h 309563"/>
              <a:gd name="connsiteX109" fmla="*/ 244544 w 337212"/>
              <a:gd name="connsiteY109" fmla="*/ 79376 h 309563"/>
              <a:gd name="connsiteX110" fmla="*/ 223762 w 337212"/>
              <a:gd name="connsiteY110" fmla="*/ 63592 h 309563"/>
              <a:gd name="connsiteX111" fmla="*/ 226360 w 337212"/>
              <a:gd name="connsiteY111" fmla="*/ 49123 h 309563"/>
              <a:gd name="connsiteX112" fmla="*/ 226360 w 337212"/>
              <a:gd name="connsiteY112" fmla="*/ 43861 h 309563"/>
              <a:gd name="connsiteX113" fmla="*/ 244544 w 337212"/>
              <a:gd name="connsiteY113" fmla="*/ 33338 h 309563"/>
              <a:gd name="connsiteX114" fmla="*/ 192806 w 337212"/>
              <a:gd name="connsiteY114" fmla="*/ 23813 h 309563"/>
              <a:gd name="connsiteX115" fmla="*/ 217412 w 337212"/>
              <a:gd name="connsiteY115" fmla="*/ 48420 h 309563"/>
              <a:gd name="connsiteX116" fmla="*/ 192806 w 337212"/>
              <a:gd name="connsiteY116" fmla="*/ 73026 h 309563"/>
              <a:gd name="connsiteX117" fmla="*/ 168199 w 337212"/>
              <a:gd name="connsiteY117" fmla="*/ 51010 h 309563"/>
              <a:gd name="connsiteX118" fmla="*/ 170789 w 337212"/>
              <a:gd name="connsiteY118" fmla="*/ 39354 h 309563"/>
              <a:gd name="connsiteX119" fmla="*/ 170789 w 337212"/>
              <a:gd name="connsiteY119" fmla="*/ 38059 h 309563"/>
              <a:gd name="connsiteX120" fmla="*/ 192806 w 337212"/>
              <a:gd name="connsiteY120" fmla="*/ 23813 h 309563"/>
              <a:gd name="connsiteX121" fmla="*/ 133275 w 337212"/>
              <a:gd name="connsiteY121" fmla="*/ 12700 h 309563"/>
              <a:gd name="connsiteX122" fmla="*/ 160262 w 337212"/>
              <a:gd name="connsiteY122" fmla="*/ 39029 h 309563"/>
              <a:gd name="connsiteX123" fmla="*/ 133275 w 337212"/>
              <a:gd name="connsiteY123" fmla="*/ 66675 h 309563"/>
              <a:gd name="connsiteX124" fmla="*/ 106287 w 337212"/>
              <a:gd name="connsiteY124" fmla="*/ 48245 h 309563"/>
              <a:gd name="connsiteX125" fmla="*/ 111685 w 337212"/>
              <a:gd name="connsiteY125" fmla="*/ 29814 h 309563"/>
              <a:gd name="connsiteX126" fmla="*/ 110335 w 337212"/>
              <a:gd name="connsiteY126" fmla="*/ 23232 h 309563"/>
              <a:gd name="connsiteX127" fmla="*/ 133275 w 337212"/>
              <a:gd name="connsiteY127" fmla="*/ 12700 h 309563"/>
              <a:gd name="connsiteX128" fmla="*/ 72809 w 337212"/>
              <a:gd name="connsiteY128" fmla="*/ 0 h 309563"/>
              <a:gd name="connsiteX129" fmla="*/ 101525 w 337212"/>
              <a:gd name="connsiteY129" fmla="*/ 30163 h 309563"/>
              <a:gd name="connsiteX130" fmla="*/ 72809 w 337212"/>
              <a:gd name="connsiteY130" fmla="*/ 60325 h 309563"/>
              <a:gd name="connsiteX131" fmla="*/ 42787 w 337212"/>
              <a:gd name="connsiteY131" fmla="*/ 30163 h 309563"/>
              <a:gd name="connsiteX132" fmla="*/ 72809 w 337212"/>
              <a:gd name="connsiteY132" fmla="*/ 0 h 30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337212" h="309563">
                <a:moveTo>
                  <a:pt x="117399" y="192088"/>
                </a:moveTo>
                <a:cubicBezTo>
                  <a:pt x="121632" y="194720"/>
                  <a:pt x="125866" y="196036"/>
                  <a:pt x="130099" y="196036"/>
                </a:cubicBezTo>
                <a:cubicBezTo>
                  <a:pt x="130099" y="196036"/>
                  <a:pt x="130099" y="196036"/>
                  <a:pt x="130099" y="278941"/>
                </a:cubicBezTo>
                <a:cubicBezTo>
                  <a:pt x="130099" y="285521"/>
                  <a:pt x="124455" y="290785"/>
                  <a:pt x="117399" y="292101"/>
                </a:cubicBezTo>
                <a:close/>
                <a:moveTo>
                  <a:pt x="176137" y="187325"/>
                </a:moveTo>
                <a:cubicBezTo>
                  <a:pt x="179841" y="189956"/>
                  <a:pt x="183546" y="191271"/>
                  <a:pt x="187250" y="191271"/>
                </a:cubicBezTo>
                <a:cubicBezTo>
                  <a:pt x="187250" y="191271"/>
                  <a:pt x="187250" y="191271"/>
                  <a:pt x="187250" y="267562"/>
                </a:cubicBezTo>
                <a:cubicBezTo>
                  <a:pt x="187250" y="274139"/>
                  <a:pt x="182311" y="279400"/>
                  <a:pt x="176137" y="279400"/>
                </a:cubicBezTo>
                <a:cubicBezTo>
                  <a:pt x="176137" y="279400"/>
                  <a:pt x="176137" y="279400"/>
                  <a:pt x="176137" y="187325"/>
                </a:cubicBezTo>
                <a:close/>
                <a:moveTo>
                  <a:pt x="231699" y="180975"/>
                </a:moveTo>
                <a:cubicBezTo>
                  <a:pt x="233967" y="183646"/>
                  <a:pt x="236235" y="183646"/>
                  <a:pt x="239637" y="184982"/>
                </a:cubicBezTo>
                <a:cubicBezTo>
                  <a:pt x="239637" y="184982"/>
                  <a:pt x="239637" y="184982"/>
                  <a:pt x="239637" y="254429"/>
                </a:cubicBezTo>
                <a:cubicBezTo>
                  <a:pt x="239637" y="259771"/>
                  <a:pt x="236235" y="263778"/>
                  <a:pt x="231699" y="265113"/>
                </a:cubicBezTo>
                <a:close/>
                <a:moveTo>
                  <a:pt x="277737" y="177800"/>
                </a:moveTo>
                <a:cubicBezTo>
                  <a:pt x="280458" y="179099"/>
                  <a:pt x="283180" y="180398"/>
                  <a:pt x="287262" y="180398"/>
                </a:cubicBezTo>
                <a:cubicBezTo>
                  <a:pt x="287262" y="180398"/>
                  <a:pt x="287262" y="180398"/>
                  <a:pt x="287262" y="238847"/>
                </a:cubicBezTo>
                <a:cubicBezTo>
                  <a:pt x="287262" y="244043"/>
                  <a:pt x="283180" y="247939"/>
                  <a:pt x="277737" y="249238"/>
                </a:cubicBezTo>
                <a:close/>
                <a:moveTo>
                  <a:pt x="280912" y="92075"/>
                </a:moveTo>
                <a:cubicBezTo>
                  <a:pt x="282241" y="92075"/>
                  <a:pt x="306164" y="92075"/>
                  <a:pt x="307493" y="92075"/>
                </a:cubicBezTo>
                <a:cubicBezTo>
                  <a:pt x="311481" y="92075"/>
                  <a:pt x="314139" y="94694"/>
                  <a:pt x="315468" y="97314"/>
                </a:cubicBezTo>
                <a:cubicBezTo>
                  <a:pt x="315468" y="97314"/>
                  <a:pt x="315468" y="97314"/>
                  <a:pt x="336733" y="158869"/>
                </a:cubicBezTo>
                <a:cubicBezTo>
                  <a:pt x="338062" y="162798"/>
                  <a:pt x="336733" y="168037"/>
                  <a:pt x="331417" y="169347"/>
                </a:cubicBezTo>
                <a:cubicBezTo>
                  <a:pt x="327430" y="170657"/>
                  <a:pt x="322113" y="168037"/>
                  <a:pt x="320784" y="164108"/>
                </a:cubicBezTo>
                <a:cubicBezTo>
                  <a:pt x="320784" y="164108"/>
                  <a:pt x="320784" y="164108"/>
                  <a:pt x="314139" y="145772"/>
                </a:cubicBezTo>
                <a:cubicBezTo>
                  <a:pt x="314139" y="145772"/>
                  <a:pt x="314139" y="145772"/>
                  <a:pt x="314139" y="238761"/>
                </a:cubicBezTo>
                <a:cubicBezTo>
                  <a:pt x="314139" y="243999"/>
                  <a:pt x="310152" y="249238"/>
                  <a:pt x="304835" y="249238"/>
                </a:cubicBezTo>
                <a:cubicBezTo>
                  <a:pt x="299519" y="249238"/>
                  <a:pt x="294203" y="243999"/>
                  <a:pt x="294203" y="238761"/>
                </a:cubicBezTo>
                <a:cubicBezTo>
                  <a:pt x="294203" y="238761"/>
                  <a:pt x="294203" y="238761"/>
                  <a:pt x="294203" y="179824"/>
                </a:cubicBezTo>
                <a:cubicBezTo>
                  <a:pt x="294203" y="179824"/>
                  <a:pt x="294203" y="179824"/>
                  <a:pt x="288886" y="179824"/>
                </a:cubicBezTo>
                <a:cubicBezTo>
                  <a:pt x="291545" y="179824"/>
                  <a:pt x="292874" y="179824"/>
                  <a:pt x="294203" y="178515"/>
                </a:cubicBezTo>
                <a:cubicBezTo>
                  <a:pt x="302177" y="175895"/>
                  <a:pt x="307493" y="166727"/>
                  <a:pt x="304835" y="157560"/>
                </a:cubicBezTo>
                <a:cubicBezTo>
                  <a:pt x="304835" y="157560"/>
                  <a:pt x="304835" y="157560"/>
                  <a:pt x="280912" y="92075"/>
                </a:cubicBezTo>
                <a:close/>
                <a:moveTo>
                  <a:pt x="231699" y="82550"/>
                </a:moveTo>
                <a:cubicBezTo>
                  <a:pt x="235715" y="82550"/>
                  <a:pt x="239730" y="82550"/>
                  <a:pt x="243745" y="82550"/>
                </a:cubicBezTo>
                <a:cubicBezTo>
                  <a:pt x="253115" y="82550"/>
                  <a:pt x="262484" y="82550"/>
                  <a:pt x="262484" y="82550"/>
                </a:cubicBezTo>
                <a:cubicBezTo>
                  <a:pt x="267838" y="82550"/>
                  <a:pt x="271854" y="85177"/>
                  <a:pt x="273192" y="89117"/>
                </a:cubicBezTo>
                <a:cubicBezTo>
                  <a:pt x="273192" y="89117"/>
                  <a:pt x="273192" y="89117"/>
                  <a:pt x="297285" y="160041"/>
                </a:cubicBezTo>
                <a:cubicBezTo>
                  <a:pt x="299962" y="165294"/>
                  <a:pt x="297285" y="170548"/>
                  <a:pt x="291931" y="171861"/>
                </a:cubicBezTo>
                <a:cubicBezTo>
                  <a:pt x="286577" y="174488"/>
                  <a:pt x="281223" y="170548"/>
                  <a:pt x="279885" y="166608"/>
                </a:cubicBezTo>
                <a:cubicBezTo>
                  <a:pt x="279885" y="166608"/>
                  <a:pt x="279885" y="166608"/>
                  <a:pt x="271854" y="144280"/>
                </a:cubicBezTo>
                <a:cubicBezTo>
                  <a:pt x="271854" y="144280"/>
                  <a:pt x="271854" y="144280"/>
                  <a:pt x="271854" y="253292"/>
                </a:cubicBezTo>
                <a:cubicBezTo>
                  <a:pt x="271854" y="259859"/>
                  <a:pt x="266500" y="265113"/>
                  <a:pt x="259807" y="265113"/>
                </a:cubicBezTo>
                <a:cubicBezTo>
                  <a:pt x="253115" y="265113"/>
                  <a:pt x="247761" y="259859"/>
                  <a:pt x="247761" y="253292"/>
                </a:cubicBezTo>
                <a:cubicBezTo>
                  <a:pt x="247761" y="253292"/>
                  <a:pt x="247761" y="253292"/>
                  <a:pt x="247761" y="183682"/>
                </a:cubicBezTo>
                <a:cubicBezTo>
                  <a:pt x="257130" y="179742"/>
                  <a:pt x="262484" y="169235"/>
                  <a:pt x="258469" y="160041"/>
                </a:cubicBezTo>
                <a:cubicBezTo>
                  <a:pt x="258469" y="160041"/>
                  <a:pt x="258469" y="160041"/>
                  <a:pt x="231699" y="82550"/>
                </a:cubicBezTo>
                <a:close/>
                <a:moveTo>
                  <a:pt x="177724" y="77788"/>
                </a:moveTo>
                <a:cubicBezTo>
                  <a:pt x="177724" y="77788"/>
                  <a:pt x="213196" y="77788"/>
                  <a:pt x="214510" y="77788"/>
                </a:cubicBezTo>
                <a:cubicBezTo>
                  <a:pt x="219765" y="77788"/>
                  <a:pt x="223707" y="80406"/>
                  <a:pt x="225021" y="85643"/>
                </a:cubicBezTo>
                <a:cubicBezTo>
                  <a:pt x="225021" y="85643"/>
                  <a:pt x="225021" y="85643"/>
                  <a:pt x="252610" y="162884"/>
                </a:cubicBezTo>
                <a:cubicBezTo>
                  <a:pt x="253924" y="168121"/>
                  <a:pt x="251296" y="174667"/>
                  <a:pt x="246041" y="175976"/>
                </a:cubicBezTo>
                <a:cubicBezTo>
                  <a:pt x="239472" y="178595"/>
                  <a:pt x="234217" y="175976"/>
                  <a:pt x="231590" y="169430"/>
                </a:cubicBezTo>
                <a:cubicBezTo>
                  <a:pt x="231590" y="169430"/>
                  <a:pt x="231590" y="169430"/>
                  <a:pt x="223707" y="145865"/>
                </a:cubicBezTo>
                <a:cubicBezTo>
                  <a:pt x="223707" y="145865"/>
                  <a:pt x="223707" y="145865"/>
                  <a:pt x="223707" y="266309"/>
                </a:cubicBezTo>
                <a:cubicBezTo>
                  <a:pt x="223707" y="272855"/>
                  <a:pt x="218452" y="279401"/>
                  <a:pt x="210569" y="279401"/>
                </a:cubicBezTo>
                <a:cubicBezTo>
                  <a:pt x="204000" y="279401"/>
                  <a:pt x="198745" y="272855"/>
                  <a:pt x="198745" y="266309"/>
                </a:cubicBezTo>
                <a:cubicBezTo>
                  <a:pt x="198745" y="266309"/>
                  <a:pt x="198745" y="266309"/>
                  <a:pt x="198745" y="189068"/>
                </a:cubicBezTo>
                <a:cubicBezTo>
                  <a:pt x="198745" y="189068"/>
                  <a:pt x="198745" y="189068"/>
                  <a:pt x="197759" y="189068"/>
                </a:cubicBezTo>
                <a:lnTo>
                  <a:pt x="194803" y="189068"/>
                </a:lnTo>
                <a:cubicBezTo>
                  <a:pt x="200059" y="187759"/>
                  <a:pt x="204000" y="183831"/>
                  <a:pt x="206628" y="178595"/>
                </a:cubicBezTo>
                <a:cubicBezTo>
                  <a:pt x="209255" y="173358"/>
                  <a:pt x="209255" y="168121"/>
                  <a:pt x="206628" y="162884"/>
                </a:cubicBezTo>
                <a:cubicBezTo>
                  <a:pt x="206628" y="162884"/>
                  <a:pt x="206628" y="162884"/>
                  <a:pt x="177724" y="79097"/>
                </a:cubicBezTo>
                <a:cubicBezTo>
                  <a:pt x="177724" y="79097"/>
                  <a:pt x="177724" y="77788"/>
                  <a:pt x="177724" y="77788"/>
                </a:cubicBezTo>
                <a:close/>
                <a:moveTo>
                  <a:pt x="120574" y="73025"/>
                </a:moveTo>
                <a:cubicBezTo>
                  <a:pt x="120574" y="73025"/>
                  <a:pt x="157008" y="73025"/>
                  <a:pt x="157008" y="73025"/>
                </a:cubicBezTo>
                <a:cubicBezTo>
                  <a:pt x="162213" y="73025"/>
                  <a:pt x="167418" y="75668"/>
                  <a:pt x="168720" y="80953"/>
                </a:cubicBezTo>
                <a:cubicBezTo>
                  <a:pt x="168720" y="80953"/>
                  <a:pt x="168720" y="80953"/>
                  <a:pt x="197347" y="166840"/>
                </a:cubicBezTo>
                <a:cubicBezTo>
                  <a:pt x="199949" y="172125"/>
                  <a:pt x="197347" y="178732"/>
                  <a:pt x="190840" y="181375"/>
                </a:cubicBezTo>
                <a:cubicBezTo>
                  <a:pt x="184334" y="184017"/>
                  <a:pt x="177828" y="180053"/>
                  <a:pt x="176527" y="173447"/>
                </a:cubicBezTo>
                <a:lnTo>
                  <a:pt x="167418" y="148341"/>
                </a:lnTo>
                <a:cubicBezTo>
                  <a:pt x="167418" y="148341"/>
                  <a:pt x="167418" y="148341"/>
                  <a:pt x="167418" y="279153"/>
                </a:cubicBezTo>
                <a:cubicBezTo>
                  <a:pt x="167418" y="287081"/>
                  <a:pt x="160912" y="293688"/>
                  <a:pt x="153105" y="293688"/>
                </a:cubicBezTo>
                <a:cubicBezTo>
                  <a:pt x="145297" y="293688"/>
                  <a:pt x="140093" y="287081"/>
                  <a:pt x="140093" y="279153"/>
                </a:cubicBezTo>
                <a:cubicBezTo>
                  <a:pt x="140093" y="279153"/>
                  <a:pt x="140093" y="279153"/>
                  <a:pt x="140093" y="195909"/>
                </a:cubicBezTo>
                <a:cubicBezTo>
                  <a:pt x="140093" y="195909"/>
                  <a:pt x="140093" y="195909"/>
                  <a:pt x="133586" y="195909"/>
                </a:cubicBezTo>
                <a:cubicBezTo>
                  <a:pt x="134888" y="195909"/>
                  <a:pt x="136189" y="195909"/>
                  <a:pt x="138791" y="194588"/>
                </a:cubicBezTo>
                <a:cubicBezTo>
                  <a:pt x="150502" y="190624"/>
                  <a:pt x="155707" y="177411"/>
                  <a:pt x="151804" y="166840"/>
                </a:cubicBezTo>
                <a:cubicBezTo>
                  <a:pt x="151804" y="166840"/>
                  <a:pt x="151804" y="166840"/>
                  <a:pt x="120574" y="73025"/>
                </a:cubicBezTo>
                <a:close/>
                <a:moveTo>
                  <a:pt x="46220" y="66675"/>
                </a:moveTo>
                <a:cubicBezTo>
                  <a:pt x="47550" y="66675"/>
                  <a:pt x="59520" y="66675"/>
                  <a:pt x="72821" y="66675"/>
                </a:cubicBezTo>
                <a:cubicBezTo>
                  <a:pt x="84792" y="66675"/>
                  <a:pt x="96762" y="66675"/>
                  <a:pt x="98092" y="66675"/>
                </a:cubicBezTo>
                <a:cubicBezTo>
                  <a:pt x="103413" y="66675"/>
                  <a:pt x="108733" y="69315"/>
                  <a:pt x="111393" y="74595"/>
                </a:cubicBezTo>
                <a:cubicBezTo>
                  <a:pt x="111393" y="74595"/>
                  <a:pt x="111393" y="74595"/>
                  <a:pt x="143315" y="169638"/>
                </a:cubicBezTo>
                <a:cubicBezTo>
                  <a:pt x="145975" y="176239"/>
                  <a:pt x="143315" y="184159"/>
                  <a:pt x="135334" y="185479"/>
                </a:cubicBezTo>
                <a:cubicBezTo>
                  <a:pt x="128684" y="188119"/>
                  <a:pt x="122034" y="184159"/>
                  <a:pt x="119374" y="177559"/>
                </a:cubicBezTo>
                <a:cubicBezTo>
                  <a:pt x="119374" y="177559"/>
                  <a:pt x="119374" y="177559"/>
                  <a:pt x="108733" y="148518"/>
                </a:cubicBezTo>
                <a:cubicBezTo>
                  <a:pt x="108733" y="148518"/>
                  <a:pt x="108733" y="148518"/>
                  <a:pt x="108733" y="295043"/>
                </a:cubicBezTo>
                <a:cubicBezTo>
                  <a:pt x="108733" y="302963"/>
                  <a:pt x="102083" y="309563"/>
                  <a:pt x="94102" y="309563"/>
                </a:cubicBezTo>
                <a:cubicBezTo>
                  <a:pt x="84792" y="309563"/>
                  <a:pt x="78141" y="302963"/>
                  <a:pt x="78141" y="295043"/>
                </a:cubicBezTo>
                <a:cubicBezTo>
                  <a:pt x="78141" y="295043"/>
                  <a:pt x="78141" y="295043"/>
                  <a:pt x="78141" y="202640"/>
                </a:cubicBezTo>
                <a:cubicBezTo>
                  <a:pt x="78141" y="202640"/>
                  <a:pt x="78141" y="202640"/>
                  <a:pt x="66171" y="202640"/>
                </a:cubicBezTo>
                <a:cubicBezTo>
                  <a:pt x="66171" y="202640"/>
                  <a:pt x="66171" y="202640"/>
                  <a:pt x="66171" y="295043"/>
                </a:cubicBezTo>
                <a:cubicBezTo>
                  <a:pt x="66171" y="302963"/>
                  <a:pt x="59520" y="309563"/>
                  <a:pt x="50210" y="309563"/>
                </a:cubicBezTo>
                <a:cubicBezTo>
                  <a:pt x="42229" y="309563"/>
                  <a:pt x="35579" y="302963"/>
                  <a:pt x="35579" y="295043"/>
                </a:cubicBezTo>
                <a:cubicBezTo>
                  <a:pt x="35579" y="295043"/>
                  <a:pt x="35579" y="295043"/>
                  <a:pt x="35579" y="148518"/>
                </a:cubicBezTo>
                <a:cubicBezTo>
                  <a:pt x="35579" y="148518"/>
                  <a:pt x="35579" y="148518"/>
                  <a:pt x="24938" y="177559"/>
                </a:cubicBezTo>
                <a:cubicBezTo>
                  <a:pt x="22278" y="184159"/>
                  <a:pt x="15628" y="188119"/>
                  <a:pt x="8978" y="185479"/>
                </a:cubicBezTo>
                <a:cubicBezTo>
                  <a:pt x="997" y="184159"/>
                  <a:pt x="-1663" y="176239"/>
                  <a:pt x="997" y="169638"/>
                </a:cubicBezTo>
                <a:cubicBezTo>
                  <a:pt x="997" y="169638"/>
                  <a:pt x="997" y="169638"/>
                  <a:pt x="32919" y="74595"/>
                </a:cubicBezTo>
                <a:cubicBezTo>
                  <a:pt x="35579" y="69315"/>
                  <a:pt x="40899" y="66675"/>
                  <a:pt x="46220" y="66675"/>
                </a:cubicBezTo>
                <a:close/>
                <a:moveTo>
                  <a:pt x="289643" y="49213"/>
                </a:moveTo>
                <a:cubicBezTo>
                  <a:pt x="301549" y="49213"/>
                  <a:pt x="309487" y="58103"/>
                  <a:pt x="309487" y="68263"/>
                </a:cubicBezTo>
                <a:cubicBezTo>
                  <a:pt x="309487" y="79693"/>
                  <a:pt x="300227" y="87313"/>
                  <a:pt x="289643" y="87313"/>
                </a:cubicBezTo>
                <a:cubicBezTo>
                  <a:pt x="280383" y="87313"/>
                  <a:pt x="269799" y="79693"/>
                  <a:pt x="269799" y="68263"/>
                </a:cubicBezTo>
                <a:cubicBezTo>
                  <a:pt x="269799" y="68263"/>
                  <a:pt x="271122" y="68263"/>
                  <a:pt x="271122" y="68263"/>
                </a:cubicBezTo>
                <a:cubicBezTo>
                  <a:pt x="271122" y="65723"/>
                  <a:pt x="272445" y="63183"/>
                  <a:pt x="272445" y="59373"/>
                </a:cubicBezTo>
                <a:cubicBezTo>
                  <a:pt x="276414" y="54293"/>
                  <a:pt x="283028" y="49213"/>
                  <a:pt x="289643" y="49213"/>
                </a:cubicBezTo>
                <a:close/>
                <a:moveTo>
                  <a:pt x="244544" y="33338"/>
                </a:moveTo>
                <a:cubicBezTo>
                  <a:pt x="257533" y="33338"/>
                  <a:pt x="266625" y="43861"/>
                  <a:pt x="266625" y="55699"/>
                </a:cubicBezTo>
                <a:cubicBezTo>
                  <a:pt x="266625" y="68853"/>
                  <a:pt x="256234" y="79376"/>
                  <a:pt x="244544" y="79376"/>
                </a:cubicBezTo>
                <a:cubicBezTo>
                  <a:pt x="235452" y="79376"/>
                  <a:pt x="226360" y="72799"/>
                  <a:pt x="223762" y="63592"/>
                </a:cubicBezTo>
                <a:cubicBezTo>
                  <a:pt x="225061" y="59645"/>
                  <a:pt x="226360" y="54384"/>
                  <a:pt x="226360" y="49123"/>
                </a:cubicBezTo>
                <a:cubicBezTo>
                  <a:pt x="226360" y="47807"/>
                  <a:pt x="226360" y="46492"/>
                  <a:pt x="226360" y="43861"/>
                </a:cubicBezTo>
                <a:cubicBezTo>
                  <a:pt x="230256" y="37284"/>
                  <a:pt x="236751" y="33338"/>
                  <a:pt x="244544" y="33338"/>
                </a:cubicBezTo>
                <a:close/>
                <a:moveTo>
                  <a:pt x="192806" y="23813"/>
                </a:moveTo>
                <a:cubicBezTo>
                  <a:pt x="205756" y="23813"/>
                  <a:pt x="217412" y="35469"/>
                  <a:pt x="217412" y="48420"/>
                </a:cubicBezTo>
                <a:cubicBezTo>
                  <a:pt x="217412" y="62665"/>
                  <a:pt x="205756" y="73026"/>
                  <a:pt x="192806" y="73026"/>
                </a:cubicBezTo>
                <a:cubicBezTo>
                  <a:pt x="179855" y="73026"/>
                  <a:pt x="169494" y="63961"/>
                  <a:pt x="168199" y="51010"/>
                </a:cubicBezTo>
                <a:cubicBezTo>
                  <a:pt x="169494" y="48420"/>
                  <a:pt x="170789" y="44534"/>
                  <a:pt x="170789" y="39354"/>
                </a:cubicBezTo>
                <a:cubicBezTo>
                  <a:pt x="170789" y="39354"/>
                  <a:pt x="170789" y="39354"/>
                  <a:pt x="170789" y="38059"/>
                </a:cubicBezTo>
                <a:cubicBezTo>
                  <a:pt x="174674" y="30288"/>
                  <a:pt x="182445" y="23813"/>
                  <a:pt x="192806" y="23813"/>
                </a:cubicBezTo>
                <a:close/>
                <a:moveTo>
                  <a:pt x="133275" y="12700"/>
                </a:moveTo>
                <a:cubicBezTo>
                  <a:pt x="148118" y="12700"/>
                  <a:pt x="160262" y="24548"/>
                  <a:pt x="160262" y="39029"/>
                </a:cubicBezTo>
                <a:cubicBezTo>
                  <a:pt x="160262" y="54827"/>
                  <a:pt x="148118" y="66675"/>
                  <a:pt x="133275" y="66675"/>
                </a:cubicBezTo>
                <a:cubicBezTo>
                  <a:pt x="121130" y="66675"/>
                  <a:pt x="110335" y="60093"/>
                  <a:pt x="106287" y="48245"/>
                </a:cubicBezTo>
                <a:cubicBezTo>
                  <a:pt x="108986" y="42979"/>
                  <a:pt x="111685" y="36396"/>
                  <a:pt x="111685" y="29814"/>
                </a:cubicBezTo>
                <a:cubicBezTo>
                  <a:pt x="111685" y="27181"/>
                  <a:pt x="110335" y="25865"/>
                  <a:pt x="110335" y="23232"/>
                </a:cubicBezTo>
                <a:cubicBezTo>
                  <a:pt x="115733" y="16649"/>
                  <a:pt x="123829" y="12700"/>
                  <a:pt x="133275" y="12700"/>
                </a:cubicBezTo>
                <a:close/>
                <a:moveTo>
                  <a:pt x="72809" y="0"/>
                </a:moveTo>
                <a:cubicBezTo>
                  <a:pt x="88472" y="0"/>
                  <a:pt x="101525" y="14426"/>
                  <a:pt x="101525" y="30163"/>
                </a:cubicBezTo>
                <a:cubicBezTo>
                  <a:pt x="101525" y="47211"/>
                  <a:pt x="87167" y="60325"/>
                  <a:pt x="72809" y="60325"/>
                </a:cubicBezTo>
                <a:cubicBezTo>
                  <a:pt x="57145" y="60325"/>
                  <a:pt x="42787" y="47211"/>
                  <a:pt x="42787" y="30163"/>
                </a:cubicBezTo>
                <a:cubicBezTo>
                  <a:pt x="42787" y="14426"/>
                  <a:pt x="55840" y="0"/>
                  <a:pt x="728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椭圆 9"/>
          <p:cNvSpPr/>
          <p:nvPr/>
        </p:nvSpPr>
        <p:spPr>
          <a:xfrm>
            <a:off x="9557179" y="2546350"/>
            <a:ext cx="643477" cy="768496"/>
          </a:xfrm>
          <a:custGeom>
            <a:avLst/>
            <a:gdLst>
              <a:gd name="connsiteX0" fmla="*/ 132196 w 277813"/>
              <a:gd name="connsiteY0" fmla="*/ 133350 h 331788"/>
              <a:gd name="connsiteX1" fmla="*/ 132196 w 277813"/>
              <a:gd name="connsiteY1" fmla="*/ 152673 h 331788"/>
              <a:gd name="connsiteX2" fmla="*/ 99724 w 277813"/>
              <a:gd name="connsiteY2" fmla="*/ 186167 h 331788"/>
              <a:gd name="connsiteX3" fmla="*/ 134793 w 277813"/>
              <a:gd name="connsiteY3" fmla="*/ 220949 h 331788"/>
              <a:gd name="connsiteX4" fmla="*/ 154276 w 277813"/>
              <a:gd name="connsiteY4" fmla="*/ 237696 h 331788"/>
              <a:gd name="connsiteX5" fmla="*/ 136092 w 277813"/>
              <a:gd name="connsiteY5" fmla="*/ 249290 h 331788"/>
              <a:gd name="connsiteX6" fmla="*/ 104920 w 277813"/>
              <a:gd name="connsiteY6" fmla="*/ 241561 h 331788"/>
              <a:gd name="connsiteX7" fmla="*/ 98425 w 277813"/>
              <a:gd name="connsiteY7" fmla="*/ 263460 h 331788"/>
              <a:gd name="connsiteX8" fmla="*/ 130897 w 277813"/>
              <a:gd name="connsiteY8" fmla="*/ 272478 h 331788"/>
              <a:gd name="connsiteX9" fmla="*/ 130897 w 277813"/>
              <a:gd name="connsiteY9" fmla="*/ 290513 h 331788"/>
              <a:gd name="connsiteX10" fmla="*/ 150380 w 277813"/>
              <a:gd name="connsiteY10" fmla="*/ 290513 h 331788"/>
              <a:gd name="connsiteX11" fmla="*/ 150380 w 277813"/>
              <a:gd name="connsiteY11" fmla="*/ 271190 h 331788"/>
              <a:gd name="connsiteX12" fmla="*/ 184150 w 277813"/>
              <a:gd name="connsiteY12" fmla="*/ 235120 h 331788"/>
              <a:gd name="connsiteX13" fmla="*/ 152978 w 277813"/>
              <a:gd name="connsiteY13" fmla="*/ 199049 h 331788"/>
              <a:gd name="connsiteX14" fmla="*/ 129598 w 277813"/>
              <a:gd name="connsiteY14" fmla="*/ 182303 h 331788"/>
              <a:gd name="connsiteX15" fmla="*/ 146483 w 277813"/>
              <a:gd name="connsiteY15" fmla="*/ 171997 h 331788"/>
              <a:gd name="connsiteX16" fmla="*/ 173759 w 277813"/>
              <a:gd name="connsiteY16" fmla="*/ 178438 h 331788"/>
              <a:gd name="connsiteX17" fmla="*/ 178955 w 277813"/>
              <a:gd name="connsiteY17" fmla="*/ 156538 h 331788"/>
              <a:gd name="connsiteX18" fmla="*/ 151679 w 277813"/>
              <a:gd name="connsiteY18" fmla="*/ 151385 h 331788"/>
              <a:gd name="connsiteX19" fmla="*/ 151679 w 277813"/>
              <a:gd name="connsiteY19" fmla="*/ 133350 h 331788"/>
              <a:gd name="connsiteX20" fmla="*/ 132196 w 277813"/>
              <a:gd name="connsiteY20" fmla="*/ 133350 h 331788"/>
              <a:gd name="connsiteX21" fmla="*/ 136310 w 277813"/>
              <a:gd name="connsiteY21" fmla="*/ 0 h 331788"/>
              <a:gd name="connsiteX22" fmla="*/ 167467 w 277813"/>
              <a:gd name="connsiteY22" fmla="*/ 3888 h 331788"/>
              <a:gd name="connsiteX23" fmla="*/ 158380 w 277813"/>
              <a:gd name="connsiteY23" fmla="*/ 25921 h 331788"/>
              <a:gd name="connsiteX24" fmla="*/ 184343 w 277813"/>
              <a:gd name="connsiteY24" fmla="*/ 6480 h 331788"/>
              <a:gd name="connsiteX25" fmla="*/ 214202 w 277813"/>
              <a:gd name="connsiteY25" fmla="*/ 9072 h 331788"/>
              <a:gd name="connsiteX26" fmla="*/ 188238 w 277813"/>
              <a:gd name="connsiteY26" fmla="*/ 62210 h 331788"/>
              <a:gd name="connsiteX27" fmla="*/ 215500 w 277813"/>
              <a:gd name="connsiteY27" fmla="*/ 62210 h 331788"/>
              <a:gd name="connsiteX28" fmla="*/ 215500 w 277813"/>
              <a:gd name="connsiteY28" fmla="*/ 81651 h 331788"/>
              <a:gd name="connsiteX29" fmla="*/ 183045 w 277813"/>
              <a:gd name="connsiteY29" fmla="*/ 81651 h 331788"/>
              <a:gd name="connsiteX30" fmla="*/ 277813 w 277813"/>
              <a:gd name="connsiteY30" fmla="*/ 243657 h 331788"/>
              <a:gd name="connsiteX31" fmla="*/ 138907 w 277813"/>
              <a:gd name="connsiteY31" fmla="*/ 331788 h 331788"/>
              <a:gd name="connsiteX32" fmla="*/ 0 w 277813"/>
              <a:gd name="connsiteY32" fmla="*/ 243657 h 331788"/>
              <a:gd name="connsiteX33" fmla="*/ 94768 w 277813"/>
              <a:gd name="connsiteY33" fmla="*/ 81651 h 331788"/>
              <a:gd name="connsiteX34" fmla="*/ 68804 w 277813"/>
              <a:gd name="connsiteY34" fmla="*/ 81651 h 331788"/>
              <a:gd name="connsiteX35" fmla="*/ 68804 w 277813"/>
              <a:gd name="connsiteY35" fmla="*/ 60914 h 331788"/>
              <a:gd name="connsiteX36" fmla="*/ 96066 w 277813"/>
              <a:gd name="connsiteY36" fmla="*/ 62210 h 331788"/>
              <a:gd name="connsiteX37" fmla="*/ 66208 w 277813"/>
              <a:gd name="connsiteY37" fmla="*/ 5184 h 331788"/>
              <a:gd name="connsiteX38" fmla="*/ 110347 w 277813"/>
              <a:gd name="connsiteY38" fmla="*/ 6480 h 331788"/>
              <a:gd name="connsiteX39" fmla="*/ 127223 w 277813"/>
              <a:gd name="connsiteY39" fmla="*/ 28513 h 331788"/>
              <a:gd name="connsiteX40" fmla="*/ 136310 w 277813"/>
              <a:gd name="connsiteY40" fmla="*/ 0 h 331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77813" h="331788">
                <a:moveTo>
                  <a:pt x="132196" y="133350"/>
                </a:moveTo>
                <a:cubicBezTo>
                  <a:pt x="132196" y="133350"/>
                  <a:pt x="132196" y="133350"/>
                  <a:pt x="132196" y="152673"/>
                </a:cubicBezTo>
                <a:cubicBezTo>
                  <a:pt x="111414" y="156538"/>
                  <a:pt x="99724" y="169420"/>
                  <a:pt x="99724" y="186167"/>
                </a:cubicBezTo>
                <a:cubicBezTo>
                  <a:pt x="99724" y="204202"/>
                  <a:pt x="114012" y="214508"/>
                  <a:pt x="134793" y="220949"/>
                </a:cubicBezTo>
                <a:cubicBezTo>
                  <a:pt x="149081" y="226102"/>
                  <a:pt x="154276" y="231255"/>
                  <a:pt x="154276" y="237696"/>
                </a:cubicBezTo>
                <a:cubicBezTo>
                  <a:pt x="154276" y="245425"/>
                  <a:pt x="147782" y="249290"/>
                  <a:pt x="136092" y="249290"/>
                </a:cubicBezTo>
                <a:cubicBezTo>
                  <a:pt x="124403" y="249290"/>
                  <a:pt x="112713" y="245425"/>
                  <a:pt x="104920" y="241561"/>
                </a:cubicBezTo>
                <a:cubicBezTo>
                  <a:pt x="104920" y="241561"/>
                  <a:pt x="104920" y="241561"/>
                  <a:pt x="98425" y="263460"/>
                </a:cubicBezTo>
                <a:cubicBezTo>
                  <a:pt x="106218" y="267325"/>
                  <a:pt x="117908" y="271190"/>
                  <a:pt x="130897" y="272478"/>
                </a:cubicBezTo>
                <a:cubicBezTo>
                  <a:pt x="130897" y="272478"/>
                  <a:pt x="130897" y="272478"/>
                  <a:pt x="130897" y="290513"/>
                </a:cubicBezTo>
                <a:cubicBezTo>
                  <a:pt x="130897" y="290513"/>
                  <a:pt x="130897" y="290513"/>
                  <a:pt x="150380" y="290513"/>
                </a:cubicBezTo>
                <a:cubicBezTo>
                  <a:pt x="150380" y="290513"/>
                  <a:pt x="150380" y="290513"/>
                  <a:pt x="150380" y="271190"/>
                </a:cubicBezTo>
                <a:cubicBezTo>
                  <a:pt x="172460" y="267325"/>
                  <a:pt x="184150" y="251866"/>
                  <a:pt x="184150" y="235120"/>
                </a:cubicBezTo>
                <a:cubicBezTo>
                  <a:pt x="184150" y="218373"/>
                  <a:pt x="175058" y="208067"/>
                  <a:pt x="152978" y="199049"/>
                </a:cubicBezTo>
                <a:cubicBezTo>
                  <a:pt x="136092" y="193897"/>
                  <a:pt x="129598" y="188744"/>
                  <a:pt x="129598" y="182303"/>
                </a:cubicBezTo>
                <a:cubicBezTo>
                  <a:pt x="129598" y="177150"/>
                  <a:pt x="133495" y="171997"/>
                  <a:pt x="146483" y="171997"/>
                </a:cubicBezTo>
                <a:cubicBezTo>
                  <a:pt x="159472" y="171997"/>
                  <a:pt x="168564" y="177150"/>
                  <a:pt x="173759" y="178438"/>
                </a:cubicBezTo>
                <a:cubicBezTo>
                  <a:pt x="173759" y="178438"/>
                  <a:pt x="173759" y="178438"/>
                  <a:pt x="178955" y="156538"/>
                </a:cubicBezTo>
                <a:cubicBezTo>
                  <a:pt x="172460" y="153962"/>
                  <a:pt x="164667" y="151385"/>
                  <a:pt x="151679" y="151385"/>
                </a:cubicBezTo>
                <a:cubicBezTo>
                  <a:pt x="151679" y="151385"/>
                  <a:pt x="151679" y="151385"/>
                  <a:pt x="151679" y="133350"/>
                </a:cubicBezTo>
                <a:cubicBezTo>
                  <a:pt x="151679" y="133350"/>
                  <a:pt x="151679" y="133350"/>
                  <a:pt x="132196" y="133350"/>
                </a:cubicBezTo>
                <a:close/>
                <a:moveTo>
                  <a:pt x="136310" y="0"/>
                </a:moveTo>
                <a:cubicBezTo>
                  <a:pt x="136310" y="0"/>
                  <a:pt x="136310" y="0"/>
                  <a:pt x="167467" y="3888"/>
                </a:cubicBezTo>
                <a:cubicBezTo>
                  <a:pt x="167467" y="3888"/>
                  <a:pt x="167467" y="3888"/>
                  <a:pt x="158380" y="25921"/>
                </a:cubicBezTo>
                <a:cubicBezTo>
                  <a:pt x="158380" y="25921"/>
                  <a:pt x="158380" y="25921"/>
                  <a:pt x="184343" y="6480"/>
                </a:cubicBezTo>
                <a:cubicBezTo>
                  <a:pt x="184343" y="6480"/>
                  <a:pt x="184343" y="6480"/>
                  <a:pt x="214202" y="9072"/>
                </a:cubicBezTo>
                <a:cubicBezTo>
                  <a:pt x="214202" y="9072"/>
                  <a:pt x="214202" y="9072"/>
                  <a:pt x="188238" y="62210"/>
                </a:cubicBezTo>
                <a:cubicBezTo>
                  <a:pt x="188238" y="62210"/>
                  <a:pt x="188238" y="62210"/>
                  <a:pt x="215500" y="62210"/>
                </a:cubicBezTo>
                <a:cubicBezTo>
                  <a:pt x="215500" y="62210"/>
                  <a:pt x="215500" y="62210"/>
                  <a:pt x="215500" y="81651"/>
                </a:cubicBezTo>
                <a:cubicBezTo>
                  <a:pt x="215500" y="81651"/>
                  <a:pt x="215500" y="81651"/>
                  <a:pt x="183045" y="81651"/>
                </a:cubicBezTo>
                <a:cubicBezTo>
                  <a:pt x="237569" y="114052"/>
                  <a:pt x="277813" y="198295"/>
                  <a:pt x="277813" y="243657"/>
                </a:cubicBezTo>
                <a:cubicBezTo>
                  <a:pt x="277813" y="299387"/>
                  <a:pt x="215500" y="331788"/>
                  <a:pt x="138907" y="331788"/>
                </a:cubicBezTo>
                <a:cubicBezTo>
                  <a:pt x="62313" y="331788"/>
                  <a:pt x="0" y="299387"/>
                  <a:pt x="0" y="243657"/>
                </a:cubicBezTo>
                <a:cubicBezTo>
                  <a:pt x="0" y="198295"/>
                  <a:pt x="40244" y="114052"/>
                  <a:pt x="94768" y="81651"/>
                </a:cubicBezTo>
                <a:cubicBezTo>
                  <a:pt x="94768" y="81651"/>
                  <a:pt x="94768" y="81651"/>
                  <a:pt x="68804" y="81651"/>
                </a:cubicBezTo>
                <a:cubicBezTo>
                  <a:pt x="68804" y="81651"/>
                  <a:pt x="68804" y="81651"/>
                  <a:pt x="68804" y="60914"/>
                </a:cubicBezTo>
                <a:cubicBezTo>
                  <a:pt x="68804" y="60914"/>
                  <a:pt x="68804" y="60914"/>
                  <a:pt x="96066" y="62210"/>
                </a:cubicBezTo>
                <a:cubicBezTo>
                  <a:pt x="96066" y="62210"/>
                  <a:pt x="96066" y="62210"/>
                  <a:pt x="66208" y="5184"/>
                </a:cubicBezTo>
                <a:cubicBezTo>
                  <a:pt x="66208" y="5184"/>
                  <a:pt x="66208" y="5184"/>
                  <a:pt x="110347" y="6480"/>
                </a:cubicBezTo>
                <a:cubicBezTo>
                  <a:pt x="110347" y="6480"/>
                  <a:pt x="110347" y="6480"/>
                  <a:pt x="127223" y="28513"/>
                </a:cubicBezTo>
                <a:cubicBezTo>
                  <a:pt x="127223" y="28513"/>
                  <a:pt x="127223" y="28513"/>
                  <a:pt x="13631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TextBox 11"/>
          <p:cNvSpPr txBox="1"/>
          <p:nvPr/>
        </p:nvSpPr>
        <p:spPr>
          <a:xfrm>
            <a:off x="1209366" y="3987250"/>
            <a:ext cx="1995346" cy="8972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ts val="1400"/>
              </a:lnSpc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Far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far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away,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, there live the blind texts.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3764541" y="3987250"/>
            <a:ext cx="1995346" cy="8976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ts val="1400"/>
              </a:lnSpc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Far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far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away,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, there live the blind texts.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6323952" y="3987250"/>
            <a:ext cx="1995346" cy="8976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ts val="1400"/>
              </a:lnSpc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Far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far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away,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, there live the blind texts.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TextBox 11"/>
          <p:cNvSpPr txBox="1"/>
          <p:nvPr/>
        </p:nvSpPr>
        <p:spPr>
          <a:xfrm>
            <a:off x="8881244" y="3987250"/>
            <a:ext cx="1995346" cy="8976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ts val="1400"/>
              </a:lnSpc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Far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far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away,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, there live the blind texts.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矩形: 圆角 10"/>
          <p:cNvSpPr/>
          <p:nvPr/>
        </p:nvSpPr>
        <p:spPr>
          <a:xfrm>
            <a:off x="1363673" y="5204838"/>
            <a:ext cx="1686732" cy="447473"/>
          </a:xfrm>
          <a:prstGeom prst="roundRect">
            <a:avLst/>
          </a:prstGeom>
          <a:gradFill>
            <a:gsLst>
              <a:gs pos="0">
                <a:srgbClr val="5193BF"/>
              </a:gs>
              <a:gs pos="100000">
                <a:srgbClr val="427A9D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矩形: 圆角 11"/>
          <p:cNvSpPr/>
          <p:nvPr/>
        </p:nvSpPr>
        <p:spPr>
          <a:xfrm>
            <a:off x="3920966" y="5204838"/>
            <a:ext cx="1686732" cy="447473"/>
          </a:xfrm>
          <a:prstGeom prst="roundRect">
            <a:avLst/>
          </a:prstGeom>
          <a:gradFill>
            <a:gsLst>
              <a:gs pos="0">
                <a:srgbClr val="5193BF"/>
              </a:gs>
              <a:gs pos="100000">
                <a:srgbClr val="427A9D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: 圆角 12"/>
          <p:cNvSpPr/>
          <p:nvPr/>
        </p:nvSpPr>
        <p:spPr>
          <a:xfrm>
            <a:off x="6478259" y="5204838"/>
            <a:ext cx="1686732" cy="447473"/>
          </a:xfrm>
          <a:prstGeom prst="roundRect">
            <a:avLst/>
          </a:prstGeom>
          <a:gradFill>
            <a:gsLst>
              <a:gs pos="0">
                <a:srgbClr val="5193BF"/>
              </a:gs>
              <a:gs pos="100000">
                <a:srgbClr val="427A9D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矩形: 圆角 13"/>
          <p:cNvSpPr/>
          <p:nvPr/>
        </p:nvSpPr>
        <p:spPr>
          <a:xfrm>
            <a:off x="9035552" y="5204838"/>
            <a:ext cx="1686732" cy="447473"/>
          </a:xfrm>
          <a:prstGeom prst="roundRect">
            <a:avLst/>
          </a:prstGeom>
          <a:gradFill>
            <a:gsLst>
              <a:gs pos="0">
                <a:srgbClr val="5193BF"/>
              </a:gs>
              <a:gs pos="100000">
                <a:srgbClr val="427A9D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TextBox 11"/>
          <p:cNvSpPr txBox="1"/>
          <p:nvPr/>
        </p:nvSpPr>
        <p:spPr>
          <a:xfrm>
            <a:off x="1363037" y="5290709"/>
            <a:ext cx="168673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标题文字添加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TextBox 11"/>
          <p:cNvSpPr txBox="1"/>
          <p:nvPr/>
        </p:nvSpPr>
        <p:spPr>
          <a:xfrm>
            <a:off x="3918847" y="5290074"/>
            <a:ext cx="168673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标题文字添加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TextBox 11"/>
          <p:cNvSpPr txBox="1"/>
          <p:nvPr/>
        </p:nvSpPr>
        <p:spPr>
          <a:xfrm>
            <a:off x="6478258" y="5290074"/>
            <a:ext cx="168673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标题文字添加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9035550" y="5290074"/>
            <a:ext cx="168673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标题文字添加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14:vortex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1600000">
                                      <p:cBhvr>
                                        <p:cTn id="9" dur="17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9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500"/>
                            </p:stCondLst>
                            <p:childTnLst>
                              <p:par>
                                <p:cTn id="7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  <p:bldP spid="104" grpId="0" animBg="1"/>
      <p:bldP spid="104" grpId="1" animBg="1"/>
      <p:bldP spid="105" grpId="0" animBg="1"/>
      <p:bldP spid="2" grpId="0" bldLvl="0" animBg="1"/>
      <p:bldP spid="3" grpId="0" bldLvl="0" animBg="1"/>
      <p:bldP spid="4" grpId="0" bldLvl="0" animBg="1"/>
      <p:bldP spid="5" grpId="0" bldLvl="0" animBg="1"/>
      <p:bldP spid="6" grpId="0" bldLvl="0" animBg="1"/>
      <p:bldP spid="28" grpId="0" bldLvl="0" animBg="1"/>
      <p:bldP spid="29" grpId="0" bldLvl="0" animBg="1"/>
      <p:bldP spid="30" grpId="0" bldLvl="0" animBg="1"/>
      <p:bldP spid="19" grpId="0"/>
      <p:bldP spid="24" grpId="0"/>
      <p:bldP spid="25" grpId="0"/>
      <p:bldP spid="7" grpId="0"/>
      <p:bldP spid="11" grpId="0" bldLvl="0" animBg="1"/>
      <p:bldP spid="12" grpId="0" bldLvl="0" animBg="1"/>
      <p:bldP spid="13" grpId="0" bldLvl="0" animBg="1"/>
      <p:bldP spid="14" grpId="0" bldLvl="0" animBg="1"/>
      <p:bldP spid="20" grpId="0"/>
      <p:bldP spid="21" grpId="0"/>
      <p:bldP spid="15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>
            <a:off x="0" y="266944"/>
            <a:ext cx="645960" cy="581525"/>
            <a:chOff x="822073" y="729905"/>
            <a:chExt cx="889519" cy="800789"/>
          </a:xfrm>
        </p:grpSpPr>
        <p:sp>
          <p:nvSpPr>
            <p:cNvPr id="46" name="矩形 45"/>
            <p:cNvSpPr/>
            <p:nvPr/>
          </p:nvSpPr>
          <p:spPr>
            <a:xfrm>
              <a:off x="1585793" y="729905"/>
              <a:ext cx="125799" cy="800789"/>
            </a:xfrm>
            <a:prstGeom prst="rect">
              <a:avLst/>
            </a:prstGeom>
            <a:solidFill>
              <a:srgbClr val="10BBCA"/>
            </a:solidFill>
            <a:ln>
              <a:noFill/>
            </a:ln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7" name="矩形 46"/>
            <p:cNvSpPr/>
            <p:nvPr/>
          </p:nvSpPr>
          <p:spPr>
            <a:xfrm>
              <a:off x="1470021" y="955653"/>
              <a:ext cx="77620" cy="349292"/>
            </a:xfrm>
            <a:prstGeom prst="rect">
              <a:avLst/>
            </a:prstGeom>
            <a:solidFill>
              <a:srgbClr val="10BB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1399246" y="993798"/>
              <a:ext cx="45719" cy="2730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1353529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1256901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/>
            <p:cNvSpPr/>
            <p:nvPr/>
          </p:nvSpPr>
          <p:spPr>
            <a:xfrm>
              <a:off x="1208587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>
              <a:off x="1153106" y="1008959"/>
              <a:ext cx="45719" cy="2426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/>
            <p:cNvSpPr/>
            <p:nvPr/>
          </p:nvSpPr>
          <p:spPr>
            <a:xfrm>
              <a:off x="1111958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>
              <a:off x="1063644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>
              <a:off x="1015330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967016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918701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870387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矩形 58"/>
            <p:cNvSpPr/>
            <p:nvPr/>
          </p:nvSpPr>
          <p:spPr>
            <a:xfrm>
              <a:off x="822073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 59"/>
            <p:cNvSpPr/>
            <p:nvPr/>
          </p:nvSpPr>
          <p:spPr>
            <a:xfrm>
              <a:off x="1302071" y="993798"/>
              <a:ext cx="45719" cy="2730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1" name="文本框 60"/>
          <p:cNvSpPr txBox="1"/>
          <p:nvPr/>
        </p:nvSpPr>
        <p:spPr>
          <a:xfrm>
            <a:off x="673665" y="120455"/>
            <a:ext cx="2548540" cy="744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spc="120" dirty="0">
                <a:solidFill>
                  <a:schemeClr val="bg1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</a:rPr>
              <a:t>请输入标题</a:t>
            </a:r>
            <a:endParaRPr lang="zh-CN" altLang="en-US" sz="3200" spc="120" dirty="0">
              <a:solidFill>
                <a:schemeClr val="bg1"/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589930" y="2375129"/>
            <a:ext cx="4547257" cy="3029908"/>
            <a:chOff x="3818530" y="2184629"/>
            <a:chExt cx="4547257" cy="3029908"/>
          </a:xfrm>
        </p:grpSpPr>
        <p:sp>
          <p:nvSpPr>
            <p:cNvPr id="3" name="Freeform: Shape 2"/>
            <p:cNvSpPr/>
            <p:nvPr/>
          </p:nvSpPr>
          <p:spPr>
            <a:xfrm>
              <a:off x="4582632" y="2184629"/>
              <a:ext cx="2654419" cy="1513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9674"/>
                    <a:pt x="5515" y="0"/>
                    <a:pt x="12314" y="0"/>
                  </a:cubicBezTo>
                  <a:cubicBezTo>
                    <a:pt x="16025" y="0"/>
                    <a:pt x="19354" y="2885"/>
                    <a:pt x="21600" y="7423"/>
                  </a:cubicBezTo>
                </a:path>
              </a:pathLst>
            </a:custGeom>
            <a:noFill/>
            <a:ln w="38100" cap="flat">
              <a:solidFill>
                <a:srgbClr val="2561AA">
                  <a:alpha val="41673"/>
                </a:srgbClr>
              </a:solidFill>
              <a:prstDash val="solid"/>
              <a:miter lim="800000"/>
            </a:ln>
            <a:effectLst/>
          </p:spPr>
          <p:txBody>
            <a:bodyPr anchor="ctr"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" name="Freeform: Shape 3"/>
            <p:cNvSpPr/>
            <p:nvPr/>
          </p:nvSpPr>
          <p:spPr>
            <a:xfrm>
              <a:off x="7162969" y="2635354"/>
              <a:ext cx="155468" cy="160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96" y="0"/>
                  </a:moveTo>
                  <a:lnTo>
                    <a:pt x="0" y="14306"/>
                  </a:lnTo>
                  <a:lnTo>
                    <a:pt x="21600" y="21600"/>
                  </a:lnTo>
                  <a:lnTo>
                    <a:pt x="17396" y="0"/>
                  </a:lnTo>
                  <a:close/>
                </a:path>
              </a:pathLst>
            </a:custGeom>
            <a:solidFill>
              <a:srgbClr val="2561AA"/>
            </a:solidFill>
            <a:ln w="9525" cap="flat">
              <a:noFill/>
              <a:prstDash val="solid"/>
              <a:round/>
            </a:ln>
            <a:effectLst/>
          </p:spPr>
          <p:txBody>
            <a:bodyPr anchor="ctr"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Freeform: Shape 4"/>
            <p:cNvSpPr/>
            <p:nvPr/>
          </p:nvSpPr>
          <p:spPr>
            <a:xfrm>
              <a:off x="4952360" y="3609659"/>
              <a:ext cx="1938729" cy="12125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7" h="19790" extrusionOk="0">
                  <a:moveTo>
                    <a:pt x="21407" y="14360"/>
                  </a:moveTo>
                  <a:cubicBezTo>
                    <a:pt x="16510" y="21600"/>
                    <a:pt x="8567" y="21600"/>
                    <a:pt x="3670" y="14360"/>
                  </a:cubicBezTo>
                  <a:cubicBezTo>
                    <a:pt x="1004" y="10418"/>
                    <a:pt x="-193" y="5149"/>
                    <a:pt x="25" y="0"/>
                  </a:cubicBezTo>
                </a:path>
              </a:pathLst>
            </a:custGeom>
            <a:noFill/>
            <a:ln w="38100" cap="flat">
              <a:solidFill>
                <a:srgbClr val="2561AA">
                  <a:alpha val="41673"/>
                </a:srgbClr>
              </a:solidFill>
              <a:prstDash val="solid"/>
              <a:miter lim="800000"/>
            </a:ln>
            <a:effectLst/>
          </p:spPr>
          <p:txBody>
            <a:bodyPr anchor="ctr"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" name="Freeform: Shape 5"/>
            <p:cNvSpPr/>
            <p:nvPr/>
          </p:nvSpPr>
          <p:spPr>
            <a:xfrm>
              <a:off x="6809712" y="4413561"/>
              <a:ext cx="160667" cy="1555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494"/>
                  </a:moveTo>
                  <a:lnTo>
                    <a:pt x="14306" y="21600"/>
                  </a:lnTo>
                  <a:lnTo>
                    <a:pt x="21600" y="0"/>
                  </a:lnTo>
                  <a:lnTo>
                    <a:pt x="0" y="4494"/>
                  </a:lnTo>
                  <a:close/>
                </a:path>
              </a:pathLst>
            </a:custGeom>
            <a:solidFill>
              <a:srgbClr val="2561AA"/>
            </a:solidFill>
            <a:ln w="9525" cap="flat">
              <a:noFill/>
              <a:prstDash val="solid"/>
              <a:round/>
            </a:ln>
            <a:effectLst/>
          </p:spPr>
          <p:txBody>
            <a:bodyPr anchor="ctr"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Freeform: Shape 7"/>
            <p:cNvSpPr/>
            <p:nvPr/>
          </p:nvSpPr>
          <p:spPr>
            <a:xfrm>
              <a:off x="5284280" y="2552541"/>
              <a:ext cx="1940518" cy="11576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7" h="19713" extrusionOk="0">
                  <a:moveTo>
                    <a:pt x="0" y="5663"/>
                  </a:moveTo>
                  <a:cubicBezTo>
                    <a:pt x="4928" y="-1887"/>
                    <a:pt x="12922" y="-1887"/>
                    <a:pt x="17849" y="5663"/>
                  </a:cubicBezTo>
                  <a:cubicBezTo>
                    <a:pt x="20368" y="9521"/>
                    <a:pt x="21600" y="14638"/>
                    <a:pt x="21545" y="19713"/>
                  </a:cubicBezTo>
                </a:path>
              </a:pathLst>
            </a:custGeom>
            <a:noFill/>
            <a:ln w="38100" cap="flat">
              <a:solidFill>
                <a:srgbClr val="2561AA">
                  <a:alpha val="41673"/>
                </a:srgbClr>
              </a:solidFill>
              <a:prstDash val="solid"/>
              <a:miter lim="800000"/>
            </a:ln>
            <a:effectLst/>
          </p:spPr>
          <p:txBody>
            <a:bodyPr anchor="ctr"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Freeform: Shape 8"/>
            <p:cNvSpPr/>
            <p:nvPr/>
          </p:nvSpPr>
          <p:spPr>
            <a:xfrm>
              <a:off x="5224795" y="2798242"/>
              <a:ext cx="157586" cy="1575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878"/>
                  </a:moveTo>
                  <a:lnTo>
                    <a:pt x="5722" y="0"/>
                  </a:lnTo>
                  <a:lnTo>
                    <a:pt x="0" y="21600"/>
                  </a:lnTo>
                  <a:lnTo>
                    <a:pt x="21600" y="15878"/>
                  </a:lnTo>
                  <a:close/>
                </a:path>
              </a:pathLst>
            </a:custGeom>
            <a:solidFill>
              <a:srgbClr val="2561AA"/>
            </a:solidFill>
            <a:ln w="9525" cap="flat">
              <a:noFill/>
              <a:prstDash val="solid"/>
              <a:round/>
            </a:ln>
            <a:effectLst/>
          </p:spPr>
          <p:txBody>
            <a:bodyPr anchor="ctr"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Freeform: Shape 9"/>
            <p:cNvSpPr/>
            <p:nvPr/>
          </p:nvSpPr>
          <p:spPr>
            <a:xfrm>
              <a:off x="5003877" y="3698525"/>
              <a:ext cx="2607607" cy="15160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11941"/>
                    <a:pt x="15986" y="21600"/>
                    <a:pt x="9044" y="21600"/>
                  </a:cubicBezTo>
                  <a:cubicBezTo>
                    <a:pt x="5492" y="21600"/>
                    <a:pt x="2266" y="19036"/>
                    <a:pt x="0" y="14927"/>
                  </a:cubicBezTo>
                </a:path>
              </a:pathLst>
            </a:custGeom>
            <a:noFill/>
            <a:ln w="38100" cap="flat">
              <a:solidFill>
                <a:srgbClr val="2561AA">
                  <a:alpha val="41673"/>
                </a:srgbClr>
              </a:solidFill>
              <a:prstDash val="solid"/>
              <a:miter lim="800000"/>
            </a:ln>
            <a:effectLst/>
          </p:spPr>
          <p:txBody>
            <a:bodyPr anchor="ctr"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" name="Freeform: Shape 10"/>
            <p:cNvSpPr/>
            <p:nvPr/>
          </p:nvSpPr>
          <p:spPr>
            <a:xfrm>
              <a:off x="4957139" y="4704331"/>
              <a:ext cx="158607" cy="1575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26" y="21600"/>
                  </a:moveTo>
                  <a:lnTo>
                    <a:pt x="21600" y="5722"/>
                  </a:lnTo>
                  <a:lnTo>
                    <a:pt x="0" y="0"/>
                  </a:lnTo>
                  <a:lnTo>
                    <a:pt x="5826" y="21600"/>
                  </a:lnTo>
                  <a:close/>
                </a:path>
              </a:pathLst>
            </a:custGeom>
            <a:solidFill>
              <a:srgbClr val="2561AA"/>
            </a:solidFill>
            <a:ln w="9525" cap="flat">
              <a:noFill/>
              <a:prstDash val="solid"/>
              <a:round/>
            </a:ln>
            <a:effectLst/>
          </p:spPr>
          <p:txBody>
            <a:bodyPr anchor="ctr"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Freeform: Shape 11"/>
            <p:cNvSpPr/>
            <p:nvPr/>
          </p:nvSpPr>
          <p:spPr>
            <a:xfrm>
              <a:off x="6855064" y="2944222"/>
              <a:ext cx="1510723" cy="15107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Freeform: Shape 17"/>
            <p:cNvSpPr>
              <a:spLocks noChangeAspect="1"/>
            </p:cNvSpPr>
            <p:nvPr/>
          </p:nvSpPr>
          <p:spPr bwMode="auto">
            <a:xfrm>
              <a:off x="7355468" y="3342926"/>
              <a:ext cx="562923" cy="709481"/>
            </a:xfrm>
            <a:custGeom>
              <a:avLst/>
              <a:gdLst>
                <a:gd name="connsiteX0" fmla="*/ 179388 w 268288"/>
                <a:gd name="connsiteY0" fmla="*/ 166688 h 338138"/>
                <a:gd name="connsiteX1" fmla="*/ 203200 w 268288"/>
                <a:gd name="connsiteY1" fmla="*/ 190443 h 338138"/>
                <a:gd name="connsiteX2" fmla="*/ 203200 w 268288"/>
                <a:gd name="connsiteY2" fmla="*/ 252471 h 338138"/>
                <a:gd name="connsiteX3" fmla="*/ 179388 w 268288"/>
                <a:gd name="connsiteY3" fmla="*/ 276226 h 338138"/>
                <a:gd name="connsiteX4" fmla="*/ 155575 w 268288"/>
                <a:gd name="connsiteY4" fmla="*/ 252471 h 338138"/>
                <a:gd name="connsiteX5" fmla="*/ 155575 w 268288"/>
                <a:gd name="connsiteY5" fmla="*/ 190443 h 338138"/>
                <a:gd name="connsiteX6" fmla="*/ 179388 w 268288"/>
                <a:gd name="connsiteY6" fmla="*/ 166688 h 338138"/>
                <a:gd name="connsiteX7" fmla="*/ 179388 w 268288"/>
                <a:gd name="connsiteY7" fmla="*/ 150813 h 338138"/>
                <a:gd name="connsiteX8" fmla="*/ 139700 w 268288"/>
                <a:gd name="connsiteY8" fmla="*/ 190427 h 338138"/>
                <a:gd name="connsiteX9" fmla="*/ 139700 w 268288"/>
                <a:gd name="connsiteY9" fmla="*/ 252488 h 338138"/>
                <a:gd name="connsiteX10" fmla="*/ 179388 w 268288"/>
                <a:gd name="connsiteY10" fmla="*/ 292101 h 338138"/>
                <a:gd name="connsiteX11" fmla="*/ 219075 w 268288"/>
                <a:gd name="connsiteY11" fmla="*/ 252488 h 338138"/>
                <a:gd name="connsiteX12" fmla="*/ 219075 w 268288"/>
                <a:gd name="connsiteY12" fmla="*/ 190427 h 338138"/>
                <a:gd name="connsiteX13" fmla="*/ 179388 w 268288"/>
                <a:gd name="connsiteY13" fmla="*/ 150813 h 338138"/>
                <a:gd name="connsiteX14" fmla="*/ 57120 w 268288"/>
                <a:gd name="connsiteY14" fmla="*/ 150813 h 338138"/>
                <a:gd name="connsiteX15" fmla="*/ 49212 w 268288"/>
                <a:gd name="connsiteY15" fmla="*/ 158705 h 338138"/>
                <a:gd name="connsiteX16" fmla="*/ 57120 w 268288"/>
                <a:gd name="connsiteY16" fmla="*/ 166597 h 338138"/>
                <a:gd name="connsiteX17" fmla="*/ 80842 w 268288"/>
                <a:gd name="connsiteY17" fmla="*/ 166597 h 338138"/>
                <a:gd name="connsiteX18" fmla="*/ 103247 w 268288"/>
                <a:gd name="connsiteY18" fmla="*/ 188959 h 338138"/>
                <a:gd name="connsiteX19" fmla="*/ 103247 w 268288"/>
                <a:gd name="connsiteY19" fmla="*/ 190274 h 338138"/>
                <a:gd name="connsiteX20" fmla="*/ 80842 w 268288"/>
                <a:gd name="connsiteY20" fmla="*/ 212635 h 338138"/>
                <a:gd name="connsiteX21" fmla="*/ 57120 w 268288"/>
                <a:gd name="connsiteY21" fmla="*/ 212635 h 338138"/>
                <a:gd name="connsiteX22" fmla="*/ 49212 w 268288"/>
                <a:gd name="connsiteY22" fmla="*/ 220527 h 338138"/>
                <a:gd name="connsiteX23" fmla="*/ 57120 w 268288"/>
                <a:gd name="connsiteY23" fmla="*/ 228419 h 338138"/>
                <a:gd name="connsiteX24" fmla="*/ 80842 w 268288"/>
                <a:gd name="connsiteY24" fmla="*/ 228419 h 338138"/>
                <a:gd name="connsiteX25" fmla="*/ 103247 w 268288"/>
                <a:gd name="connsiteY25" fmla="*/ 250781 h 338138"/>
                <a:gd name="connsiteX26" fmla="*/ 80842 w 268288"/>
                <a:gd name="connsiteY26" fmla="*/ 273142 h 338138"/>
                <a:gd name="connsiteX27" fmla="*/ 57120 w 268288"/>
                <a:gd name="connsiteY27" fmla="*/ 273142 h 338138"/>
                <a:gd name="connsiteX28" fmla="*/ 49212 w 268288"/>
                <a:gd name="connsiteY28" fmla="*/ 281034 h 338138"/>
                <a:gd name="connsiteX29" fmla="*/ 57120 w 268288"/>
                <a:gd name="connsiteY29" fmla="*/ 288926 h 338138"/>
                <a:gd name="connsiteX30" fmla="*/ 80842 w 268288"/>
                <a:gd name="connsiteY30" fmla="*/ 288926 h 338138"/>
                <a:gd name="connsiteX31" fmla="*/ 119062 w 268288"/>
                <a:gd name="connsiteY31" fmla="*/ 250781 h 338138"/>
                <a:gd name="connsiteX32" fmla="*/ 103247 w 268288"/>
                <a:gd name="connsiteY32" fmla="*/ 220527 h 338138"/>
                <a:gd name="connsiteX33" fmla="*/ 119062 w 268288"/>
                <a:gd name="connsiteY33" fmla="*/ 190274 h 338138"/>
                <a:gd name="connsiteX34" fmla="*/ 119062 w 268288"/>
                <a:gd name="connsiteY34" fmla="*/ 188959 h 338138"/>
                <a:gd name="connsiteX35" fmla="*/ 80842 w 268288"/>
                <a:gd name="connsiteY35" fmla="*/ 150813 h 338138"/>
                <a:gd name="connsiteX36" fmla="*/ 57120 w 268288"/>
                <a:gd name="connsiteY36" fmla="*/ 150813 h 338138"/>
                <a:gd name="connsiteX37" fmla="*/ 46099 w 268288"/>
                <a:gd name="connsiteY37" fmla="*/ 47625 h 338138"/>
                <a:gd name="connsiteX38" fmla="*/ 15875 w 268288"/>
                <a:gd name="connsiteY38" fmla="*/ 79629 h 338138"/>
                <a:gd name="connsiteX39" fmla="*/ 15875 w 268288"/>
                <a:gd name="connsiteY39" fmla="*/ 114300 h 338138"/>
                <a:gd name="connsiteX40" fmla="*/ 252413 w 268288"/>
                <a:gd name="connsiteY40" fmla="*/ 114300 h 338138"/>
                <a:gd name="connsiteX41" fmla="*/ 252413 w 268288"/>
                <a:gd name="connsiteY41" fmla="*/ 79629 h 338138"/>
                <a:gd name="connsiteX42" fmla="*/ 222189 w 268288"/>
                <a:gd name="connsiteY42" fmla="*/ 47625 h 338138"/>
                <a:gd name="connsiteX43" fmla="*/ 210362 w 268288"/>
                <a:gd name="connsiteY43" fmla="*/ 47625 h 338138"/>
                <a:gd name="connsiteX44" fmla="*/ 210362 w 268288"/>
                <a:gd name="connsiteY44" fmla="*/ 71628 h 338138"/>
                <a:gd name="connsiteX45" fmla="*/ 202477 w 268288"/>
                <a:gd name="connsiteY45" fmla="*/ 79629 h 338138"/>
                <a:gd name="connsiteX46" fmla="*/ 194593 w 268288"/>
                <a:gd name="connsiteY46" fmla="*/ 71628 h 338138"/>
                <a:gd name="connsiteX47" fmla="*/ 194593 w 268288"/>
                <a:gd name="connsiteY47" fmla="*/ 47625 h 338138"/>
                <a:gd name="connsiteX48" fmla="*/ 73696 w 268288"/>
                <a:gd name="connsiteY48" fmla="*/ 47625 h 338138"/>
                <a:gd name="connsiteX49" fmla="*/ 73696 w 268288"/>
                <a:gd name="connsiteY49" fmla="*/ 71628 h 338138"/>
                <a:gd name="connsiteX50" fmla="*/ 65811 w 268288"/>
                <a:gd name="connsiteY50" fmla="*/ 79629 h 338138"/>
                <a:gd name="connsiteX51" fmla="*/ 57926 w 268288"/>
                <a:gd name="connsiteY51" fmla="*/ 71628 h 338138"/>
                <a:gd name="connsiteX52" fmla="*/ 57926 w 268288"/>
                <a:gd name="connsiteY52" fmla="*/ 47625 h 338138"/>
                <a:gd name="connsiteX53" fmla="*/ 46099 w 268288"/>
                <a:gd name="connsiteY53" fmla="*/ 47625 h 338138"/>
                <a:gd name="connsiteX54" fmla="*/ 65757 w 268288"/>
                <a:gd name="connsiteY54" fmla="*/ 0 h 338138"/>
                <a:gd name="connsiteX55" fmla="*/ 73648 w 268288"/>
                <a:gd name="connsiteY55" fmla="*/ 7925 h 338138"/>
                <a:gd name="connsiteX56" fmla="*/ 73648 w 268288"/>
                <a:gd name="connsiteY56" fmla="*/ 31700 h 338138"/>
                <a:gd name="connsiteX57" fmla="*/ 194640 w 268288"/>
                <a:gd name="connsiteY57" fmla="*/ 31700 h 338138"/>
                <a:gd name="connsiteX58" fmla="*/ 194640 w 268288"/>
                <a:gd name="connsiteY58" fmla="*/ 7925 h 338138"/>
                <a:gd name="connsiteX59" fmla="*/ 202531 w 268288"/>
                <a:gd name="connsiteY59" fmla="*/ 0 h 338138"/>
                <a:gd name="connsiteX60" fmla="*/ 210422 w 268288"/>
                <a:gd name="connsiteY60" fmla="*/ 7925 h 338138"/>
                <a:gd name="connsiteX61" fmla="*/ 210422 w 268288"/>
                <a:gd name="connsiteY61" fmla="*/ 31700 h 338138"/>
                <a:gd name="connsiteX62" fmla="*/ 222258 w 268288"/>
                <a:gd name="connsiteY62" fmla="*/ 31700 h 338138"/>
                <a:gd name="connsiteX63" fmla="*/ 268288 w 268288"/>
                <a:gd name="connsiteY63" fmla="*/ 79251 h 338138"/>
                <a:gd name="connsiteX64" fmla="*/ 268288 w 268288"/>
                <a:gd name="connsiteY64" fmla="*/ 290587 h 338138"/>
                <a:gd name="connsiteX65" fmla="*/ 222258 w 268288"/>
                <a:gd name="connsiteY65" fmla="*/ 338138 h 338138"/>
                <a:gd name="connsiteX66" fmla="*/ 46030 w 268288"/>
                <a:gd name="connsiteY66" fmla="*/ 338138 h 338138"/>
                <a:gd name="connsiteX67" fmla="*/ 0 w 268288"/>
                <a:gd name="connsiteY67" fmla="*/ 290587 h 338138"/>
                <a:gd name="connsiteX68" fmla="*/ 0 w 268288"/>
                <a:gd name="connsiteY68" fmla="*/ 79251 h 338138"/>
                <a:gd name="connsiteX69" fmla="*/ 46030 w 268288"/>
                <a:gd name="connsiteY69" fmla="*/ 31700 h 338138"/>
                <a:gd name="connsiteX70" fmla="*/ 57866 w 268288"/>
                <a:gd name="connsiteY70" fmla="*/ 31700 h 338138"/>
                <a:gd name="connsiteX71" fmla="*/ 57866 w 268288"/>
                <a:gd name="connsiteY71" fmla="*/ 7925 h 338138"/>
                <a:gd name="connsiteX72" fmla="*/ 65757 w 268288"/>
                <a:gd name="connsiteY72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268288" h="338138">
                  <a:moveTo>
                    <a:pt x="179388" y="166688"/>
                  </a:moveTo>
                  <a:cubicBezTo>
                    <a:pt x="192617" y="166688"/>
                    <a:pt x="203200" y="177246"/>
                    <a:pt x="203200" y="190443"/>
                  </a:cubicBezTo>
                  <a:cubicBezTo>
                    <a:pt x="203200" y="252471"/>
                    <a:pt x="203200" y="252471"/>
                    <a:pt x="203200" y="252471"/>
                  </a:cubicBezTo>
                  <a:cubicBezTo>
                    <a:pt x="203200" y="265668"/>
                    <a:pt x="192617" y="276226"/>
                    <a:pt x="179388" y="276226"/>
                  </a:cubicBezTo>
                  <a:cubicBezTo>
                    <a:pt x="166158" y="276226"/>
                    <a:pt x="155575" y="265668"/>
                    <a:pt x="155575" y="252471"/>
                  </a:cubicBezTo>
                  <a:cubicBezTo>
                    <a:pt x="155575" y="190443"/>
                    <a:pt x="155575" y="190443"/>
                    <a:pt x="155575" y="190443"/>
                  </a:cubicBezTo>
                  <a:cubicBezTo>
                    <a:pt x="155575" y="177246"/>
                    <a:pt x="166158" y="166688"/>
                    <a:pt x="179388" y="166688"/>
                  </a:cubicBezTo>
                  <a:close/>
                  <a:moveTo>
                    <a:pt x="179388" y="150813"/>
                  </a:moveTo>
                  <a:cubicBezTo>
                    <a:pt x="158221" y="150813"/>
                    <a:pt x="139700" y="169299"/>
                    <a:pt x="139700" y="190427"/>
                  </a:cubicBezTo>
                  <a:cubicBezTo>
                    <a:pt x="139700" y="252488"/>
                    <a:pt x="139700" y="252488"/>
                    <a:pt x="139700" y="252488"/>
                  </a:cubicBezTo>
                  <a:cubicBezTo>
                    <a:pt x="139700" y="273615"/>
                    <a:pt x="158221" y="292101"/>
                    <a:pt x="179388" y="292101"/>
                  </a:cubicBezTo>
                  <a:cubicBezTo>
                    <a:pt x="201877" y="292101"/>
                    <a:pt x="219075" y="273615"/>
                    <a:pt x="219075" y="252488"/>
                  </a:cubicBezTo>
                  <a:lnTo>
                    <a:pt x="219075" y="190427"/>
                  </a:lnTo>
                  <a:cubicBezTo>
                    <a:pt x="219075" y="169299"/>
                    <a:pt x="201877" y="150813"/>
                    <a:pt x="179388" y="150813"/>
                  </a:cubicBezTo>
                  <a:close/>
                  <a:moveTo>
                    <a:pt x="57120" y="150813"/>
                  </a:moveTo>
                  <a:cubicBezTo>
                    <a:pt x="51848" y="150813"/>
                    <a:pt x="49212" y="154759"/>
                    <a:pt x="49212" y="158705"/>
                  </a:cubicBezTo>
                  <a:cubicBezTo>
                    <a:pt x="49212" y="163967"/>
                    <a:pt x="51848" y="166597"/>
                    <a:pt x="57120" y="166597"/>
                  </a:cubicBezTo>
                  <a:cubicBezTo>
                    <a:pt x="80842" y="166597"/>
                    <a:pt x="80842" y="166597"/>
                    <a:pt x="80842" y="166597"/>
                  </a:cubicBezTo>
                  <a:cubicBezTo>
                    <a:pt x="92704" y="166597"/>
                    <a:pt x="103247" y="177120"/>
                    <a:pt x="103247" y="188959"/>
                  </a:cubicBezTo>
                  <a:cubicBezTo>
                    <a:pt x="103247" y="190274"/>
                    <a:pt x="103247" y="190274"/>
                    <a:pt x="103247" y="190274"/>
                  </a:cubicBezTo>
                  <a:cubicBezTo>
                    <a:pt x="103247" y="202112"/>
                    <a:pt x="92704" y="212635"/>
                    <a:pt x="80842" y="212635"/>
                  </a:cubicBezTo>
                  <a:cubicBezTo>
                    <a:pt x="57120" y="212635"/>
                    <a:pt x="57120" y="212635"/>
                    <a:pt x="57120" y="212635"/>
                  </a:cubicBezTo>
                  <a:cubicBezTo>
                    <a:pt x="51848" y="212635"/>
                    <a:pt x="49212" y="215266"/>
                    <a:pt x="49212" y="220527"/>
                  </a:cubicBezTo>
                  <a:cubicBezTo>
                    <a:pt x="49212" y="224473"/>
                    <a:pt x="51848" y="228419"/>
                    <a:pt x="57120" y="228419"/>
                  </a:cubicBezTo>
                  <a:cubicBezTo>
                    <a:pt x="80842" y="228419"/>
                    <a:pt x="80842" y="228419"/>
                    <a:pt x="80842" y="228419"/>
                  </a:cubicBezTo>
                  <a:cubicBezTo>
                    <a:pt x="92704" y="228419"/>
                    <a:pt x="103247" y="237627"/>
                    <a:pt x="103247" y="250781"/>
                  </a:cubicBezTo>
                  <a:cubicBezTo>
                    <a:pt x="103247" y="263934"/>
                    <a:pt x="92704" y="273142"/>
                    <a:pt x="80842" y="273142"/>
                  </a:cubicBezTo>
                  <a:cubicBezTo>
                    <a:pt x="57120" y="273142"/>
                    <a:pt x="57120" y="273142"/>
                    <a:pt x="57120" y="273142"/>
                  </a:cubicBezTo>
                  <a:cubicBezTo>
                    <a:pt x="51848" y="273142"/>
                    <a:pt x="49212" y="277088"/>
                    <a:pt x="49212" y="281034"/>
                  </a:cubicBezTo>
                  <a:cubicBezTo>
                    <a:pt x="49212" y="284980"/>
                    <a:pt x="51848" y="288926"/>
                    <a:pt x="57120" y="288926"/>
                  </a:cubicBezTo>
                  <a:cubicBezTo>
                    <a:pt x="80842" y="288926"/>
                    <a:pt x="80842" y="288926"/>
                    <a:pt x="80842" y="288926"/>
                  </a:cubicBezTo>
                  <a:cubicBezTo>
                    <a:pt x="101929" y="288926"/>
                    <a:pt x="119062" y="271826"/>
                    <a:pt x="119062" y="250781"/>
                  </a:cubicBezTo>
                  <a:cubicBezTo>
                    <a:pt x="119062" y="237627"/>
                    <a:pt x="112473" y="227104"/>
                    <a:pt x="103247" y="220527"/>
                  </a:cubicBezTo>
                  <a:cubicBezTo>
                    <a:pt x="112473" y="212635"/>
                    <a:pt x="119062" y="202112"/>
                    <a:pt x="119062" y="190274"/>
                  </a:cubicBezTo>
                  <a:lnTo>
                    <a:pt x="119062" y="188959"/>
                  </a:lnTo>
                  <a:cubicBezTo>
                    <a:pt x="119062" y="167913"/>
                    <a:pt x="101929" y="150813"/>
                    <a:pt x="80842" y="150813"/>
                  </a:cubicBezTo>
                  <a:cubicBezTo>
                    <a:pt x="57120" y="150813"/>
                    <a:pt x="57120" y="150813"/>
                    <a:pt x="57120" y="150813"/>
                  </a:cubicBezTo>
                  <a:close/>
                  <a:moveTo>
                    <a:pt x="46099" y="47625"/>
                  </a:moveTo>
                  <a:cubicBezTo>
                    <a:pt x="29016" y="47625"/>
                    <a:pt x="15875" y="62294"/>
                    <a:pt x="15875" y="79629"/>
                  </a:cubicBezTo>
                  <a:cubicBezTo>
                    <a:pt x="15875" y="114300"/>
                    <a:pt x="15875" y="114300"/>
                    <a:pt x="15875" y="114300"/>
                  </a:cubicBezTo>
                  <a:cubicBezTo>
                    <a:pt x="252413" y="114300"/>
                    <a:pt x="252413" y="114300"/>
                    <a:pt x="252413" y="114300"/>
                  </a:cubicBezTo>
                  <a:lnTo>
                    <a:pt x="252413" y="79629"/>
                  </a:lnTo>
                  <a:cubicBezTo>
                    <a:pt x="252413" y="62294"/>
                    <a:pt x="239272" y="47625"/>
                    <a:pt x="222189" y="47625"/>
                  </a:cubicBezTo>
                  <a:cubicBezTo>
                    <a:pt x="210362" y="47625"/>
                    <a:pt x="210362" y="47625"/>
                    <a:pt x="210362" y="47625"/>
                  </a:cubicBezTo>
                  <a:cubicBezTo>
                    <a:pt x="210362" y="71628"/>
                    <a:pt x="210362" y="71628"/>
                    <a:pt x="210362" y="71628"/>
                  </a:cubicBezTo>
                  <a:cubicBezTo>
                    <a:pt x="210362" y="75629"/>
                    <a:pt x="206420" y="79629"/>
                    <a:pt x="202477" y="79629"/>
                  </a:cubicBezTo>
                  <a:cubicBezTo>
                    <a:pt x="197221" y="79629"/>
                    <a:pt x="194593" y="75629"/>
                    <a:pt x="194593" y="71628"/>
                  </a:cubicBezTo>
                  <a:cubicBezTo>
                    <a:pt x="194593" y="47625"/>
                    <a:pt x="194593" y="47625"/>
                    <a:pt x="194593" y="47625"/>
                  </a:cubicBezTo>
                  <a:cubicBezTo>
                    <a:pt x="73696" y="47625"/>
                    <a:pt x="73696" y="47625"/>
                    <a:pt x="73696" y="47625"/>
                  </a:cubicBezTo>
                  <a:cubicBezTo>
                    <a:pt x="73696" y="71628"/>
                    <a:pt x="73696" y="71628"/>
                    <a:pt x="73696" y="71628"/>
                  </a:cubicBezTo>
                  <a:cubicBezTo>
                    <a:pt x="73696" y="75629"/>
                    <a:pt x="71067" y="79629"/>
                    <a:pt x="65811" y="79629"/>
                  </a:cubicBezTo>
                  <a:cubicBezTo>
                    <a:pt x="61869" y="79629"/>
                    <a:pt x="57926" y="75629"/>
                    <a:pt x="57926" y="71628"/>
                  </a:cubicBezTo>
                  <a:cubicBezTo>
                    <a:pt x="57926" y="47625"/>
                    <a:pt x="57926" y="47625"/>
                    <a:pt x="57926" y="47625"/>
                  </a:cubicBezTo>
                  <a:cubicBezTo>
                    <a:pt x="46099" y="47625"/>
                    <a:pt x="46099" y="47625"/>
                    <a:pt x="46099" y="47625"/>
                  </a:cubicBezTo>
                  <a:close/>
                  <a:moveTo>
                    <a:pt x="65757" y="0"/>
                  </a:moveTo>
                  <a:cubicBezTo>
                    <a:pt x="71018" y="0"/>
                    <a:pt x="73648" y="3962"/>
                    <a:pt x="73648" y="7925"/>
                  </a:cubicBezTo>
                  <a:cubicBezTo>
                    <a:pt x="73648" y="31700"/>
                    <a:pt x="73648" y="31700"/>
                    <a:pt x="73648" y="31700"/>
                  </a:cubicBezTo>
                  <a:cubicBezTo>
                    <a:pt x="194640" y="31700"/>
                    <a:pt x="194640" y="31700"/>
                    <a:pt x="194640" y="31700"/>
                  </a:cubicBezTo>
                  <a:cubicBezTo>
                    <a:pt x="194640" y="7925"/>
                    <a:pt x="194640" y="7925"/>
                    <a:pt x="194640" y="7925"/>
                  </a:cubicBezTo>
                  <a:cubicBezTo>
                    <a:pt x="194640" y="3962"/>
                    <a:pt x="197271" y="0"/>
                    <a:pt x="202531" y="0"/>
                  </a:cubicBezTo>
                  <a:cubicBezTo>
                    <a:pt x="206477" y="0"/>
                    <a:pt x="210422" y="3962"/>
                    <a:pt x="210422" y="7925"/>
                  </a:cubicBezTo>
                  <a:cubicBezTo>
                    <a:pt x="210422" y="31700"/>
                    <a:pt x="210422" y="31700"/>
                    <a:pt x="210422" y="31700"/>
                  </a:cubicBezTo>
                  <a:cubicBezTo>
                    <a:pt x="222258" y="31700"/>
                    <a:pt x="222258" y="31700"/>
                    <a:pt x="222258" y="31700"/>
                  </a:cubicBezTo>
                  <a:cubicBezTo>
                    <a:pt x="247246" y="31700"/>
                    <a:pt x="268288" y="52834"/>
                    <a:pt x="268288" y="79251"/>
                  </a:cubicBezTo>
                  <a:cubicBezTo>
                    <a:pt x="268288" y="290587"/>
                    <a:pt x="268288" y="290587"/>
                    <a:pt x="268288" y="290587"/>
                  </a:cubicBezTo>
                  <a:cubicBezTo>
                    <a:pt x="268288" y="317005"/>
                    <a:pt x="247246" y="338138"/>
                    <a:pt x="222258" y="338138"/>
                  </a:cubicBezTo>
                  <a:cubicBezTo>
                    <a:pt x="46030" y="338138"/>
                    <a:pt x="46030" y="338138"/>
                    <a:pt x="46030" y="338138"/>
                  </a:cubicBezTo>
                  <a:cubicBezTo>
                    <a:pt x="21042" y="338138"/>
                    <a:pt x="0" y="317005"/>
                    <a:pt x="0" y="290587"/>
                  </a:cubicBezTo>
                  <a:cubicBezTo>
                    <a:pt x="0" y="79251"/>
                    <a:pt x="0" y="79251"/>
                    <a:pt x="0" y="79251"/>
                  </a:cubicBezTo>
                  <a:cubicBezTo>
                    <a:pt x="0" y="52834"/>
                    <a:pt x="21042" y="31700"/>
                    <a:pt x="46030" y="31700"/>
                  </a:cubicBezTo>
                  <a:cubicBezTo>
                    <a:pt x="57866" y="31700"/>
                    <a:pt x="57866" y="31700"/>
                    <a:pt x="57866" y="31700"/>
                  </a:cubicBezTo>
                  <a:cubicBezTo>
                    <a:pt x="57866" y="7925"/>
                    <a:pt x="57866" y="7925"/>
                    <a:pt x="57866" y="7925"/>
                  </a:cubicBezTo>
                  <a:cubicBezTo>
                    <a:pt x="57866" y="3962"/>
                    <a:pt x="61812" y="0"/>
                    <a:pt x="657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Freeform: Shape 11"/>
            <p:cNvSpPr/>
            <p:nvPr/>
          </p:nvSpPr>
          <p:spPr>
            <a:xfrm>
              <a:off x="3818530" y="2944222"/>
              <a:ext cx="1510723" cy="15107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" name="Freeform: Shape 16"/>
            <p:cNvSpPr>
              <a:spLocks noChangeAspect="1"/>
            </p:cNvSpPr>
            <p:nvPr/>
          </p:nvSpPr>
          <p:spPr bwMode="auto">
            <a:xfrm>
              <a:off x="4277466" y="3342927"/>
              <a:ext cx="610333" cy="709479"/>
            </a:xfrm>
            <a:custGeom>
              <a:avLst/>
              <a:gdLst>
                <a:gd name="connsiteX0" fmla="*/ 144647 w 290884"/>
                <a:gd name="connsiteY0" fmla="*/ 246063 h 338138"/>
                <a:gd name="connsiteX1" fmla="*/ 110656 w 290884"/>
                <a:gd name="connsiteY1" fmla="*/ 261816 h 338138"/>
                <a:gd name="connsiteX2" fmla="*/ 144647 w 290884"/>
                <a:gd name="connsiteY2" fmla="*/ 314326 h 338138"/>
                <a:gd name="connsiteX3" fmla="*/ 177331 w 290884"/>
                <a:gd name="connsiteY3" fmla="*/ 261816 h 338138"/>
                <a:gd name="connsiteX4" fmla="*/ 144647 w 290884"/>
                <a:gd name="connsiteY4" fmla="*/ 246063 h 338138"/>
                <a:gd name="connsiteX5" fmla="*/ 186856 w 290884"/>
                <a:gd name="connsiteY5" fmla="*/ 222250 h 338138"/>
                <a:gd name="connsiteX6" fmla="*/ 181776 w 290884"/>
                <a:gd name="connsiteY6" fmla="*/ 224790 h 338138"/>
                <a:gd name="connsiteX7" fmla="*/ 167806 w 290884"/>
                <a:gd name="connsiteY7" fmla="*/ 233680 h 338138"/>
                <a:gd name="connsiteX8" fmla="*/ 183046 w 290884"/>
                <a:gd name="connsiteY8" fmla="*/ 241300 h 338138"/>
                <a:gd name="connsiteX9" fmla="*/ 186856 w 290884"/>
                <a:gd name="connsiteY9" fmla="*/ 222250 h 338138"/>
                <a:gd name="connsiteX10" fmla="*/ 102719 w 290884"/>
                <a:gd name="connsiteY10" fmla="*/ 222250 h 338138"/>
                <a:gd name="connsiteX11" fmla="*/ 105470 w 290884"/>
                <a:gd name="connsiteY11" fmla="*/ 241300 h 338138"/>
                <a:gd name="connsiteX12" fmla="*/ 123357 w 290884"/>
                <a:gd name="connsiteY12" fmla="*/ 233680 h 338138"/>
                <a:gd name="connsiteX13" fmla="*/ 106846 w 290884"/>
                <a:gd name="connsiteY13" fmla="*/ 224790 h 338138"/>
                <a:gd name="connsiteX14" fmla="*/ 102719 w 290884"/>
                <a:gd name="connsiteY14" fmla="*/ 222250 h 338138"/>
                <a:gd name="connsiteX15" fmla="*/ 233044 w 290884"/>
                <a:gd name="connsiteY15" fmla="*/ 184150 h 338138"/>
                <a:gd name="connsiteX16" fmla="*/ 209321 w 290884"/>
                <a:gd name="connsiteY16" fmla="*/ 203710 h 338138"/>
                <a:gd name="connsiteX17" fmla="*/ 202731 w 290884"/>
                <a:gd name="connsiteY17" fmla="*/ 249351 h 338138"/>
                <a:gd name="connsiteX18" fmla="*/ 246223 w 290884"/>
                <a:gd name="connsiteY18" fmla="*/ 257175 h 338138"/>
                <a:gd name="connsiteX19" fmla="*/ 265992 w 290884"/>
                <a:gd name="connsiteY19" fmla="*/ 250655 h 338138"/>
                <a:gd name="connsiteX20" fmla="*/ 233044 w 290884"/>
                <a:gd name="connsiteY20" fmla="*/ 184150 h 338138"/>
                <a:gd name="connsiteX21" fmla="*/ 56261 w 290884"/>
                <a:gd name="connsiteY21" fmla="*/ 184150 h 338138"/>
                <a:gd name="connsiteX22" fmla="*/ 21995 w 290884"/>
                <a:gd name="connsiteY22" fmla="*/ 250655 h 338138"/>
                <a:gd name="connsiteX23" fmla="*/ 43082 w 290884"/>
                <a:gd name="connsiteY23" fmla="*/ 257175 h 338138"/>
                <a:gd name="connsiteX24" fmla="*/ 85256 w 290884"/>
                <a:gd name="connsiteY24" fmla="*/ 249351 h 338138"/>
                <a:gd name="connsiteX25" fmla="*/ 78666 w 290884"/>
                <a:gd name="connsiteY25" fmla="*/ 203710 h 338138"/>
                <a:gd name="connsiteX26" fmla="*/ 56261 w 290884"/>
                <a:gd name="connsiteY26" fmla="*/ 184150 h 338138"/>
                <a:gd name="connsiteX27" fmla="*/ 210669 w 290884"/>
                <a:gd name="connsiteY27" fmla="*/ 163513 h 338138"/>
                <a:gd name="connsiteX28" fmla="*/ 210669 w 290884"/>
                <a:gd name="connsiteY28" fmla="*/ 169070 h 338138"/>
                <a:gd name="connsiteX29" fmla="*/ 210669 w 290884"/>
                <a:gd name="connsiteY29" fmla="*/ 174626 h 338138"/>
                <a:gd name="connsiteX30" fmla="*/ 217019 w 290884"/>
                <a:gd name="connsiteY30" fmla="*/ 169070 h 338138"/>
                <a:gd name="connsiteX31" fmla="*/ 210669 w 290884"/>
                <a:gd name="connsiteY31" fmla="*/ 163513 h 338138"/>
                <a:gd name="connsiteX32" fmla="*/ 77319 w 290884"/>
                <a:gd name="connsiteY32" fmla="*/ 163513 h 338138"/>
                <a:gd name="connsiteX33" fmla="*/ 70969 w 290884"/>
                <a:gd name="connsiteY33" fmla="*/ 169070 h 338138"/>
                <a:gd name="connsiteX34" fmla="*/ 77319 w 290884"/>
                <a:gd name="connsiteY34" fmla="*/ 174626 h 338138"/>
                <a:gd name="connsiteX35" fmla="*/ 77319 w 290884"/>
                <a:gd name="connsiteY35" fmla="*/ 169070 h 338138"/>
                <a:gd name="connsiteX36" fmla="*/ 77319 w 290884"/>
                <a:gd name="connsiteY36" fmla="*/ 163513 h 338138"/>
                <a:gd name="connsiteX37" fmla="*/ 144788 w 290884"/>
                <a:gd name="connsiteY37" fmla="*/ 150813 h 338138"/>
                <a:gd name="connsiteX38" fmla="*/ 163045 w 290884"/>
                <a:gd name="connsiteY38" fmla="*/ 169070 h 338138"/>
                <a:gd name="connsiteX39" fmla="*/ 144788 w 290884"/>
                <a:gd name="connsiteY39" fmla="*/ 187327 h 338138"/>
                <a:gd name="connsiteX40" fmla="*/ 126531 w 290884"/>
                <a:gd name="connsiteY40" fmla="*/ 169070 h 338138"/>
                <a:gd name="connsiteX41" fmla="*/ 144788 w 290884"/>
                <a:gd name="connsiteY41" fmla="*/ 150813 h 338138"/>
                <a:gd name="connsiteX42" fmla="*/ 145444 w 290884"/>
                <a:gd name="connsiteY42" fmla="*/ 114300 h 338138"/>
                <a:gd name="connsiteX43" fmla="*/ 119215 w 290884"/>
                <a:gd name="connsiteY43" fmla="*/ 130293 h 338138"/>
                <a:gd name="connsiteX44" fmla="*/ 100855 w 290884"/>
                <a:gd name="connsiteY44" fmla="*/ 144952 h 338138"/>
                <a:gd name="connsiteX45" fmla="*/ 99544 w 290884"/>
                <a:gd name="connsiteY45" fmla="*/ 168941 h 338138"/>
                <a:gd name="connsiteX46" fmla="*/ 100855 w 290884"/>
                <a:gd name="connsiteY46" fmla="*/ 192930 h 338138"/>
                <a:gd name="connsiteX47" fmla="*/ 119215 w 290884"/>
                <a:gd name="connsiteY47" fmla="*/ 206257 h 338138"/>
                <a:gd name="connsiteX48" fmla="*/ 145444 w 290884"/>
                <a:gd name="connsiteY48" fmla="*/ 222250 h 338138"/>
                <a:gd name="connsiteX49" fmla="*/ 170361 w 290884"/>
                <a:gd name="connsiteY49" fmla="*/ 206257 h 338138"/>
                <a:gd name="connsiteX50" fmla="*/ 190032 w 290884"/>
                <a:gd name="connsiteY50" fmla="*/ 192930 h 338138"/>
                <a:gd name="connsiteX51" fmla="*/ 190032 w 290884"/>
                <a:gd name="connsiteY51" fmla="*/ 168941 h 338138"/>
                <a:gd name="connsiteX52" fmla="*/ 190032 w 290884"/>
                <a:gd name="connsiteY52" fmla="*/ 144952 h 338138"/>
                <a:gd name="connsiteX53" fmla="*/ 170361 w 290884"/>
                <a:gd name="connsiteY53" fmla="*/ 130293 h 338138"/>
                <a:gd name="connsiteX54" fmla="*/ 145444 w 290884"/>
                <a:gd name="connsiteY54" fmla="*/ 114300 h 338138"/>
                <a:gd name="connsiteX55" fmla="*/ 183046 w 290884"/>
                <a:gd name="connsiteY55" fmla="*/ 96838 h 338138"/>
                <a:gd name="connsiteX56" fmla="*/ 167806 w 290884"/>
                <a:gd name="connsiteY56" fmla="*/ 103188 h 338138"/>
                <a:gd name="connsiteX57" fmla="*/ 181776 w 290884"/>
                <a:gd name="connsiteY57" fmla="*/ 113348 h 338138"/>
                <a:gd name="connsiteX58" fmla="*/ 186856 w 290884"/>
                <a:gd name="connsiteY58" fmla="*/ 115888 h 338138"/>
                <a:gd name="connsiteX59" fmla="*/ 183046 w 290884"/>
                <a:gd name="connsiteY59" fmla="*/ 96838 h 338138"/>
                <a:gd name="connsiteX60" fmla="*/ 105470 w 290884"/>
                <a:gd name="connsiteY60" fmla="*/ 96838 h 338138"/>
                <a:gd name="connsiteX61" fmla="*/ 102719 w 290884"/>
                <a:gd name="connsiteY61" fmla="*/ 115888 h 338138"/>
                <a:gd name="connsiteX62" fmla="*/ 106846 w 290884"/>
                <a:gd name="connsiteY62" fmla="*/ 113348 h 338138"/>
                <a:gd name="connsiteX63" fmla="*/ 123357 w 290884"/>
                <a:gd name="connsiteY63" fmla="*/ 103188 h 338138"/>
                <a:gd name="connsiteX64" fmla="*/ 105470 w 290884"/>
                <a:gd name="connsiteY64" fmla="*/ 96838 h 338138"/>
                <a:gd name="connsiteX65" fmla="*/ 246901 w 290884"/>
                <a:gd name="connsiteY65" fmla="*/ 79375 h 338138"/>
                <a:gd name="connsiteX66" fmla="*/ 202731 w 290884"/>
                <a:gd name="connsiteY66" fmla="*/ 88503 h 338138"/>
                <a:gd name="connsiteX67" fmla="*/ 209424 w 290884"/>
                <a:gd name="connsiteY67" fmla="*/ 134144 h 338138"/>
                <a:gd name="connsiteX68" fmla="*/ 233517 w 290884"/>
                <a:gd name="connsiteY68" fmla="*/ 152400 h 338138"/>
                <a:gd name="connsiteX69" fmla="*/ 250917 w 290884"/>
                <a:gd name="connsiteY69" fmla="*/ 132840 h 338138"/>
                <a:gd name="connsiteX70" fmla="*/ 266979 w 290884"/>
                <a:gd name="connsiteY70" fmla="*/ 85895 h 338138"/>
                <a:gd name="connsiteX71" fmla="*/ 246901 w 290884"/>
                <a:gd name="connsiteY71" fmla="*/ 79375 h 338138"/>
                <a:gd name="connsiteX72" fmla="*/ 43420 w 290884"/>
                <a:gd name="connsiteY72" fmla="*/ 79375 h 338138"/>
                <a:gd name="connsiteX73" fmla="*/ 22503 w 290884"/>
                <a:gd name="connsiteY73" fmla="*/ 85895 h 338138"/>
                <a:gd name="connsiteX74" fmla="*/ 38191 w 290884"/>
                <a:gd name="connsiteY74" fmla="*/ 132840 h 338138"/>
                <a:gd name="connsiteX75" fmla="*/ 56494 w 290884"/>
                <a:gd name="connsiteY75" fmla="*/ 152400 h 338138"/>
                <a:gd name="connsiteX76" fmla="*/ 78719 w 290884"/>
                <a:gd name="connsiteY76" fmla="*/ 134144 h 338138"/>
                <a:gd name="connsiteX77" fmla="*/ 85256 w 290884"/>
                <a:gd name="connsiteY77" fmla="*/ 88503 h 338138"/>
                <a:gd name="connsiteX78" fmla="*/ 43420 w 290884"/>
                <a:gd name="connsiteY78" fmla="*/ 79375 h 338138"/>
                <a:gd name="connsiteX79" fmla="*/ 144647 w 290884"/>
                <a:gd name="connsiteY79" fmla="*/ 22225 h 338138"/>
                <a:gd name="connsiteX80" fmla="*/ 110656 w 290884"/>
                <a:gd name="connsiteY80" fmla="*/ 74942 h 338138"/>
                <a:gd name="connsiteX81" fmla="*/ 144647 w 290884"/>
                <a:gd name="connsiteY81" fmla="*/ 92075 h 338138"/>
                <a:gd name="connsiteX82" fmla="*/ 177331 w 290884"/>
                <a:gd name="connsiteY82" fmla="*/ 74942 h 338138"/>
                <a:gd name="connsiteX83" fmla="*/ 144647 w 290884"/>
                <a:gd name="connsiteY83" fmla="*/ 22225 h 338138"/>
                <a:gd name="connsiteX84" fmla="*/ 145581 w 290884"/>
                <a:gd name="connsiteY84" fmla="*/ 0 h 338138"/>
                <a:gd name="connsiteX85" fmla="*/ 199637 w 290884"/>
                <a:gd name="connsiteY85" fmla="*/ 67363 h 338138"/>
                <a:gd name="connsiteX86" fmla="*/ 247101 w 290884"/>
                <a:gd name="connsiteY86" fmla="*/ 58117 h 338138"/>
                <a:gd name="connsiteX87" fmla="*/ 285335 w 290884"/>
                <a:gd name="connsiteY87" fmla="*/ 73968 h 338138"/>
                <a:gd name="connsiteX88" fmla="*/ 268195 w 290884"/>
                <a:gd name="connsiteY88" fmla="*/ 145294 h 338138"/>
                <a:gd name="connsiteX89" fmla="*/ 248419 w 290884"/>
                <a:gd name="connsiteY89" fmla="*/ 169069 h 338138"/>
                <a:gd name="connsiteX90" fmla="*/ 285335 w 290884"/>
                <a:gd name="connsiteY90" fmla="*/ 264170 h 338138"/>
                <a:gd name="connsiteX91" fmla="*/ 247101 w 290884"/>
                <a:gd name="connsiteY91" fmla="*/ 280021 h 338138"/>
                <a:gd name="connsiteX92" fmla="*/ 199637 w 290884"/>
                <a:gd name="connsiteY92" fmla="*/ 270775 h 338138"/>
                <a:gd name="connsiteX93" fmla="*/ 145581 w 290884"/>
                <a:gd name="connsiteY93" fmla="*/ 338138 h 338138"/>
                <a:gd name="connsiteX94" fmla="*/ 91525 w 290884"/>
                <a:gd name="connsiteY94" fmla="*/ 270775 h 338138"/>
                <a:gd name="connsiteX95" fmla="*/ 44061 w 290884"/>
                <a:gd name="connsiteY95" fmla="*/ 280021 h 338138"/>
                <a:gd name="connsiteX96" fmla="*/ 5827 w 290884"/>
                <a:gd name="connsiteY96" fmla="*/ 264170 h 338138"/>
                <a:gd name="connsiteX97" fmla="*/ 41425 w 290884"/>
                <a:gd name="connsiteY97" fmla="*/ 169069 h 338138"/>
                <a:gd name="connsiteX98" fmla="*/ 21648 w 290884"/>
                <a:gd name="connsiteY98" fmla="*/ 145294 h 338138"/>
                <a:gd name="connsiteX99" fmla="*/ 5827 w 290884"/>
                <a:gd name="connsiteY99" fmla="*/ 73968 h 338138"/>
                <a:gd name="connsiteX100" fmla="*/ 44061 w 290884"/>
                <a:gd name="connsiteY100" fmla="*/ 58117 h 338138"/>
                <a:gd name="connsiteX101" fmla="*/ 91525 w 290884"/>
                <a:gd name="connsiteY101" fmla="*/ 67363 h 338138"/>
                <a:gd name="connsiteX102" fmla="*/ 145581 w 290884"/>
                <a:gd name="connsiteY102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290884" h="338138">
                  <a:moveTo>
                    <a:pt x="144647" y="246063"/>
                  </a:moveTo>
                  <a:cubicBezTo>
                    <a:pt x="132881" y="252627"/>
                    <a:pt x="121115" y="257878"/>
                    <a:pt x="110656" y="261816"/>
                  </a:cubicBezTo>
                  <a:cubicBezTo>
                    <a:pt x="119807" y="295948"/>
                    <a:pt x="132881" y="314326"/>
                    <a:pt x="144647" y="314326"/>
                  </a:cubicBezTo>
                  <a:cubicBezTo>
                    <a:pt x="155106" y="314326"/>
                    <a:pt x="168180" y="295948"/>
                    <a:pt x="177331" y="261816"/>
                  </a:cubicBezTo>
                  <a:cubicBezTo>
                    <a:pt x="166872" y="257878"/>
                    <a:pt x="155106" y="252627"/>
                    <a:pt x="144647" y="246063"/>
                  </a:cubicBezTo>
                  <a:close/>
                  <a:moveTo>
                    <a:pt x="186856" y="222250"/>
                  </a:moveTo>
                  <a:cubicBezTo>
                    <a:pt x="184316" y="222250"/>
                    <a:pt x="183046" y="223520"/>
                    <a:pt x="181776" y="224790"/>
                  </a:cubicBezTo>
                  <a:cubicBezTo>
                    <a:pt x="176696" y="228600"/>
                    <a:pt x="171616" y="231140"/>
                    <a:pt x="167806" y="233680"/>
                  </a:cubicBezTo>
                  <a:cubicBezTo>
                    <a:pt x="172886" y="237490"/>
                    <a:pt x="177966" y="238760"/>
                    <a:pt x="183046" y="241300"/>
                  </a:cubicBezTo>
                  <a:cubicBezTo>
                    <a:pt x="184316" y="234950"/>
                    <a:pt x="185586" y="228600"/>
                    <a:pt x="186856" y="222250"/>
                  </a:cubicBezTo>
                  <a:close/>
                  <a:moveTo>
                    <a:pt x="102719" y="222250"/>
                  </a:moveTo>
                  <a:cubicBezTo>
                    <a:pt x="102719" y="228600"/>
                    <a:pt x="104095" y="234950"/>
                    <a:pt x="105470" y="241300"/>
                  </a:cubicBezTo>
                  <a:cubicBezTo>
                    <a:pt x="110974" y="238760"/>
                    <a:pt x="117853" y="237490"/>
                    <a:pt x="123357" y="233680"/>
                  </a:cubicBezTo>
                  <a:cubicBezTo>
                    <a:pt x="117853" y="231140"/>
                    <a:pt x="112350" y="228600"/>
                    <a:pt x="106846" y="224790"/>
                  </a:cubicBezTo>
                  <a:cubicBezTo>
                    <a:pt x="105470" y="223520"/>
                    <a:pt x="104095" y="222250"/>
                    <a:pt x="102719" y="222250"/>
                  </a:cubicBezTo>
                  <a:close/>
                  <a:moveTo>
                    <a:pt x="233044" y="184150"/>
                  </a:moveTo>
                  <a:cubicBezTo>
                    <a:pt x="225136" y="190670"/>
                    <a:pt x="218546" y="197190"/>
                    <a:pt x="209321" y="203710"/>
                  </a:cubicBezTo>
                  <a:cubicBezTo>
                    <a:pt x="208003" y="219359"/>
                    <a:pt x="206685" y="235007"/>
                    <a:pt x="202731" y="249351"/>
                  </a:cubicBezTo>
                  <a:cubicBezTo>
                    <a:pt x="219864" y="254567"/>
                    <a:pt x="234361" y="257175"/>
                    <a:pt x="246223" y="257175"/>
                  </a:cubicBezTo>
                  <a:cubicBezTo>
                    <a:pt x="251494" y="257175"/>
                    <a:pt x="262038" y="257175"/>
                    <a:pt x="265992" y="250655"/>
                  </a:cubicBezTo>
                  <a:cubicBezTo>
                    <a:pt x="272581" y="241527"/>
                    <a:pt x="262038" y="215446"/>
                    <a:pt x="233044" y="184150"/>
                  </a:cubicBezTo>
                  <a:close/>
                  <a:moveTo>
                    <a:pt x="56261" y="184150"/>
                  </a:moveTo>
                  <a:cubicBezTo>
                    <a:pt x="25949" y="215446"/>
                    <a:pt x="15406" y="241527"/>
                    <a:pt x="21995" y="250655"/>
                  </a:cubicBezTo>
                  <a:cubicBezTo>
                    <a:pt x="25949" y="257175"/>
                    <a:pt x="36493" y="257175"/>
                    <a:pt x="43082" y="257175"/>
                  </a:cubicBezTo>
                  <a:cubicBezTo>
                    <a:pt x="54943" y="257175"/>
                    <a:pt x="69441" y="254567"/>
                    <a:pt x="85256" y="249351"/>
                  </a:cubicBezTo>
                  <a:cubicBezTo>
                    <a:pt x="82620" y="235007"/>
                    <a:pt x="79984" y="219359"/>
                    <a:pt x="78666" y="203710"/>
                  </a:cubicBezTo>
                  <a:cubicBezTo>
                    <a:pt x="70759" y="197190"/>
                    <a:pt x="62851" y="190670"/>
                    <a:pt x="56261" y="184150"/>
                  </a:cubicBezTo>
                  <a:close/>
                  <a:moveTo>
                    <a:pt x="210669" y="163513"/>
                  </a:moveTo>
                  <a:cubicBezTo>
                    <a:pt x="210669" y="164902"/>
                    <a:pt x="210669" y="166291"/>
                    <a:pt x="210669" y="169070"/>
                  </a:cubicBezTo>
                  <a:cubicBezTo>
                    <a:pt x="210669" y="170459"/>
                    <a:pt x="210669" y="173237"/>
                    <a:pt x="210669" y="174626"/>
                  </a:cubicBezTo>
                  <a:cubicBezTo>
                    <a:pt x="213209" y="173237"/>
                    <a:pt x="215749" y="170459"/>
                    <a:pt x="217019" y="169070"/>
                  </a:cubicBezTo>
                  <a:cubicBezTo>
                    <a:pt x="215749" y="166291"/>
                    <a:pt x="213209" y="164902"/>
                    <a:pt x="210669" y="163513"/>
                  </a:cubicBezTo>
                  <a:close/>
                  <a:moveTo>
                    <a:pt x="77319" y="163513"/>
                  </a:moveTo>
                  <a:cubicBezTo>
                    <a:pt x="74779" y="164902"/>
                    <a:pt x="73509" y="166291"/>
                    <a:pt x="70969" y="169070"/>
                  </a:cubicBezTo>
                  <a:cubicBezTo>
                    <a:pt x="73509" y="170459"/>
                    <a:pt x="74779" y="173237"/>
                    <a:pt x="77319" y="174626"/>
                  </a:cubicBezTo>
                  <a:cubicBezTo>
                    <a:pt x="77319" y="173237"/>
                    <a:pt x="77319" y="170459"/>
                    <a:pt x="77319" y="169070"/>
                  </a:cubicBezTo>
                  <a:cubicBezTo>
                    <a:pt x="77319" y="166291"/>
                    <a:pt x="77319" y="164902"/>
                    <a:pt x="77319" y="163513"/>
                  </a:cubicBezTo>
                  <a:close/>
                  <a:moveTo>
                    <a:pt x="144788" y="150813"/>
                  </a:moveTo>
                  <a:cubicBezTo>
                    <a:pt x="154871" y="150813"/>
                    <a:pt x="163045" y="158987"/>
                    <a:pt x="163045" y="169070"/>
                  </a:cubicBezTo>
                  <a:cubicBezTo>
                    <a:pt x="163045" y="179153"/>
                    <a:pt x="154871" y="187327"/>
                    <a:pt x="144788" y="187327"/>
                  </a:cubicBezTo>
                  <a:cubicBezTo>
                    <a:pt x="134705" y="187327"/>
                    <a:pt x="126531" y="179153"/>
                    <a:pt x="126531" y="169070"/>
                  </a:cubicBezTo>
                  <a:cubicBezTo>
                    <a:pt x="126531" y="158987"/>
                    <a:pt x="134705" y="150813"/>
                    <a:pt x="144788" y="150813"/>
                  </a:cubicBezTo>
                  <a:close/>
                  <a:moveTo>
                    <a:pt x="145444" y="114300"/>
                  </a:moveTo>
                  <a:cubicBezTo>
                    <a:pt x="136264" y="119631"/>
                    <a:pt x="128395" y="124962"/>
                    <a:pt x="119215" y="130293"/>
                  </a:cubicBezTo>
                  <a:cubicBezTo>
                    <a:pt x="112658" y="135623"/>
                    <a:pt x="106101" y="139622"/>
                    <a:pt x="100855" y="144952"/>
                  </a:cubicBezTo>
                  <a:cubicBezTo>
                    <a:pt x="100855" y="152949"/>
                    <a:pt x="99544" y="160945"/>
                    <a:pt x="99544" y="168941"/>
                  </a:cubicBezTo>
                  <a:cubicBezTo>
                    <a:pt x="99544" y="176938"/>
                    <a:pt x="100855" y="184934"/>
                    <a:pt x="100855" y="192930"/>
                  </a:cubicBezTo>
                  <a:cubicBezTo>
                    <a:pt x="107412" y="196928"/>
                    <a:pt x="112658" y="202259"/>
                    <a:pt x="119215" y="206257"/>
                  </a:cubicBezTo>
                  <a:cubicBezTo>
                    <a:pt x="128395" y="212921"/>
                    <a:pt x="136264" y="218252"/>
                    <a:pt x="145444" y="222250"/>
                  </a:cubicBezTo>
                  <a:cubicBezTo>
                    <a:pt x="153312" y="218252"/>
                    <a:pt x="162492" y="212921"/>
                    <a:pt x="170361" y="206257"/>
                  </a:cubicBezTo>
                  <a:cubicBezTo>
                    <a:pt x="176918" y="202259"/>
                    <a:pt x="183475" y="196928"/>
                    <a:pt x="190032" y="192930"/>
                  </a:cubicBezTo>
                  <a:cubicBezTo>
                    <a:pt x="190032" y="184934"/>
                    <a:pt x="190032" y="176938"/>
                    <a:pt x="190032" y="168941"/>
                  </a:cubicBezTo>
                  <a:cubicBezTo>
                    <a:pt x="190032" y="160945"/>
                    <a:pt x="190032" y="152949"/>
                    <a:pt x="190032" y="144952"/>
                  </a:cubicBezTo>
                  <a:cubicBezTo>
                    <a:pt x="183475" y="139622"/>
                    <a:pt x="176918" y="135623"/>
                    <a:pt x="170361" y="130293"/>
                  </a:cubicBezTo>
                  <a:cubicBezTo>
                    <a:pt x="162492" y="124962"/>
                    <a:pt x="153312" y="119631"/>
                    <a:pt x="145444" y="114300"/>
                  </a:cubicBezTo>
                  <a:close/>
                  <a:moveTo>
                    <a:pt x="183046" y="96838"/>
                  </a:moveTo>
                  <a:cubicBezTo>
                    <a:pt x="177966" y="98108"/>
                    <a:pt x="172886" y="100648"/>
                    <a:pt x="167806" y="103188"/>
                  </a:cubicBezTo>
                  <a:cubicBezTo>
                    <a:pt x="171616" y="106998"/>
                    <a:pt x="176696" y="109538"/>
                    <a:pt x="181776" y="113348"/>
                  </a:cubicBezTo>
                  <a:cubicBezTo>
                    <a:pt x="183046" y="114618"/>
                    <a:pt x="184316" y="115888"/>
                    <a:pt x="186856" y="115888"/>
                  </a:cubicBezTo>
                  <a:cubicBezTo>
                    <a:pt x="185586" y="109538"/>
                    <a:pt x="184316" y="103188"/>
                    <a:pt x="183046" y="96838"/>
                  </a:cubicBezTo>
                  <a:close/>
                  <a:moveTo>
                    <a:pt x="105470" y="96838"/>
                  </a:moveTo>
                  <a:cubicBezTo>
                    <a:pt x="104095" y="103188"/>
                    <a:pt x="102719" y="109538"/>
                    <a:pt x="102719" y="115888"/>
                  </a:cubicBezTo>
                  <a:cubicBezTo>
                    <a:pt x="104095" y="115888"/>
                    <a:pt x="105470" y="114618"/>
                    <a:pt x="106846" y="113348"/>
                  </a:cubicBezTo>
                  <a:cubicBezTo>
                    <a:pt x="112350" y="109538"/>
                    <a:pt x="117853" y="106998"/>
                    <a:pt x="123357" y="103188"/>
                  </a:cubicBezTo>
                  <a:cubicBezTo>
                    <a:pt x="117853" y="100648"/>
                    <a:pt x="110974" y="98108"/>
                    <a:pt x="105470" y="96838"/>
                  </a:cubicBezTo>
                  <a:close/>
                  <a:moveTo>
                    <a:pt x="246901" y="79375"/>
                  </a:moveTo>
                  <a:cubicBezTo>
                    <a:pt x="234855" y="79375"/>
                    <a:pt x="220132" y="83287"/>
                    <a:pt x="202731" y="88503"/>
                  </a:cubicBezTo>
                  <a:cubicBezTo>
                    <a:pt x="206747" y="102847"/>
                    <a:pt x="208085" y="118496"/>
                    <a:pt x="209424" y="134144"/>
                  </a:cubicBezTo>
                  <a:cubicBezTo>
                    <a:pt x="217455" y="139360"/>
                    <a:pt x="225486" y="145880"/>
                    <a:pt x="233517" y="152400"/>
                  </a:cubicBezTo>
                  <a:cubicBezTo>
                    <a:pt x="240209" y="145880"/>
                    <a:pt x="245563" y="139360"/>
                    <a:pt x="250917" y="132840"/>
                  </a:cubicBezTo>
                  <a:cubicBezTo>
                    <a:pt x="269656" y="108063"/>
                    <a:pt x="270994" y="92415"/>
                    <a:pt x="266979" y="85895"/>
                  </a:cubicBezTo>
                  <a:cubicBezTo>
                    <a:pt x="262963" y="80679"/>
                    <a:pt x="252255" y="79375"/>
                    <a:pt x="246901" y="79375"/>
                  </a:cubicBezTo>
                  <a:close/>
                  <a:moveTo>
                    <a:pt x="43420" y="79375"/>
                  </a:moveTo>
                  <a:cubicBezTo>
                    <a:pt x="36884" y="79375"/>
                    <a:pt x="26425" y="80679"/>
                    <a:pt x="22503" y="85895"/>
                  </a:cubicBezTo>
                  <a:cubicBezTo>
                    <a:pt x="18581" y="92415"/>
                    <a:pt x="21195" y="108063"/>
                    <a:pt x="38191" y="132840"/>
                  </a:cubicBezTo>
                  <a:cubicBezTo>
                    <a:pt x="43420" y="139360"/>
                    <a:pt x="49957" y="145880"/>
                    <a:pt x="56494" y="152400"/>
                  </a:cubicBezTo>
                  <a:cubicBezTo>
                    <a:pt x="63031" y="145880"/>
                    <a:pt x="70875" y="139360"/>
                    <a:pt x="78719" y="134144"/>
                  </a:cubicBezTo>
                  <a:cubicBezTo>
                    <a:pt x="80026" y="118496"/>
                    <a:pt x="82641" y="102847"/>
                    <a:pt x="85256" y="88503"/>
                  </a:cubicBezTo>
                  <a:cubicBezTo>
                    <a:pt x="69568" y="83287"/>
                    <a:pt x="55187" y="79375"/>
                    <a:pt x="43420" y="79375"/>
                  </a:cubicBezTo>
                  <a:close/>
                  <a:moveTo>
                    <a:pt x="144647" y="22225"/>
                  </a:moveTo>
                  <a:cubicBezTo>
                    <a:pt x="132881" y="22225"/>
                    <a:pt x="119807" y="41994"/>
                    <a:pt x="110656" y="74942"/>
                  </a:cubicBezTo>
                  <a:cubicBezTo>
                    <a:pt x="121115" y="80214"/>
                    <a:pt x="132881" y="85485"/>
                    <a:pt x="144647" y="92075"/>
                  </a:cubicBezTo>
                  <a:cubicBezTo>
                    <a:pt x="155106" y="85485"/>
                    <a:pt x="166872" y="80214"/>
                    <a:pt x="177331" y="74942"/>
                  </a:cubicBezTo>
                  <a:cubicBezTo>
                    <a:pt x="168180" y="41994"/>
                    <a:pt x="155106" y="22225"/>
                    <a:pt x="144647" y="22225"/>
                  </a:cubicBezTo>
                  <a:close/>
                  <a:moveTo>
                    <a:pt x="145581" y="0"/>
                  </a:moveTo>
                  <a:cubicBezTo>
                    <a:pt x="169313" y="0"/>
                    <a:pt x="187771" y="27738"/>
                    <a:pt x="199637" y="67363"/>
                  </a:cubicBezTo>
                  <a:cubicBezTo>
                    <a:pt x="216777" y="60759"/>
                    <a:pt x="232598" y="58117"/>
                    <a:pt x="247101" y="58117"/>
                  </a:cubicBezTo>
                  <a:cubicBezTo>
                    <a:pt x="269514" y="58117"/>
                    <a:pt x="280061" y="67363"/>
                    <a:pt x="285335" y="73968"/>
                  </a:cubicBezTo>
                  <a:cubicBezTo>
                    <a:pt x="293246" y="85855"/>
                    <a:pt x="295883" y="108310"/>
                    <a:pt x="268195" y="145294"/>
                  </a:cubicBezTo>
                  <a:cubicBezTo>
                    <a:pt x="262922" y="153219"/>
                    <a:pt x="256330" y="161144"/>
                    <a:pt x="248419" y="169069"/>
                  </a:cubicBezTo>
                  <a:cubicBezTo>
                    <a:pt x="281380" y="204732"/>
                    <a:pt x="301156" y="240395"/>
                    <a:pt x="285335" y="264170"/>
                  </a:cubicBezTo>
                  <a:cubicBezTo>
                    <a:pt x="280061" y="270775"/>
                    <a:pt x="269514" y="280021"/>
                    <a:pt x="247101" y="280021"/>
                  </a:cubicBezTo>
                  <a:cubicBezTo>
                    <a:pt x="232598" y="280021"/>
                    <a:pt x="216777" y="276058"/>
                    <a:pt x="199637" y="270775"/>
                  </a:cubicBezTo>
                  <a:cubicBezTo>
                    <a:pt x="187771" y="310400"/>
                    <a:pt x="169313" y="338138"/>
                    <a:pt x="145581" y="338138"/>
                  </a:cubicBezTo>
                  <a:cubicBezTo>
                    <a:pt x="120531" y="338138"/>
                    <a:pt x="102072" y="310400"/>
                    <a:pt x="91525" y="270775"/>
                  </a:cubicBezTo>
                  <a:cubicBezTo>
                    <a:pt x="73067" y="276058"/>
                    <a:pt x="57246" y="280021"/>
                    <a:pt x="44061" y="280021"/>
                  </a:cubicBezTo>
                  <a:cubicBezTo>
                    <a:pt x="21648" y="280021"/>
                    <a:pt x="9782" y="270775"/>
                    <a:pt x="5827" y="264170"/>
                  </a:cubicBezTo>
                  <a:cubicBezTo>
                    <a:pt x="-9994" y="240395"/>
                    <a:pt x="8464" y="204732"/>
                    <a:pt x="41425" y="169069"/>
                  </a:cubicBezTo>
                  <a:cubicBezTo>
                    <a:pt x="33514" y="161144"/>
                    <a:pt x="26922" y="153219"/>
                    <a:pt x="21648" y="145294"/>
                  </a:cubicBezTo>
                  <a:cubicBezTo>
                    <a:pt x="-6039" y="108310"/>
                    <a:pt x="-2084" y="85855"/>
                    <a:pt x="5827" y="73968"/>
                  </a:cubicBezTo>
                  <a:cubicBezTo>
                    <a:pt x="9782" y="67363"/>
                    <a:pt x="21648" y="58117"/>
                    <a:pt x="44061" y="58117"/>
                  </a:cubicBezTo>
                  <a:cubicBezTo>
                    <a:pt x="57246" y="58117"/>
                    <a:pt x="73067" y="60759"/>
                    <a:pt x="91525" y="67363"/>
                  </a:cubicBezTo>
                  <a:cubicBezTo>
                    <a:pt x="102072" y="27738"/>
                    <a:pt x="120531" y="0"/>
                    <a:pt x="14558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495778" y="2906192"/>
            <a:ext cx="2449035" cy="1776401"/>
            <a:chOff x="2291702" y="1996460"/>
            <a:chExt cx="2449035" cy="1776401"/>
          </a:xfrm>
        </p:grpSpPr>
        <p:sp>
          <p:nvSpPr>
            <p:cNvPr id="27" name="TextBox 11"/>
            <p:cNvSpPr txBox="1"/>
            <p:nvPr/>
          </p:nvSpPr>
          <p:spPr>
            <a:xfrm>
              <a:off x="2291703" y="2336570"/>
              <a:ext cx="2263066" cy="143629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Far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far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, there live the blind texts. Far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far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, there live the blind texts.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标题文字添加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89988" y="2906192"/>
            <a:ext cx="2449035" cy="1776401"/>
            <a:chOff x="2291702" y="1996460"/>
            <a:chExt cx="2449035" cy="1776401"/>
          </a:xfrm>
        </p:grpSpPr>
        <p:sp>
          <p:nvSpPr>
            <p:cNvPr id="13" name="TextBox 11"/>
            <p:cNvSpPr txBox="1"/>
            <p:nvPr/>
          </p:nvSpPr>
          <p:spPr>
            <a:xfrm>
              <a:off x="2477671" y="2336570"/>
              <a:ext cx="2263066" cy="143629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r">
                <a:lnSpc>
                  <a:spcPts val="1400"/>
                </a:lnSpc>
              </a:pP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Far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far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, there live the blind texts. Far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far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, there live the blind texts.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标题文字添加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文本框 101"/>
          <p:cNvSpPr txBox="1"/>
          <p:nvPr/>
        </p:nvSpPr>
        <p:spPr>
          <a:xfrm>
            <a:off x="673665" y="120455"/>
            <a:ext cx="2548540" cy="744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spc="120" dirty="0">
                <a:solidFill>
                  <a:schemeClr val="bg1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</a:rPr>
              <a:t>请输入标题</a:t>
            </a:r>
            <a:endParaRPr lang="zh-CN" altLang="en-US" sz="3200" spc="120" dirty="0">
              <a:solidFill>
                <a:schemeClr val="bg1"/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</a:endParaRPr>
          </a:p>
        </p:txBody>
      </p:sp>
      <p:grpSp>
        <p:nvGrpSpPr>
          <p:cNvPr id="103" name="组合 102"/>
          <p:cNvGrpSpPr/>
          <p:nvPr/>
        </p:nvGrpSpPr>
        <p:grpSpPr>
          <a:xfrm>
            <a:off x="206468" y="384586"/>
            <a:ext cx="396042" cy="407984"/>
            <a:chOff x="1574277" y="2548395"/>
            <a:chExt cx="2307305" cy="2376882"/>
          </a:xfrm>
        </p:grpSpPr>
        <p:sp>
          <p:nvSpPr>
            <p:cNvPr id="104" name="任意多边形: 形状 103"/>
            <p:cNvSpPr/>
            <p:nvPr/>
          </p:nvSpPr>
          <p:spPr>
            <a:xfrm>
              <a:off x="1574277" y="2757741"/>
              <a:ext cx="2307305" cy="1989056"/>
            </a:xfrm>
            <a:custGeom>
              <a:avLst/>
              <a:gdLst>
                <a:gd name="connsiteX0" fmla="*/ 546504 w 2307305"/>
                <a:gd name="connsiteY0" fmla="*/ 88095 h 1989056"/>
                <a:gd name="connsiteX1" fmla="*/ 94904 w 2307305"/>
                <a:gd name="connsiteY1" fmla="*/ 991295 h 1989056"/>
                <a:gd name="connsiteX2" fmla="*/ 546504 w 2307305"/>
                <a:gd name="connsiteY2" fmla="*/ 1894495 h 1989056"/>
                <a:gd name="connsiteX3" fmla="*/ 1738727 w 2307305"/>
                <a:gd name="connsiteY3" fmla="*/ 1894495 h 1989056"/>
                <a:gd name="connsiteX4" fmla="*/ 2190327 w 2307305"/>
                <a:gd name="connsiteY4" fmla="*/ 991295 h 1989056"/>
                <a:gd name="connsiteX5" fmla="*/ 1738727 w 2307305"/>
                <a:gd name="connsiteY5" fmla="*/ 88095 h 1989056"/>
                <a:gd name="connsiteX6" fmla="*/ 497264 w 2307305"/>
                <a:gd name="connsiteY6" fmla="*/ 0 h 1989056"/>
                <a:gd name="connsiteX7" fmla="*/ 1810041 w 2307305"/>
                <a:gd name="connsiteY7" fmla="*/ 0 h 1989056"/>
                <a:gd name="connsiteX8" fmla="*/ 2307305 w 2307305"/>
                <a:gd name="connsiteY8" fmla="*/ 994528 h 1989056"/>
                <a:gd name="connsiteX9" fmla="*/ 1810041 w 2307305"/>
                <a:gd name="connsiteY9" fmla="*/ 1989056 h 1989056"/>
                <a:gd name="connsiteX10" fmla="*/ 497264 w 2307305"/>
                <a:gd name="connsiteY10" fmla="*/ 1989056 h 1989056"/>
                <a:gd name="connsiteX11" fmla="*/ 0 w 2307305"/>
                <a:gd name="connsiteY11" fmla="*/ 994528 h 1989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07305" h="1989056">
                  <a:moveTo>
                    <a:pt x="546504" y="88095"/>
                  </a:moveTo>
                  <a:lnTo>
                    <a:pt x="94904" y="991295"/>
                  </a:lnTo>
                  <a:lnTo>
                    <a:pt x="546504" y="1894495"/>
                  </a:lnTo>
                  <a:lnTo>
                    <a:pt x="1738727" y="1894495"/>
                  </a:lnTo>
                  <a:lnTo>
                    <a:pt x="2190327" y="991295"/>
                  </a:lnTo>
                  <a:lnTo>
                    <a:pt x="1738727" y="88095"/>
                  </a:lnTo>
                  <a:close/>
                  <a:moveTo>
                    <a:pt x="497264" y="0"/>
                  </a:moveTo>
                  <a:lnTo>
                    <a:pt x="1810041" y="0"/>
                  </a:lnTo>
                  <a:lnTo>
                    <a:pt x="2307305" y="994528"/>
                  </a:lnTo>
                  <a:lnTo>
                    <a:pt x="1810041" y="1989056"/>
                  </a:lnTo>
                  <a:lnTo>
                    <a:pt x="497264" y="1989056"/>
                  </a:lnTo>
                  <a:lnTo>
                    <a:pt x="0" y="994528"/>
                  </a:lnTo>
                  <a:close/>
                </a:path>
              </a:pathLst>
            </a:custGeom>
            <a:solidFill>
              <a:srgbClr val="10BB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05" name="六边形 104"/>
            <p:cNvSpPr/>
            <p:nvPr/>
          </p:nvSpPr>
          <p:spPr>
            <a:xfrm>
              <a:off x="1721116" y="2879389"/>
              <a:ext cx="1986670" cy="1712646"/>
            </a:xfrm>
            <a:prstGeom prst="hexagon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任意多边形: 形状 105"/>
            <p:cNvSpPr/>
            <p:nvPr/>
          </p:nvSpPr>
          <p:spPr>
            <a:xfrm>
              <a:off x="2949776" y="2639562"/>
              <a:ext cx="780708" cy="479653"/>
            </a:xfrm>
            <a:custGeom>
              <a:avLst/>
              <a:gdLst>
                <a:gd name="connsiteX0" fmla="*/ 0 w 916322"/>
                <a:gd name="connsiteY0" fmla="*/ 0 h 562972"/>
                <a:gd name="connsiteX1" fmla="*/ 634836 w 916322"/>
                <a:gd name="connsiteY1" fmla="*/ 0 h 562972"/>
                <a:gd name="connsiteX2" fmla="*/ 916322 w 916322"/>
                <a:gd name="connsiteY2" fmla="*/ 562972 h 562972"/>
                <a:gd name="connsiteX3" fmla="*/ 749809 w 916322"/>
                <a:gd name="connsiteY3" fmla="*/ 460669 h 562972"/>
                <a:gd name="connsiteX4" fmla="*/ 563522 w 916322"/>
                <a:gd name="connsiteY4" fmla="*/ 88095 h 562972"/>
                <a:gd name="connsiteX5" fmla="*/ 143388 w 916322"/>
                <a:gd name="connsiteY5" fmla="*/ 88095 h 562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6322" h="562972">
                  <a:moveTo>
                    <a:pt x="0" y="0"/>
                  </a:moveTo>
                  <a:lnTo>
                    <a:pt x="634836" y="0"/>
                  </a:lnTo>
                  <a:lnTo>
                    <a:pt x="916322" y="562972"/>
                  </a:lnTo>
                  <a:lnTo>
                    <a:pt x="749809" y="460669"/>
                  </a:lnTo>
                  <a:lnTo>
                    <a:pt x="563522" y="88095"/>
                  </a:lnTo>
                  <a:lnTo>
                    <a:pt x="143388" y="88095"/>
                  </a:lnTo>
                  <a:close/>
                </a:path>
              </a:pathLst>
            </a:custGeom>
            <a:solidFill>
              <a:srgbClr val="10BB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7" name="任意多边形: 形状 106"/>
            <p:cNvSpPr/>
            <p:nvPr/>
          </p:nvSpPr>
          <p:spPr>
            <a:xfrm rot="10800000">
              <a:off x="1731276" y="4385323"/>
              <a:ext cx="780708" cy="479653"/>
            </a:xfrm>
            <a:custGeom>
              <a:avLst/>
              <a:gdLst>
                <a:gd name="connsiteX0" fmla="*/ 0 w 916322"/>
                <a:gd name="connsiteY0" fmla="*/ 0 h 562972"/>
                <a:gd name="connsiteX1" fmla="*/ 634836 w 916322"/>
                <a:gd name="connsiteY1" fmla="*/ 0 h 562972"/>
                <a:gd name="connsiteX2" fmla="*/ 916322 w 916322"/>
                <a:gd name="connsiteY2" fmla="*/ 562972 h 562972"/>
                <a:gd name="connsiteX3" fmla="*/ 749809 w 916322"/>
                <a:gd name="connsiteY3" fmla="*/ 460669 h 562972"/>
                <a:gd name="connsiteX4" fmla="*/ 563522 w 916322"/>
                <a:gd name="connsiteY4" fmla="*/ 88095 h 562972"/>
                <a:gd name="connsiteX5" fmla="*/ 143388 w 916322"/>
                <a:gd name="connsiteY5" fmla="*/ 88095 h 562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6322" h="562972">
                  <a:moveTo>
                    <a:pt x="0" y="0"/>
                  </a:moveTo>
                  <a:lnTo>
                    <a:pt x="634836" y="0"/>
                  </a:lnTo>
                  <a:lnTo>
                    <a:pt x="916322" y="562972"/>
                  </a:lnTo>
                  <a:lnTo>
                    <a:pt x="749809" y="460669"/>
                  </a:lnTo>
                  <a:lnTo>
                    <a:pt x="563522" y="88095"/>
                  </a:lnTo>
                  <a:lnTo>
                    <a:pt x="143388" y="88095"/>
                  </a:lnTo>
                  <a:close/>
                </a:path>
              </a:pathLst>
            </a:custGeom>
            <a:solidFill>
              <a:srgbClr val="10BB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8" name="任意多边形: 形状 107"/>
            <p:cNvSpPr/>
            <p:nvPr/>
          </p:nvSpPr>
          <p:spPr>
            <a:xfrm rot="6917649">
              <a:off x="3118742" y="4544936"/>
              <a:ext cx="471190" cy="289491"/>
            </a:xfrm>
            <a:custGeom>
              <a:avLst/>
              <a:gdLst>
                <a:gd name="connsiteX0" fmla="*/ 0 w 916322"/>
                <a:gd name="connsiteY0" fmla="*/ 0 h 562972"/>
                <a:gd name="connsiteX1" fmla="*/ 634836 w 916322"/>
                <a:gd name="connsiteY1" fmla="*/ 0 h 562972"/>
                <a:gd name="connsiteX2" fmla="*/ 916322 w 916322"/>
                <a:gd name="connsiteY2" fmla="*/ 562972 h 562972"/>
                <a:gd name="connsiteX3" fmla="*/ 749809 w 916322"/>
                <a:gd name="connsiteY3" fmla="*/ 460669 h 562972"/>
                <a:gd name="connsiteX4" fmla="*/ 563522 w 916322"/>
                <a:gd name="connsiteY4" fmla="*/ 88095 h 562972"/>
                <a:gd name="connsiteX5" fmla="*/ 143388 w 916322"/>
                <a:gd name="connsiteY5" fmla="*/ 88095 h 562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6322" h="562972">
                  <a:moveTo>
                    <a:pt x="0" y="0"/>
                  </a:moveTo>
                  <a:lnTo>
                    <a:pt x="634836" y="0"/>
                  </a:lnTo>
                  <a:lnTo>
                    <a:pt x="916322" y="562972"/>
                  </a:lnTo>
                  <a:lnTo>
                    <a:pt x="749809" y="460669"/>
                  </a:lnTo>
                  <a:lnTo>
                    <a:pt x="563522" y="88095"/>
                  </a:lnTo>
                  <a:lnTo>
                    <a:pt x="143388" y="8809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9" name="任意多边形: 形状 108"/>
            <p:cNvSpPr/>
            <p:nvPr/>
          </p:nvSpPr>
          <p:spPr>
            <a:xfrm rot="17717649">
              <a:off x="1829326" y="2661112"/>
              <a:ext cx="584606" cy="359171"/>
            </a:xfrm>
            <a:custGeom>
              <a:avLst/>
              <a:gdLst>
                <a:gd name="connsiteX0" fmla="*/ 0 w 916322"/>
                <a:gd name="connsiteY0" fmla="*/ 0 h 562972"/>
                <a:gd name="connsiteX1" fmla="*/ 634836 w 916322"/>
                <a:gd name="connsiteY1" fmla="*/ 0 h 562972"/>
                <a:gd name="connsiteX2" fmla="*/ 916322 w 916322"/>
                <a:gd name="connsiteY2" fmla="*/ 562972 h 562972"/>
                <a:gd name="connsiteX3" fmla="*/ 749809 w 916322"/>
                <a:gd name="connsiteY3" fmla="*/ 460669 h 562972"/>
                <a:gd name="connsiteX4" fmla="*/ 563522 w 916322"/>
                <a:gd name="connsiteY4" fmla="*/ 88095 h 562972"/>
                <a:gd name="connsiteX5" fmla="*/ 143388 w 916322"/>
                <a:gd name="connsiteY5" fmla="*/ 88095 h 562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6322" h="562972">
                  <a:moveTo>
                    <a:pt x="0" y="0"/>
                  </a:moveTo>
                  <a:lnTo>
                    <a:pt x="634836" y="0"/>
                  </a:lnTo>
                  <a:lnTo>
                    <a:pt x="916322" y="562972"/>
                  </a:lnTo>
                  <a:lnTo>
                    <a:pt x="749809" y="460669"/>
                  </a:lnTo>
                  <a:lnTo>
                    <a:pt x="563522" y="88095"/>
                  </a:lnTo>
                  <a:lnTo>
                    <a:pt x="143388" y="8809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10" name="六边形 109"/>
          <p:cNvSpPr/>
          <p:nvPr/>
        </p:nvSpPr>
        <p:spPr>
          <a:xfrm>
            <a:off x="295328" y="493292"/>
            <a:ext cx="217046" cy="187108"/>
          </a:xfrm>
          <a:prstGeom prst="hexagon">
            <a:avLst/>
          </a:prstGeom>
          <a:noFill/>
          <a:ln>
            <a:solidFill>
              <a:srgbClr val="10BBCA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椭圆 110"/>
          <p:cNvSpPr/>
          <p:nvPr/>
        </p:nvSpPr>
        <p:spPr>
          <a:xfrm>
            <a:off x="355148" y="530671"/>
            <a:ext cx="104846" cy="104846"/>
          </a:xfrm>
          <a:prstGeom prst="ellipse">
            <a:avLst/>
          </a:prstGeom>
          <a:solidFill>
            <a:srgbClr val="10BBCA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6226371" y="2135573"/>
            <a:ext cx="5006918" cy="4007851"/>
            <a:chOff x="5643441" y="1324043"/>
            <a:chExt cx="5006918" cy="4007851"/>
          </a:xfrm>
        </p:grpSpPr>
        <p:sp>
          <p:nvSpPr>
            <p:cNvPr id="3" name="文本框 2"/>
            <p:cNvSpPr txBox="1"/>
            <p:nvPr/>
          </p:nvSpPr>
          <p:spPr>
            <a:xfrm>
              <a:off x="5702438" y="2478269"/>
              <a:ext cx="4813162" cy="1373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ts val="2000"/>
                </a:lnSpc>
              </a:pP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Far </a:t>
              </a:r>
              <a:r>
                <a:rPr lang="en-US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far</a:t>
              </a: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away, behind the word mountains, far from the countries </a:t>
              </a:r>
              <a:r>
                <a:rPr lang="en-US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Vokalia</a:t>
              </a: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and </a:t>
              </a:r>
              <a:r>
                <a:rPr lang="en-US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Consonantia</a:t>
              </a: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,</a:t>
              </a:r>
              <a:b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Segoe UI" panose="020B0502040204020203" pitchFamily="34" charset="0"/>
                </a:rPr>
              </a:b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Segoe UI" panose="020B0502040204020203" pitchFamily="34" charset="0"/>
              </a:endParaRPr>
            </a:p>
            <a:p>
              <a:pPr>
                <a:lnSpc>
                  <a:spcPts val="2000"/>
                </a:lnSpc>
              </a:pP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Far </a:t>
              </a:r>
              <a:r>
                <a:rPr lang="en-US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far</a:t>
              </a: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away, behind the word mountains, far from the countries </a:t>
              </a:r>
              <a:r>
                <a:rPr lang="en-US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Vokalia</a:t>
              </a: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and </a:t>
              </a:r>
              <a:r>
                <a:rPr lang="en-US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Consonantia</a:t>
              </a: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,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Segoe UI" panose="020B0502040204020203" pitchFamily="34" charset="0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5806609" y="4113344"/>
              <a:ext cx="714694" cy="714694"/>
            </a:xfrm>
            <a:prstGeom prst="ellipse">
              <a:avLst/>
            </a:pr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Segoe UI" panose="020B0502040204020203" pitchFamily="34" charset="0"/>
              </a:endParaRPr>
            </a:p>
          </p:txBody>
        </p:sp>
        <p:sp>
          <p:nvSpPr>
            <p:cNvPr id="5" name="arrow-pointing-left-circular-button_20407"/>
            <p:cNvSpPr>
              <a:spLocks noChangeAspect="1"/>
            </p:cNvSpPr>
            <p:nvPr/>
          </p:nvSpPr>
          <p:spPr bwMode="auto">
            <a:xfrm>
              <a:off x="5961394" y="4268387"/>
              <a:ext cx="405123" cy="404607"/>
            </a:xfrm>
            <a:custGeom>
              <a:avLst/>
              <a:gdLst>
                <a:gd name="T0" fmla="*/ 2307 w 4612"/>
                <a:gd name="T1" fmla="*/ 4614 h 4614"/>
                <a:gd name="T2" fmla="*/ 0 w 4612"/>
                <a:gd name="T3" fmla="*/ 2307 h 4614"/>
                <a:gd name="T4" fmla="*/ 2307 w 4612"/>
                <a:gd name="T5" fmla="*/ 0 h 4614"/>
                <a:gd name="T6" fmla="*/ 4612 w 4612"/>
                <a:gd name="T7" fmla="*/ 2227 h 4614"/>
                <a:gd name="T8" fmla="*/ 2031 w 4612"/>
                <a:gd name="T9" fmla="*/ 2222 h 4614"/>
                <a:gd name="T10" fmla="*/ 2479 w 4612"/>
                <a:gd name="T11" fmla="*/ 1775 h 4614"/>
                <a:gd name="T12" fmla="*/ 2367 w 4612"/>
                <a:gd name="T13" fmla="*/ 1662 h 4614"/>
                <a:gd name="T14" fmla="*/ 1727 w 4612"/>
                <a:gd name="T15" fmla="*/ 2302 h 4614"/>
                <a:gd name="T16" fmla="*/ 2378 w 4612"/>
                <a:gd name="T17" fmla="*/ 2952 h 4614"/>
                <a:gd name="T18" fmla="*/ 2490 w 4612"/>
                <a:gd name="T19" fmla="*/ 2840 h 4614"/>
                <a:gd name="T20" fmla="*/ 2032 w 4612"/>
                <a:gd name="T21" fmla="*/ 2381 h 4614"/>
                <a:gd name="T22" fmla="*/ 4612 w 4612"/>
                <a:gd name="T23" fmla="*/ 2387 h 4614"/>
                <a:gd name="T24" fmla="*/ 2307 w 4612"/>
                <a:gd name="T25" fmla="*/ 4614 h 4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2" h="4614">
                  <a:moveTo>
                    <a:pt x="2307" y="4614"/>
                  </a:moveTo>
                  <a:cubicBezTo>
                    <a:pt x="1035" y="4614"/>
                    <a:pt x="0" y="3579"/>
                    <a:pt x="0" y="2307"/>
                  </a:cubicBezTo>
                  <a:cubicBezTo>
                    <a:pt x="0" y="1035"/>
                    <a:pt x="1035" y="0"/>
                    <a:pt x="2307" y="0"/>
                  </a:cubicBezTo>
                  <a:cubicBezTo>
                    <a:pt x="3553" y="0"/>
                    <a:pt x="4570" y="992"/>
                    <a:pt x="4612" y="2227"/>
                  </a:cubicBezTo>
                  <a:lnTo>
                    <a:pt x="2031" y="2222"/>
                  </a:lnTo>
                  <a:lnTo>
                    <a:pt x="2479" y="1775"/>
                  </a:lnTo>
                  <a:lnTo>
                    <a:pt x="2367" y="1662"/>
                  </a:lnTo>
                  <a:lnTo>
                    <a:pt x="1727" y="2302"/>
                  </a:lnTo>
                  <a:lnTo>
                    <a:pt x="2378" y="2952"/>
                  </a:lnTo>
                  <a:lnTo>
                    <a:pt x="2490" y="2840"/>
                  </a:lnTo>
                  <a:lnTo>
                    <a:pt x="2032" y="2381"/>
                  </a:lnTo>
                  <a:lnTo>
                    <a:pt x="4612" y="2387"/>
                  </a:lnTo>
                  <a:cubicBezTo>
                    <a:pt x="4570" y="3622"/>
                    <a:pt x="3553" y="4614"/>
                    <a:pt x="2307" y="46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Segoe UI" panose="020B0502040204020203" pitchFamily="34" charset="0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7077452" y="4113344"/>
              <a:ext cx="714694" cy="714694"/>
            </a:xfrm>
            <a:prstGeom prst="ellipse">
              <a:avLst/>
            </a:pr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Segoe UI" panose="020B0502040204020203" pitchFamily="34" charset="0"/>
              </a:endParaRPr>
            </a:p>
          </p:txBody>
        </p:sp>
        <p:sp>
          <p:nvSpPr>
            <p:cNvPr id="7" name="arrow-pointing-left-circular-button_20407"/>
            <p:cNvSpPr>
              <a:spLocks noChangeAspect="1"/>
            </p:cNvSpPr>
            <p:nvPr/>
          </p:nvSpPr>
          <p:spPr bwMode="auto">
            <a:xfrm>
              <a:off x="7232237" y="4268387"/>
              <a:ext cx="405123" cy="404607"/>
            </a:xfrm>
            <a:custGeom>
              <a:avLst/>
              <a:gdLst>
                <a:gd name="T0" fmla="*/ 2307 w 4612"/>
                <a:gd name="T1" fmla="*/ 4614 h 4614"/>
                <a:gd name="T2" fmla="*/ 0 w 4612"/>
                <a:gd name="T3" fmla="*/ 2307 h 4614"/>
                <a:gd name="T4" fmla="*/ 2307 w 4612"/>
                <a:gd name="T5" fmla="*/ 0 h 4614"/>
                <a:gd name="T6" fmla="*/ 4612 w 4612"/>
                <a:gd name="T7" fmla="*/ 2227 h 4614"/>
                <a:gd name="T8" fmla="*/ 2031 w 4612"/>
                <a:gd name="T9" fmla="*/ 2222 h 4614"/>
                <a:gd name="T10" fmla="*/ 2479 w 4612"/>
                <a:gd name="T11" fmla="*/ 1775 h 4614"/>
                <a:gd name="T12" fmla="*/ 2367 w 4612"/>
                <a:gd name="T13" fmla="*/ 1662 h 4614"/>
                <a:gd name="T14" fmla="*/ 1727 w 4612"/>
                <a:gd name="T15" fmla="*/ 2302 h 4614"/>
                <a:gd name="T16" fmla="*/ 2378 w 4612"/>
                <a:gd name="T17" fmla="*/ 2952 h 4614"/>
                <a:gd name="T18" fmla="*/ 2490 w 4612"/>
                <a:gd name="T19" fmla="*/ 2840 h 4614"/>
                <a:gd name="T20" fmla="*/ 2032 w 4612"/>
                <a:gd name="T21" fmla="*/ 2381 h 4614"/>
                <a:gd name="T22" fmla="*/ 4612 w 4612"/>
                <a:gd name="T23" fmla="*/ 2387 h 4614"/>
                <a:gd name="T24" fmla="*/ 2307 w 4612"/>
                <a:gd name="T25" fmla="*/ 4614 h 4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2" h="4614">
                  <a:moveTo>
                    <a:pt x="2307" y="4614"/>
                  </a:moveTo>
                  <a:cubicBezTo>
                    <a:pt x="1035" y="4614"/>
                    <a:pt x="0" y="3579"/>
                    <a:pt x="0" y="2307"/>
                  </a:cubicBezTo>
                  <a:cubicBezTo>
                    <a:pt x="0" y="1035"/>
                    <a:pt x="1035" y="0"/>
                    <a:pt x="2307" y="0"/>
                  </a:cubicBezTo>
                  <a:cubicBezTo>
                    <a:pt x="3553" y="0"/>
                    <a:pt x="4570" y="992"/>
                    <a:pt x="4612" y="2227"/>
                  </a:cubicBezTo>
                  <a:lnTo>
                    <a:pt x="2031" y="2222"/>
                  </a:lnTo>
                  <a:lnTo>
                    <a:pt x="2479" y="1775"/>
                  </a:lnTo>
                  <a:lnTo>
                    <a:pt x="2367" y="1662"/>
                  </a:lnTo>
                  <a:lnTo>
                    <a:pt x="1727" y="2302"/>
                  </a:lnTo>
                  <a:lnTo>
                    <a:pt x="2378" y="2952"/>
                  </a:lnTo>
                  <a:lnTo>
                    <a:pt x="2490" y="2840"/>
                  </a:lnTo>
                  <a:lnTo>
                    <a:pt x="2032" y="2381"/>
                  </a:lnTo>
                  <a:lnTo>
                    <a:pt x="4612" y="2387"/>
                  </a:lnTo>
                  <a:cubicBezTo>
                    <a:pt x="4570" y="3622"/>
                    <a:pt x="3553" y="4614"/>
                    <a:pt x="2307" y="46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Segoe UI" panose="020B0502040204020203" pitchFamily="34" charset="0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8382585" y="4113344"/>
              <a:ext cx="714694" cy="714694"/>
            </a:xfrm>
            <a:prstGeom prst="ellipse">
              <a:avLst/>
            </a:pr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Segoe UI" panose="020B0502040204020203" pitchFamily="34" charset="0"/>
              </a:endParaRPr>
            </a:p>
          </p:txBody>
        </p:sp>
        <p:sp>
          <p:nvSpPr>
            <p:cNvPr id="9" name="arrow-pointing-left-circular-button_20407"/>
            <p:cNvSpPr>
              <a:spLocks noChangeAspect="1"/>
            </p:cNvSpPr>
            <p:nvPr/>
          </p:nvSpPr>
          <p:spPr bwMode="auto">
            <a:xfrm>
              <a:off x="8537370" y="4268387"/>
              <a:ext cx="405123" cy="404607"/>
            </a:xfrm>
            <a:custGeom>
              <a:avLst/>
              <a:gdLst>
                <a:gd name="T0" fmla="*/ 2307 w 4612"/>
                <a:gd name="T1" fmla="*/ 4614 h 4614"/>
                <a:gd name="T2" fmla="*/ 0 w 4612"/>
                <a:gd name="T3" fmla="*/ 2307 h 4614"/>
                <a:gd name="T4" fmla="*/ 2307 w 4612"/>
                <a:gd name="T5" fmla="*/ 0 h 4614"/>
                <a:gd name="T6" fmla="*/ 4612 w 4612"/>
                <a:gd name="T7" fmla="*/ 2227 h 4614"/>
                <a:gd name="T8" fmla="*/ 2031 w 4612"/>
                <a:gd name="T9" fmla="*/ 2222 h 4614"/>
                <a:gd name="T10" fmla="*/ 2479 w 4612"/>
                <a:gd name="T11" fmla="*/ 1775 h 4614"/>
                <a:gd name="T12" fmla="*/ 2367 w 4612"/>
                <a:gd name="T13" fmla="*/ 1662 h 4614"/>
                <a:gd name="T14" fmla="*/ 1727 w 4612"/>
                <a:gd name="T15" fmla="*/ 2302 h 4614"/>
                <a:gd name="T16" fmla="*/ 2378 w 4612"/>
                <a:gd name="T17" fmla="*/ 2952 h 4614"/>
                <a:gd name="T18" fmla="*/ 2490 w 4612"/>
                <a:gd name="T19" fmla="*/ 2840 h 4614"/>
                <a:gd name="T20" fmla="*/ 2032 w 4612"/>
                <a:gd name="T21" fmla="*/ 2381 h 4614"/>
                <a:gd name="T22" fmla="*/ 4612 w 4612"/>
                <a:gd name="T23" fmla="*/ 2387 h 4614"/>
                <a:gd name="T24" fmla="*/ 2307 w 4612"/>
                <a:gd name="T25" fmla="*/ 4614 h 4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2" h="4614">
                  <a:moveTo>
                    <a:pt x="2307" y="4614"/>
                  </a:moveTo>
                  <a:cubicBezTo>
                    <a:pt x="1035" y="4614"/>
                    <a:pt x="0" y="3579"/>
                    <a:pt x="0" y="2307"/>
                  </a:cubicBezTo>
                  <a:cubicBezTo>
                    <a:pt x="0" y="1035"/>
                    <a:pt x="1035" y="0"/>
                    <a:pt x="2307" y="0"/>
                  </a:cubicBezTo>
                  <a:cubicBezTo>
                    <a:pt x="3553" y="0"/>
                    <a:pt x="4570" y="992"/>
                    <a:pt x="4612" y="2227"/>
                  </a:cubicBezTo>
                  <a:lnTo>
                    <a:pt x="2031" y="2222"/>
                  </a:lnTo>
                  <a:lnTo>
                    <a:pt x="2479" y="1775"/>
                  </a:lnTo>
                  <a:lnTo>
                    <a:pt x="2367" y="1662"/>
                  </a:lnTo>
                  <a:lnTo>
                    <a:pt x="1727" y="2302"/>
                  </a:lnTo>
                  <a:lnTo>
                    <a:pt x="2378" y="2952"/>
                  </a:lnTo>
                  <a:lnTo>
                    <a:pt x="2490" y="2840"/>
                  </a:lnTo>
                  <a:lnTo>
                    <a:pt x="2032" y="2381"/>
                  </a:lnTo>
                  <a:lnTo>
                    <a:pt x="4612" y="2387"/>
                  </a:lnTo>
                  <a:cubicBezTo>
                    <a:pt x="4570" y="3622"/>
                    <a:pt x="3553" y="4614"/>
                    <a:pt x="2307" y="46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Segoe UI" panose="020B0502040204020203" pitchFamily="34" charset="0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9687719" y="4113344"/>
              <a:ext cx="714694" cy="714694"/>
            </a:xfrm>
            <a:prstGeom prst="ellipse">
              <a:avLst/>
            </a:pr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Segoe UI" panose="020B0502040204020203" pitchFamily="34" charset="0"/>
              </a:endParaRPr>
            </a:p>
          </p:txBody>
        </p:sp>
        <p:sp>
          <p:nvSpPr>
            <p:cNvPr id="11" name="arrow-pointing-left-circular-button_20407"/>
            <p:cNvSpPr>
              <a:spLocks noChangeAspect="1"/>
            </p:cNvSpPr>
            <p:nvPr/>
          </p:nvSpPr>
          <p:spPr bwMode="auto">
            <a:xfrm>
              <a:off x="9842504" y="4268387"/>
              <a:ext cx="405123" cy="404607"/>
            </a:xfrm>
            <a:custGeom>
              <a:avLst/>
              <a:gdLst>
                <a:gd name="T0" fmla="*/ 2307 w 4612"/>
                <a:gd name="T1" fmla="*/ 4614 h 4614"/>
                <a:gd name="T2" fmla="*/ 0 w 4612"/>
                <a:gd name="T3" fmla="*/ 2307 h 4614"/>
                <a:gd name="T4" fmla="*/ 2307 w 4612"/>
                <a:gd name="T5" fmla="*/ 0 h 4614"/>
                <a:gd name="T6" fmla="*/ 4612 w 4612"/>
                <a:gd name="T7" fmla="*/ 2227 h 4614"/>
                <a:gd name="T8" fmla="*/ 2031 w 4612"/>
                <a:gd name="T9" fmla="*/ 2222 h 4614"/>
                <a:gd name="T10" fmla="*/ 2479 w 4612"/>
                <a:gd name="T11" fmla="*/ 1775 h 4614"/>
                <a:gd name="T12" fmla="*/ 2367 w 4612"/>
                <a:gd name="T13" fmla="*/ 1662 h 4614"/>
                <a:gd name="T14" fmla="*/ 1727 w 4612"/>
                <a:gd name="T15" fmla="*/ 2302 h 4614"/>
                <a:gd name="T16" fmla="*/ 2378 w 4612"/>
                <a:gd name="T17" fmla="*/ 2952 h 4614"/>
                <a:gd name="T18" fmla="*/ 2490 w 4612"/>
                <a:gd name="T19" fmla="*/ 2840 h 4614"/>
                <a:gd name="T20" fmla="*/ 2032 w 4612"/>
                <a:gd name="T21" fmla="*/ 2381 h 4614"/>
                <a:gd name="T22" fmla="*/ 4612 w 4612"/>
                <a:gd name="T23" fmla="*/ 2387 h 4614"/>
                <a:gd name="T24" fmla="*/ 2307 w 4612"/>
                <a:gd name="T25" fmla="*/ 4614 h 4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2" h="4614">
                  <a:moveTo>
                    <a:pt x="2307" y="4614"/>
                  </a:moveTo>
                  <a:cubicBezTo>
                    <a:pt x="1035" y="4614"/>
                    <a:pt x="0" y="3579"/>
                    <a:pt x="0" y="2307"/>
                  </a:cubicBezTo>
                  <a:cubicBezTo>
                    <a:pt x="0" y="1035"/>
                    <a:pt x="1035" y="0"/>
                    <a:pt x="2307" y="0"/>
                  </a:cubicBezTo>
                  <a:cubicBezTo>
                    <a:pt x="3553" y="0"/>
                    <a:pt x="4570" y="992"/>
                    <a:pt x="4612" y="2227"/>
                  </a:cubicBezTo>
                  <a:lnTo>
                    <a:pt x="2031" y="2222"/>
                  </a:lnTo>
                  <a:lnTo>
                    <a:pt x="2479" y="1775"/>
                  </a:lnTo>
                  <a:lnTo>
                    <a:pt x="2367" y="1662"/>
                  </a:lnTo>
                  <a:lnTo>
                    <a:pt x="1727" y="2302"/>
                  </a:lnTo>
                  <a:lnTo>
                    <a:pt x="2378" y="2952"/>
                  </a:lnTo>
                  <a:lnTo>
                    <a:pt x="2490" y="2840"/>
                  </a:lnTo>
                  <a:lnTo>
                    <a:pt x="2032" y="2381"/>
                  </a:lnTo>
                  <a:lnTo>
                    <a:pt x="4612" y="2387"/>
                  </a:lnTo>
                  <a:cubicBezTo>
                    <a:pt x="4570" y="3622"/>
                    <a:pt x="3553" y="4614"/>
                    <a:pt x="2307" y="46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Segoe UI" panose="020B0502040204020203" pitchFamily="34" charset="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5643441" y="4983081"/>
              <a:ext cx="1107996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>
                <a:lnSpc>
                  <a:spcPts val="2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Segoe UI" panose="020B0502040204020203" pitchFamily="34" charset="0"/>
                </a:rPr>
                <a:t>项目描述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Segoe UI" panose="020B0502040204020203" pitchFamily="34" charset="0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957319" y="4983081"/>
              <a:ext cx="1107996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>
                <a:lnSpc>
                  <a:spcPts val="2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Segoe UI" panose="020B0502040204020203" pitchFamily="34" charset="0"/>
                </a:rPr>
                <a:t>项目描述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Segoe UI" panose="020B0502040204020203" pitchFamily="34" charset="0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8237229" y="4983081"/>
              <a:ext cx="1107996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>
                <a:lnSpc>
                  <a:spcPts val="2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Segoe UI" panose="020B0502040204020203" pitchFamily="34" charset="0"/>
                </a:rPr>
                <a:t>项目描述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Segoe UI" panose="020B0502040204020203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9542363" y="4983081"/>
              <a:ext cx="1107996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>
                <a:lnSpc>
                  <a:spcPts val="2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Segoe UI" panose="020B0502040204020203" pitchFamily="34" charset="0"/>
                </a:rPr>
                <a:t>项目描述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Segoe UI" panose="020B0502040204020203" pitchFamily="34" charset="0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5681541" y="1324043"/>
              <a:ext cx="1877437" cy="1045855"/>
              <a:chOff x="5157283" y="1428495"/>
              <a:chExt cx="1877437" cy="1045855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5157283" y="1428495"/>
                <a:ext cx="187743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r>
                  <a:rPr lang="zh-CN" altLang="en-US" sz="4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Segoe UI" panose="020B0502040204020203" pitchFamily="34" charset="0"/>
                  </a:rPr>
                  <a:t>主标题</a:t>
                </a:r>
                <a:endParaRPr lang="zh-CN" altLang="en-US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Segoe UI" panose="020B0502040204020203" pitchFamily="34" charset="0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5209403" y="2105018"/>
                <a:ext cx="13436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p>
                <a:r>
                  <a:rPr lang="en-US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Description</a:t>
                </a:r>
                <a:endPara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</p:grpSp>
      <p:pic>
        <p:nvPicPr>
          <p:cNvPr id="32" name="图片 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0825" y="2717800"/>
            <a:ext cx="5286375" cy="30765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peelOff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timgO1H7PY5C"/>
          <p:cNvPicPr>
            <a:picLocks noChangeAspect="1"/>
          </p:cNvPicPr>
          <p:nvPr/>
        </p:nvPicPr>
        <p:blipFill>
          <a:blip r:embed="rId1"/>
          <a:srcRect b="11586"/>
          <a:stretch>
            <a:fillRect/>
          </a:stretch>
        </p:blipFill>
        <p:spPr>
          <a:xfrm>
            <a:off x="0" y="0"/>
            <a:ext cx="12206605" cy="684784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739968" y="2594295"/>
            <a:ext cx="1835599" cy="1564226"/>
            <a:chOff x="1338276" y="2382150"/>
            <a:chExt cx="2580591" cy="2199079"/>
          </a:xfrm>
        </p:grpSpPr>
        <p:sp>
          <p:nvSpPr>
            <p:cNvPr id="5" name="任意多边形: 形状 4"/>
            <p:cNvSpPr/>
            <p:nvPr/>
          </p:nvSpPr>
          <p:spPr>
            <a:xfrm>
              <a:off x="1456924" y="2471650"/>
              <a:ext cx="2343295" cy="2020080"/>
            </a:xfrm>
            <a:custGeom>
              <a:avLst/>
              <a:gdLst>
                <a:gd name="connsiteX0" fmla="*/ 970882 w 4030675"/>
                <a:gd name="connsiteY0" fmla="*/ 154852 h 3474718"/>
                <a:gd name="connsiteX1" fmla="*/ 179628 w 4030675"/>
                <a:gd name="connsiteY1" fmla="*/ 1737359 h 3474718"/>
                <a:gd name="connsiteX2" fmla="*/ 970882 w 4030675"/>
                <a:gd name="connsiteY2" fmla="*/ 3319865 h 3474718"/>
                <a:gd name="connsiteX3" fmla="*/ 3059792 w 4030675"/>
                <a:gd name="connsiteY3" fmla="*/ 3319865 h 3474718"/>
                <a:gd name="connsiteX4" fmla="*/ 3851046 w 4030675"/>
                <a:gd name="connsiteY4" fmla="*/ 1737359 h 3474718"/>
                <a:gd name="connsiteX5" fmla="*/ 3059792 w 4030675"/>
                <a:gd name="connsiteY5" fmla="*/ 154852 h 3474718"/>
                <a:gd name="connsiteX6" fmla="*/ 868680 w 4030675"/>
                <a:gd name="connsiteY6" fmla="*/ 0 h 3474718"/>
                <a:gd name="connsiteX7" fmla="*/ 3161995 w 4030675"/>
                <a:gd name="connsiteY7" fmla="*/ 0 h 3474718"/>
                <a:gd name="connsiteX8" fmla="*/ 4030675 w 4030675"/>
                <a:gd name="connsiteY8" fmla="*/ 1737359 h 3474718"/>
                <a:gd name="connsiteX9" fmla="*/ 3161995 w 4030675"/>
                <a:gd name="connsiteY9" fmla="*/ 3474718 h 3474718"/>
                <a:gd name="connsiteX10" fmla="*/ 868680 w 4030675"/>
                <a:gd name="connsiteY10" fmla="*/ 3474718 h 3474718"/>
                <a:gd name="connsiteX11" fmla="*/ 0 w 4030675"/>
                <a:gd name="connsiteY11" fmla="*/ 1737359 h 3474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030675" h="3474718">
                  <a:moveTo>
                    <a:pt x="970882" y="154852"/>
                  </a:moveTo>
                  <a:lnTo>
                    <a:pt x="179628" y="1737359"/>
                  </a:lnTo>
                  <a:lnTo>
                    <a:pt x="970882" y="3319865"/>
                  </a:lnTo>
                  <a:lnTo>
                    <a:pt x="3059792" y="3319865"/>
                  </a:lnTo>
                  <a:lnTo>
                    <a:pt x="3851046" y="1737359"/>
                  </a:lnTo>
                  <a:lnTo>
                    <a:pt x="3059792" y="154852"/>
                  </a:lnTo>
                  <a:close/>
                  <a:moveTo>
                    <a:pt x="868680" y="0"/>
                  </a:moveTo>
                  <a:lnTo>
                    <a:pt x="3161995" y="0"/>
                  </a:lnTo>
                  <a:lnTo>
                    <a:pt x="4030675" y="1737359"/>
                  </a:lnTo>
                  <a:lnTo>
                    <a:pt x="3161995" y="3474718"/>
                  </a:lnTo>
                  <a:lnTo>
                    <a:pt x="868680" y="3474718"/>
                  </a:lnTo>
                  <a:lnTo>
                    <a:pt x="0" y="17373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" name="六边形 5"/>
            <p:cNvSpPr/>
            <p:nvPr/>
          </p:nvSpPr>
          <p:spPr>
            <a:xfrm>
              <a:off x="1338276" y="2382150"/>
              <a:ext cx="2580591" cy="2199079"/>
            </a:xfrm>
            <a:prstGeom prst="hexagon">
              <a:avLst/>
            </a:prstGeom>
            <a:noFill/>
            <a:ln>
              <a:solidFill>
                <a:schemeClr val="bg1"/>
              </a:solidFill>
            </a:ln>
            <a:effectLst>
              <a:glow rad="63500">
                <a:srgbClr val="10BBCA">
                  <a:alpha val="4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27" name="组合 26"/>
          <p:cNvGrpSpPr/>
          <p:nvPr/>
        </p:nvGrpSpPr>
        <p:grpSpPr>
          <a:xfrm flipH="1">
            <a:off x="3605603" y="2791538"/>
            <a:ext cx="430883" cy="1133787"/>
            <a:chOff x="899310" y="3033935"/>
            <a:chExt cx="605760" cy="1593944"/>
          </a:xfrm>
        </p:grpSpPr>
        <p:grpSp>
          <p:nvGrpSpPr>
            <p:cNvPr id="23" name="组合 22"/>
            <p:cNvGrpSpPr/>
            <p:nvPr/>
          </p:nvGrpSpPr>
          <p:grpSpPr>
            <a:xfrm>
              <a:off x="1083941" y="3033935"/>
              <a:ext cx="421129" cy="1593944"/>
              <a:chOff x="2284757" y="1539662"/>
              <a:chExt cx="1113557" cy="4214734"/>
            </a:xfrm>
          </p:grpSpPr>
          <p:cxnSp>
            <p:nvCxnSpPr>
              <p:cNvPr id="21" name="直接连接符 20"/>
              <p:cNvCxnSpPr/>
              <p:nvPr/>
            </p:nvCxnSpPr>
            <p:spPr>
              <a:xfrm flipH="1">
                <a:off x="2284757" y="1539662"/>
                <a:ext cx="1113556" cy="2097273"/>
              </a:xfrm>
              <a:prstGeom prst="line">
                <a:avLst/>
              </a:prstGeom>
              <a:ln w="31750" cap="rnd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 flipH="1" flipV="1">
                <a:off x="2284757" y="3636935"/>
                <a:ext cx="1113557" cy="2117461"/>
              </a:xfrm>
              <a:prstGeom prst="line">
                <a:avLst/>
              </a:prstGeom>
              <a:ln w="31750" cap="rnd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组合 23"/>
            <p:cNvGrpSpPr/>
            <p:nvPr/>
          </p:nvGrpSpPr>
          <p:grpSpPr>
            <a:xfrm>
              <a:off x="899310" y="3220900"/>
              <a:ext cx="320318" cy="1212380"/>
              <a:chOff x="2284757" y="1539662"/>
              <a:chExt cx="1113557" cy="4214734"/>
            </a:xfrm>
          </p:grpSpPr>
          <p:cxnSp>
            <p:nvCxnSpPr>
              <p:cNvPr id="25" name="直接连接符 24"/>
              <p:cNvCxnSpPr/>
              <p:nvPr/>
            </p:nvCxnSpPr>
            <p:spPr>
              <a:xfrm flipH="1">
                <a:off x="2284757" y="1539662"/>
                <a:ext cx="1113556" cy="2097273"/>
              </a:xfrm>
              <a:prstGeom prst="line">
                <a:avLst/>
              </a:prstGeom>
              <a:ln w="31750" cap="rnd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 flipH="1" flipV="1">
                <a:off x="2284757" y="3636935"/>
                <a:ext cx="1113557" cy="2117461"/>
              </a:xfrm>
              <a:prstGeom prst="line">
                <a:avLst/>
              </a:prstGeom>
              <a:ln w="31750" cap="rnd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8" name="组合 27"/>
          <p:cNvGrpSpPr/>
          <p:nvPr/>
        </p:nvGrpSpPr>
        <p:grpSpPr>
          <a:xfrm rot="10800000" flipH="1">
            <a:off x="1319033" y="2829494"/>
            <a:ext cx="430883" cy="1133787"/>
            <a:chOff x="899310" y="3033935"/>
            <a:chExt cx="605760" cy="1593944"/>
          </a:xfrm>
        </p:grpSpPr>
        <p:grpSp>
          <p:nvGrpSpPr>
            <p:cNvPr id="29" name="组合 28"/>
            <p:cNvGrpSpPr/>
            <p:nvPr/>
          </p:nvGrpSpPr>
          <p:grpSpPr>
            <a:xfrm>
              <a:off x="1083941" y="3033935"/>
              <a:ext cx="421129" cy="1593944"/>
              <a:chOff x="2284757" y="1539662"/>
              <a:chExt cx="1113557" cy="4214734"/>
            </a:xfrm>
          </p:grpSpPr>
          <p:cxnSp>
            <p:nvCxnSpPr>
              <p:cNvPr id="33" name="直接连接符 32"/>
              <p:cNvCxnSpPr/>
              <p:nvPr/>
            </p:nvCxnSpPr>
            <p:spPr>
              <a:xfrm flipH="1">
                <a:off x="2284757" y="1539662"/>
                <a:ext cx="1113556" cy="2097273"/>
              </a:xfrm>
              <a:prstGeom prst="line">
                <a:avLst/>
              </a:prstGeom>
              <a:ln w="31750" cap="rnd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 flipH="1" flipV="1">
                <a:off x="2284757" y="3636935"/>
                <a:ext cx="1113557" cy="2117461"/>
              </a:xfrm>
              <a:prstGeom prst="line">
                <a:avLst/>
              </a:prstGeom>
              <a:ln w="31750" cap="rnd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组合 29"/>
            <p:cNvGrpSpPr/>
            <p:nvPr/>
          </p:nvGrpSpPr>
          <p:grpSpPr>
            <a:xfrm>
              <a:off x="899310" y="3220900"/>
              <a:ext cx="320318" cy="1212380"/>
              <a:chOff x="2284757" y="1539662"/>
              <a:chExt cx="1113557" cy="4214734"/>
            </a:xfrm>
          </p:grpSpPr>
          <p:cxnSp>
            <p:nvCxnSpPr>
              <p:cNvPr id="31" name="直接连接符 30"/>
              <p:cNvCxnSpPr/>
              <p:nvPr/>
            </p:nvCxnSpPr>
            <p:spPr>
              <a:xfrm flipH="1">
                <a:off x="2284757" y="1539662"/>
                <a:ext cx="1113556" cy="2097273"/>
              </a:xfrm>
              <a:prstGeom prst="line">
                <a:avLst/>
              </a:prstGeom>
              <a:ln w="31750" cap="rnd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/>
            </p:nvCxnSpPr>
            <p:spPr>
              <a:xfrm flipH="1" flipV="1">
                <a:off x="2284757" y="3636935"/>
                <a:ext cx="1113557" cy="2117461"/>
              </a:xfrm>
              <a:prstGeom prst="line">
                <a:avLst/>
              </a:prstGeom>
              <a:ln w="31750" cap="rnd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7" name="组合 36"/>
          <p:cNvGrpSpPr/>
          <p:nvPr/>
        </p:nvGrpSpPr>
        <p:grpSpPr>
          <a:xfrm>
            <a:off x="5149261" y="1588572"/>
            <a:ext cx="909983" cy="3444223"/>
            <a:chOff x="3473085" y="1582215"/>
            <a:chExt cx="1426726" cy="4328224"/>
          </a:xfrm>
          <a:effectLst>
            <a:glow rad="63500">
              <a:srgbClr val="10BBCA">
                <a:alpha val="68000"/>
              </a:srgbClr>
            </a:glow>
          </a:effectLst>
        </p:grpSpPr>
        <p:cxnSp>
          <p:nvCxnSpPr>
            <p:cNvPr id="45" name="直接连接符 44"/>
            <p:cNvCxnSpPr/>
            <p:nvPr/>
          </p:nvCxnSpPr>
          <p:spPr>
            <a:xfrm flipH="1">
              <a:off x="3473085" y="1582215"/>
              <a:ext cx="1426725" cy="2153746"/>
            </a:xfrm>
            <a:prstGeom prst="line">
              <a:avLst/>
            </a:prstGeom>
            <a:ln w="31750" cap="rnd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 flipH="1" flipV="1">
              <a:off x="3473085" y="3735961"/>
              <a:ext cx="1426726" cy="2174478"/>
            </a:xfrm>
            <a:prstGeom prst="line">
              <a:avLst/>
            </a:prstGeom>
            <a:ln w="31750" cap="rnd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组合 54"/>
          <p:cNvGrpSpPr/>
          <p:nvPr/>
        </p:nvGrpSpPr>
        <p:grpSpPr>
          <a:xfrm>
            <a:off x="5425061" y="1695325"/>
            <a:ext cx="5504796" cy="3254419"/>
            <a:chOff x="4821806" y="1720697"/>
            <a:chExt cx="5843078" cy="3454410"/>
          </a:xfrm>
        </p:grpSpPr>
        <p:sp>
          <p:nvSpPr>
            <p:cNvPr id="40" name="等腰三角形 124"/>
            <p:cNvSpPr/>
            <p:nvPr/>
          </p:nvSpPr>
          <p:spPr>
            <a:xfrm rot="10800000">
              <a:off x="4821806" y="1720697"/>
              <a:ext cx="5843078" cy="3444222"/>
            </a:xfrm>
            <a:custGeom>
              <a:avLst/>
              <a:gdLst>
                <a:gd name="connsiteX0" fmla="*/ 0 w 5483644"/>
                <a:gd name="connsiteY0" fmla="*/ 4727280 h 4727280"/>
                <a:gd name="connsiteX1" fmla="*/ 2741822 w 5483644"/>
                <a:gd name="connsiteY1" fmla="*/ 0 h 4727280"/>
                <a:gd name="connsiteX2" fmla="*/ 5483644 w 5483644"/>
                <a:gd name="connsiteY2" fmla="*/ 4727280 h 4727280"/>
                <a:gd name="connsiteX3" fmla="*/ 0 w 5483644"/>
                <a:gd name="connsiteY3" fmla="*/ 4727280 h 4727280"/>
                <a:gd name="connsiteX0-1" fmla="*/ 0 w 5483644"/>
                <a:gd name="connsiteY0-2" fmla="*/ 4727280 h 4727280"/>
                <a:gd name="connsiteX1-3" fmla="*/ 2741822 w 5483644"/>
                <a:gd name="connsiteY1-4" fmla="*/ 0 h 4727280"/>
                <a:gd name="connsiteX2-5" fmla="*/ 4321046 w 5483644"/>
                <a:gd name="connsiteY2-6" fmla="*/ 2686280 h 4727280"/>
                <a:gd name="connsiteX3-7" fmla="*/ 5483644 w 5483644"/>
                <a:gd name="connsiteY3-8" fmla="*/ 4727280 h 4727280"/>
                <a:gd name="connsiteX4" fmla="*/ 0 w 5483644"/>
                <a:gd name="connsiteY4" fmla="*/ 4727280 h 4727280"/>
                <a:gd name="connsiteX0-9" fmla="*/ 0 w 6789926"/>
                <a:gd name="connsiteY0-10" fmla="*/ 4727280 h 4727280"/>
                <a:gd name="connsiteX1-11" fmla="*/ 2741822 w 6789926"/>
                <a:gd name="connsiteY1-12" fmla="*/ 0 h 4727280"/>
                <a:gd name="connsiteX2-13" fmla="*/ 6789926 w 6789926"/>
                <a:gd name="connsiteY2-14" fmla="*/ 2381480 h 4727280"/>
                <a:gd name="connsiteX3-15" fmla="*/ 5483644 w 6789926"/>
                <a:gd name="connsiteY3-16" fmla="*/ 4727280 h 4727280"/>
                <a:gd name="connsiteX4-17" fmla="*/ 0 w 6789926"/>
                <a:gd name="connsiteY4-18" fmla="*/ 4727280 h 4727280"/>
                <a:gd name="connsiteX0-19" fmla="*/ 0 w 6789926"/>
                <a:gd name="connsiteY0-20" fmla="*/ 4727280 h 4727280"/>
                <a:gd name="connsiteX1-21" fmla="*/ 2741822 w 6789926"/>
                <a:gd name="connsiteY1-22" fmla="*/ 0 h 4727280"/>
                <a:gd name="connsiteX2-23" fmla="*/ 6789926 w 6789926"/>
                <a:gd name="connsiteY2-24" fmla="*/ 2381480 h 4727280"/>
                <a:gd name="connsiteX3-25" fmla="*/ 5493804 w 6789926"/>
                <a:gd name="connsiteY3-26" fmla="*/ 4361520 h 4727280"/>
                <a:gd name="connsiteX4-27" fmla="*/ 0 w 6789926"/>
                <a:gd name="connsiteY4-28" fmla="*/ 4727280 h 4727280"/>
                <a:gd name="connsiteX0-29" fmla="*/ 0 w 7013446"/>
                <a:gd name="connsiteY0-30" fmla="*/ 4361520 h 4361520"/>
                <a:gd name="connsiteX1-31" fmla="*/ 2965342 w 7013446"/>
                <a:gd name="connsiteY1-32" fmla="*/ 0 h 4361520"/>
                <a:gd name="connsiteX2-33" fmla="*/ 7013446 w 7013446"/>
                <a:gd name="connsiteY2-34" fmla="*/ 2381480 h 4361520"/>
                <a:gd name="connsiteX3-35" fmla="*/ 5717324 w 7013446"/>
                <a:gd name="connsiteY3-36" fmla="*/ 4361520 h 4361520"/>
                <a:gd name="connsiteX4-37" fmla="*/ 0 w 7013446"/>
                <a:gd name="connsiteY4-38" fmla="*/ 4361520 h 4361520"/>
                <a:gd name="connsiteX0-39" fmla="*/ 0 w 7013446"/>
                <a:gd name="connsiteY0-40" fmla="*/ 3924640 h 3924640"/>
                <a:gd name="connsiteX1-41" fmla="*/ 5718702 w 7013446"/>
                <a:gd name="connsiteY1-42" fmla="*/ 0 h 3924640"/>
                <a:gd name="connsiteX2-43" fmla="*/ 7013446 w 7013446"/>
                <a:gd name="connsiteY2-44" fmla="*/ 1944600 h 3924640"/>
                <a:gd name="connsiteX3-45" fmla="*/ 5717324 w 7013446"/>
                <a:gd name="connsiteY3-46" fmla="*/ 3924640 h 3924640"/>
                <a:gd name="connsiteX4-47" fmla="*/ 0 w 7013446"/>
                <a:gd name="connsiteY4-48" fmla="*/ 3924640 h 3924640"/>
                <a:gd name="connsiteX0-49" fmla="*/ 0 w 7013446"/>
                <a:gd name="connsiteY0-50" fmla="*/ 3924640 h 3924640"/>
                <a:gd name="connsiteX1-51" fmla="*/ 3071366 w 7013446"/>
                <a:gd name="connsiteY1-52" fmla="*/ 1822680 h 3924640"/>
                <a:gd name="connsiteX2-53" fmla="*/ 5718702 w 7013446"/>
                <a:gd name="connsiteY2-54" fmla="*/ 0 h 3924640"/>
                <a:gd name="connsiteX3-55" fmla="*/ 7013446 w 7013446"/>
                <a:gd name="connsiteY3-56" fmla="*/ 1944600 h 3924640"/>
                <a:gd name="connsiteX4-57" fmla="*/ 5717324 w 7013446"/>
                <a:gd name="connsiteY4-58" fmla="*/ 3924640 h 3924640"/>
                <a:gd name="connsiteX5" fmla="*/ 0 w 7013446"/>
                <a:gd name="connsiteY5" fmla="*/ 3924640 h 3924640"/>
                <a:gd name="connsiteX0-59" fmla="*/ 17274 w 7030720"/>
                <a:gd name="connsiteY0-60" fmla="*/ 3940920 h 3940920"/>
                <a:gd name="connsiteX1-61" fmla="*/ 0 w 7030720"/>
                <a:gd name="connsiteY1-62" fmla="*/ 0 h 3940920"/>
                <a:gd name="connsiteX2-63" fmla="*/ 5735976 w 7030720"/>
                <a:gd name="connsiteY2-64" fmla="*/ 16280 h 3940920"/>
                <a:gd name="connsiteX3-65" fmla="*/ 7030720 w 7030720"/>
                <a:gd name="connsiteY3-66" fmla="*/ 1960880 h 3940920"/>
                <a:gd name="connsiteX4-67" fmla="*/ 5734598 w 7030720"/>
                <a:gd name="connsiteY4-68" fmla="*/ 3940920 h 3940920"/>
                <a:gd name="connsiteX5-69" fmla="*/ 17274 w 7030720"/>
                <a:gd name="connsiteY5-70" fmla="*/ 3940920 h 3940920"/>
                <a:gd name="connsiteX0-71" fmla="*/ 27434 w 7040880"/>
                <a:gd name="connsiteY0-72" fmla="*/ 3940920 h 3940920"/>
                <a:gd name="connsiteX1-73" fmla="*/ 0 w 7040880"/>
                <a:gd name="connsiteY1-74" fmla="*/ 1879600 h 3940920"/>
                <a:gd name="connsiteX2-75" fmla="*/ 10160 w 7040880"/>
                <a:gd name="connsiteY2-76" fmla="*/ 0 h 3940920"/>
                <a:gd name="connsiteX3-77" fmla="*/ 5746136 w 7040880"/>
                <a:gd name="connsiteY3-78" fmla="*/ 16280 h 3940920"/>
                <a:gd name="connsiteX4-79" fmla="*/ 7040880 w 7040880"/>
                <a:gd name="connsiteY4-80" fmla="*/ 1960880 h 3940920"/>
                <a:gd name="connsiteX5-81" fmla="*/ 5744758 w 7040880"/>
                <a:gd name="connsiteY5-82" fmla="*/ 3940920 h 3940920"/>
                <a:gd name="connsiteX6" fmla="*/ 27434 w 7040880"/>
                <a:gd name="connsiteY6" fmla="*/ 3940920 h 3940920"/>
                <a:gd name="connsiteX0-83" fmla="*/ 27434 w 7040880"/>
                <a:gd name="connsiteY0-84" fmla="*/ 3940920 h 3940920"/>
                <a:gd name="connsiteX1-85" fmla="*/ 0 w 7040880"/>
                <a:gd name="connsiteY1-86" fmla="*/ 1879600 h 3940920"/>
                <a:gd name="connsiteX2-87" fmla="*/ 10160 w 7040880"/>
                <a:gd name="connsiteY2-88" fmla="*/ 0 h 3940920"/>
                <a:gd name="connsiteX3-89" fmla="*/ 5746136 w 7040880"/>
                <a:gd name="connsiteY3-90" fmla="*/ 16280 h 3940920"/>
                <a:gd name="connsiteX4-91" fmla="*/ 7040880 w 7040880"/>
                <a:gd name="connsiteY4-92" fmla="*/ 1960880 h 3940920"/>
                <a:gd name="connsiteX5-93" fmla="*/ 5744758 w 7040880"/>
                <a:gd name="connsiteY5-94" fmla="*/ 3940920 h 3940920"/>
                <a:gd name="connsiteX6-95" fmla="*/ 27434 w 7040880"/>
                <a:gd name="connsiteY6-96" fmla="*/ 3940920 h 3940920"/>
                <a:gd name="connsiteX0-97" fmla="*/ 1287274 w 8300720"/>
                <a:gd name="connsiteY0-98" fmla="*/ 3940920 h 3940920"/>
                <a:gd name="connsiteX1-99" fmla="*/ 0 w 8300720"/>
                <a:gd name="connsiteY1-100" fmla="*/ 1981200 h 3940920"/>
                <a:gd name="connsiteX2-101" fmla="*/ 1270000 w 8300720"/>
                <a:gd name="connsiteY2-102" fmla="*/ 0 h 3940920"/>
                <a:gd name="connsiteX3-103" fmla="*/ 7005976 w 8300720"/>
                <a:gd name="connsiteY3-104" fmla="*/ 16280 h 3940920"/>
                <a:gd name="connsiteX4-105" fmla="*/ 8300720 w 8300720"/>
                <a:gd name="connsiteY4-106" fmla="*/ 1960880 h 3940920"/>
                <a:gd name="connsiteX5-107" fmla="*/ 7004598 w 8300720"/>
                <a:gd name="connsiteY5-108" fmla="*/ 3940920 h 3940920"/>
                <a:gd name="connsiteX6-109" fmla="*/ 1287274 w 8300720"/>
                <a:gd name="connsiteY6-110" fmla="*/ 3940920 h 3940920"/>
                <a:gd name="connsiteX0-111" fmla="*/ 1287274 w 8300720"/>
                <a:gd name="connsiteY0-112" fmla="*/ 3940920 h 3940920"/>
                <a:gd name="connsiteX1-113" fmla="*/ 0 w 8300720"/>
                <a:gd name="connsiteY1-114" fmla="*/ 1981200 h 3940920"/>
                <a:gd name="connsiteX2-115" fmla="*/ 1270000 w 8300720"/>
                <a:gd name="connsiteY2-116" fmla="*/ 0 h 3940920"/>
                <a:gd name="connsiteX3-117" fmla="*/ 7005976 w 8300720"/>
                <a:gd name="connsiteY3-118" fmla="*/ 16280 h 3940920"/>
                <a:gd name="connsiteX4-119" fmla="*/ 8300720 w 8300720"/>
                <a:gd name="connsiteY4-120" fmla="*/ 1960880 h 3940920"/>
                <a:gd name="connsiteX5-121" fmla="*/ 7060478 w 8300720"/>
                <a:gd name="connsiteY5-122" fmla="*/ 3920600 h 3940920"/>
                <a:gd name="connsiteX6-123" fmla="*/ 1287274 w 8300720"/>
                <a:gd name="connsiteY6-124" fmla="*/ 3940920 h 3940920"/>
                <a:gd name="connsiteX0-125" fmla="*/ 1287274 w 8341360"/>
                <a:gd name="connsiteY0-126" fmla="*/ 3940920 h 3940920"/>
                <a:gd name="connsiteX1-127" fmla="*/ 0 w 8341360"/>
                <a:gd name="connsiteY1-128" fmla="*/ 1981200 h 3940920"/>
                <a:gd name="connsiteX2-129" fmla="*/ 1270000 w 8341360"/>
                <a:gd name="connsiteY2-130" fmla="*/ 0 h 3940920"/>
                <a:gd name="connsiteX3-131" fmla="*/ 7005976 w 8341360"/>
                <a:gd name="connsiteY3-132" fmla="*/ 16280 h 3940920"/>
                <a:gd name="connsiteX4-133" fmla="*/ 8341360 w 8341360"/>
                <a:gd name="connsiteY4-134" fmla="*/ 1971040 h 3940920"/>
                <a:gd name="connsiteX5-135" fmla="*/ 7060478 w 8341360"/>
                <a:gd name="connsiteY5-136" fmla="*/ 3920600 h 3940920"/>
                <a:gd name="connsiteX6-137" fmla="*/ 1287274 w 8341360"/>
                <a:gd name="connsiteY6-138" fmla="*/ 3940920 h 394092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17" y="connsiteY4-18"/>
                </a:cxn>
                <a:cxn ang="0">
                  <a:pos x="connsiteX5-69" y="connsiteY5-70"/>
                </a:cxn>
                <a:cxn ang="0">
                  <a:pos x="connsiteX6-95" y="connsiteY6-96"/>
                </a:cxn>
              </a:cxnLst>
              <a:rect l="l" t="t" r="r" b="b"/>
              <a:pathLst>
                <a:path w="8341360" h="3940920">
                  <a:moveTo>
                    <a:pt x="1287274" y="3940920"/>
                  </a:moveTo>
                  <a:lnTo>
                    <a:pt x="0" y="1981200"/>
                  </a:lnTo>
                  <a:lnTo>
                    <a:pt x="1270000" y="0"/>
                  </a:lnTo>
                  <a:lnTo>
                    <a:pt x="7005976" y="16280"/>
                  </a:lnTo>
                  <a:lnTo>
                    <a:pt x="8341360" y="1971040"/>
                  </a:lnTo>
                  <a:lnTo>
                    <a:pt x="7060478" y="3920600"/>
                  </a:lnTo>
                  <a:lnTo>
                    <a:pt x="1287274" y="3940920"/>
                  </a:lnTo>
                  <a:close/>
                </a:path>
              </a:pathLst>
            </a:custGeom>
            <a:solidFill>
              <a:srgbClr val="0E5880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124"/>
            <p:cNvSpPr/>
            <p:nvPr/>
          </p:nvSpPr>
          <p:spPr>
            <a:xfrm rot="10800000">
              <a:off x="4821806" y="1730885"/>
              <a:ext cx="5843078" cy="3444222"/>
            </a:xfrm>
            <a:custGeom>
              <a:avLst/>
              <a:gdLst>
                <a:gd name="connsiteX0" fmla="*/ 0 w 5483644"/>
                <a:gd name="connsiteY0" fmla="*/ 4727280 h 4727280"/>
                <a:gd name="connsiteX1" fmla="*/ 2741822 w 5483644"/>
                <a:gd name="connsiteY1" fmla="*/ 0 h 4727280"/>
                <a:gd name="connsiteX2" fmla="*/ 5483644 w 5483644"/>
                <a:gd name="connsiteY2" fmla="*/ 4727280 h 4727280"/>
                <a:gd name="connsiteX3" fmla="*/ 0 w 5483644"/>
                <a:gd name="connsiteY3" fmla="*/ 4727280 h 4727280"/>
                <a:gd name="connsiteX0-1" fmla="*/ 0 w 5483644"/>
                <a:gd name="connsiteY0-2" fmla="*/ 4727280 h 4727280"/>
                <a:gd name="connsiteX1-3" fmla="*/ 2741822 w 5483644"/>
                <a:gd name="connsiteY1-4" fmla="*/ 0 h 4727280"/>
                <a:gd name="connsiteX2-5" fmla="*/ 4321046 w 5483644"/>
                <a:gd name="connsiteY2-6" fmla="*/ 2686280 h 4727280"/>
                <a:gd name="connsiteX3-7" fmla="*/ 5483644 w 5483644"/>
                <a:gd name="connsiteY3-8" fmla="*/ 4727280 h 4727280"/>
                <a:gd name="connsiteX4" fmla="*/ 0 w 5483644"/>
                <a:gd name="connsiteY4" fmla="*/ 4727280 h 4727280"/>
                <a:gd name="connsiteX0-9" fmla="*/ 0 w 6789926"/>
                <a:gd name="connsiteY0-10" fmla="*/ 4727280 h 4727280"/>
                <a:gd name="connsiteX1-11" fmla="*/ 2741822 w 6789926"/>
                <a:gd name="connsiteY1-12" fmla="*/ 0 h 4727280"/>
                <a:gd name="connsiteX2-13" fmla="*/ 6789926 w 6789926"/>
                <a:gd name="connsiteY2-14" fmla="*/ 2381480 h 4727280"/>
                <a:gd name="connsiteX3-15" fmla="*/ 5483644 w 6789926"/>
                <a:gd name="connsiteY3-16" fmla="*/ 4727280 h 4727280"/>
                <a:gd name="connsiteX4-17" fmla="*/ 0 w 6789926"/>
                <a:gd name="connsiteY4-18" fmla="*/ 4727280 h 4727280"/>
                <a:gd name="connsiteX0-19" fmla="*/ 0 w 6789926"/>
                <a:gd name="connsiteY0-20" fmla="*/ 4727280 h 4727280"/>
                <a:gd name="connsiteX1-21" fmla="*/ 2741822 w 6789926"/>
                <a:gd name="connsiteY1-22" fmla="*/ 0 h 4727280"/>
                <a:gd name="connsiteX2-23" fmla="*/ 6789926 w 6789926"/>
                <a:gd name="connsiteY2-24" fmla="*/ 2381480 h 4727280"/>
                <a:gd name="connsiteX3-25" fmla="*/ 5493804 w 6789926"/>
                <a:gd name="connsiteY3-26" fmla="*/ 4361520 h 4727280"/>
                <a:gd name="connsiteX4-27" fmla="*/ 0 w 6789926"/>
                <a:gd name="connsiteY4-28" fmla="*/ 4727280 h 4727280"/>
                <a:gd name="connsiteX0-29" fmla="*/ 0 w 7013446"/>
                <a:gd name="connsiteY0-30" fmla="*/ 4361520 h 4361520"/>
                <a:gd name="connsiteX1-31" fmla="*/ 2965342 w 7013446"/>
                <a:gd name="connsiteY1-32" fmla="*/ 0 h 4361520"/>
                <a:gd name="connsiteX2-33" fmla="*/ 7013446 w 7013446"/>
                <a:gd name="connsiteY2-34" fmla="*/ 2381480 h 4361520"/>
                <a:gd name="connsiteX3-35" fmla="*/ 5717324 w 7013446"/>
                <a:gd name="connsiteY3-36" fmla="*/ 4361520 h 4361520"/>
                <a:gd name="connsiteX4-37" fmla="*/ 0 w 7013446"/>
                <a:gd name="connsiteY4-38" fmla="*/ 4361520 h 4361520"/>
                <a:gd name="connsiteX0-39" fmla="*/ 0 w 7013446"/>
                <a:gd name="connsiteY0-40" fmla="*/ 3924640 h 3924640"/>
                <a:gd name="connsiteX1-41" fmla="*/ 5718702 w 7013446"/>
                <a:gd name="connsiteY1-42" fmla="*/ 0 h 3924640"/>
                <a:gd name="connsiteX2-43" fmla="*/ 7013446 w 7013446"/>
                <a:gd name="connsiteY2-44" fmla="*/ 1944600 h 3924640"/>
                <a:gd name="connsiteX3-45" fmla="*/ 5717324 w 7013446"/>
                <a:gd name="connsiteY3-46" fmla="*/ 3924640 h 3924640"/>
                <a:gd name="connsiteX4-47" fmla="*/ 0 w 7013446"/>
                <a:gd name="connsiteY4-48" fmla="*/ 3924640 h 3924640"/>
                <a:gd name="connsiteX0-49" fmla="*/ 0 w 7013446"/>
                <a:gd name="connsiteY0-50" fmla="*/ 3924640 h 3924640"/>
                <a:gd name="connsiteX1-51" fmla="*/ 3071366 w 7013446"/>
                <a:gd name="connsiteY1-52" fmla="*/ 1822680 h 3924640"/>
                <a:gd name="connsiteX2-53" fmla="*/ 5718702 w 7013446"/>
                <a:gd name="connsiteY2-54" fmla="*/ 0 h 3924640"/>
                <a:gd name="connsiteX3-55" fmla="*/ 7013446 w 7013446"/>
                <a:gd name="connsiteY3-56" fmla="*/ 1944600 h 3924640"/>
                <a:gd name="connsiteX4-57" fmla="*/ 5717324 w 7013446"/>
                <a:gd name="connsiteY4-58" fmla="*/ 3924640 h 3924640"/>
                <a:gd name="connsiteX5" fmla="*/ 0 w 7013446"/>
                <a:gd name="connsiteY5" fmla="*/ 3924640 h 3924640"/>
                <a:gd name="connsiteX0-59" fmla="*/ 17274 w 7030720"/>
                <a:gd name="connsiteY0-60" fmla="*/ 3940920 h 3940920"/>
                <a:gd name="connsiteX1-61" fmla="*/ 0 w 7030720"/>
                <a:gd name="connsiteY1-62" fmla="*/ 0 h 3940920"/>
                <a:gd name="connsiteX2-63" fmla="*/ 5735976 w 7030720"/>
                <a:gd name="connsiteY2-64" fmla="*/ 16280 h 3940920"/>
                <a:gd name="connsiteX3-65" fmla="*/ 7030720 w 7030720"/>
                <a:gd name="connsiteY3-66" fmla="*/ 1960880 h 3940920"/>
                <a:gd name="connsiteX4-67" fmla="*/ 5734598 w 7030720"/>
                <a:gd name="connsiteY4-68" fmla="*/ 3940920 h 3940920"/>
                <a:gd name="connsiteX5-69" fmla="*/ 17274 w 7030720"/>
                <a:gd name="connsiteY5-70" fmla="*/ 3940920 h 3940920"/>
                <a:gd name="connsiteX0-71" fmla="*/ 27434 w 7040880"/>
                <a:gd name="connsiteY0-72" fmla="*/ 3940920 h 3940920"/>
                <a:gd name="connsiteX1-73" fmla="*/ 0 w 7040880"/>
                <a:gd name="connsiteY1-74" fmla="*/ 1879600 h 3940920"/>
                <a:gd name="connsiteX2-75" fmla="*/ 10160 w 7040880"/>
                <a:gd name="connsiteY2-76" fmla="*/ 0 h 3940920"/>
                <a:gd name="connsiteX3-77" fmla="*/ 5746136 w 7040880"/>
                <a:gd name="connsiteY3-78" fmla="*/ 16280 h 3940920"/>
                <a:gd name="connsiteX4-79" fmla="*/ 7040880 w 7040880"/>
                <a:gd name="connsiteY4-80" fmla="*/ 1960880 h 3940920"/>
                <a:gd name="connsiteX5-81" fmla="*/ 5744758 w 7040880"/>
                <a:gd name="connsiteY5-82" fmla="*/ 3940920 h 3940920"/>
                <a:gd name="connsiteX6" fmla="*/ 27434 w 7040880"/>
                <a:gd name="connsiteY6" fmla="*/ 3940920 h 3940920"/>
                <a:gd name="connsiteX0-83" fmla="*/ 27434 w 7040880"/>
                <a:gd name="connsiteY0-84" fmla="*/ 3940920 h 3940920"/>
                <a:gd name="connsiteX1-85" fmla="*/ 0 w 7040880"/>
                <a:gd name="connsiteY1-86" fmla="*/ 1879600 h 3940920"/>
                <a:gd name="connsiteX2-87" fmla="*/ 10160 w 7040880"/>
                <a:gd name="connsiteY2-88" fmla="*/ 0 h 3940920"/>
                <a:gd name="connsiteX3-89" fmla="*/ 5746136 w 7040880"/>
                <a:gd name="connsiteY3-90" fmla="*/ 16280 h 3940920"/>
                <a:gd name="connsiteX4-91" fmla="*/ 7040880 w 7040880"/>
                <a:gd name="connsiteY4-92" fmla="*/ 1960880 h 3940920"/>
                <a:gd name="connsiteX5-93" fmla="*/ 5744758 w 7040880"/>
                <a:gd name="connsiteY5-94" fmla="*/ 3940920 h 3940920"/>
                <a:gd name="connsiteX6-95" fmla="*/ 27434 w 7040880"/>
                <a:gd name="connsiteY6-96" fmla="*/ 3940920 h 3940920"/>
                <a:gd name="connsiteX0-97" fmla="*/ 1287274 w 8300720"/>
                <a:gd name="connsiteY0-98" fmla="*/ 3940920 h 3940920"/>
                <a:gd name="connsiteX1-99" fmla="*/ 0 w 8300720"/>
                <a:gd name="connsiteY1-100" fmla="*/ 1981200 h 3940920"/>
                <a:gd name="connsiteX2-101" fmla="*/ 1270000 w 8300720"/>
                <a:gd name="connsiteY2-102" fmla="*/ 0 h 3940920"/>
                <a:gd name="connsiteX3-103" fmla="*/ 7005976 w 8300720"/>
                <a:gd name="connsiteY3-104" fmla="*/ 16280 h 3940920"/>
                <a:gd name="connsiteX4-105" fmla="*/ 8300720 w 8300720"/>
                <a:gd name="connsiteY4-106" fmla="*/ 1960880 h 3940920"/>
                <a:gd name="connsiteX5-107" fmla="*/ 7004598 w 8300720"/>
                <a:gd name="connsiteY5-108" fmla="*/ 3940920 h 3940920"/>
                <a:gd name="connsiteX6-109" fmla="*/ 1287274 w 8300720"/>
                <a:gd name="connsiteY6-110" fmla="*/ 3940920 h 3940920"/>
                <a:gd name="connsiteX0-111" fmla="*/ 1287274 w 8300720"/>
                <a:gd name="connsiteY0-112" fmla="*/ 3940920 h 3940920"/>
                <a:gd name="connsiteX1-113" fmla="*/ 0 w 8300720"/>
                <a:gd name="connsiteY1-114" fmla="*/ 1981200 h 3940920"/>
                <a:gd name="connsiteX2-115" fmla="*/ 1270000 w 8300720"/>
                <a:gd name="connsiteY2-116" fmla="*/ 0 h 3940920"/>
                <a:gd name="connsiteX3-117" fmla="*/ 7005976 w 8300720"/>
                <a:gd name="connsiteY3-118" fmla="*/ 16280 h 3940920"/>
                <a:gd name="connsiteX4-119" fmla="*/ 8300720 w 8300720"/>
                <a:gd name="connsiteY4-120" fmla="*/ 1960880 h 3940920"/>
                <a:gd name="connsiteX5-121" fmla="*/ 7060478 w 8300720"/>
                <a:gd name="connsiteY5-122" fmla="*/ 3920600 h 3940920"/>
                <a:gd name="connsiteX6-123" fmla="*/ 1287274 w 8300720"/>
                <a:gd name="connsiteY6-124" fmla="*/ 3940920 h 3940920"/>
                <a:gd name="connsiteX0-125" fmla="*/ 1287274 w 8341360"/>
                <a:gd name="connsiteY0-126" fmla="*/ 3940920 h 3940920"/>
                <a:gd name="connsiteX1-127" fmla="*/ 0 w 8341360"/>
                <a:gd name="connsiteY1-128" fmla="*/ 1981200 h 3940920"/>
                <a:gd name="connsiteX2-129" fmla="*/ 1270000 w 8341360"/>
                <a:gd name="connsiteY2-130" fmla="*/ 0 h 3940920"/>
                <a:gd name="connsiteX3-131" fmla="*/ 7005976 w 8341360"/>
                <a:gd name="connsiteY3-132" fmla="*/ 16280 h 3940920"/>
                <a:gd name="connsiteX4-133" fmla="*/ 8341360 w 8341360"/>
                <a:gd name="connsiteY4-134" fmla="*/ 1971040 h 3940920"/>
                <a:gd name="connsiteX5-135" fmla="*/ 7060478 w 8341360"/>
                <a:gd name="connsiteY5-136" fmla="*/ 3920600 h 3940920"/>
                <a:gd name="connsiteX6-137" fmla="*/ 1287274 w 8341360"/>
                <a:gd name="connsiteY6-138" fmla="*/ 3940920 h 394092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17" y="connsiteY4-18"/>
                </a:cxn>
                <a:cxn ang="0">
                  <a:pos x="connsiteX5-69" y="connsiteY5-70"/>
                </a:cxn>
                <a:cxn ang="0">
                  <a:pos x="connsiteX6-95" y="connsiteY6-96"/>
                </a:cxn>
              </a:cxnLst>
              <a:rect l="l" t="t" r="r" b="b"/>
              <a:pathLst>
                <a:path w="8341360" h="3940920">
                  <a:moveTo>
                    <a:pt x="1287274" y="3940920"/>
                  </a:moveTo>
                  <a:lnTo>
                    <a:pt x="0" y="1981200"/>
                  </a:lnTo>
                  <a:lnTo>
                    <a:pt x="1270000" y="0"/>
                  </a:lnTo>
                  <a:lnTo>
                    <a:pt x="7005976" y="16280"/>
                  </a:lnTo>
                  <a:lnTo>
                    <a:pt x="8341360" y="1971040"/>
                  </a:lnTo>
                  <a:lnTo>
                    <a:pt x="7060478" y="3920600"/>
                  </a:lnTo>
                  <a:lnTo>
                    <a:pt x="1287274" y="3940920"/>
                  </a:lnTo>
                  <a:close/>
                </a:path>
              </a:pathLst>
            </a:custGeom>
            <a:noFill/>
            <a:ln>
              <a:solidFill>
                <a:schemeClr val="bg1">
                  <a:alpha val="41000"/>
                </a:schemeClr>
              </a:solidFill>
            </a:ln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 flipH="1">
            <a:off x="10436961" y="1597068"/>
            <a:ext cx="877846" cy="3322586"/>
            <a:chOff x="3473085" y="1582215"/>
            <a:chExt cx="1426726" cy="4328224"/>
          </a:xfrm>
          <a:effectLst>
            <a:glow rad="63500">
              <a:srgbClr val="10BBCA">
                <a:alpha val="68000"/>
              </a:srgbClr>
            </a:glow>
          </a:effectLst>
        </p:grpSpPr>
        <p:cxnSp>
          <p:nvCxnSpPr>
            <p:cNvPr id="43" name="直接连接符 42"/>
            <p:cNvCxnSpPr/>
            <p:nvPr/>
          </p:nvCxnSpPr>
          <p:spPr>
            <a:xfrm flipH="1">
              <a:off x="3473085" y="1582215"/>
              <a:ext cx="1426725" cy="2153746"/>
            </a:xfrm>
            <a:prstGeom prst="line">
              <a:avLst/>
            </a:prstGeom>
            <a:ln w="31750" cap="rnd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flipH="1" flipV="1">
              <a:off x="3473085" y="3735961"/>
              <a:ext cx="1426726" cy="2174478"/>
            </a:xfrm>
            <a:prstGeom prst="line">
              <a:avLst/>
            </a:prstGeom>
            <a:ln w="31750" cap="rnd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7" name="直接连接符 56"/>
          <p:cNvCxnSpPr>
            <a:stCxn id="6" idx="5"/>
          </p:cNvCxnSpPr>
          <p:nvPr/>
        </p:nvCxnSpPr>
        <p:spPr>
          <a:xfrm flipV="1">
            <a:off x="3184511" y="1563885"/>
            <a:ext cx="2892482" cy="1030410"/>
          </a:xfrm>
          <a:prstGeom prst="line">
            <a:avLst/>
          </a:prstGeom>
          <a:ln w="25400">
            <a:gradFill>
              <a:gsLst>
                <a:gs pos="1000">
                  <a:schemeClr val="bg1">
                    <a:alpha val="28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>
            <a:stCxn id="6" idx="1"/>
          </p:cNvCxnSpPr>
          <p:nvPr/>
        </p:nvCxnSpPr>
        <p:spPr>
          <a:xfrm>
            <a:off x="3184511" y="4158521"/>
            <a:ext cx="2847771" cy="854885"/>
          </a:xfrm>
          <a:prstGeom prst="line">
            <a:avLst/>
          </a:prstGeom>
          <a:ln w="25400">
            <a:gradFill>
              <a:gsLst>
                <a:gs pos="1000">
                  <a:schemeClr val="bg1">
                    <a:alpha val="28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6575562" y="1334700"/>
            <a:ext cx="3298099" cy="253872"/>
            <a:chOff x="6575562" y="1334700"/>
            <a:chExt cx="3298099" cy="253872"/>
          </a:xfrm>
        </p:grpSpPr>
        <p:cxnSp>
          <p:nvCxnSpPr>
            <p:cNvPr id="36" name="直接连接符 35"/>
            <p:cNvCxnSpPr/>
            <p:nvPr/>
          </p:nvCxnSpPr>
          <p:spPr>
            <a:xfrm rot="5400000">
              <a:off x="8242875" y="301845"/>
              <a:ext cx="0" cy="2316520"/>
            </a:xfrm>
            <a:prstGeom prst="line">
              <a:avLst/>
            </a:prstGeom>
            <a:ln w="15875" cap="rnd">
              <a:gradFill flip="none" rotWithShape="1">
                <a:gsLst>
                  <a:gs pos="0">
                    <a:schemeClr val="bg1">
                      <a:alpha val="50000"/>
                    </a:schemeClr>
                  </a:gs>
                  <a:gs pos="50000">
                    <a:srgbClr val="10BBCA"/>
                  </a:gs>
                  <a:gs pos="100000">
                    <a:schemeClr val="bg1">
                      <a:alpha val="50000"/>
                    </a:schemeClr>
                  </a:gs>
                </a:gsLst>
                <a:lin ang="5400000" scaled="1"/>
                <a:tileRect/>
              </a:gra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等腰三角形 38"/>
            <p:cNvSpPr/>
            <p:nvPr/>
          </p:nvSpPr>
          <p:spPr>
            <a:xfrm rot="16200000">
              <a:off x="9637298" y="1352208"/>
              <a:ext cx="253872" cy="218855"/>
            </a:xfrm>
            <a:prstGeom prst="triangle">
              <a:avLst/>
            </a:prstGeom>
            <a:solidFill>
              <a:schemeClr val="bg1"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等腰三角形 40"/>
            <p:cNvSpPr/>
            <p:nvPr/>
          </p:nvSpPr>
          <p:spPr>
            <a:xfrm rot="16200000" flipV="1">
              <a:off x="6558054" y="1352208"/>
              <a:ext cx="253872" cy="218855"/>
            </a:xfrm>
            <a:prstGeom prst="triangle">
              <a:avLst/>
            </a:prstGeom>
            <a:solidFill>
              <a:schemeClr val="bg1"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0" name="矩形 49"/>
          <p:cNvSpPr/>
          <p:nvPr/>
        </p:nvSpPr>
        <p:spPr>
          <a:xfrm rot="18639230">
            <a:off x="130865" y="5553860"/>
            <a:ext cx="3443688" cy="162125"/>
          </a:xfrm>
          <a:prstGeom prst="rect">
            <a:avLst/>
          </a:prstGeom>
          <a:gradFill>
            <a:gsLst>
              <a:gs pos="0">
                <a:srgbClr val="0E5880">
                  <a:alpha val="27000"/>
                </a:srgbClr>
              </a:gs>
              <a:gs pos="100000">
                <a:schemeClr val="accent1">
                  <a:lumMod val="100000"/>
                  <a:alpha val="42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 rot="18639230">
            <a:off x="1248124" y="5684442"/>
            <a:ext cx="3443688" cy="162125"/>
          </a:xfrm>
          <a:prstGeom prst="rect">
            <a:avLst/>
          </a:prstGeom>
          <a:gradFill>
            <a:gsLst>
              <a:gs pos="0">
                <a:srgbClr val="0E5880">
                  <a:alpha val="27000"/>
                </a:srgbClr>
              </a:gs>
              <a:gs pos="100000">
                <a:schemeClr val="accent1">
                  <a:lumMod val="100000"/>
                  <a:alpha val="42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 rot="18639230">
            <a:off x="-891052" y="5075324"/>
            <a:ext cx="4975437" cy="180042"/>
          </a:xfrm>
          <a:prstGeom prst="rect">
            <a:avLst/>
          </a:prstGeom>
          <a:gradFill>
            <a:gsLst>
              <a:gs pos="0">
                <a:srgbClr val="0E5880">
                  <a:alpha val="27000"/>
                </a:srgbClr>
              </a:gs>
              <a:gs pos="100000">
                <a:schemeClr val="accent1">
                  <a:lumMod val="100000"/>
                  <a:alpha val="42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文本框 53"/>
          <p:cNvSpPr txBox="1"/>
          <p:nvPr/>
        </p:nvSpPr>
        <p:spPr>
          <a:xfrm>
            <a:off x="6582338" y="2217553"/>
            <a:ext cx="3506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spc="120" dirty="0">
                <a:solidFill>
                  <a:schemeClr val="bg1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</a:rPr>
              <a:t>请输入标题</a:t>
            </a:r>
            <a:endParaRPr lang="zh-CN" altLang="en-US" sz="4800" spc="120" dirty="0">
              <a:solidFill>
                <a:schemeClr val="bg1"/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6552565" y="3207348"/>
            <a:ext cx="3960731" cy="1173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user can demonstrate on a projector or computer, or print the presentation and make it into a film to be used in a wider field</a:t>
            </a:r>
            <a:endParaRPr lang="en-US" altLang="zh-CN" sz="1600" spc="12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6593825" y="5118095"/>
            <a:ext cx="3298099" cy="253872"/>
            <a:chOff x="6575562" y="1334700"/>
            <a:chExt cx="3298099" cy="253872"/>
          </a:xfrm>
        </p:grpSpPr>
        <p:cxnSp>
          <p:nvCxnSpPr>
            <p:cNvPr id="59" name="直接连接符 58"/>
            <p:cNvCxnSpPr/>
            <p:nvPr/>
          </p:nvCxnSpPr>
          <p:spPr>
            <a:xfrm rot="5400000">
              <a:off x="8242875" y="301845"/>
              <a:ext cx="0" cy="2316520"/>
            </a:xfrm>
            <a:prstGeom prst="line">
              <a:avLst/>
            </a:prstGeom>
            <a:ln w="15875" cap="rnd">
              <a:gradFill flip="none" rotWithShape="1">
                <a:gsLst>
                  <a:gs pos="0">
                    <a:schemeClr val="bg1">
                      <a:alpha val="50000"/>
                    </a:schemeClr>
                  </a:gs>
                  <a:gs pos="50000">
                    <a:srgbClr val="10BBCA"/>
                  </a:gs>
                  <a:gs pos="100000">
                    <a:schemeClr val="bg1">
                      <a:alpha val="50000"/>
                    </a:schemeClr>
                  </a:gs>
                </a:gsLst>
                <a:lin ang="5400000" scaled="1"/>
                <a:tileRect/>
              </a:gra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等腰三角形 60"/>
            <p:cNvSpPr/>
            <p:nvPr/>
          </p:nvSpPr>
          <p:spPr>
            <a:xfrm rot="16200000">
              <a:off x="9637298" y="1352208"/>
              <a:ext cx="253872" cy="218855"/>
            </a:xfrm>
            <a:prstGeom prst="triangle">
              <a:avLst/>
            </a:prstGeom>
            <a:solidFill>
              <a:schemeClr val="bg1"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16200000" flipV="1">
              <a:off x="6558054" y="1352208"/>
              <a:ext cx="253872" cy="218855"/>
            </a:xfrm>
            <a:prstGeom prst="triangle">
              <a:avLst/>
            </a:prstGeom>
            <a:solidFill>
              <a:schemeClr val="bg1"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6291006" y="5371967"/>
            <a:ext cx="4114285" cy="417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20" dirty="0">
                <a:solidFill>
                  <a:schemeClr val="bg1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</a:rPr>
              <a:t>双击替换内容千图网轻松设计高效办公</a:t>
            </a:r>
            <a:endParaRPr lang="zh-CN" altLang="en-US" sz="1600" spc="120" dirty="0">
              <a:solidFill>
                <a:schemeClr val="bg1"/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660400" y="424207"/>
            <a:ext cx="10858500" cy="1"/>
          </a:xfrm>
          <a:prstGeom prst="line">
            <a:avLst/>
          </a:prstGeom>
          <a:ln w="38100">
            <a:solidFill>
              <a:srgbClr val="10BBCA">
                <a:alpha val="80000"/>
              </a:srgb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11518900" y="424207"/>
            <a:ext cx="0" cy="5709893"/>
          </a:xfrm>
          <a:prstGeom prst="line">
            <a:avLst/>
          </a:prstGeom>
          <a:ln w="38100">
            <a:solidFill>
              <a:srgbClr val="10BBCA">
                <a:alpha val="80000"/>
              </a:srgb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 flipH="1" flipV="1">
            <a:off x="669451" y="6088295"/>
            <a:ext cx="10862149" cy="45805"/>
          </a:xfrm>
          <a:prstGeom prst="line">
            <a:avLst/>
          </a:prstGeom>
          <a:ln w="38100">
            <a:solidFill>
              <a:srgbClr val="10BBCA">
                <a:alpha val="80000"/>
              </a:srgb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 flipV="1">
            <a:off x="660400" y="424207"/>
            <a:ext cx="0" cy="5664088"/>
          </a:xfrm>
          <a:prstGeom prst="line">
            <a:avLst/>
          </a:prstGeom>
          <a:ln w="38100">
            <a:solidFill>
              <a:srgbClr val="10BBCA">
                <a:alpha val="80000"/>
              </a:srgb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2174114" y="2072640"/>
            <a:ext cx="933553" cy="1775128"/>
          </a:xfrm>
          <a:custGeom>
            <a:avLst/>
            <a:gdLst/>
            <a:ahLst/>
            <a:cxnLst/>
            <a:rect l="l" t="t" r="r" b="b"/>
            <a:pathLst>
              <a:path w="1228035" h="1924865">
                <a:moveTo>
                  <a:pt x="610362" y="0"/>
                </a:moveTo>
                <a:cubicBezTo>
                  <a:pt x="801602" y="2582"/>
                  <a:pt x="942782" y="50116"/>
                  <a:pt x="1033901" y="142599"/>
                </a:cubicBezTo>
                <a:cubicBezTo>
                  <a:pt x="1125021" y="235083"/>
                  <a:pt x="1170235" y="357019"/>
                  <a:pt x="1169542" y="508407"/>
                </a:cubicBezTo>
                <a:cubicBezTo>
                  <a:pt x="1169858" y="592411"/>
                  <a:pt x="1147207" y="674249"/>
                  <a:pt x="1101589" y="753919"/>
                </a:cubicBezTo>
                <a:cubicBezTo>
                  <a:pt x="1055971" y="833590"/>
                  <a:pt x="985494" y="920891"/>
                  <a:pt x="890158" y="1015824"/>
                </a:cubicBezTo>
                <a:cubicBezTo>
                  <a:pt x="794822" y="1110757"/>
                  <a:pt x="672734" y="1223118"/>
                  <a:pt x="523894" y="1352909"/>
                </a:cubicBezTo>
                <a:cubicBezTo>
                  <a:pt x="484898" y="1388096"/>
                  <a:pt x="437002" y="1432187"/>
                  <a:pt x="380204" y="1485180"/>
                </a:cubicBezTo>
                <a:cubicBezTo>
                  <a:pt x="323407" y="1538173"/>
                  <a:pt x="262794" y="1594982"/>
                  <a:pt x="198367" y="1655607"/>
                </a:cubicBezTo>
                <a:lnTo>
                  <a:pt x="1228035" y="1655607"/>
                </a:lnTo>
                <a:lnTo>
                  <a:pt x="1228035" y="1924865"/>
                </a:lnTo>
                <a:lnTo>
                  <a:pt x="7629" y="1924865"/>
                </a:lnTo>
                <a:lnTo>
                  <a:pt x="7629" y="1726731"/>
                </a:lnTo>
                <a:cubicBezTo>
                  <a:pt x="83077" y="1641088"/>
                  <a:pt x="156617" y="1557493"/>
                  <a:pt x="228250" y="1475947"/>
                </a:cubicBezTo>
                <a:cubicBezTo>
                  <a:pt x="299882" y="1394401"/>
                  <a:pt x="367064" y="1317776"/>
                  <a:pt x="429796" y="1246074"/>
                </a:cubicBezTo>
                <a:cubicBezTo>
                  <a:pt x="521994" y="1142223"/>
                  <a:pt x="597567" y="1049489"/>
                  <a:pt x="656515" y="967871"/>
                </a:cubicBezTo>
                <a:cubicBezTo>
                  <a:pt x="715464" y="886253"/>
                  <a:pt x="759012" y="808028"/>
                  <a:pt x="787159" y="733193"/>
                </a:cubicBezTo>
                <a:cubicBezTo>
                  <a:pt x="815307" y="658359"/>
                  <a:pt x="829279" y="579191"/>
                  <a:pt x="829075" y="495689"/>
                </a:cubicBezTo>
                <a:cubicBezTo>
                  <a:pt x="828280" y="372108"/>
                  <a:pt x="799351" y="274599"/>
                  <a:pt x="742289" y="203162"/>
                </a:cubicBezTo>
                <a:cubicBezTo>
                  <a:pt x="685226" y="131724"/>
                  <a:pt x="604798" y="95263"/>
                  <a:pt x="501005" y="93779"/>
                </a:cubicBezTo>
                <a:cubicBezTo>
                  <a:pt x="481878" y="93833"/>
                  <a:pt x="462275" y="95000"/>
                  <a:pt x="442194" y="97281"/>
                </a:cubicBezTo>
                <a:cubicBezTo>
                  <a:pt x="422114" y="99562"/>
                  <a:pt x="401874" y="102637"/>
                  <a:pt x="381476" y="106506"/>
                </a:cubicBezTo>
                <a:lnTo>
                  <a:pt x="320440" y="340524"/>
                </a:lnTo>
                <a:cubicBezTo>
                  <a:pt x="305710" y="414238"/>
                  <a:pt x="283034" y="465218"/>
                  <a:pt x="252410" y="493463"/>
                </a:cubicBezTo>
                <a:cubicBezTo>
                  <a:pt x="221786" y="521709"/>
                  <a:pt x="187665" y="535169"/>
                  <a:pt x="150047" y="533844"/>
                </a:cubicBezTo>
                <a:cubicBezTo>
                  <a:pt x="115502" y="533473"/>
                  <a:pt x="85408" y="524676"/>
                  <a:pt x="59764" y="507453"/>
                </a:cubicBezTo>
                <a:cubicBezTo>
                  <a:pt x="34121" y="490231"/>
                  <a:pt x="14199" y="466807"/>
                  <a:pt x="0" y="437184"/>
                </a:cubicBezTo>
                <a:cubicBezTo>
                  <a:pt x="19232" y="294328"/>
                  <a:pt x="85673" y="185852"/>
                  <a:pt x="199321" y="111757"/>
                </a:cubicBezTo>
                <a:cubicBezTo>
                  <a:pt x="312969" y="37662"/>
                  <a:pt x="449983" y="410"/>
                  <a:pt x="610362" y="0"/>
                </a:cubicBezTo>
                <a:close/>
              </a:path>
            </a:pathLst>
          </a:custGeom>
          <a:solidFill>
            <a:srgbClr val="0A2543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endParaRPr lang="zh-CN" altLang="en-US" sz="20000" dirty="0">
              <a:latin typeface="思源宋体" panose="02020700000000000000" pitchFamily="18" charset="-122"/>
              <a:ea typeface="思源宋体" panose="02020700000000000000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/>
          <p:cNvSpPr txBox="1"/>
          <p:nvPr/>
        </p:nvSpPr>
        <p:spPr>
          <a:xfrm>
            <a:off x="7129304" y="1412444"/>
            <a:ext cx="19933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</a:rPr>
              <a:t>请输入标题</a:t>
            </a:r>
            <a:endParaRPr lang="zh-CN" altLang="en-US" sz="2800" dirty="0">
              <a:solidFill>
                <a:schemeClr val="bg1"/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0" y="266944"/>
            <a:ext cx="645960" cy="581525"/>
            <a:chOff x="822073" y="729905"/>
            <a:chExt cx="889519" cy="800789"/>
          </a:xfrm>
        </p:grpSpPr>
        <p:sp>
          <p:nvSpPr>
            <p:cNvPr id="52" name="矩形 51"/>
            <p:cNvSpPr/>
            <p:nvPr/>
          </p:nvSpPr>
          <p:spPr>
            <a:xfrm>
              <a:off x="1585793" y="729905"/>
              <a:ext cx="125799" cy="800789"/>
            </a:xfrm>
            <a:prstGeom prst="rect">
              <a:avLst/>
            </a:prstGeom>
            <a:solidFill>
              <a:srgbClr val="10BBCA"/>
            </a:solidFill>
            <a:ln>
              <a:noFill/>
            </a:ln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3" name="矩形 52"/>
            <p:cNvSpPr/>
            <p:nvPr/>
          </p:nvSpPr>
          <p:spPr>
            <a:xfrm>
              <a:off x="1470021" y="955653"/>
              <a:ext cx="77620" cy="349292"/>
            </a:xfrm>
            <a:prstGeom prst="rect">
              <a:avLst/>
            </a:prstGeom>
            <a:solidFill>
              <a:srgbClr val="10BB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>
              <a:off x="1399246" y="993798"/>
              <a:ext cx="45719" cy="2730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>
              <a:off x="1353529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1256901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1208587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1153106" y="1008959"/>
              <a:ext cx="45719" cy="2426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矩形 58"/>
            <p:cNvSpPr/>
            <p:nvPr/>
          </p:nvSpPr>
          <p:spPr>
            <a:xfrm>
              <a:off x="1111958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 59"/>
            <p:cNvSpPr/>
            <p:nvPr/>
          </p:nvSpPr>
          <p:spPr>
            <a:xfrm>
              <a:off x="1063644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1015330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967016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918701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矩形 63"/>
            <p:cNvSpPr/>
            <p:nvPr/>
          </p:nvSpPr>
          <p:spPr>
            <a:xfrm>
              <a:off x="870387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矩形 64"/>
            <p:cNvSpPr/>
            <p:nvPr/>
          </p:nvSpPr>
          <p:spPr>
            <a:xfrm>
              <a:off x="822073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1302071" y="993798"/>
              <a:ext cx="45719" cy="2730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7" name="文本框 66"/>
          <p:cNvSpPr txBox="1"/>
          <p:nvPr/>
        </p:nvSpPr>
        <p:spPr>
          <a:xfrm>
            <a:off x="673665" y="120455"/>
            <a:ext cx="2548540" cy="744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spc="120" dirty="0">
                <a:solidFill>
                  <a:schemeClr val="bg1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</a:rPr>
              <a:t>请输入标题</a:t>
            </a:r>
            <a:endParaRPr lang="zh-CN" altLang="en-US" sz="3200" spc="120" dirty="0">
              <a:solidFill>
                <a:schemeClr val="bg1"/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</a:endParaRPr>
          </a:p>
        </p:txBody>
      </p:sp>
      <p:grpSp>
        <p:nvGrpSpPr>
          <p:cNvPr id="84" name="组合 83"/>
          <p:cNvGrpSpPr/>
          <p:nvPr/>
        </p:nvGrpSpPr>
        <p:grpSpPr>
          <a:xfrm>
            <a:off x="727972" y="2623055"/>
            <a:ext cx="10652821" cy="2786347"/>
            <a:chOff x="2578" y="3740"/>
            <a:chExt cx="14246" cy="3726"/>
          </a:xfrm>
        </p:grpSpPr>
        <p:grpSp>
          <p:nvGrpSpPr>
            <p:cNvPr id="2" name="组合 1"/>
            <p:cNvGrpSpPr/>
            <p:nvPr/>
          </p:nvGrpSpPr>
          <p:grpSpPr>
            <a:xfrm>
              <a:off x="2578" y="3740"/>
              <a:ext cx="4285" cy="3726"/>
              <a:chOff x="1636713" y="2374790"/>
              <a:chExt cx="2721270" cy="2366087"/>
            </a:xfrm>
          </p:grpSpPr>
          <p:sp>
            <p:nvSpPr>
              <p:cNvPr id="3" name="Arrow: Pentagon 78"/>
              <p:cNvSpPr/>
              <p:nvPr/>
            </p:nvSpPr>
            <p:spPr>
              <a:xfrm>
                <a:off x="1939017" y="2487969"/>
                <a:ext cx="2302367" cy="823643"/>
              </a:xfrm>
              <a:prstGeom prst="roundRect">
                <a:avLst>
                  <a:gd name="adj" fmla="val 50000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rmAutofit/>
              </a:bodyPr>
              <a:p>
                <a:pPr lvl="0" defTabSz="914400">
                  <a:defRPr/>
                </a:pPr>
                <a:endParaRPr lang="zh-CN" altLang="en-US" sz="1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" name="Oval 79"/>
              <p:cNvSpPr/>
              <p:nvPr/>
            </p:nvSpPr>
            <p:spPr>
              <a:xfrm>
                <a:off x="1636713" y="2374790"/>
                <a:ext cx="1050001" cy="1050002"/>
              </a:xfrm>
              <a:prstGeom prst="ellipse">
                <a:avLst/>
              </a:prstGeom>
              <a:gradFill>
                <a:gsLst>
                  <a:gs pos="0">
                    <a:srgbClr val="5193BF"/>
                  </a:gs>
                  <a:gs pos="100000">
                    <a:srgbClr val="427A9D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p>
                <a:pPr algn="ctr"/>
              </a:p>
            </p:txBody>
          </p:sp>
          <p:sp>
            <p:nvSpPr>
              <p:cNvPr id="5" name="Freeform: Shape 80" title="HBOw5gySgy"/>
              <p:cNvSpPr/>
              <p:nvPr/>
            </p:nvSpPr>
            <p:spPr bwMode="auto">
              <a:xfrm>
                <a:off x="1919967" y="2583235"/>
                <a:ext cx="481328" cy="606645"/>
              </a:xfrm>
              <a:custGeom>
                <a:avLst/>
                <a:gdLst>
                  <a:gd name="connsiteX0" fmla="*/ 179388 w 268288"/>
                  <a:gd name="connsiteY0" fmla="*/ 166688 h 338138"/>
                  <a:gd name="connsiteX1" fmla="*/ 203200 w 268288"/>
                  <a:gd name="connsiteY1" fmla="*/ 190443 h 338138"/>
                  <a:gd name="connsiteX2" fmla="*/ 203200 w 268288"/>
                  <a:gd name="connsiteY2" fmla="*/ 252471 h 338138"/>
                  <a:gd name="connsiteX3" fmla="*/ 179388 w 268288"/>
                  <a:gd name="connsiteY3" fmla="*/ 276226 h 338138"/>
                  <a:gd name="connsiteX4" fmla="*/ 155575 w 268288"/>
                  <a:gd name="connsiteY4" fmla="*/ 252471 h 338138"/>
                  <a:gd name="connsiteX5" fmla="*/ 155575 w 268288"/>
                  <a:gd name="connsiteY5" fmla="*/ 190443 h 338138"/>
                  <a:gd name="connsiteX6" fmla="*/ 179388 w 268288"/>
                  <a:gd name="connsiteY6" fmla="*/ 166688 h 338138"/>
                  <a:gd name="connsiteX7" fmla="*/ 179388 w 268288"/>
                  <a:gd name="connsiteY7" fmla="*/ 150813 h 338138"/>
                  <a:gd name="connsiteX8" fmla="*/ 139700 w 268288"/>
                  <a:gd name="connsiteY8" fmla="*/ 190427 h 338138"/>
                  <a:gd name="connsiteX9" fmla="*/ 139700 w 268288"/>
                  <a:gd name="connsiteY9" fmla="*/ 252488 h 338138"/>
                  <a:gd name="connsiteX10" fmla="*/ 179388 w 268288"/>
                  <a:gd name="connsiteY10" fmla="*/ 292101 h 338138"/>
                  <a:gd name="connsiteX11" fmla="*/ 219075 w 268288"/>
                  <a:gd name="connsiteY11" fmla="*/ 252488 h 338138"/>
                  <a:gd name="connsiteX12" fmla="*/ 219075 w 268288"/>
                  <a:gd name="connsiteY12" fmla="*/ 190427 h 338138"/>
                  <a:gd name="connsiteX13" fmla="*/ 179388 w 268288"/>
                  <a:gd name="connsiteY13" fmla="*/ 150813 h 338138"/>
                  <a:gd name="connsiteX14" fmla="*/ 57120 w 268288"/>
                  <a:gd name="connsiteY14" fmla="*/ 150813 h 338138"/>
                  <a:gd name="connsiteX15" fmla="*/ 49212 w 268288"/>
                  <a:gd name="connsiteY15" fmla="*/ 158705 h 338138"/>
                  <a:gd name="connsiteX16" fmla="*/ 57120 w 268288"/>
                  <a:gd name="connsiteY16" fmla="*/ 166597 h 338138"/>
                  <a:gd name="connsiteX17" fmla="*/ 80842 w 268288"/>
                  <a:gd name="connsiteY17" fmla="*/ 166597 h 338138"/>
                  <a:gd name="connsiteX18" fmla="*/ 103247 w 268288"/>
                  <a:gd name="connsiteY18" fmla="*/ 188959 h 338138"/>
                  <a:gd name="connsiteX19" fmla="*/ 103247 w 268288"/>
                  <a:gd name="connsiteY19" fmla="*/ 190274 h 338138"/>
                  <a:gd name="connsiteX20" fmla="*/ 80842 w 268288"/>
                  <a:gd name="connsiteY20" fmla="*/ 212635 h 338138"/>
                  <a:gd name="connsiteX21" fmla="*/ 57120 w 268288"/>
                  <a:gd name="connsiteY21" fmla="*/ 212635 h 338138"/>
                  <a:gd name="connsiteX22" fmla="*/ 49212 w 268288"/>
                  <a:gd name="connsiteY22" fmla="*/ 220527 h 338138"/>
                  <a:gd name="connsiteX23" fmla="*/ 57120 w 268288"/>
                  <a:gd name="connsiteY23" fmla="*/ 228419 h 338138"/>
                  <a:gd name="connsiteX24" fmla="*/ 80842 w 268288"/>
                  <a:gd name="connsiteY24" fmla="*/ 228419 h 338138"/>
                  <a:gd name="connsiteX25" fmla="*/ 103247 w 268288"/>
                  <a:gd name="connsiteY25" fmla="*/ 250781 h 338138"/>
                  <a:gd name="connsiteX26" fmla="*/ 80842 w 268288"/>
                  <a:gd name="connsiteY26" fmla="*/ 273142 h 338138"/>
                  <a:gd name="connsiteX27" fmla="*/ 57120 w 268288"/>
                  <a:gd name="connsiteY27" fmla="*/ 273142 h 338138"/>
                  <a:gd name="connsiteX28" fmla="*/ 49212 w 268288"/>
                  <a:gd name="connsiteY28" fmla="*/ 281034 h 338138"/>
                  <a:gd name="connsiteX29" fmla="*/ 57120 w 268288"/>
                  <a:gd name="connsiteY29" fmla="*/ 288926 h 338138"/>
                  <a:gd name="connsiteX30" fmla="*/ 80842 w 268288"/>
                  <a:gd name="connsiteY30" fmla="*/ 288926 h 338138"/>
                  <a:gd name="connsiteX31" fmla="*/ 119062 w 268288"/>
                  <a:gd name="connsiteY31" fmla="*/ 250781 h 338138"/>
                  <a:gd name="connsiteX32" fmla="*/ 103247 w 268288"/>
                  <a:gd name="connsiteY32" fmla="*/ 220527 h 338138"/>
                  <a:gd name="connsiteX33" fmla="*/ 119062 w 268288"/>
                  <a:gd name="connsiteY33" fmla="*/ 190274 h 338138"/>
                  <a:gd name="connsiteX34" fmla="*/ 119062 w 268288"/>
                  <a:gd name="connsiteY34" fmla="*/ 188959 h 338138"/>
                  <a:gd name="connsiteX35" fmla="*/ 80842 w 268288"/>
                  <a:gd name="connsiteY35" fmla="*/ 150813 h 338138"/>
                  <a:gd name="connsiteX36" fmla="*/ 57120 w 268288"/>
                  <a:gd name="connsiteY36" fmla="*/ 150813 h 338138"/>
                  <a:gd name="connsiteX37" fmla="*/ 46099 w 268288"/>
                  <a:gd name="connsiteY37" fmla="*/ 47625 h 338138"/>
                  <a:gd name="connsiteX38" fmla="*/ 15875 w 268288"/>
                  <a:gd name="connsiteY38" fmla="*/ 79629 h 338138"/>
                  <a:gd name="connsiteX39" fmla="*/ 15875 w 268288"/>
                  <a:gd name="connsiteY39" fmla="*/ 114300 h 338138"/>
                  <a:gd name="connsiteX40" fmla="*/ 252413 w 268288"/>
                  <a:gd name="connsiteY40" fmla="*/ 114300 h 338138"/>
                  <a:gd name="connsiteX41" fmla="*/ 252413 w 268288"/>
                  <a:gd name="connsiteY41" fmla="*/ 79629 h 338138"/>
                  <a:gd name="connsiteX42" fmla="*/ 222189 w 268288"/>
                  <a:gd name="connsiteY42" fmla="*/ 47625 h 338138"/>
                  <a:gd name="connsiteX43" fmla="*/ 210362 w 268288"/>
                  <a:gd name="connsiteY43" fmla="*/ 47625 h 338138"/>
                  <a:gd name="connsiteX44" fmla="*/ 210362 w 268288"/>
                  <a:gd name="connsiteY44" fmla="*/ 71628 h 338138"/>
                  <a:gd name="connsiteX45" fmla="*/ 202477 w 268288"/>
                  <a:gd name="connsiteY45" fmla="*/ 79629 h 338138"/>
                  <a:gd name="connsiteX46" fmla="*/ 194593 w 268288"/>
                  <a:gd name="connsiteY46" fmla="*/ 71628 h 338138"/>
                  <a:gd name="connsiteX47" fmla="*/ 194593 w 268288"/>
                  <a:gd name="connsiteY47" fmla="*/ 47625 h 338138"/>
                  <a:gd name="connsiteX48" fmla="*/ 73696 w 268288"/>
                  <a:gd name="connsiteY48" fmla="*/ 47625 h 338138"/>
                  <a:gd name="connsiteX49" fmla="*/ 73696 w 268288"/>
                  <a:gd name="connsiteY49" fmla="*/ 71628 h 338138"/>
                  <a:gd name="connsiteX50" fmla="*/ 65811 w 268288"/>
                  <a:gd name="connsiteY50" fmla="*/ 79629 h 338138"/>
                  <a:gd name="connsiteX51" fmla="*/ 57926 w 268288"/>
                  <a:gd name="connsiteY51" fmla="*/ 71628 h 338138"/>
                  <a:gd name="connsiteX52" fmla="*/ 57926 w 268288"/>
                  <a:gd name="connsiteY52" fmla="*/ 47625 h 338138"/>
                  <a:gd name="connsiteX53" fmla="*/ 46099 w 268288"/>
                  <a:gd name="connsiteY53" fmla="*/ 47625 h 338138"/>
                  <a:gd name="connsiteX54" fmla="*/ 65757 w 268288"/>
                  <a:gd name="connsiteY54" fmla="*/ 0 h 338138"/>
                  <a:gd name="connsiteX55" fmla="*/ 73648 w 268288"/>
                  <a:gd name="connsiteY55" fmla="*/ 7925 h 338138"/>
                  <a:gd name="connsiteX56" fmla="*/ 73648 w 268288"/>
                  <a:gd name="connsiteY56" fmla="*/ 31700 h 338138"/>
                  <a:gd name="connsiteX57" fmla="*/ 194640 w 268288"/>
                  <a:gd name="connsiteY57" fmla="*/ 31700 h 338138"/>
                  <a:gd name="connsiteX58" fmla="*/ 194640 w 268288"/>
                  <a:gd name="connsiteY58" fmla="*/ 7925 h 338138"/>
                  <a:gd name="connsiteX59" fmla="*/ 202531 w 268288"/>
                  <a:gd name="connsiteY59" fmla="*/ 0 h 338138"/>
                  <a:gd name="connsiteX60" fmla="*/ 210422 w 268288"/>
                  <a:gd name="connsiteY60" fmla="*/ 7925 h 338138"/>
                  <a:gd name="connsiteX61" fmla="*/ 210422 w 268288"/>
                  <a:gd name="connsiteY61" fmla="*/ 31700 h 338138"/>
                  <a:gd name="connsiteX62" fmla="*/ 222258 w 268288"/>
                  <a:gd name="connsiteY62" fmla="*/ 31700 h 338138"/>
                  <a:gd name="connsiteX63" fmla="*/ 268288 w 268288"/>
                  <a:gd name="connsiteY63" fmla="*/ 79251 h 338138"/>
                  <a:gd name="connsiteX64" fmla="*/ 268288 w 268288"/>
                  <a:gd name="connsiteY64" fmla="*/ 290587 h 338138"/>
                  <a:gd name="connsiteX65" fmla="*/ 222258 w 268288"/>
                  <a:gd name="connsiteY65" fmla="*/ 338138 h 338138"/>
                  <a:gd name="connsiteX66" fmla="*/ 46030 w 268288"/>
                  <a:gd name="connsiteY66" fmla="*/ 338138 h 338138"/>
                  <a:gd name="connsiteX67" fmla="*/ 0 w 268288"/>
                  <a:gd name="connsiteY67" fmla="*/ 290587 h 338138"/>
                  <a:gd name="connsiteX68" fmla="*/ 0 w 268288"/>
                  <a:gd name="connsiteY68" fmla="*/ 79251 h 338138"/>
                  <a:gd name="connsiteX69" fmla="*/ 46030 w 268288"/>
                  <a:gd name="connsiteY69" fmla="*/ 31700 h 338138"/>
                  <a:gd name="connsiteX70" fmla="*/ 57866 w 268288"/>
                  <a:gd name="connsiteY70" fmla="*/ 31700 h 338138"/>
                  <a:gd name="connsiteX71" fmla="*/ 57866 w 268288"/>
                  <a:gd name="connsiteY71" fmla="*/ 7925 h 338138"/>
                  <a:gd name="connsiteX72" fmla="*/ 65757 w 268288"/>
                  <a:gd name="connsiteY72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268288" h="338138">
                    <a:moveTo>
                      <a:pt x="179388" y="166688"/>
                    </a:moveTo>
                    <a:cubicBezTo>
                      <a:pt x="192617" y="166688"/>
                      <a:pt x="203200" y="177246"/>
                      <a:pt x="203200" y="190443"/>
                    </a:cubicBezTo>
                    <a:cubicBezTo>
                      <a:pt x="203200" y="252471"/>
                      <a:pt x="203200" y="252471"/>
                      <a:pt x="203200" y="252471"/>
                    </a:cubicBezTo>
                    <a:cubicBezTo>
                      <a:pt x="203200" y="265668"/>
                      <a:pt x="192617" y="276226"/>
                      <a:pt x="179388" y="276226"/>
                    </a:cubicBezTo>
                    <a:cubicBezTo>
                      <a:pt x="166158" y="276226"/>
                      <a:pt x="155575" y="265668"/>
                      <a:pt x="155575" y="252471"/>
                    </a:cubicBezTo>
                    <a:cubicBezTo>
                      <a:pt x="155575" y="190443"/>
                      <a:pt x="155575" y="190443"/>
                      <a:pt x="155575" y="190443"/>
                    </a:cubicBezTo>
                    <a:cubicBezTo>
                      <a:pt x="155575" y="177246"/>
                      <a:pt x="166158" y="166688"/>
                      <a:pt x="179388" y="166688"/>
                    </a:cubicBezTo>
                    <a:close/>
                    <a:moveTo>
                      <a:pt x="179388" y="150813"/>
                    </a:moveTo>
                    <a:cubicBezTo>
                      <a:pt x="158221" y="150813"/>
                      <a:pt x="139700" y="169299"/>
                      <a:pt x="139700" y="190427"/>
                    </a:cubicBezTo>
                    <a:cubicBezTo>
                      <a:pt x="139700" y="252488"/>
                      <a:pt x="139700" y="252488"/>
                      <a:pt x="139700" y="252488"/>
                    </a:cubicBezTo>
                    <a:cubicBezTo>
                      <a:pt x="139700" y="273615"/>
                      <a:pt x="158221" y="292101"/>
                      <a:pt x="179388" y="292101"/>
                    </a:cubicBezTo>
                    <a:cubicBezTo>
                      <a:pt x="201877" y="292101"/>
                      <a:pt x="219075" y="273615"/>
                      <a:pt x="219075" y="252488"/>
                    </a:cubicBezTo>
                    <a:lnTo>
                      <a:pt x="219075" y="190427"/>
                    </a:lnTo>
                    <a:cubicBezTo>
                      <a:pt x="219075" y="169299"/>
                      <a:pt x="201877" y="150813"/>
                      <a:pt x="179388" y="150813"/>
                    </a:cubicBezTo>
                    <a:close/>
                    <a:moveTo>
                      <a:pt x="57120" y="150813"/>
                    </a:moveTo>
                    <a:cubicBezTo>
                      <a:pt x="51848" y="150813"/>
                      <a:pt x="49212" y="154759"/>
                      <a:pt x="49212" y="158705"/>
                    </a:cubicBezTo>
                    <a:cubicBezTo>
                      <a:pt x="49212" y="163967"/>
                      <a:pt x="51848" y="166597"/>
                      <a:pt x="57120" y="166597"/>
                    </a:cubicBezTo>
                    <a:cubicBezTo>
                      <a:pt x="80842" y="166597"/>
                      <a:pt x="80842" y="166597"/>
                      <a:pt x="80842" y="166597"/>
                    </a:cubicBezTo>
                    <a:cubicBezTo>
                      <a:pt x="92704" y="166597"/>
                      <a:pt x="103247" y="177120"/>
                      <a:pt x="103247" y="188959"/>
                    </a:cubicBezTo>
                    <a:cubicBezTo>
                      <a:pt x="103247" y="190274"/>
                      <a:pt x="103247" y="190274"/>
                      <a:pt x="103247" y="190274"/>
                    </a:cubicBezTo>
                    <a:cubicBezTo>
                      <a:pt x="103247" y="202112"/>
                      <a:pt x="92704" y="212635"/>
                      <a:pt x="80842" y="212635"/>
                    </a:cubicBezTo>
                    <a:cubicBezTo>
                      <a:pt x="57120" y="212635"/>
                      <a:pt x="57120" y="212635"/>
                      <a:pt x="57120" y="212635"/>
                    </a:cubicBezTo>
                    <a:cubicBezTo>
                      <a:pt x="51848" y="212635"/>
                      <a:pt x="49212" y="215266"/>
                      <a:pt x="49212" y="220527"/>
                    </a:cubicBezTo>
                    <a:cubicBezTo>
                      <a:pt x="49212" y="224473"/>
                      <a:pt x="51848" y="228419"/>
                      <a:pt x="57120" y="228419"/>
                    </a:cubicBezTo>
                    <a:cubicBezTo>
                      <a:pt x="80842" y="228419"/>
                      <a:pt x="80842" y="228419"/>
                      <a:pt x="80842" y="228419"/>
                    </a:cubicBezTo>
                    <a:cubicBezTo>
                      <a:pt x="92704" y="228419"/>
                      <a:pt x="103247" y="237627"/>
                      <a:pt x="103247" y="250781"/>
                    </a:cubicBezTo>
                    <a:cubicBezTo>
                      <a:pt x="103247" y="263934"/>
                      <a:pt x="92704" y="273142"/>
                      <a:pt x="80842" y="273142"/>
                    </a:cubicBezTo>
                    <a:cubicBezTo>
                      <a:pt x="57120" y="273142"/>
                      <a:pt x="57120" y="273142"/>
                      <a:pt x="57120" y="273142"/>
                    </a:cubicBezTo>
                    <a:cubicBezTo>
                      <a:pt x="51848" y="273142"/>
                      <a:pt x="49212" y="277088"/>
                      <a:pt x="49212" y="281034"/>
                    </a:cubicBezTo>
                    <a:cubicBezTo>
                      <a:pt x="49212" y="284980"/>
                      <a:pt x="51848" y="288926"/>
                      <a:pt x="57120" y="288926"/>
                    </a:cubicBezTo>
                    <a:cubicBezTo>
                      <a:pt x="80842" y="288926"/>
                      <a:pt x="80842" y="288926"/>
                      <a:pt x="80842" y="288926"/>
                    </a:cubicBezTo>
                    <a:cubicBezTo>
                      <a:pt x="101929" y="288926"/>
                      <a:pt x="119062" y="271826"/>
                      <a:pt x="119062" y="250781"/>
                    </a:cubicBezTo>
                    <a:cubicBezTo>
                      <a:pt x="119062" y="237627"/>
                      <a:pt x="112473" y="227104"/>
                      <a:pt x="103247" y="220527"/>
                    </a:cubicBezTo>
                    <a:cubicBezTo>
                      <a:pt x="112473" y="212635"/>
                      <a:pt x="119062" y="202112"/>
                      <a:pt x="119062" y="190274"/>
                    </a:cubicBezTo>
                    <a:lnTo>
                      <a:pt x="119062" y="188959"/>
                    </a:lnTo>
                    <a:cubicBezTo>
                      <a:pt x="119062" y="167913"/>
                      <a:pt x="101929" y="150813"/>
                      <a:pt x="80842" y="150813"/>
                    </a:cubicBezTo>
                    <a:cubicBezTo>
                      <a:pt x="57120" y="150813"/>
                      <a:pt x="57120" y="150813"/>
                      <a:pt x="57120" y="150813"/>
                    </a:cubicBezTo>
                    <a:close/>
                    <a:moveTo>
                      <a:pt x="46099" y="47625"/>
                    </a:moveTo>
                    <a:cubicBezTo>
                      <a:pt x="29016" y="47625"/>
                      <a:pt x="15875" y="62294"/>
                      <a:pt x="15875" y="79629"/>
                    </a:cubicBezTo>
                    <a:cubicBezTo>
                      <a:pt x="15875" y="114300"/>
                      <a:pt x="15875" y="114300"/>
                      <a:pt x="15875" y="114300"/>
                    </a:cubicBezTo>
                    <a:cubicBezTo>
                      <a:pt x="252413" y="114300"/>
                      <a:pt x="252413" y="114300"/>
                      <a:pt x="252413" y="114300"/>
                    </a:cubicBezTo>
                    <a:lnTo>
                      <a:pt x="252413" y="79629"/>
                    </a:lnTo>
                    <a:cubicBezTo>
                      <a:pt x="252413" y="62294"/>
                      <a:pt x="239272" y="47625"/>
                      <a:pt x="222189" y="47625"/>
                    </a:cubicBezTo>
                    <a:cubicBezTo>
                      <a:pt x="210362" y="47625"/>
                      <a:pt x="210362" y="47625"/>
                      <a:pt x="210362" y="47625"/>
                    </a:cubicBezTo>
                    <a:cubicBezTo>
                      <a:pt x="210362" y="71628"/>
                      <a:pt x="210362" y="71628"/>
                      <a:pt x="210362" y="71628"/>
                    </a:cubicBezTo>
                    <a:cubicBezTo>
                      <a:pt x="210362" y="75629"/>
                      <a:pt x="206420" y="79629"/>
                      <a:pt x="202477" y="79629"/>
                    </a:cubicBezTo>
                    <a:cubicBezTo>
                      <a:pt x="197221" y="79629"/>
                      <a:pt x="194593" y="75629"/>
                      <a:pt x="194593" y="71628"/>
                    </a:cubicBezTo>
                    <a:cubicBezTo>
                      <a:pt x="194593" y="47625"/>
                      <a:pt x="194593" y="47625"/>
                      <a:pt x="194593" y="47625"/>
                    </a:cubicBezTo>
                    <a:cubicBezTo>
                      <a:pt x="73696" y="47625"/>
                      <a:pt x="73696" y="47625"/>
                      <a:pt x="73696" y="47625"/>
                    </a:cubicBezTo>
                    <a:cubicBezTo>
                      <a:pt x="73696" y="71628"/>
                      <a:pt x="73696" y="71628"/>
                      <a:pt x="73696" y="71628"/>
                    </a:cubicBezTo>
                    <a:cubicBezTo>
                      <a:pt x="73696" y="75629"/>
                      <a:pt x="71067" y="79629"/>
                      <a:pt x="65811" y="79629"/>
                    </a:cubicBezTo>
                    <a:cubicBezTo>
                      <a:pt x="61869" y="79629"/>
                      <a:pt x="57926" y="75629"/>
                      <a:pt x="57926" y="71628"/>
                    </a:cubicBezTo>
                    <a:cubicBezTo>
                      <a:pt x="57926" y="47625"/>
                      <a:pt x="57926" y="47625"/>
                      <a:pt x="57926" y="47625"/>
                    </a:cubicBezTo>
                    <a:cubicBezTo>
                      <a:pt x="46099" y="47625"/>
                      <a:pt x="46099" y="47625"/>
                      <a:pt x="46099" y="47625"/>
                    </a:cubicBezTo>
                    <a:close/>
                    <a:moveTo>
                      <a:pt x="65757" y="0"/>
                    </a:moveTo>
                    <a:cubicBezTo>
                      <a:pt x="71018" y="0"/>
                      <a:pt x="73648" y="3962"/>
                      <a:pt x="73648" y="7925"/>
                    </a:cubicBezTo>
                    <a:cubicBezTo>
                      <a:pt x="73648" y="31700"/>
                      <a:pt x="73648" y="31700"/>
                      <a:pt x="73648" y="31700"/>
                    </a:cubicBezTo>
                    <a:cubicBezTo>
                      <a:pt x="194640" y="31700"/>
                      <a:pt x="194640" y="31700"/>
                      <a:pt x="194640" y="31700"/>
                    </a:cubicBezTo>
                    <a:cubicBezTo>
                      <a:pt x="194640" y="7925"/>
                      <a:pt x="194640" y="7925"/>
                      <a:pt x="194640" y="7925"/>
                    </a:cubicBezTo>
                    <a:cubicBezTo>
                      <a:pt x="194640" y="3962"/>
                      <a:pt x="197271" y="0"/>
                      <a:pt x="202531" y="0"/>
                    </a:cubicBezTo>
                    <a:cubicBezTo>
                      <a:pt x="206477" y="0"/>
                      <a:pt x="210422" y="3962"/>
                      <a:pt x="210422" y="7925"/>
                    </a:cubicBezTo>
                    <a:cubicBezTo>
                      <a:pt x="210422" y="31700"/>
                      <a:pt x="210422" y="31700"/>
                      <a:pt x="210422" y="31700"/>
                    </a:cubicBezTo>
                    <a:cubicBezTo>
                      <a:pt x="222258" y="31700"/>
                      <a:pt x="222258" y="31700"/>
                      <a:pt x="222258" y="31700"/>
                    </a:cubicBezTo>
                    <a:cubicBezTo>
                      <a:pt x="247246" y="31700"/>
                      <a:pt x="268288" y="52834"/>
                      <a:pt x="268288" y="79251"/>
                    </a:cubicBezTo>
                    <a:cubicBezTo>
                      <a:pt x="268288" y="290587"/>
                      <a:pt x="268288" y="290587"/>
                      <a:pt x="268288" y="290587"/>
                    </a:cubicBezTo>
                    <a:cubicBezTo>
                      <a:pt x="268288" y="317005"/>
                      <a:pt x="247246" y="338138"/>
                      <a:pt x="222258" y="338138"/>
                    </a:cubicBezTo>
                    <a:cubicBezTo>
                      <a:pt x="46030" y="338138"/>
                      <a:pt x="46030" y="338138"/>
                      <a:pt x="46030" y="338138"/>
                    </a:cubicBezTo>
                    <a:cubicBezTo>
                      <a:pt x="21042" y="338138"/>
                      <a:pt x="0" y="317005"/>
                      <a:pt x="0" y="290587"/>
                    </a:cubicBezTo>
                    <a:cubicBezTo>
                      <a:pt x="0" y="79251"/>
                      <a:pt x="0" y="79251"/>
                      <a:pt x="0" y="79251"/>
                    </a:cubicBezTo>
                    <a:cubicBezTo>
                      <a:pt x="0" y="52834"/>
                      <a:pt x="21042" y="31700"/>
                      <a:pt x="46030" y="31700"/>
                    </a:cubicBezTo>
                    <a:cubicBezTo>
                      <a:pt x="57866" y="31700"/>
                      <a:pt x="57866" y="31700"/>
                      <a:pt x="57866" y="31700"/>
                    </a:cubicBezTo>
                    <a:cubicBezTo>
                      <a:pt x="57866" y="7925"/>
                      <a:pt x="57866" y="7925"/>
                      <a:pt x="57866" y="7925"/>
                    </a:cubicBezTo>
                    <a:cubicBezTo>
                      <a:pt x="57866" y="3962"/>
                      <a:pt x="61812" y="0"/>
                      <a:pt x="657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p>
                <a:pPr algn="ctr"/>
              </a:p>
            </p:txBody>
          </p:sp>
          <p:grpSp>
            <p:nvGrpSpPr>
              <p:cNvPr id="6" name="组合 5"/>
              <p:cNvGrpSpPr/>
              <p:nvPr/>
            </p:nvGrpSpPr>
            <p:grpSpPr>
              <a:xfrm>
                <a:off x="1800428" y="3791444"/>
                <a:ext cx="2557555" cy="949433"/>
                <a:chOff x="2291702" y="1996460"/>
                <a:chExt cx="2557555" cy="949433"/>
              </a:xfrm>
            </p:grpSpPr>
            <p:sp>
              <p:nvSpPr>
                <p:cNvPr id="7" name="TextBox 11"/>
                <p:cNvSpPr txBox="1"/>
                <p:nvPr/>
              </p:nvSpPr>
              <p:spPr>
                <a:xfrm>
                  <a:off x="2291702" y="2336570"/>
                  <a:ext cx="2557555" cy="60932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p>
                  <a:pPr>
                    <a:lnSpc>
                      <a:spcPts val="1400"/>
                    </a:lnSpc>
                  </a:pP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Far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far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 away, behind the word mountains, far from the countries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Vokalia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 and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Consonantia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, there live the blind texts.</a:t>
                  </a:r>
                  <a:endPara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8" name="TextBox 11"/>
                <p:cNvSpPr txBox="1"/>
                <p:nvPr/>
              </p:nvSpPr>
              <p:spPr>
                <a:xfrm>
                  <a:off x="2291702" y="1996460"/>
                  <a:ext cx="2449035" cy="26098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p>
                  <a:r>
                    <a:rPr lang="zh-CN" altLang="en-US" sz="20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标题文字添加</a:t>
                  </a:r>
                  <a:endParaRPr lang="zh-CN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9" name="TextBox 11"/>
              <p:cNvSpPr txBox="1"/>
              <p:nvPr/>
            </p:nvSpPr>
            <p:spPr>
              <a:xfrm>
                <a:off x="2969968" y="2696837"/>
                <a:ext cx="794591" cy="36559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p>
                <a:r>
                  <a:rPr lang="en-US" altLang="zh-CN" sz="2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$589</a:t>
                </a:r>
                <a:endPara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7463" y="3740"/>
              <a:ext cx="4303" cy="3726"/>
              <a:chOff x="4739300" y="2374790"/>
              <a:chExt cx="2732264" cy="2366087"/>
            </a:xfrm>
          </p:grpSpPr>
          <p:sp>
            <p:nvSpPr>
              <p:cNvPr id="11" name="Arrow: Pentagon 81"/>
              <p:cNvSpPr/>
              <p:nvPr/>
            </p:nvSpPr>
            <p:spPr>
              <a:xfrm>
                <a:off x="5041604" y="2487969"/>
                <a:ext cx="2302367" cy="823643"/>
              </a:xfrm>
              <a:prstGeom prst="roundRect">
                <a:avLst>
                  <a:gd name="adj" fmla="val 50000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rmAutofit/>
              </a:bodyPr>
              <a:p>
                <a:pPr lvl="0" defTabSz="914400">
                  <a:defRPr/>
                </a:pPr>
                <a:endParaRPr lang="zh-CN" altLang="en-US" sz="1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Oval 82"/>
              <p:cNvSpPr/>
              <p:nvPr/>
            </p:nvSpPr>
            <p:spPr>
              <a:xfrm>
                <a:off x="4739300" y="2374790"/>
                <a:ext cx="1050001" cy="1050002"/>
              </a:xfrm>
              <a:prstGeom prst="ellipse">
                <a:avLst/>
              </a:prstGeom>
              <a:gradFill>
                <a:gsLst>
                  <a:gs pos="0">
                    <a:srgbClr val="5193BF"/>
                  </a:gs>
                  <a:gs pos="100000">
                    <a:srgbClr val="427A9D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p>
                <a:pPr algn="ctr"/>
              </a:p>
            </p:txBody>
          </p:sp>
          <p:sp>
            <p:nvSpPr>
              <p:cNvPr id="13" name="Freeform: Shape 83"/>
              <p:cNvSpPr>
                <a:spLocks noChangeAspect="1"/>
              </p:cNvSpPr>
              <p:nvPr/>
            </p:nvSpPr>
            <p:spPr bwMode="auto">
              <a:xfrm>
                <a:off x="4951034" y="2582845"/>
                <a:ext cx="634556" cy="633890"/>
              </a:xfrm>
              <a:custGeom>
                <a:avLst/>
                <a:gdLst>
                  <a:gd name="T0" fmla="*/ 374 w 400"/>
                  <a:gd name="T1" fmla="*/ 100 h 400"/>
                  <a:gd name="T2" fmla="*/ 301 w 400"/>
                  <a:gd name="T3" fmla="*/ 27 h 400"/>
                  <a:gd name="T4" fmla="*/ 200 w 400"/>
                  <a:gd name="T5" fmla="*/ 0 h 400"/>
                  <a:gd name="T6" fmla="*/ 100 w 400"/>
                  <a:gd name="T7" fmla="*/ 27 h 400"/>
                  <a:gd name="T8" fmla="*/ 27 w 400"/>
                  <a:gd name="T9" fmla="*/ 100 h 400"/>
                  <a:gd name="T10" fmla="*/ 0 w 400"/>
                  <a:gd name="T11" fmla="*/ 200 h 400"/>
                  <a:gd name="T12" fmla="*/ 27 w 400"/>
                  <a:gd name="T13" fmla="*/ 301 h 400"/>
                  <a:gd name="T14" fmla="*/ 100 w 400"/>
                  <a:gd name="T15" fmla="*/ 374 h 400"/>
                  <a:gd name="T16" fmla="*/ 200 w 400"/>
                  <a:gd name="T17" fmla="*/ 400 h 400"/>
                  <a:gd name="T18" fmla="*/ 301 w 400"/>
                  <a:gd name="T19" fmla="*/ 374 h 400"/>
                  <a:gd name="T20" fmla="*/ 374 w 400"/>
                  <a:gd name="T21" fmla="*/ 301 h 400"/>
                  <a:gd name="T22" fmla="*/ 400 w 400"/>
                  <a:gd name="T23" fmla="*/ 200 h 400"/>
                  <a:gd name="T24" fmla="*/ 374 w 400"/>
                  <a:gd name="T25" fmla="*/ 100 h 400"/>
                  <a:gd name="T26" fmla="*/ 330 w 400"/>
                  <a:gd name="T27" fmla="*/ 170 h 400"/>
                  <a:gd name="T28" fmla="*/ 188 w 400"/>
                  <a:gd name="T29" fmla="*/ 311 h 400"/>
                  <a:gd name="T30" fmla="*/ 176 w 400"/>
                  <a:gd name="T31" fmla="*/ 316 h 400"/>
                  <a:gd name="T32" fmla="*/ 165 w 400"/>
                  <a:gd name="T33" fmla="*/ 311 h 400"/>
                  <a:gd name="T34" fmla="*/ 70 w 400"/>
                  <a:gd name="T35" fmla="*/ 217 h 400"/>
                  <a:gd name="T36" fmla="*/ 66 w 400"/>
                  <a:gd name="T37" fmla="*/ 205 h 400"/>
                  <a:gd name="T38" fmla="*/ 70 w 400"/>
                  <a:gd name="T39" fmla="*/ 193 h 400"/>
                  <a:gd name="T40" fmla="*/ 94 w 400"/>
                  <a:gd name="T41" fmla="*/ 170 h 400"/>
                  <a:gd name="T42" fmla="*/ 106 w 400"/>
                  <a:gd name="T43" fmla="*/ 165 h 400"/>
                  <a:gd name="T44" fmla="*/ 118 w 400"/>
                  <a:gd name="T45" fmla="*/ 170 h 400"/>
                  <a:gd name="T46" fmla="*/ 176 w 400"/>
                  <a:gd name="T47" fmla="*/ 229 h 400"/>
                  <a:gd name="T48" fmla="*/ 283 w 400"/>
                  <a:gd name="T49" fmla="*/ 123 h 400"/>
                  <a:gd name="T50" fmla="*/ 295 w 400"/>
                  <a:gd name="T51" fmla="*/ 118 h 400"/>
                  <a:gd name="T52" fmla="*/ 306 w 400"/>
                  <a:gd name="T53" fmla="*/ 123 h 400"/>
                  <a:gd name="T54" fmla="*/ 330 w 400"/>
                  <a:gd name="T55" fmla="*/ 146 h 400"/>
                  <a:gd name="T56" fmla="*/ 335 w 400"/>
                  <a:gd name="T57" fmla="*/ 158 h 400"/>
                  <a:gd name="T58" fmla="*/ 330 w 400"/>
                  <a:gd name="T59" fmla="*/ 170 h 400"/>
                  <a:gd name="T60" fmla="*/ 330 w 400"/>
                  <a:gd name="T61" fmla="*/ 170 h 400"/>
                  <a:gd name="T62" fmla="*/ 330 w 400"/>
                  <a:gd name="T63" fmla="*/ 17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00" h="400">
                    <a:moveTo>
                      <a:pt x="374" y="100"/>
                    </a:moveTo>
                    <a:cubicBezTo>
                      <a:pt x="356" y="69"/>
                      <a:pt x="331" y="45"/>
                      <a:pt x="301" y="27"/>
                    </a:cubicBezTo>
                    <a:cubicBezTo>
                      <a:pt x="270" y="9"/>
                      <a:pt x="237" y="0"/>
                      <a:pt x="200" y="0"/>
                    </a:cubicBezTo>
                    <a:cubicBezTo>
                      <a:pt x="164" y="0"/>
                      <a:pt x="130" y="9"/>
                      <a:pt x="100" y="27"/>
                    </a:cubicBezTo>
                    <a:cubicBezTo>
                      <a:pt x="69" y="45"/>
                      <a:pt x="45" y="69"/>
                      <a:pt x="27" y="100"/>
                    </a:cubicBezTo>
                    <a:cubicBezTo>
                      <a:pt x="9" y="130"/>
                      <a:pt x="0" y="164"/>
                      <a:pt x="0" y="200"/>
                    </a:cubicBezTo>
                    <a:cubicBezTo>
                      <a:pt x="0" y="237"/>
                      <a:pt x="9" y="270"/>
                      <a:pt x="27" y="301"/>
                    </a:cubicBezTo>
                    <a:cubicBezTo>
                      <a:pt x="45" y="331"/>
                      <a:pt x="69" y="356"/>
                      <a:pt x="100" y="374"/>
                    </a:cubicBezTo>
                    <a:cubicBezTo>
                      <a:pt x="130" y="391"/>
                      <a:pt x="164" y="400"/>
                      <a:pt x="200" y="400"/>
                    </a:cubicBezTo>
                    <a:cubicBezTo>
                      <a:pt x="237" y="400"/>
                      <a:pt x="270" y="391"/>
                      <a:pt x="301" y="374"/>
                    </a:cubicBezTo>
                    <a:cubicBezTo>
                      <a:pt x="331" y="356"/>
                      <a:pt x="356" y="331"/>
                      <a:pt x="374" y="301"/>
                    </a:cubicBezTo>
                    <a:cubicBezTo>
                      <a:pt x="392" y="270"/>
                      <a:pt x="400" y="237"/>
                      <a:pt x="400" y="200"/>
                    </a:cubicBezTo>
                    <a:cubicBezTo>
                      <a:pt x="400" y="164"/>
                      <a:pt x="392" y="130"/>
                      <a:pt x="374" y="100"/>
                    </a:cubicBezTo>
                    <a:close/>
                    <a:moveTo>
                      <a:pt x="330" y="170"/>
                    </a:moveTo>
                    <a:cubicBezTo>
                      <a:pt x="188" y="311"/>
                      <a:pt x="188" y="311"/>
                      <a:pt x="188" y="311"/>
                    </a:cubicBezTo>
                    <a:cubicBezTo>
                      <a:pt x="185" y="315"/>
                      <a:pt x="181" y="316"/>
                      <a:pt x="176" y="316"/>
                    </a:cubicBezTo>
                    <a:cubicBezTo>
                      <a:pt x="172" y="316"/>
                      <a:pt x="168" y="315"/>
                      <a:pt x="165" y="311"/>
                    </a:cubicBezTo>
                    <a:cubicBezTo>
                      <a:pt x="70" y="217"/>
                      <a:pt x="70" y="217"/>
                      <a:pt x="70" y="217"/>
                    </a:cubicBezTo>
                    <a:cubicBezTo>
                      <a:pt x="67" y="214"/>
                      <a:pt x="66" y="210"/>
                      <a:pt x="66" y="205"/>
                    </a:cubicBezTo>
                    <a:cubicBezTo>
                      <a:pt x="66" y="200"/>
                      <a:pt x="67" y="196"/>
                      <a:pt x="70" y="193"/>
                    </a:cubicBezTo>
                    <a:cubicBezTo>
                      <a:pt x="94" y="170"/>
                      <a:pt x="94" y="170"/>
                      <a:pt x="94" y="170"/>
                    </a:cubicBezTo>
                    <a:cubicBezTo>
                      <a:pt x="97" y="166"/>
                      <a:pt x="101" y="165"/>
                      <a:pt x="106" y="165"/>
                    </a:cubicBezTo>
                    <a:cubicBezTo>
                      <a:pt x="110" y="165"/>
                      <a:pt x="114" y="166"/>
                      <a:pt x="118" y="170"/>
                    </a:cubicBezTo>
                    <a:cubicBezTo>
                      <a:pt x="176" y="229"/>
                      <a:pt x="176" y="229"/>
                      <a:pt x="176" y="229"/>
                    </a:cubicBezTo>
                    <a:cubicBezTo>
                      <a:pt x="283" y="123"/>
                      <a:pt x="283" y="123"/>
                      <a:pt x="283" y="123"/>
                    </a:cubicBezTo>
                    <a:cubicBezTo>
                      <a:pt x="286" y="119"/>
                      <a:pt x="290" y="118"/>
                      <a:pt x="295" y="118"/>
                    </a:cubicBezTo>
                    <a:cubicBezTo>
                      <a:pt x="299" y="118"/>
                      <a:pt x="303" y="119"/>
                      <a:pt x="306" y="123"/>
                    </a:cubicBezTo>
                    <a:cubicBezTo>
                      <a:pt x="330" y="146"/>
                      <a:pt x="330" y="146"/>
                      <a:pt x="330" y="146"/>
                    </a:cubicBezTo>
                    <a:cubicBezTo>
                      <a:pt x="333" y="149"/>
                      <a:pt x="335" y="153"/>
                      <a:pt x="335" y="158"/>
                    </a:cubicBezTo>
                    <a:cubicBezTo>
                      <a:pt x="335" y="163"/>
                      <a:pt x="333" y="167"/>
                      <a:pt x="330" y="170"/>
                    </a:cubicBezTo>
                    <a:close/>
                    <a:moveTo>
                      <a:pt x="330" y="170"/>
                    </a:moveTo>
                    <a:cubicBezTo>
                      <a:pt x="330" y="170"/>
                      <a:pt x="330" y="170"/>
                      <a:pt x="330" y="17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p>
                <a:pPr algn="ctr"/>
              </a:p>
            </p:txBody>
          </p:sp>
          <p:grpSp>
            <p:nvGrpSpPr>
              <p:cNvPr id="14" name="组合 13"/>
              <p:cNvGrpSpPr/>
              <p:nvPr/>
            </p:nvGrpSpPr>
            <p:grpSpPr>
              <a:xfrm>
                <a:off x="4914009" y="3791444"/>
                <a:ext cx="2557555" cy="949433"/>
                <a:chOff x="2291702" y="1996460"/>
                <a:chExt cx="2557555" cy="949433"/>
              </a:xfrm>
            </p:grpSpPr>
            <p:sp>
              <p:nvSpPr>
                <p:cNvPr id="15" name="TextBox 11"/>
                <p:cNvSpPr txBox="1"/>
                <p:nvPr/>
              </p:nvSpPr>
              <p:spPr>
                <a:xfrm>
                  <a:off x="2291702" y="2336570"/>
                  <a:ext cx="2557555" cy="60932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p>
                  <a:pPr>
                    <a:lnSpc>
                      <a:spcPts val="1400"/>
                    </a:lnSpc>
                  </a:pP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Far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far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 away, behind the word mountains, far from the countries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Vokalia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 and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Consonantia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, there live the blind texts.</a:t>
                  </a:r>
                  <a:endPara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16" name="TextBox 11"/>
                <p:cNvSpPr txBox="1"/>
                <p:nvPr/>
              </p:nvSpPr>
              <p:spPr>
                <a:xfrm>
                  <a:off x="2291702" y="1996460"/>
                  <a:ext cx="2449035" cy="26098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p>
                  <a:r>
                    <a:rPr lang="zh-CN" altLang="en-US" sz="20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标题文字添加</a:t>
                  </a:r>
                  <a:endParaRPr lang="zh-CN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17" name="TextBox 11"/>
              <p:cNvSpPr txBox="1"/>
              <p:nvPr/>
            </p:nvSpPr>
            <p:spPr>
              <a:xfrm>
                <a:off x="6091605" y="2662890"/>
                <a:ext cx="794591" cy="32705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p>
                <a:r>
                  <a:rPr lang="en-US" altLang="zh-CN" sz="2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$589</a:t>
                </a:r>
                <a:endPara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12521" y="3740"/>
              <a:ext cx="4303" cy="3726"/>
              <a:chOff x="7950615" y="2374790"/>
              <a:chExt cx="2732264" cy="2366087"/>
            </a:xfrm>
          </p:grpSpPr>
          <p:sp>
            <p:nvSpPr>
              <p:cNvPr id="71" name="Arrow: Pentagon 74"/>
              <p:cNvSpPr/>
              <p:nvPr/>
            </p:nvSpPr>
            <p:spPr>
              <a:xfrm>
                <a:off x="8252919" y="2487969"/>
                <a:ext cx="2302367" cy="823643"/>
              </a:xfrm>
              <a:prstGeom prst="roundRect">
                <a:avLst>
                  <a:gd name="adj" fmla="val 50000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rmAutofit/>
              </a:bodyPr>
              <a:p>
                <a:pPr lvl="0" defTabSz="914400">
                  <a:defRPr/>
                </a:pPr>
                <a:endParaRPr lang="zh-CN" altLang="en-US" sz="1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5" name="Oval 75"/>
              <p:cNvSpPr/>
              <p:nvPr/>
            </p:nvSpPr>
            <p:spPr>
              <a:xfrm>
                <a:off x="7950615" y="2374790"/>
                <a:ext cx="1050001" cy="1050002"/>
              </a:xfrm>
              <a:prstGeom prst="ellipse">
                <a:avLst/>
              </a:prstGeom>
              <a:gradFill>
                <a:gsLst>
                  <a:gs pos="0">
                    <a:srgbClr val="5193BF"/>
                  </a:gs>
                  <a:gs pos="100000">
                    <a:srgbClr val="427A9D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p>
                <a:pPr algn="ctr"/>
              </a:p>
            </p:txBody>
          </p:sp>
          <p:sp>
            <p:nvSpPr>
              <p:cNvPr id="76" name="Freeform: Shape 77"/>
              <p:cNvSpPr/>
              <p:nvPr/>
            </p:nvSpPr>
            <p:spPr bwMode="auto">
              <a:xfrm>
                <a:off x="8205041" y="2619878"/>
                <a:ext cx="545571" cy="544559"/>
              </a:xfrm>
              <a:custGeom>
                <a:avLst/>
                <a:gdLst>
                  <a:gd name="T0" fmla="*/ 164 w 204"/>
                  <a:gd name="T1" fmla="*/ 0 h 204"/>
                  <a:gd name="T2" fmla="*/ 39 w 204"/>
                  <a:gd name="T3" fmla="*/ 0 h 204"/>
                  <a:gd name="T4" fmla="*/ 0 w 204"/>
                  <a:gd name="T5" fmla="*/ 39 h 204"/>
                  <a:gd name="T6" fmla="*/ 0 w 204"/>
                  <a:gd name="T7" fmla="*/ 81 h 204"/>
                  <a:gd name="T8" fmla="*/ 0 w 204"/>
                  <a:gd name="T9" fmla="*/ 164 h 204"/>
                  <a:gd name="T10" fmla="*/ 39 w 204"/>
                  <a:gd name="T11" fmla="*/ 204 h 204"/>
                  <a:gd name="T12" fmla="*/ 164 w 204"/>
                  <a:gd name="T13" fmla="*/ 204 h 204"/>
                  <a:gd name="T14" fmla="*/ 204 w 204"/>
                  <a:gd name="T15" fmla="*/ 164 h 204"/>
                  <a:gd name="T16" fmla="*/ 204 w 204"/>
                  <a:gd name="T17" fmla="*/ 81 h 204"/>
                  <a:gd name="T18" fmla="*/ 204 w 204"/>
                  <a:gd name="T19" fmla="*/ 39 h 204"/>
                  <a:gd name="T20" fmla="*/ 164 w 204"/>
                  <a:gd name="T21" fmla="*/ 0 h 204"/>
                  <a:gd name="T22" fmla="*/ 176 w 204"/>
                  <a:gd name="T23" fmla="*/ 23 h 204"/>
                  <a:gd name="T24" fmla="*/ 180 w 204"/>
                  <a:gd name="T25" fmla="*/ 23 h 204"/>
                  <a:gd name="T26" fmla="*/ 180 w 204"/>
                  <a:gd name="T27" fmla="*/ 28 h 204"/>
                  <a:gd name="T28" fmla="*/ 180 w 204"/>
                  <a:gd name="T29" fmla="*/ 58 h 204"/>
                  <a:gd name="T30" fmla="*/ 146 w 204"/>
                  <a:gd name="T31" fmla="*/ 58 h 204"/>
                  <a:gd name="T32" fmla="*/ 146 w 204"/>
                  <a:gd name="T33" fmla="*/ 24 h 204"/>
                  <a:gd name="T34" fmla="*/ 176 w 204"/>
                  <a:gd name="T35" fmla="*/ 23 h 204"/>
                  <a:gd name="T36" fmla="*/ 73 w 204"/>
                  <a:gd name="T37" fmla="*/ 81 h 204"/>
                  <a:gd name="T38" fmla="*/ 102 w 204"/>
                  <a:gd name="T39" fmla="*/ 66 h 204"/>
                  <a:gd name="T40" fmla="*/ 131 w 204"/>
                  <a:gd name="T41" fmla="*/ 81 h 204"/>
                  <a:gd name="T42" fmla="*/ 138 w 204"/>
                  <a:gd name="T43" fmla="*/ 102 h 204"/>
                  <a:gd name="T44" fmla="*/ 102 w 204"/>
                  <a:gd name="T45" fmla="*/ 138 h 204"/>
                  <a:gd name="T46" fmla="*/ 66 w 204"/>
                  <a:gd name="T47" fmla="*/ 102 h 204"/>
                  <a:gd name="T48" fmla="*/ 73 w 204"/>
                  <a:gd name="T49" fmla="*/ 81 h 204"/>
                  <a:gd name="T50" fmla="*/ 184 w 204"/>
                  <a:gd name="T51" fmla="*/ 164 h 204"/>
                  <a:gd name="T52" fmla="*/ 164 w 204"/>
                  <a:gd name="T53" fmla="*/ 184 h 204"/>
                  <a:gd name="T54" fmla="*/ 39 w 204"/>
                  <a:gd name="T55" fmla="*/ 184 h 204"/>
                  <a:gd name="T56" fmla="*/ 20 w 204"/>
                  <a:gd name="T57" fmla="*/ 164 h 204"/>
                  <a:gd name="T58" fmla="*/ 20 w 204"/>
                  <a:gd name="T59" fmla="*/ 81 h 204"/>
                  <a:gd name="T60" fmla="*/ 50 w 204"/>
                  <a:gd name="T61" fmla="*/ 81 h 204"/>
                  <a:gd name="T62" fmla="*/ 46 w 204"/>
                  <a:gd name="T63" fmla="*/ 102 h 204"/>
                  <a:gd name="T64" fmla="*/ 102 w 204"/>
                  <a:gd name="T65" fmla="*/ 158 h 204"/>
                  <a:gd name="T66" fmla="*/ 157 w 204"/>
                  <a:gd name="T67" fmla="*/ 102 h 204"/>
                  <a:gd name="T68" fmla="*/ 153 w 204"/>
                  <a:gd name="T69" fmla="*/ 81 h 204"/>
                  <a:gd name="T70" fmla="*/ 184 w 204"/>
                  <a:gd name="T71" fmla="*/ 81 h 204"/>
                  <a:gd name="T72" fmla="*/ 184 w 204"/>
                  <a:gd name="T73" fmla="*/ 16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204">
                    <a:moveTo>
                      <a:pt x="164" y="0"/>
                    </a:moveTo>
                    <a:cubicBezTo>
                      <a:pt x="39" y="0"/>
                      <a:pt x="39" y="0"/>
                      <a:pt x="39" y="0"/>
                    </a:cubicBezTo>
                    <a:cubicBezTo>
                      <a:pt x="17" y="0"/>
                      <a:pt x="0" y="18"/>
                      <a:pt x="0" y="39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0" y="164"/>
                      <a:pt x="0" y="164"/>
                      <a:pt x="0" y="164"/>
                    </a:cubicBezTo>
                    <a:cubicBezTo>
                      <a:pt x="0" y="186"/>
                      <a:pt x="17" y="204"/>
                      <a:pt x="39" y="204"/>
                    </a:cubicBezTo>
                    <a:cubicBezTo>
                      <a:pt x="164" y="204"/>
                      <a:pt x="164" y="204"/>
                      <a:pt x="164" y="204"/>
                    </a:cubicBezTo>
                    <a:cubicBezTo>
                      <a:pt x="186" y="204"/>
                      <a:pt x="204" y="186"/>
                      <a:pt x="204" y="164"/>
                    </a:cubicBezTo>
                    <a:cubicBezTo>
                      <a:pt x="204" y="81"/>
                      <a:pt x="204" y="81"/>
                      <a:pt x="204" y="81"/>
                    </a:cubicBezTo>
                    <a:cubicBezTo>
                      <a:pt x="204" y="39"/>
                      <a:pt x="204" y="39"/>
                      <a:pt x="204" y="39"/>
                    </a:cubicBezTo>
                    <a:cubicBezTo>
                      <a:pt x="204" y="18"/>
                      <a:pt x="186" y="0"/>
                      <a:pt x="164" y="0"/>
                    </a:cubicBezTo>
                    <a:close/>
                    <a:moveTo>
                      <a:pt x="176" y="23"/>
                    </a:moveTo>
                    <a:cubicBezTo>
                      <a:pt x="180" y="23"/>
                      <a:pt x="180" y="23"/>
                      <a:pt x="180" y="23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58"/>
                      <a:pt x="180" y="58"/>
                      <a:pt x="180" y="58"/>
                    </a:cubicBezTo>
                    <a:cubicBezTo>
                      <a:pt x="146" y="58"/>
                      <a:pt x="146" y="58"/>
                      <a:pt x="146" y="58"/>
                    </a:cubicBezTo>
                    <a:cubicBezTo>
                      <a:pt x="146" y="24"/>
                      <a:pt x="146" y="24"/>
                      <a:pt x="146" y="24"/>
                    </a:cubicBezTo>
                    <a:lnTo>
                      <a:pt x="176" y="23"/>
                    </a:lnTo>
                    <a:close/>
                    <a:moveTo>
                      <a:pt x="73" y="81"/>
                    </a:moveTo>
                    <a:cubicBezTo>
                      <a:pt x="79" y="72"/>
                      <a:pt x="90" y="66"/>
                      <a:pt x="102" y="66"/>
                    </a:cubicBezTo>
                    <a:cubicBezTo>
                      <a:pt x="114" y="66"/>
                      <a:pt x="124" y="72"/>
                      <a:pt x="131" y="81"/>
                    </a:cubicBezTo>
                    <a:cubicBezTo>
                      <a:pt x="135" y="87"/>
                      <a:pt x="138" y="94"/>
                      <a:pt x="138" y="102"/>
                    </a:cubicBezTo>
                    <a:cubicBezTo>
                      <a:pt x="138" y="122"/>
                      <a:pt x="121" y="138"/>
                      <a:pt x="102" y="138"/>
                    </a:cubicBezTo>
                    <a:cubicBezTo>
                      <a:pt x="82" y="138"/>
                      <a:pt x="66" y="122"/>
                      <a:pt x="66" y="102"/>
                    </a:cubicBezTo>
                    <a:cubicBezTo>
                      <a:pt x="66" y="94"/>
                      <a:pt x="68" y="87"/>
                      <a:pt x="73" y="81"/>
                    </a:cubicBezTo>
                    <a:close/>
                    <a:moveTo>
                      <a:pt x="184" y="164"/>
                    </a:moveTo>
                    <a:cubicBezTo>
                      <a:pt x="184" y="175"/>
                      <a:pt x="175" y="184"/>
                      <a:pt x="164" y="184"/>
                    </a:cubicBezTo>
                    <a:cubicBezTo>
                      <a:pt x="39" y="184"/>
                      <a:pt x="39" y="184"/>
                      <a:pt x="39" y="184"/>
                    </a:cubicBezTo>
                    <a:cubicBezTo>
                      <a:pt x="28" y="184"/>
                      <a:pt x="20" y="175"/>
                      <a:pt x="20" y="164"/>
                    </a:cubicBezTo>
                    <a:cubicBezTo>
                      <a:pt x="20" y="81"/>
                      <a:pt x="20" y="81"/>
                      <a:pt x="20" y="81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47" y="87"/>
                      <a:pt x="46" y="95"/>
                      <a:pt x="46" y="102"/>
                    </a:cubicBezTo>
                    <a:cubicBezTo>
                      <a:pt x="46" y="133"/>
                      <a:pt x="71" y="158"/>
                      <a:pt x="102" y="158"/>
                    </a:cubicBezTo>
                    <a:cubicBezTo>
                      <a:pt x="132" y="158"/>
                      <a:pt x="157" y="133"/>
                      <a:pt x="157" y="102"/>
                    </a:cubicBezTo>
                    <a:cubicBezTo>
                      <a:pt x="157" y="95"/>
                      <a:pt x="156" y="87"/>
                      <a:pt x="153" y="81"/>
                    </a:cubicBezTo>
                    <a:cubicBezTo>
                      <a:pt x="184" y="81"/>
                      <a:pt x="184" y="81"/>
                      <a:pt x="184" y="81"/>
                    </a:cubicBezTo>
                    <a:lnTo>
                      <a:pt x="184" y="16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p>
                <a:pPr algn="ctr"/>
              </a:p>
            </p:txBody>
          </p:sp>
          <p:grpSp>
            <p:nvGrpSpPr>
              <p:cNvPr id="80" name="组合 79"/>
              <p:cNvGrpSpPr/>
              <p:nvPr/>
            </p:nvGrpSpPr>
            <p:grpSpPr>
              <a:xfrm>
                <a:off x="8125324" y="3791444"/>
                <a:ext cx="2557555" cy="949433"/>
                <a:chOff x="2291702" y="1996460"/>
                <a:chExt cx="2557555" cy="949433"/>
              </a:xfrm>
            </p:grpSpPr>
            <p:sp>
              <p:nvSpPr>
                <p:cNvPr id="81" name="TextBox 11"/>
                <p:cNvSpPr txBox="1"/>
                <p:nvPr/>
              </p:nvSpPr>
              <p:spPr>
                <a:xfrm>
                  <a:off x="2291702" y="2336570"/>
                  <a:ext cx="2557555" cy="60932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p>
                  <a:pPr>
                    <a:lnSpc>
                      <a:spcPts val="1400"/>
                    </a:lnSpc>
                  </a:pP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Far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far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 away, behind the word mountains, far from the countries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Vokalia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 and </a:t>
                  </a:r>
                  <a:r>
                    <a:rPr lang="en-US" sz="1400" dirty="0" err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Consonantia</a:t>
                  </a:r>
                  <a:r>
                    <a:rPr 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, there live the blind texts.</a:t>
                  </a:r>
                  <a:endPara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82" name="TextBox 11"/>
                <p:cNvSpPr txBox="1"/>
                <p:nvPr/>
              </p:nvSpPr>
              <p:spPr>
                <a:xfrm>
                  <a:off x="2291702" y="1996460"/>
                  <a:ext cx="2449035" cy="26098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p>
                  <a:r>
                    <a:rPr lang="zh-CN" altLang="en-US" sz="20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标题文字添加</a:t>
                  </a:r>
                  <a:endParaRPr lang="zh-CN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83" name="TextBox 11"/>
              <p:cNvSpPr txBox="1"/>
              <p:nvPr/>
            </p:nvSpPr>
            <p:spPr>
              <a:xfrm>
                <a:off x="9289057" y="2696837"/>
                <a:ext cx="794591" cy="36559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p>
                <a:r>
                  <a:rPr lang="en-US" altLang="zh-CN" sz="2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$589</a:t>
                </a:r>
                <a:endPara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drap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组合 69"/>
          <p:cNvGrpSpPr/>
          <p:nvPr/>
        </p:nvGrpSpPr>
        <p:grpSpPr>
          <a:xfrm>
            <a:off x="0" y="266944"/>
            <a:ext cx="645960" cy="581525"/>
            <a:chOff x="822073" y="729905"/>
            <a:chExt cx="889519" cy="800789"/>
          </a:xfrm>
        </p:grpSpPr>
        <p:sp>
          <p:nvSpPr>
            <p:cNvPr id="76" name="矩形 75"/>
            <p:cNvSpPr/>
            <p:nvPr/>
          </p:nvSpPr>
          <p:spPr>
            <a:xfrm>
              <a:off x="1585793" y="729905"/>
              <a:ext cx="125799" cy="800789"/>
            </a:xfrm>
            <a:prstGeom prst="rect">
              <a:avLst/>
            </a:prstGeom>
            <a:solidFill>
              <a:srgbClr val="10BBCA"/>
            </a:solidFill>
            <a:ln>
              <a:noFill/>
            </a:ln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7" name="矩形 76"/>
            <p:cNvSpPr/>
            <p:nvPr/>
          </p:nvSpPr>
          <p:spPr>
            <a:xfrm>
              <a:off x="1470021" y="955653"/>
              <a:ext cx="77620" cy="349292"/>
            </a:xfrm>
            <a:prstGeom prst="rect">
              <a:avLst/>
            </a:prstGeom>
            <a:solidFill>
              <a:srgbClr val="10BB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1399246" y="993798"/>
              <a:ext cx="45719" cy="2730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1353529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1256901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1208587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矩形 83"/>
            <p:cNvSpPr/>
            <p:nvPr/>
          </p:nvSpPr>
          <p:spPr>
            <a:xfrm>
              <a:off x="1153106" y="1008959"/>
              <a:ext cx="45719" cy="2426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矩形 84"/>
            <p:cNvSpPr/>
            <p:nvPr/>
          </p:nvSpPr>
          <p:spPr>
            <a:xfrm>
              <a:off x="1111958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1063644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1015330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967016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矩形 88"/>
            <p:cNvSpPr/>
            <p:nvPr/>
          </p:nvSpPr>
          <p:spPr>
            <a:xfrm>
              <a:off x="918701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矩形 89"/>
            <p:cNvSpPr/>
            <p:nvPr/>
          </p:nvSpPr>
          <p:spPr>
            <a:xfrm>
              <a:off x="870387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矩形 90"/>
            <p:cNvSpPr/>
            <p:nvPr/>
          </p:nvSpPr>
          <p:spPr>
            <a:xfrm>
              <a:off x="822073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矩形 91"/>
            <p:cNvSpPr/>
            <p:nvPr/>
          </p:nvSpPr>
          <p:spPr>
            <a:xfrm>
              <a:off x="1302071" y="993798"/>
              <a:ext cx="45719" cy="2730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3" name="文本框 92"/>
          <p:cNvSpPr txBox="1"/>
          <p:nvPr/>
        </p:nvSpPr>
        <p:spPr>
          <a:xfrm>
            <a:off x="673665" y="120455"/>
            <a:ext cx="2548540" cy="744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spc="120" dirty="0">
                <a:solidFill>
                  <a:schemeClr val="bg1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</a:rPr>
              <a:t>请输入标题</a:t>
            </a:r>
            <a:endParaRPr lang="zh-CN" altLang="en-US" sz="3200" spc="120" dirty="0">
              <a:solidFill>
                <a:schemeClr val="bg1"/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23107" y="3325050"/>
            <a:ext cx="2773678" cy="27844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ts val="2000"/>
              </a:lnSpc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Far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far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away, behind the word mountains, far from the countries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Vokalia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and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Consonantia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, there live the blind texts.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ts val="2000"/>
              </a:lnSpc>
            </a:pPr>
            <a:b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Segoe UI" panose="020B0502040204020203" pitchFamily="34" charset="0"/>
              </a:rPr>
            </a:b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Segoe UI" panose="020B0502040204020203" pitchFamily="34" charset="0"/>
            </a:endParaRPr>
          </a:p>
          <a:p>
            <a:pPr>
              <a:lnSpc>
                <a:spcPts val="1400"/>
              </a:lnSpc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Far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far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away, behind the word mountains, far from the countries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Vokalia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and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Consonantia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, there live the blind texts.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Segoe UI" panose="020B0502040204020203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383157" y="2259030"/>
            <a:ext cx="2773678" cy="27844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ts val="2000"/>
              </a:lnSpc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Far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far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away, behind the word mountains, far from the countries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Vokalia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and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Consonantia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, there live the blind texts.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ts val="2000"/>
              </a:lnSpc>
            </a:pPr>
            <a:b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Segoe UI" panose="020B0502040204020203" pitchFamily="34" charset="0"/>
              </a:rPr>
            </a:b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Segoe UI" panose="020B0502040204020203" pitchFamily="34" charset="0"/>
            </a:endParaRPr>
          </a:p>
          <a:p>
            <a:pPr>
              <a:lnSpc>
                <a:spcPts val="1400"/>
              </a:lnSpc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Far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far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away, behind the word mountains, far from the countries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Vokalia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and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Consonantia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, there live the blind texts.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Segoe UI" panose="020B0502040204020203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431738" y="2034634"/>
            <a:ext cx="1877437" cy="1045855"/>
            <a:chOff x="5157283" y="1428495"/>
            <a:chExt cx="1877437" cy="1045855"/>
          </a:xfrm>
        </p:grpSpPr>
        <p:sp>
          <p:nvSpPr>
            <p:cNvPr id="9" name="文本框 8"/>
            <p:cNvSpPr txBox="1"/>
            <p:nvPr/>
          </p:nvSpPr>
          <p:spPr>
            <a:xfrm>
              <a:off x="5157283" y="1428495"/>
              <a:ext cx="187743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Segoe UI" panose="020B0502040204020203" pitchFamily="34" charset="0"/>
                </a:rPr>
                <a:t>主标题</a:t>
              </a:r>
              <a:endPara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Segoe UI" panose="020B0502040204020203" pitchFamily="34" charset="0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209403" y="2105018"/>
              <a:ext cx="13436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Description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61605" y="2665095"/>
            <a:ext cx="3740785" cy="34442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文本框 63"/>
          <p:cNvSpPr txBox="1"/>
          <p:nvPr/>
        </p:nvSpPr>
        <p:spPr>
          <a:xfrm>
            <a:off x="673665" y="120455"/>
            <a:ext cx="2548540" cy="744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spc="120" dirty="0">
                <a:solidFill>
                  <a:schemeClr val="bg1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</a:rPr>
              <a:t>请输入标题</a:t>
            </a:r>
            <a:endParaRPr lang="zh-CN" altLang="en-US" sz="3200" spc="120" dirty="0">
              <a:solidFill>
                <a:schemeClr val="bg1"/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</a:endParaRPr>
          </a:p>
        </p:txBody>
      </p:sp>
      <p:grpSp>
        <p:nvGrpSpPr>
          <p:cNvPr id="84" name="组合 83"/>
          <p:cNvGrpSpPr/>
          <p:nvPr/>
        </p:nvGrpSpPr>
        <p:grpSpPr>
          <a:xfrm>
            <a:off x="0" y="266944"/>
            <a:ext cx="645960" cy="581525"/>
            <a:chOff x="822073" y="729905"/>
            <a:chExt cx="889519" cy="800789"/>
          </a:xfrm>
        </p:grpSpPr>
        <p:sp>
          <p:nvSpPr>
            <p:cNvPr id="85" name="矩形 84"/>
            <p:cNvSpPr/>
            <p:nvPr/>
          </p:nvSpPr>
          <p:spPr>
            <a:xfrm>
              <a:off x="1585793" y="729905"/>
              <a:ext cx="125799" cy="800789"/>
            </a:xfrm>
            <a:prstGeom prst="rect">
              <a:avLst/>
            </a:prstGeom>
            <a:solidFill>
              <a:srgbClr val="10BBCA"/>
            </a:solidFill>
            <a:ln>
              <a:noFill/>
            </a:ln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6" name="矩形 85"/>
            <p:cNvSpPr/>
            <p:nvPr/>
          </p:nvSpPr>
          <p:spPr>
            <a:xfrm>
              <a:off x="1470021" y="955653"/>
              <a:ext cx="77620" cy="349292"/>
            </a:xfrm>
            <a:prstGeom prst="rect">
              <a:avLst/>
            </a:prstGeom>
            <a:solidFill>
              <a:srgbClr val="10BB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1399246" y="993798"/>
              <a:ext cx="45719" cy="2730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1353529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矩形 88"/>
            <p:cNvSpPr/>
            <p:nvPr/>
          </p:nvSpPr>
          <p:spPr>
            <a:xfrm>
              <a:off x="1256901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矩形 89"/>
            <p:cNvSpPr/>
            <p:nvPr/>
          </p:nvSpPr>
          <p:spPr>
            <a:xfrm>
              <a:off x="1208587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矩形 90"/>
            <p:cNvSpPr/>
            <p:nvPr/>
          </p:nvSpPr>
          <p:spPr>
            <a:xfrm>
              <a:off x="1153106" y="1008959"/>
              <a:ext cx="45719" cy="2426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矩形 91"/>
            <p:cNvSpPr/>
            <p:nvPr/>
          </p:nvSpPr>
          <p:spPr>
            <a:xfrm>
              <a:off x="1111958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矩形 92"/>
            <p:cNvSpPr/>
            <p:nvPr/>
          </p:nvSpPr>
          <p:spPr>
            <a:xfrm>
              <a:off x="1063644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矩形 93"/>
            <p:cNvSpPr/>
            <p:nvPr/>
          </p:nvSpPr>
          <p:spPr>
            <a:xfrm>
              <a:off x="1015330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矩形 94"/>
            <p:cNvSpPr/>
            <p:nvPr/>
          </p:nvSpPr>
          <p:spPr>
            <a:xfrm>
              <a:off x="967016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矩形 95"/>
            <p:cNvSpPr/>
            <p:nvPr/>
          </p:nvSpPr>
          <p:spPr>
            <a:xfrm>
              <a:off x="918701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矩形 96"/>
            <p:cNvSpPr/>
            <p:nvPr/>
          </p:nvSpPr>
          <p:spPr>
            <a:xfrm>
              <a:off x="870387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矩形 97"/>
            <p:cNvSpPr/>
            <p:nvPr/>
          </p:nvSpPr>
          <p:spPr>
            <a:xfrm>
              <a:off x="822073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矩形 98"/>
            <p:cNvSpPr/>
            <p:nvPr/>
          </p:nvSpPr>
          <p:spPr>
            <a:xfrm>
              <a:off x="1302071" y="993798"/>
              <a:ext cx="45719" cy="2730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5" name="直接连接符 54"/>
          <p:cNvCxnSpPr/>
          <p:nvPr/>
        </p:nvCxnSpPr>
        <p:spPr>
          <a:xfrm flipV="1">
            <a:off x="673665" y="885810"/>
            <a:ext cx="10858500" cy="1"/>
          </a:xfrm>
          <a:prstGeom prst="line">
            <a:avLst/>
          </a:prstGeom>
          <a:ln w="38100">
            <a:solidFill>
              <a:srgbClr val="10BBCA">
                <a:alpha val="80000"/>
              </a:srgb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/>
          <p:cNvGrpSpPr/>
          <p:nvPr/>
        </p:nvGrpSpPr>
        <p:grpSpPr>
          <a:xfrm>
            <a:off x="1631315" y="1452245"/>
            <a:ext cx="9746615" cy="5185637"/>
            <a:chOff x="2015" y="1810"/>
            <a:chExt cx="11166" cy="5941"/>
          </a:xfrm>
        </p:grpSpPr>
        <p:sp>
          <p:nvSpPr>
            <p:cNvPr id="49" name="자유형 48"/>
            <p:cNvSpPr/>
            <p:nvPr/>
          </p:nvSpPr>
          <p:spPr>
            <a:xfrm>
              <a:off x="4334" y="7089"/>
              <a:ext cx="5104" cy="662"/>
            </a:xfrm>
            <a:custGeom>
              <a:avLst/>
              <a:gdLst>
                <a:gd name="connsiteX0" fmla="*/ 0 w 1872977"/>
                <a:gd name="connsiteY0" fmla="*/ 181061 h 362122"/>
                <a:gd name="connsiteX1" fmla="*/ 936489 w 1872977"/>
                <a:gd name="connsiteY1" fmla="*/ 0 h 362122"/>
                <a:gd name="connsiteX2" fmla="*/ 1872977 w 1872977"/>
                <a:gd name="connsiteY2" fmla="*/ 181061 h 362122"/>
                <a:gd name="connsiteX3" fmla="*/ 936489 w 1872977"/>
                <a:gd name="connsiteY3" fmla="*/ 362122 h 362122"/>
                <a:gd name="connsiteX4" fmla="*/ 0 w 1872977"/>
                <a:gd name="connsiteY4" fmla="*/ 181061 h 362122"/>
                <a:gd name="connsiteX0-1" fmla="*/ 0 w 1728960"/>
                <a:gd name="connsiteY0-2" fmla="*/ 144016 h 362122"/>
                <a:gd name="connsiteX1-3" fmla="*/ 792472 w 1728960"/>
                <a:gd name="connsiteY1-4" fmla="*/ 0 h 362122"/>
                <a:gd name="connsiteX2-5" fmla="*/ 1728960 w 1728960"/>
                <a:gd name="connsiteY2-6" fmla="*/ 181061 h 362122"/>
                <a:gd name="connsiteX3-7" fmla="*/ 792472 w 1728960"/>
                <a:gd name="connsiteY3-8" fmla="*/ 362122 h 362122"/>
                <a:gd name="connsiteX4-9" fmla="*/ 0 w 1728960"/>
                <a:gd name="connsiteY4-10" fmla="*/ 144016 h 362122"/>
                <a:gd name="connsiteX0-11" fmla="*/ 0 w 1872207"/>
                <a:gd name="connsiteY0-12" fmla="*/ 144016 h 362122"/>
                <a:gd name="connsiteX1-13" fmla="*/ 792472 w 1872207"/>
                <a:gd name="connsiteY1-14" fmla="*/ 0 h 362122"/>
                <a:gd name="connsiteX2-15" fmla="*/ 1872207 w 1872207"/>
                <a:gd name="connsiteY2-16" fmla="*/ 144016 h 362122"/>
                <a:gd name="connsiteX3-17" fmla="*/ 792472 w 1872207"/>
                <a:gd name="connsiteY3-18" fmla="*/ 362122 h 362122"/>
                <a:gd name="connsiteX4-19" fmla="*/ 0 w 1872207"/>
                <a:gd name="connsiteY4-20" fmla="*/ 144016 h 362122"/>
                <a:gd name="connsiteX0-21" fmla="*/ 0 w 1872207"/>
                <a:gd name="connsiteY0-22" fmla="*/ 144016 h 319111"/>
                <a:gd name="connsiteX1-23" fmla="*/ 792472 w 1872207"/>
                <a:gd name="connsiteY1-24" fmla="*/ 0 h 319111"/>
                <a:gd name="connsiteX2-25" fmla="*/ 1872207 w 1872207"/>
                <a:gd name="connsiteY2-26" fmla="*/ 144016 h 319111"/>
                <a:gd name="connsiteX3-27" fmla="*/ 776845 w 1872207"/>
                <a:gd name="connsiteY3-28" fmla="*/ 319111 h 319111"/>
                <a:gd name="connsiteX4-29" fmla="*/ 0 w 1872207"/>
                <a:gd name="connsiteY4-30" fmla="*/ 144016 h 319111"/>
                <a:gd name="connsiteX0-31" fmla="*/ 0 w 1871835"/>
                <a:gd name="connsiteY0-32" fmla="*/ 144016 h 319111"/>
                <a:gd name="connsiteX1-33" fmla="*/ 792472 w 1871835"/>
                <a:gd name="connsiteY1-34" fmla="*/ 0 h 319111"/>
                <a:gd name="connsiteX2-35" fmla="*/ 1871835 w 1871835"/>
                <a:gd name="connsiteY2-36" fmla="*/ 117004 h 319111"/>
                <a:gd name="connsiteX3-37" fmla="*/ 776845 w 1871835"/>
                <a:gd name="connsiteY3-38" fmla="*/ 319111 h 319111"/>
                <a:gd name="connsiteX4-39" fmla="*/ 0 w 1871835"/>
                <a:gd name="connsiteY4-40" fmla="*/ 144016 h 319111"/>
                <a:gd name="connsiteX0-41" fmla="*/ 0 w 1885949"/>
                <a:gd name="connsiteY0-42" fmla="*/ 136054 h 319111"/>
                <a:gd name="connsiteX1-43" fmla="*/ 806586 w 1885949"/>
                <a:gd name="connsiteY1-44" fmla="*/ 0 h 319111"/>
                <a:gd name="connsiteX2-45" fmla="*/ 1885949 w 1885949"/>
                <a:gd name="connsiteY2-46" fmla="*/ 117004 h 319111"/>
                <a:gd name="connsiteX3-47" fmla="*/ 790959 w 1885949"/>
                <a:gd name="connsiteY3-48" fmla="*/ 319111 h 319111"/>
                <a:gd name="connsiteX4-49" fmla="*/ 0 w 1885949"/>
                <a:gd name="connsiteY4-50" fmla="*/ 136054 h 31911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85949" h="319111">
                  <a:moveTo>
                    <a:pt x="0" y="136054"/>
                  </a:moveTo>
                  <a:lnTo>
                    <a:pt x="806586" y="0"/>
                  </a:lnTo>
                  <a:lnTo>
                    <a:pt x="1885949" y="117004"/>
                  </a:lnTo>
                  <a:lnTo>
                    <a:pt x="790959" y="319111"/>
                  </a:lnTo>
                  <a:lnTo>
                    <a:pt x="0" y="13605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ko-KR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grpSp>
          <p:nvGrpSpPr>
            <p:cNvPr id="12294" name="그룹 49"/>
            <p:cNvGrpSpPr/>
            <p:nvPr/>
          </p:nvGrpSpPr>
          <p:grpSpPr>
            <a:xfrm rot="-1532094" flipH="1">
              <a:off x="5078" y="6617"/>
              <a:ext cx="535" cy="365"/>
              <a:chOff x="5364088" y="1875438"/>
              <a:chExt cx="696484" cy="473442"/>
            </a:xfrm>
          </p:grpSpPr>
          <p:cxnSp>
            <p:nvCxnSpPr>
              <p:cNvPr id="8" name="직선 연결선 50"/>
              <p:cNvCxnSpPr/>
              <p:nvPr/>
            </p:nvCxnSpPr>
            <p:spPr>
              <a:xfrm flipV="1">
                <a:off x="5364088" y="1916832"/>
                <a:ext cx="648072" cy="432048"/>
              </a:xfrm>
              <a:prstGeom prst="line">
                <a:avLst/>
              </a:prstGeom>
              <a:ln w="952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타원 51"/>
              <p:cNvSpPr/>
              <p:nvPr/>
            </p:nvSpPr>
            <p:spPr>
              <a:xfrm>
                <a:off x="5994521" y="1875438"/>
                <a:ext cx="66051" cy="66051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12295" name="그룹 52"/>
            <p:cNvGrpSpPr/>
            <p:nvPr/>
          </p:nvGrpSpPr>
          <p:grpSpPr>
            <a:xfrm rot="1532094">
              <a:off x="7188" y="5272"/>
              <a:ext cx="805" cy="548"/>
              <a:chOff x="5364088" y="1875438"/>
              <a:chExt cx="696484" cy="473442"/>
            </a:xfrm>
          </p:grpSpPr>
          <p:cxnSp>
            <p:nvCxnSpPr>
              <p:cNvPr id="10" name="직선 연결선 53"/>
              <p:cNvCxnSpPr/>
              <p:nvPr/>
            </p:nvCxnSpPr>
            <p:spPr>
              <a:xfrm flipV="1">
                <a:off x="5364088" y="1916832"/>
                <a:ext cx="648072" cy="432048"/>
              </a:xfrm>
              <a:prstGeom prst="line">
                <a:avLst/>
              </a:prstGeom>
              <a:ln w="952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타원 54"/>
              <p:cNvSpPr/>
              <p:nvPr/>
            </p:nvSpPr>
            <p:spPr>
              <a:xfrm>
                <a:off x="5994521" y="1875438"/>
                <a:ext cx="66051" cy="66051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12296" name="그룹 55"/>
            <p:cNvGrpSpPr/>
            <p:nvPr/>
          </p:nvGrpSpPr>
          <p:grpSpPr>
            <a:xfrm rot="-794133" flipH="1">
              <a:off x="5263" y="3662"/>
              <a:ext cx="962" cy="658"/>
              <a:chOff x="5364088" y="1868958"/>
              <a:chExt cx="700962" cy="479922"/>
            </a:xfrm>
          </p:grpSpPr>
          <p:cxnSp>
            <p:nvCxnSpPr>
              <p:cNvPr id="12" name="직선 연결선 56"/>
              <p:cNvCxnSpPr/>
              <p:nvPr/>
            </p:nvCxnSpPr>
            <p:spPr>
              <a:xfrm flipV="1">
                <a:off x="5364088" y="1916832"/>
                <a:ext cx="648072" cy="432048"/>
              </a:xfrm>
              <a:prstGeom prst="line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타원 57"/>
              <p:cNvSpPr/>
              <p:nvPr/>
            </p:nvSpPr>
            <p:spPr>
              <a:xfrm>
                <a:off x="5999742" y="1868958"/>
                <a:ext cx="65308" cy="65308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14" name="Freeform 41"/>
            <p:cNvSpPr>
              <a:spLocks noEditPoints="1"/>
            </p:cNvSpPr>
            <p:nvPr/>
          </p:nvSpPr>
          <p:spPr bwMode="auto">
            <a:xfrm>
              <a:off x="4293" y="6387"/>
              <a:ext cx="575" cy="455"/>
            </a:xfrm>
            <a:custGeom>
              <a:avLst/>
              <a:gdLst/>
              <a:ahLst/>
              <a:cxnLst>
                <a:cxn ang="0">
                  <a:pos x="50" y="0"/>
                </a:cxn>
                <a:cxn ang="0">
                  <a:pos x="40" y="1"/>
                </a:cxn>
                <a:cxn ang="0">
                  <a:pos x="23" y="10"/>
                </a:cxn>
                <a:cxn ang="0">
                  <a:pos x="9" y="27"/>
                </a:cxn>
                <a:cxn ang="0">
                  <a:pos x="2" y="48"/>
                </a:cxn>
                <a:cxn ang="0">
                  <a:pos x="0" y="317"/>
                </a:cxn>
                <a:cxn ang="0">
                  <a:pos x="2" y="330"/>
                </a:cxn>
                <a:cxn ang="0">
                  <a:pos x="9" y="350"/>
                </a:cxn>
                <a:cxn ang="0">
                  <a:pos x="23" y="367"/>
                </a:cxn>
                <a:cxn ang="0">
                  <a:pos x="40" y="376"/>
                </a:cxn>
                <a:cxn ang="0">
                  <a:pos x="428" y="377"/>
                </a:cxn>
                <a:cxn ang="0">
                  <a:pos x="438" y="376"/>
                </a:cxn>
                <a:cxn ang="0">
                  <a:pos x="455" y="367"/>
                </a:cxn>
                <a:cxn ang="0">
                  <a:pos x="469" y="350"/>
                </a:cxn>
                <a:cxn ang="0">
                  <a:pos x="476" y="330"/>
                </a:cxn>
                <a:cxn ang="0">
                  <a:pos x="478" y="60"/>
                </a:cxn>
                <a:cxn ang="0">
                  <a:pos x="476" y="48"/>
                </a:cxn>
                <a:cxn ang="0">
                  <a:pos x="469" y="27"/>
                </a:cxn>
                <a:cxn ang="0">
                  <a:pos x="455" y="10"/>
                </a:cxn>
                <a:cxn ang="0">
                  <a:pos x="438" y="1"/>
                </a:cxn>
                <a:cxn ang="0">
                  <a:pos x="428" y="0"/>
                </a:cxn>
                <a:cxn ang="0">
                  <a:pos x="50" y="224"/>
                </a:cxn>
                <a:cxn ang="0">
                  <a:pos x="134" y="161"/>
                </a:cxn>
                <a:cxn ang="0">
                  <a:pos x="399" y="51"/>
                </a:cxn>
                <a:cxn ang="0">
                  <a:pos x="77" y="51"/>
                </a:cxn>
                <a:cxn ang="0">
                  <a:pos x="429" y="223"/>
                </a:cxn>
                <a:cxn ang="0">
                  <a:pos x="429" y="86"/>
                </a:cxn>
                <a:cxn ang="0">
                  <a:pos x="57" y="326"/>
                </a:cxn>
                <a:cxn ang="0">
                  <a:pos x="54" y="326"/>
                </a:cxn>
                <a:cxn ang="0">
                  <a:pos x="52" y="322"/>
                </a:cxn>
                <a:cxn ang="0">
                  <a:pos x="50" y="283"/>
                </a:cxn>
                <a:cxn ang="0">
                  <a:pos x="240" y="247"/>
                </a:cxn>
                <a:cxn ang="0">
                  <a:pos x="429" y="281"/>
                </a:cxn>
                <a:cxn ang="0">
                  <a:pos x="429" y="317"/>
                </a:cxn>
                <a:cxn ang="0">
                  <a:pos x="428" y="324"/>
                </a:cxn>
                <a:cxn ang="0">
                  <a:pos x="422" y="326"/>
                </a:cxn>
              </a:cxnLst>
              <a:rect l="0" t="0" r="r" b="b"/>
              <a:pathLst>
                <a:path w="478" h="377">
                  <a:moveTo>
                    <a:pt x="428" y="0"/>
                  </a:moveTo>
                  <a:lnTo>
                    <a:pt x="50" y="0"/>
                  </a:lnTo>
                  <a:lnTo>
                    <a:pt x="50" y="0"/>
                  </a:lnTo>
                  <a:lnTo>
                    <a:pt x="40" y="1"/>
                  </a:lnTo>
                  <a:lnTo>
                    <a:pt x="32" y="6"/>
                  </a:lnTo>
                  <a:lnTo>
                    <a:pt x="23" y="10"/>
                  </a:lnTo>
                  <a:lnTo>
                    <a:pt x="16" y="18"/>
                  </a:lnTo>
                  <a:lnTo>
                    <a:pt x="9" y="27"/>
                  </a:lnTo>
                  <a:lnTo>
                    <a:pt x="4" y="37"/>
                  </a:lnTo>
                  <a:lnTo>
                    <a:pt x="2" y="48"/>
                  </a:lnTo>
                  <a:lnTo>
                    <a:pt x="0" y="60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2" y="330"/>
                  </a:lnTo>
                  <a:lnTo>
                    <a:pt x="4" y="340"/>
                  </a:lnTo>
                  <a:lnTo>
                    <a:pt x="9" y="350"/>
                  </a:lnTo>
                  <a:lnTo>
                    <a:pt x="16" y="360"/>
                  </a:lnTo>
                  <a:lnTo>
                    <a:pt x="23" y="367"/>
                  </a:lnTo>
                  <a:lnTo>
                    <a:pt x="32" y="372"/>
                  </a:lnTo>
                  <a:lnTo>
                    <a:pt x="40" y="376"/>
                  </a:lnTo>
                  <a:lnTo>
                    <a:pt x="50" y="377"/>
                  </a:lnTo>
                  <a:lnTo>
                    <a:pt x="428" y="377"/>
                  </a:lnTo>
                  <a:lnTo>
                    <a:pt x="428" y="377"/>
                  </a:lnTo>
                  <a:lnTo>
                    <a:pt x="438" y="376"/>
                  </a:lnTo>
                  <a:lnTo>
                    <a:pt x="446" y="372"/>
                  </a:lnTo>
                  <a:lnTo>
                    <a:pt x="455" y="367"/>
                  </a:lnTo>
                  <a:lnTo>
                    <a:pt x="462" y="360"/>
                  </a:lnTo>
                  <a:lnTo>
                    <a:pt x="469" y="350"/>
                  </a:lnTo>
                  <a:lnTo>
                    <a:pt x="473" y="340"/>
                  </a:lnTo>
                  <a:lnTo>
                    <a:pt x="476" y="330"/>
                  </a:lnTo>
                  <a:lnTo>
                    <a:pt x="478" y="317"/>
                  </a:lnTo>
                  <a:lnTo>
                    <a:pt x="478" y="60"/>
                  </a:lnTo>
                  <a:lnTo>
                    <a:pt x="478" y="60"/>
                  </a:lnTo>
                  <a:lnTo>
                    <a:pt x="476" y="48"/>
                  </a:lnTo>
                  <a:lnTo>
                    <a:pt x="473" y="37"/>
                  </a:lnTo>
                  <a:lnTo>
                    <a:pt x="469" y="27"/>
                  </a:lnTo>
                  <a:lnTo>
                    <a:pt x="462" y="18"/>
                  </a:lnTo>
                  <a:lnTo>
                    <a:pt x="455" y="10"/>
                  </a:lnTo>
                  <a:lnTo>
                    <a:pt x="446" y="6"/>
                  </a:lnTo>
                  <a:lnTo>
                    <a:pt x="438" y="1"/>
                  </a:lnTo>
                  <a:lnTo>
                    <a:pt x="428" y="0"/>
                  </a:lnTo>
                  <a:lnTo>
                    <a:pt x="428" y="0"/>
                  </a:lnTo>
                  <a:close/>
                  <a:moveTo>
                    <a:pt x="134" y="161"/>
                  </a:moveTo>
                  <a:lnTo>
                    <a:pt x="50" y="224"/>
                  </a:lnTo>
                  <a:lnTo>
                    <a:pt x="50" y="90"/>
                  </a:lnTo>
                  <a:lnTo>
                    <a:pt x="134" y="161"/>
                  </a:lnTo>
                  <a:close/>
                  <a:moveTo>
                    <a:pt x="77" y="51"/>
                  </a:moveTo>
                  <a:lnTo>
                    <a:pt x="399" y="51"/>
                  </a:lnTo>
                  <a:lnTo>
                    <a:pt x="240" y="191"/>
                  </a:lnTo>
                  <a:lnTo>
                    <a:pt x="77" y="51"/>
                  </a:lnTo>
                  <a:close/>
                  <a:moveTo>
                    <a:pt x="429" y="86"/>
                  </a:moveTo>
                  <a:lnTo>
                    <a:pt x="429" y="223"/>
                  </a:lnTo>
                  <a:lnTo>
                    <a:pt x="346" y="160"/>
                  </a:lnTo>
                  <a:lnTo>
                    <a:pt x="429" y="86"/>
                  </a:lnTo>
                  <a:close/>
                  <a:moveTo>
                    <a:pt x="422" y="326"/>
                  </a:moveTo>
                  <a:lnTo>
                    <a:pt x="57" y="326"/>
                  </a:lnTo>
                  <a:lnTo>
                    <a:pt x="57" y="326"/>
                  </a:lnTo>
                  <a:lnTo>
                    <a:pt x="54" y="326"/>
                  </a:lnTo>
                  <a:lnTo>
                    <a:pt x="53" y="324"/>
                  </a:lnTo>
                  <a:lnTo>
                    <a:pt x="52" y="322"/>
                  </a:lnTo>
                  <a:lnTo>
                    <a:pt x="50" y="317"/>
                  </a:lnTo>
                  <a:lnTo>
                    <a:pt x="50" y="283"/>
                  </a:lnTo>
                  <a:lnTo>
                    <a:pt x="170" y="189"/>
                  </a:lnTo>
                  <a:lnTo>
                    <a:pt x="240" y="247"/>
                  </a:lnTo>
                  <a:lnTo>
                    <a:pt x="310" y="191"/>
                  </a:lnTo>
                  <a:lnTo>
                    <a:pt x="429" y="281"/>
                  </a:lnTo>
                  <a:lnTo>
                    <a:pt x="429" y="317"/>
                  </a:lnTo>
                  <a:lnTo>
                    <a:pt x="429" y="317"/>
                  </a:lnTo>
                  <a:lnTo>
                    <a:pt x="429" y="322"/>
                  </a:lnTo>
                  <a:lnTo>
                    <a:pt x="428" y="324"/>
                  </a:lnTo>
                  <a:lnTo>
                    <a:pt x="425" y="326"/>
                  </a:lnTo>
                  <a:lnTo>
                    <a:pt x="422" y="326"/>
                  </a:lnTo>
                  <a:lnTo>
                    <a:pt x="422" y="32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ko-KR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grpSp>
          <p:nvGrpSpPr>
            <p:cNvPr id="12298" name="그룹 59"/>
            <p:cNvGrpSpPr/>
            <p:nvPr/>
          </p:nvGrpSpPr>
          <p:grpSpPr>
            <a:xfrm>
              <a:off x="5693" y="1940"/>
              <a:ext cx="2152" cy="5427"/>
              <a:chOff x="2987824" y="1484784"/>
              <a:chExt cx="1861396" cy="4690105"/>
            </a:xfrm>
          </p:grpSpPr>
          <p:sp>
            <p:nvSpPr>
              <p:cNvPr id="15" name="직사각형 60"/>
              <p:cNvSpPr/>
              <p:nvPr/>
            </p:nvSpPr>
            <p:spPr>
              <a:xfrm>
                <a:off x="3671332" y="5129256"/>
                <a:ext cx="1132271" cy="1045633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scene3d>
                <a:camera prst="orthographicFront">
                  <a:rot lat="11280000" lon="13200000" rev="0"/>
                </a:camera>
                <a:lightRig rig="threePt" dir="t">
                  <a:rot lat="0" lon="0" rev="4800000"/>
                </a:lightRig>
              </a:scene3d>
              <a:sp3d extrusionH="889000" prstMaterial="matte">
                <a:extrusionClr>
                  <a:schemeClr val="bg1">
                    <a:lumMod val="65000"/>
                  </a:schemeClr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2" name="직사각형 61"/>
              <p:cNvSpPr/>
              <p:nvPr/>
            </p:nvSpPr>
            <p:spPr>
              <a:xfrm>
                <a:off x="2987824" y="3937851"/>
                <a:ext cx="1132271" cy="1132271"/>
              </a:xfrm>
              <a:prstGeom prst="rect">
                <a:avLst/>
              </a:prstGeom>
              <a:solidFill>
                <a:srgbClr val="873AC0"/>
              </a:solidFill>
              <a:ln>
                <a:noFill/>
              </a:ln>
              <a:scene3d>
                <a:camera prst="orthographicFront">
                  <a:rot lat="11100000" lon="9900000" rev="0"/>
                </a:camera>
                <a:lightRig rig="threePt" dir="t"/>
              </a:scene3d>
              <a:sp3d extrusionH="762000" prstMaterial="matte">
                <a:extrusionClr>
                  <a:srgbClr val="873AC0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grpSp>
            <p:nvGrpSpPr>
              <p:cNvPr id="12314" name="그룹 157"/>
              <p:cNvGrpSpPr/>
              <p:nvPr/>
            </p:nvGrpSpPr>
            <p:grpSpPr>
              <a:xfrm>
                <a:off x="3209256" y="4206085"/>
                <a:ext cx="712664" cy="624970"/>
                <a:chOff x="-2767013" y="3316288"/>
                <a:chExt cx="915988" cy="803275"/>
              </a:xfrm>
            </p:grpSpPr>
            <p:sp>
              <p:nvSpPr>
                <p:cNvPr id="12331" name="Freeform 35"/>
                <p:cNvSpPr/>
                <p:nvPr/>
              </p:nvSpPr>
              <p:spPr>
                <a:xfrm>
                  <a:off x="-2767013" y="3551238"/>
                  <a:ext cx="144463" cy="525463"/>
                </a:xfrm>
                <a:custGeom>
                  <a:avLst/>
                  <a:gdLst/>
                  <a:ahLst/>
                  <a:cxnLst>
                    <a:cxn ang="0">
                      <a:pos x="73" y="0"/>
                    </a:cxn>
                    <a:cxn ang="0">
                      <a:pos x="18" y="0"/>
                    </a:cxn>
                    <a:cxn ang="0">
                      <a:pos x="18" y="0"/>
                    </a:cxn>
                    <a:cxn ang="0">
                      <a:pos x="11" y="2"/>
                    </a:cxn>
                    <a:cxn ang="0">
                      <a:pos x="6" y="6"/>
                    </a:cxn>
                    <a:cxn ang="0">
                      <a:pos x="1" y="12"/>
                    </a:cxn>
                    <a:cxn ang="0">
                      <a:pos x="0" y="20"/>
                    </a:cxn>
                    <a:cxn ang="0">
                      <a:pos x="0" y="312"/>
                    </a:cxn>
                    <a:cxn ang="0">
                      <a:pos x="0" y="312"/>
                    </a:cxn>
                    <a:cxn ang="0">
                      <a:pos x="1" y="319"/>
                    </a:cxn>
                    <a:cxn ang="0">
                      <a:pos x="6" y="325"/>
                    </a:cxn>
                    <a:cxn ang="0">
                      <a:pos x="11" y="329"/>
                    </a:cxn>
                    <a:cxn ang="0">
                      <a:pos x="18" y="331"/>
                    </a:cxn>
                    <a:cxn ang="0">
                      <a:pos x="73" y="331"/>
                    </a:cxn>
                    <a:cxn ang="0">
                      <a:pos x="73" y="331"/>
                    </a:cxn>
                    <a:cxn ang="0">
                      <a:pos x="80" y="329"/>
                    </a:cxn>
                    <a:cxn ang="0">
                      <a:pos x="86" y="325"/>
                    </a:cxn>
                    <a:cxn ang="0">
                      <a:pos x="90" y="319"/>
                    </a:cxn>
                    <a:cxn ang="0">
                      <a:pos x="91" y="312"/>
                    </a:cxn>
                    <a:cxn ang="0">
                      <a:pos x="91" y="20"/>
                    </a:cxn>
                    <a:cxn ang="0">
                      <a:pos x="91" y="20"/>
                    </a:cxn>
                    <a:cxn ang="0">
                      <a:pos x="90" y="12"/>
                    </a:cxn>
                    <a:cxn ang="0">
                      <a:pos x="86" y="6"/>
                    </a:cxn>
                    <a:cxn ang="0">
                      <a:pos x="80" y="2"/>
                    </a:cxn>
                    <a:cxn ang="0">
                      <a:pos x="73" y="0"/>
                    </a:cxn>
                    <a:cxn ang="0">
                      <a:pos x="73" y="0"/>
                    </a:cxn>
                  </a:cxnLst>
                  <a:pathLst>
                    <a:path w="91" h="331">
                      <a:moveTo>
                        <a:pt x="73" y="0"/>
                      </a:moveTo>
                      <a:lnTo>
                        <a:pt x="18" y="0"/>
                      </a:lnTo>
                      <a:lnTo>
                        <a:pt x="18" y="0"/>
                      </a:lnTo>
                      <a:lnTo>
                        <a:pt x="11" y="2"/>
                      </a:lnTo>
                      <a:lnTo>
                        <a:pt x="6" y="6"/>
                      </a:lnTo>
                      <a:lnTo>
                        <a:pt x="1" y="12"/>
                      </a:lnTo>
                      <a:lnTo>
                        <a:pt x="0" y="20"/>
                      </a:lnTo>
                      <a:lnTo>
                        <a:pt x="0" y="312"/>
                      </a:lnTo>
                      <a:lnTo>
                        <a:pt x="0" y="312"/>
                      </a:lnTo>
                      <a:lnTo>
                        <a:pt x="1" y="319"/>
                      </a:lnTo>
                      <a:lnTo>
                        <a:pt x="6" y="325"/>
                      </a:lnTo>
                      <a:lnTo>
                        <a:pt x="11" y="329"/>
                      </a:lnTo>
                      <a:lnTo>
                        <a:pt x="18" y="331"/>
                      </a:lnTo>
                      <a:lnTo>
                        <a:pt x="73" y="331"/>
                      </a:lnTo>
                      <a:lnTo>
                        <a:pt x="73" y="331"/>
                      </a:lnTo>
                      <a:lnTo>
                        <a:pt x="80" y="329"/>
                      </a:lnTo>
                      <a:lnTo>
                        <a:pt x="86" y="325"/>
                      </a:lnTo>
                      <a:lnTo>
                        <a:pt x="90" y="319"/>
                      </a:lnTo>
                      <a:lnTo>
                        <a:pt x="91" y="312"/>
                      </a:lnTo>
                      <a:lnTo>
                        <a:pt x="91" y="20"/>
                      </a:lnTo>
                      <a:lnTo>
                        <a:pt x="91" y="20"/>
                      </a:lnTo>
                      <a:lnTo>
                        <a:pt x="90" y="12"/>
                      </a:lnTo>
                      <a:lnTo>
                        <a:pt x="86" y="6"/>
                      </a:lnTo>
                      <a:lnTo>
                        <a:pt x="80" y="2"/>
                      </a:lnTo>
                      <a:lnTo>
                        <a:pt x="73" y="0"/>
                      </a:lnTo>
                      <a:lnTo>
                        <a:pt x="73" y="0"/>
                      </a:ln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 sz="2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12332" name="Freeform 36"/>
                <p:cNvSpPr/>
                <p:nvPr/>
              </p:nvSpPr>
              <p:spPr>
                <a:xfrm>
                  <a:off x="-2570163" y="3475038"/>
                  <a:ext cx="146050" cy="601663"/>
                </a:xfrm>
                <a:custGeom>
                  <a:avLst/>
                  <a:gdLst/>
                  <a:ahLst/>
                  <a:cxnLst>
                    <a:cxn ang="0">
                      <a:pos x="73" y="0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12" y="1"/>
                    </a:cxn>
                    <a:cxn ang="0">
                      <a:pos x="4" y="4"/>
                    </a:cxn>
                    <a:cxn ang="0">
                      <a:pos x="2" y="11"/>
                    </a:cxn>
                    <a:cxn ang="0">
                      <a:pos x="0" y="18"/>
                    </a:cxn>
                    <a:cxn ang="0">
                      <a:pos x="0" y="360"/>
                    </a:cxn>
                    <a:cxn ang="0">
                      <a:pos x="0" y="360"/>
                    </a:cxn>
                    <a:cxn ang="0">
                      <a:pos x="2" y="367"/>
                    </a:cxn>
                    <a:cxn ang="0">
                      <a:pos x="4" y="373"/>
                    </a:cxn>
                    <a:cxn ang="0">
                      <a:pos x="12" y="377"/>
                    </a:cxn>
                    <a:cxn ang="0">
                      <a:pos x="19" y="379"/>
                    </a:cxn>
                    <a:cxn ang="0">
                      <a:pos x="73" y="379"/>
                    </a:cxn>
                    <a:cxn ang="0">
                      <a:pos x="73" y="379"/>
                    </a:cxn>
                    <a:cxn ang="0">
                      <a:pos x="80" y="377"/>
                    </a:cxn>
                    <a:cxn ang="0">
                      <a:pos x="86" y="373"/>
                    </a:cxn>
                    <a:cxn ang="0">
                      <a:pos x="90" y="367"/>
                    </a:cxn>
                    <a:cxn ang="0">
                      <a:pos x="92" y="360"/>
                    </a:cxn>
                    <a:cxn ang="0">
                      <a:pos x="92" y="18"/>
                    </a:cxn>
                    <a:cxn ang="0">
                      <a:pos x="92" y="18"/>
                    </a:cxn>
                    <a:cxn ang="0">
                      <a:pos x="90" y="11"/>
                    </a:cxn>
                    <a:cxn ang="0">
                      <a:pos x="86" y="4"/>
                    </a:cxn>
                    <a:cxn ang="0">
                      <a:pos x="80" y="1"/>
                    </a:cxn>
                    <a:cxn ang="0">
                      <a:pos x="73" y="0"/>
                    </a:cxn>
                    <a:cxn ang="0">
                      <a:pos x="73" y="0"/>
                    </a:cxn>
                  </a:cxnLst>
                  <a:pathLst>
                    <a:path w="92" h="379">
                      <a:moveTo>
                        <a:pt x="73" y="0"/>
                      </a:move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12" y="1"/>
                      </a:lnTo>
                      <a:lnTo>
                        <a:pt x="4" y="4"/>
                      </a:lnTo>
                      <a:lnTo>
                        <a:pt x="2" y="11"/>
                      </a:lnTo>
                      <a:lnTo>
                        <a:pt x="0" y="18"/>
                      </a:lnTo>
                      <a:lnTo>
                        <a:pt x="0" y="360"/>
                      </a:lnTo>
                      <a:lnTo>
                        <a:pt x="0" y="360"/>
                      </a:lnTo>
                      <a:lnTo>
                        <a:pt x="2" y="367"/>
                      </a:lnTo>
                      <a:lnTo>
                        <a:pt x="4" y="373"/>
                      </a:lnTo>
                      <a:lnTo>
                        <a:pt x="12" y="377"/>
                      </a:lnTo>
                      <a:lnTo>
                        <a:pt x="19" y="379"/>
                      </a:lnTo>
                      <a:lnTo>
                        <a:pt x="73" y="379"/>
                      </a:lnTo>
                      <a:lnTo>
                        <a:pt x="73" y="379"/>
                      </a:lnTo>
                      <a:lnTo>
                        <a:pt x="80" y="377"/>
                      </a:lnTo>
                      <a:lnTo>
                        <a:pt x="86" y="373"/>
                      </a:lnTo>
                      <a:lnTo>
                        <a:pt x="90" y="367"/>
                      </a:lnTo>
                      <a:lnTo>
                        <a:pt x="92" y="360"/>
                      </a:lnTo>
                      <a:lnTo>
                        <a:pt x="92" y="18"/>
                      </a:lnTo>
                      <a:lnTo>
                        <a:pt x="92" y="18"/>
                      </a:lnTo>
                      <a:lnTo>
                        <a:pt x="90" y="11"/>
                      </a:lnTo>
                      <a:lnTo>
                        <a:pt x="86" y="4"/>
                      </a:lnTo>
                      <a:lnTo>
                        <a:pt x="80" y="1"/>
                      </a:lnTo>
                      <a:lnTo>
                        <a:pt x="73" y="0"/>
                      </a:lnTo>
                      <a:lnTo>
                        <a:pt x="73" y="0"/>
                      </a:ln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 sz="2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12333" name="Freeform 37"/>
                <p:cNvSpPr/>
                <p:nvPr/>
              </p:nvSpPr>
              <p:spPr>
                <a:xfrm>
                  <a:off x="-2374900" y="3395663"/>
                  <a:ext cx="147638" cy="603250"/>
                </a:xfrm>
                <a:custGeom>
                  <a:avLst/>
                  <a:gdLst/>
                  <a:ahLst/>
                  <a:cxnLst>
                    <a:cxn ang="0">
                      <a:pos x="93" y="18"/>
                    </a:cxn>
                    <a:cxn ang="0">
                      <a:pos x="93" y="18"/>
                    </a:cxn>
                    <a:cxn ang="0">
                      <a:pos x="92" y="11"/>
                    </a:cxn>
                    <a:cxn ang="0">
                      <a:pos x="87" y="5"/>
                    </a:cxn>
                    <a:cxn ang="0">
                      <a:pos x="82" y="1"/>
                    </a:cxn>
                    <a:cxn ang="0">
                      <a:pos x="73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13" y="1"/>
                    </a:cxn>
                    <a:cxn ang="0">
                      <a:pos x="6" y="5"/>
                    </a:cxn>
                    <a:cxn ang="0">
                      <a:pos x="2" y="11"/>
                    </a:cxn>
                    <a:cxn ang="0">
                      <a:pos x="0" y="18"/>
                    </a:cxn>
                    <a:cxn ang="0">
                      <a:pos x="0" y="380"/>
                    </a:cxn>
                    <a:cxn ang="0">
                      <a:pos x="93" y="271"/>
                    </a:cxn>
                    <a:cxn ang="0">
                      <a:pos x="93" y="18"/>
                    </a:cxn>
                  </a:cxnLst>
                  <a:pathLst>
                    <a:path w="93" h="380">
                      <a:moveTo>
                        <a:pt x="93" y="18"/>
                      </a:moveTo>
                      <a:lnTo>
                        <a:pt x="93" y="18"/>
                      </a:lnTo>
                      <a:lnTo>
                        <a:pt x="92" y="11"/>
                      </a:lnTo>
                      <a:lnTo>
                        <a:pt x="87" y="5"/>
                      </a:lnTo>
                      <a:lnTo>
                        <a:pt x="82" y="1"/>
                      </a:lnTo>
                      <a:lnTo>
                        <a:pt x="73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13" y="1"/>
                      </a:lnTo>
                      <a:lnTo>
                        <a:pt x="6" y="5"/>
                      </a:lnTo>
                      <a:lnTo>
                        <a:pt x="2" y="11"/>
                      </a:lnTo>
                      <a:lnTo>
                        <a:pt x="0" y="18"/>
                      </a:lnTo>
                      <a:lnTo>
                        <a:pt x="0" y="380"/>
                      </a:lnTo>
                      <a:lnTo>
                        <a:pt x="93" y="271"/>
                      </a:lnTo>
                      <a:lnTo>
                        <a:pt x="93" y="18"/>
                      </a:ln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 sz="2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12334" name="Freeform 38"/>
                <p:cNvSpPr/>
                <p:nvPr/>
              </p:nvSpPr>
              <p:spPr>
                <a:xfrm>
                  <a:off x="-2176463" y="3316288"/>
                  <a:ext cx="146050" cy="608013"/>
                </a:xfrm>
                <a:custGeom>
                  <a:avLst/>
                  <a:gdLst/>
                  <a:ahLst/>
                  <a:cxnLst>
                    <a:cxn ang="0">
                      <a:pos x="82" y="346"/>
                    </a:cxn>
                    <a:cxn ang="0">
                      <a:pos x="45" y="313"/>
                    </a:cxn>
                    <a:cxn ang="0">
                      <a:pos x="92" y="296"/>
                    </a:cxn>
                    <a:cxn ang="0">
                      <a:pos x="92" y="20"/>
                    </a:cxn>
                    <a:cxn ang="0">
                      <a:pos x="92" y="20"/>
                    </a:cxn>
                    <a:cxn ang="0">
                      <a:pos x="91" y="12"/>
                    </a:cxn>
                    <a:cxn ang="0">
                      <a:pos x="87" y="5"/>
                    </a:cxn>
                    <a:cxn ang="0">
                      <a:pos x="80" y="1"/>
                    </a:cxn>
                    <a:cxn ang="0">
                      <a:pos x="72" y="0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11" y="1"/>
                    </a:cxn>
                    <a:cxn ang="0">
                      <a:pos x="5" y="5"/>
                    </a:cxn>
                    <a:cxn ang="0">
                      <a:pos x="1" y="12"/>
                    </a:cxn>
                    <a:cxn ang="0">
                      <a:pos x="0" y="20"/>
                    </a:cxn>
                    <a:cxn ang="0">
                      <a:pos x="0" y="340"/>
                    </a:cxn>
                    <a:cxn ang="0">
                      <a:pos x="51" y="383"/>
                    </a:cxn>
                    <a:cxn ang="0">
                      <a:pos x="82" y="346"/>
                    </a:cxn>
                  </a:cxnLst>
                  <a:pathLst>
                    <a:path w="92" h="383">
                      <a:moveTo>
                        <a:pt x="82" y="346"/>
                      </a:moveTo>
                      <a:lnTo>
                        <a:pt x="45" y="313"/>
                      </a:lnTo>
                      <a:lnTo>
                        <a:pt x="92" y="296"/>
                      </a:lnTo>
                      <a:lnTo>
                        <a:pt x="92" y="20"/>
                      </a:lnTo>
                      <a:lnTo>
                        <a:pt x="92" y="20"/>
                      </a:lnTo>
                      <a:lnTo>
                        <a:pt x="91" y="12"/>
                      </a:lnTo>
                      <a:lnTo>
                        <a:pt x="87" y="5"/>
                      </a:lnTo>
                      <a:lnTo>
                        <a:pt x="80" y="1"/>
                      </a:lnTo>
                      <a:lnTo>
                        <a:pt x="72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11" y="1"/>
                      </a:lnTo>
                      <a:lnTo>
                        <a:pt x="5" y="5"/>
                      </a:lnTo>
                      <a:lnTo>
                        <a:pt x="1" y="12"/>
                      </a:lnTo>
                      <a:lnTo>
                        <a:pt x="0" y="20"/>
                      </a:lnTo>
                      <a:lnTo>
                        <a:pt x="0" y="340"/>
                      </a:lnTo>
                      <a:lnTo>
                        <a:pt x="51" y="383"/>
                      </a:lnTo>
                      <a:lnTo>
                        <a:pt x="82" y="346"/>
                      </a:ln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 sz="2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12335" name="Freeform 39"/>
                <p:cNvSpPr/>
                <p:nvPr/>
              </p:nvSpPr>
              <p:spPr>
                <a:xfrm>
                  <a:off x="-2390775" y="3746500"/>
                  <a:ext cx="539750" cy="373063"/>
                </a:xfrm>
                <a:custGeom>
                  <a:avLst/>
                  <a:gdLst/>
                  <a:ahLst/>
                  <a:cxnLst>
                    <a:cxn ang="0">
                      <a:pos x="0" y="195"/>
                    </a:cxn>
                    <a:cxn ang="0">
                      <a:pos x="109" y="66"/>
                    </a:cxn>
                    <a:cxn ang="0">
                      <a:pos x="187" y="133"/>
                    </a:cxn>
                    <a:cxn ang="0">
                      <a:pos x="239" y="73"/>
                    </a:cxn>
                    <a:cxn ang="0">
                      <a:pos x="209" y="47"/>
                    </a:cxn>
                    <a:cxn ang="0">
                      <a:pos x="275" y="23"/>
                    </a:cxn>
                    <a:cxn ang="0">
                      <a:pos x="340" y="0"/>
                    </a:cxn>
                    <a:cxn ang="0">
                      <a:pos x="328" y="69"/>
                    </a:cxn>
                    <a:cxn ang="0">
                      <a:pos x="316" y="137"/>
                    </a:cxn>
                    <a:cxn ang="0">
                      <a:pos x="287" y="113"/>
                    </a:cxn>
                    <a:cxn ang="0">
                      <a:pos x="236" y="173"/>
                    </a:cxn>
                    <a:cxn ang="0">
                      <a:pos x="236" y="175"/>
                    </a:cxn>
                    <a:cxn ang="0">
                      <a:pos x="195" y="222"/>
                    </a:cxn>
                    <a:cxn ang="0">
                      <a:pos x="116" y="156"/>
                    </a:cxn>
                    <a:cxn ang="0">
                      <a:pos x="49" y="235"/>
                    </a:cxn>
                    <a:cxn ang="0">
                      <a:pos x="0" y="195"/>
                    </a:cxn>
                    <a:cxn ang="0">
                      <a:pos x="0" y="195"/>
                    </a:cxn>
                  </a:cxnLst>
                  <a:pathLst>
                    <a:path w="340" h="235">
                      <a:moveTo>
                        <a:pt x="0" y="195"/>
                      </a:moveTo>
                      <a:lnTo>
                        <a:pt x="109" y="66"/>
                      </a:lnTo>
                      <a:lnTo>
                        <a:pt x="187" y="133"/>
                      </a:lnTo>
                      <a:lnTo>
                        <a:pt x="239" y="73"/>
                      </a:lnTo>
                      <a:lnTo>
                        <a:pt x="209" y="47"/>
                      </a:lnTo>
                      <a:lnTo>
                        <a:pt x="275" y="23"/>
                      </a:lnTo>
                      <a:lnTo>
                        <a:pt x="340" y="0"/>
                      </a:lnTo>
                      <a:lnTo>
                        <a:pt x="328" y="69"/>
                      </a:lnTo>
                      <a:lnTo>
                        <a:pt x="316" y="137"/>
                      </a:lnTo>
                      <a:lnTo>
                        <a:pt x="287" y="113"/>
                      </a:lnTo>
                      <a:lnTo>
                        <a:pt x="236" y="173"/>
                      </a:lnTo>
                      <a:lnTo>
                        <a:pt x="236" y="175"/>
                      </a:lnTo>
                      <a:lnTo>
                        <a:pt x="195" y="222"/>
                      </a:lnTo>
                      <a:lnTo>
                        <a:pt x="116" y="156"/>
                      </a:lnTo>
                      <a:lnTo>
                        <a:pt x="49" y="235"/>
                      </a:lnTo>
                      <a:lnTo>
                        <a:pt x="0" y="195"/>
                      </a:lnTo>
                      <a:lnTo>
                        <a:pt x="0" y="195"/>
                      </a:ln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 sz="2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16" name="직사각형 63"/>
              <p:cNvSpPr/>
              <p:nvPr/>
            </p:nvSpPr>
            <p:spPr>
              <a:xfrm>
                <a:off x="3601243" y="1484784"/>
                <a:ext cx="1132271" cy="1132271"/>
              </a:xfrm>
              <a:prstGeom prst="rect">
                <a:avLst/>
              </a:prstGeom>
              <a:solidFill>
                <a:srgbClr val="84DD2B"/>
              </a:solidFill>
              <a:ln>
                <a:noFill/>
              </a:ln>
              <a:scene3d>
                <a:camera prst="orthographicFront">
                  <a:rot lat="10668000" lon="9900000" rev="21300000"/>
                </a:camera>
                <a:lightRig rig="threePt" dir="t">
                  <a:rot lat="0" lon="0" rev="6600000"/>
                </a:lightRig>
              </a:scene3d>
              <a:sp3d extrusionH="1270000" prstMaterial="matte">
                <a:extrusionClr>
                  <a:srgbClr val="84DD2B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7" name="직사각형 64"/>
              <p:cNvSpPr/>
              <p:nvPr/>
            </p:nvSpPr>
            <p:spPr>
              <a:xfrm>
                <a:off x="3716949" y="2742182"/>
                <a:ext cx="1132271" cy="1132271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scene3d>
                <a:camera prst="orthographicFront">
                  <a:rot lat="10980000" lon="12000000" rev="0"/>
                </a:camera>
                <a:lightRig rig="threePt" dir="t">
                  <a:rot lat="0" lon="0" rev="4800000"/>
                </a:lightRig>
              </a:scene3d>
              <a:sp3d extrusionH="762000">
                <a:extrusionClr>
                  <a:srgbClr val="00B0F0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grpSp>
            <p:nvGrpSpPr>
              <p:cNvPr id="12317" name="그룹 156"/>
              <p:cNvGrpSpPr/>
              <p:nvPr/>
            </p:nvGrpSpPr>
            <p:grpSpPr>
              <a:xfrm rot="373963">
                <a:off x="3777829" y="1715744"/>
                <a:ext cx="782806" cy="598009"/>
                <a:chOff x="-1387475" y="3281363"/>
                <a:chExt cx="1082675" cy="827088"/>
              </a:xfrm>
            </p:grpSpPr>
            <p:sp>
              <p:nvSpPr>
                <p:cNvPr id="12325" name="Freeform 11"/>
                <p:cNvSpPr/>
                <p:nvPr/>
              </p:nvSpPr>
              <p:spPr>
                <a:xfrm>
                  <a:off x="-1203325" y="3449638"/>
                  <a:ext cx="339725" cy="38100"/>
                </a:xfrm>
                <a:custGeom>
                  <a:avLst/>
                  <a:gdLst/>
                  <a:ahLst/>
                  <a:cxnLst>
                    <a:cxn ang="0">
                      <a:pos x="214" y="0"/>
                    </a:cxn>
                    <a:cxn ang="0">
                      <a:pos x="0" y="0"/>
                    </a:cxn>
                    <a:cxn ang="0">
                      <a:pos x="0" y="24"/>
                    </a:cxn>
                    <a:cxn ang="0">
                      <a:pos x="209" y="24"/>
                    </a:cxn>
                    <a:cxn ang="0">
                      <a:pos x="209" y="24"/>
                    </a:cxn>
                    <a:cxn ang="0">
                      <a:pos x="211" y="11"/>
                    </a:cxn>
                    <a:cxn ang="0">
                      <a:pos x="214" y="0"/>
                    </a:cxn>
                    <a:cxn ang="0">
                      <a:pos x="214" y="0"/>
                    </a:cxn>
                  </a:cxnLst>
                  <a:pathLst>
                    <a:path w="214" h="24">
                      <a:moveTo>
                        <a:pt x="214" y="0"/>
                      </a:moveTo>
                      <a:lnTo>
                        <a:pt x="0" y="0"/>
                      </a:lnTo>
                      <a:lnTo>
                        <a:pt x="0" y="24"/>
                      </a:lnTo>
                      <a:lnTo>
                        <a:pt x="209" y="24"/>
                      </a:lnTo>
                      <a:lnTo>
                        <a:pt x="209" y="24"/>
                      </a:lnTo>
                      <a:lnTo>
                        <a:pt x="211" y="11"/>
                      </a:lnTo>
                      <a:lnTo>
                        <a:pt x="214" y="0"/>
                      </a:lnTo>
                      <a:lnTo>
                        <a:pt x="214" y="0"/>
                      </a:ln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 sz="2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12326" name="Freeform 12"/>
                <p:cNvSpPr/>
                <p:nvPr/>
              </p:nvSpPr>
              <p:spPr>
                <a:xfrm>
                  <a:off x="-1387475" y="3328988"/>
                  <a:ext cx="930275" cy="779463"/>
                </a:xfrm>
                <a:custGeom>
                  <a:avLst/>
                  <a:gdLst/>
                  <a:ahLst/>
                  <a:cxnLst>
                    <a:cxn ang="0">
                      <a:pos x="548" y="420"/>
                    </a:cxn>
                    <a:cxn ang="0">
                      <a:pos x="546" y="426"/>
                    </a:cxn>
                    <a:cxn ang="0">
                      <a:pos x="542" y="438"/>
                    </a:cxn>
                    <a:cxn ang="0">
                      <a:pos x="533" y="446"/>
                    </a:cxn>
                    <a:cxn ang="0">
                      <a:pos x="522" y="452"/>
                    </a:cxn>
                    <a:cxn ang="0">
                      <a:pos x="70" y="452"/>
                    </a:cxn>
                    <a:cxn ang="0">
                      <a:pos x="64" y="452"/>
                    </a:cxn>
                    <a:cxn ang="0">
                      <a:pos x="53" y="446"/>
                    </a:cxn>
                    <a:cxn ang="0">
                      <a:pos x="44" y="438"/>
                    </a:cxn>
                    <a:cxn ang="0">
                      <a:pos x="39" y="426"/>
                    </a:cxn>
                    <a:cxn ang="0">
                      <a:pos x="39" y="206"/>
                    </a:cxn>
                    <a:cxn ang="0">
                      <a:pos x="39" y="199"/>
                    </a:cxn>
                    <a:cxn ang="0">
                      <a:pos x="44" y="187"/>
                    </a:cxn>
                    <a:cxn ang="0">
                      <a:pos x="53" y="179"/>
                    </a:cxn>
                    <a:cxn ang="0">
                      <a:pos x="64" y="175"/>
                    </a:cxn>
                    <a:cxn ang="0">
                      <a:pos x="329" y="175"/>
                    </a:cxn>
                    <a:cxn ang="0">
                      <a:pos x="325" y="155"/>
                    </a:cxn>
                    <a:cxn ang="0">
                      <a:pos x="83" y="136"/>
                    </a:cxn>
                    <a:cxn ang="0">
                      <a:pos x="352" y="26"/>
                    </a:cxn>
                    <a:cxn ang="0">
                      <a:pos x="362" y="12"/>
                    </a:cxn>
                    <a:cxn ang="0">
                      <a:pos x="56" y="0"/>
                    </a:cxn>
                    <a:cxn ang="0">
                      <a:pos x="56" y="137"/>
                    </a:cxn>
                    <a:cxn ang="0">
                      <a:pos x="34" y="146"/>
                    </a:cxn>
                    <a:cxn ang="0">
                      <a:pos x="16" y="162"/>
                    </a:cxn>
                    <a:cxn ang="0">
                      <a:pos x="4" y="182"/>
                    </a:cxn>
                    <a:cxn ang="0">
                      <a:pos x="0" y="206"/>
                    </a:cxn>
                    <a:cxn ang="0">
                      <a:pos x="0" y="420"/>
                    </a:cxn>
                    <a:cxn ang="0">
                      <a:pos x="6" y="448"/>
                    </a:cxn>
                    <a:cxn ang="0">
                      <a:pos x="20" y="471"/>
                    </a:cxn>
                    <a:cxn ang="0">
                      <a:pos x="43" y="485"/>
                    </a:cxn>
                    <a:cxn ang="0">
                      <a:pos x="70" y="491"/>
                    </a:cxn>
                    <a:cxn ang="0">
                      <a:pos x="515" y="491"/>
                    </a:cxn>
                    <a:cxn ang="0">
                      <a:pos x="543" y="485"/>
                    </a:cxn>
                    <a:cxn ang="0">
                      <a:pos x="565" y="471"/>
                    </a:cxn>
                    <a:cxn ang="0">
                      <a:pos x="580" y="448"/>
                    </a:cxn>
                    <a:cxn ang="0">
                      <a:pos x="586" y="420"/>
                    </a:cxn>
                    <a:cxn ang="0">
                      <a:pos x="548" y="298"/>
                    </a:cxn>
                  </a:cxnLst>
                  <a:pathLst>
                    <a:path w="586" h="491">
                      <a:moveTo>
                        <a:pt x="548" y="298"/>
                      </a:moveTo>
                      <a:lnTo>
                        <a:pt x="548" y="420"/>
                      </a:lnTo>
                      <a:lnTo>
                        <a:pt x="548" y="420"/>
                      </a:lnTo>
                      <a:lnTo>
                        <a:pt x="546" y="426"/>
                      </a:lnTo>
                      <a:lnTo>
                        <a:pt x="545" y="432"/>
                      </a:lnTo>
                      <a:lnTo>
                        <a:pt x="542" y="438"/>
                      </a:lnTo>
                      <a:lnTo>
                        <a:pt x="538" y="442"/>
                      </a:lnTo>
                      <a:lnTo>
                        <a:pt x="533" y="446"/>
                      </a:lnTo>
                      <a:lnTo>
                        <a:pt x="528" y="449"/>
                      </a:lnTo>
                      <a:lnTo>
                        <a:pt x="522" y="452"/>
                      </a:lnTo>
                      <a:lnTo>
                        <a:pt x="515" y="452"/>
                      </a:lnTo>
                      <a:lnTo>
                        <a:pt x="70" y="452"/>
                      </a:lnTo>
                      <a:lnTo>
                        <a:pt x="70" y="452"/>
                      </a:lnTo>
                      <a:lnTo>
                        <a:pt x="64" y="452"/>
                      </a:lnTo>
                      <a:lnTo>
                        <a:pt x="57" y="449"/>
                      </a:lnTo>
                      <a:lnTo>
                        <a:pt x="53" y="446"/>
                      </a:lnTo>
                      <a:lnTo>
                        <a:pt x="47" y="442"/>
                      </a:lnTo>
                      <a:lnTo>
                        <a:pt x="44" y="438"/>
                      </a:lnTo>
                      <a:lnTo>
                        <a:pt x="42" y="432"/>
                      </a:lnTo>
                      <a:lnTo>
                        <a:pt x="39" y="426"/>
                      </a:lnTo>
                      <a:lnTo>
                        <a:pt x="39" y="420"/>
                      </a:lnTo>
                      <a:lnTo>
                        <a:pt x="39" y="206"/>
                      </a:lnTo>
                      <a:lnTo>
                        <a:pt x="39" y="206"/>
                      </a:lnTo>
                      <a:lnTo>
                        <a:pt x="39" y="199"/>
                      </a:lnTo>
                      <a:lnTo>
                        <a:pt x="42" y="193"/>
                      </a:lnTo>
                      <a:lnTo>
                        <a:pt x="44" y="187"/>
                      </a:lnTo>
                      <a:lnTo>
                        <a:pt x="47" y="183"/>
                      </a:lnTo>
                      <a:lnTo>
                        <a:pt x="53" y="179"/>
                      </a:lnTo>
                      <a:lnTo>
                        <a:pt x="57" y="176"/>
                      </a:lnTo>
                      <a:lnTo>
                        <a:pt x="64" y="175"/>
                      </a:lnTo>
                      <a:lnTo>
                        <a:pt x="70" y="175"/>
                      </a:lnTo>
                      <a:lnTo>
                        <a:pt x="329" y="175"/>
                      </a:lnTo>
                      <a:lnTo>
                        <a:pt x="329" y="175"/>
                      </a:lnTo>
                      <a:lnTo>
                        <a:pt x="325" y="155"/>
                      </a:lnTo>
                      <a:lnTo>
                        <a:pt x="322" y="136"/>
                      </a:lnTo>
                      <a:lnTo>
                        <a:pt x="83" y="136"/>
                      </a:lnTo>
                      <a:lnTo>
                        <a:pt x="83" y="26"/>
                      </a:lnTo>
                      <a:lnTo>
                        <a:pt x="352" y="26"/>
                      </a:lnTo>
                      <a:lnTo>
                        <a:pt x="352" y="26"/>
                      </a:lnTo>
                      <a:lnTo>
                        <a:pt x="362" y="12"/>
                      </a:lnTo>
                      <a:lnTo>
                        <a:pt x="375" y="0"/>
                      </a:lnTo>
                      <a:lnTo>
                        <a:pt x="56" y="0"/>
                      </a:lnTo>
                      <a:lnTo>
                        <a:pt x="56" y="137"/>
                      </a:lnTo>
                      <a:lnTo>
                        <a:pt x="56" y="137"/>
                      </a:lnTo>
                      <a:lnTo>
                        <a:pt x="44" y="140"/>
                      </a:lnTo>
                      <a:lnTo>
                        <a:pt x="34" y="146"/>
                      </a:lnTo>
                      <a:lnTo>
                        <a:pt x="24" y="153"/>
                      </a:lnTo>
                      <a:lnTo>
                        <a:pt x="16" y="162"/>
                      </a:lnTo>
                      <a:lnTo>
                        <a:pt x="9" y="170"/>
                      </a:lnTo>
                      <a:lnTo>
                        <a:pt x="4" y="182"/>
                      </a:lnTo>
                      <a:lnTo>
                        <a:pt x="1" y="193"/>
                      </a:lnTo>
                      <a:lnTo>
                        <a:pt x="0" y="206"/>
                      </a:lnTo>
                      <a:lnTo>
                        <a:pt x="0" y="420"/>
                      </a:lnTo>
                      <a:lnTo>
                        <a:pt x="0" y="420"/>
                      </a:lnTo>
                      <a:lnTo>
                        <a:pt x="1" y="435"/>
                      </a:lnTo>
                      <a:lnTo>
                        <a:pt x="6" y="448"/>
                      </a:lnTo>
                      <a:lnTo>
                        <a:pt x="11" y="459"/>
                      </a:lnTo>
                      <a:lnTo>
                        <a:pt x="20" y="471"/>
                      </a:lnTo>
                      <a:lnTo>
                        <a:pt x="31" y="479"/>
                      </a:lnTo>
                      <a:lnTo>
                        <a:pt x="43" y="485"/>
                      </a:lnTo>
                      <a:lnTo>
                        <a:pt x="56" y="489"/>
                      </a:lnTo>
                      <a:lnTo>
                        <a:pt x="70" y="491"/>
                      </a:lnTo>
                      <a:lnTo>
                        <a:pt x="515" y="491"/>
                      </a:lnTo>
                      <a:lnTo>
                        <a:pt x="515" y="491"/>
                      </a:lnTo>
                      <a:lnTo>
                        <a:pt x="529" y="489"/>
                      </a:lnTo>
                      <a:lnTo>
                        <a:pt x="543" y="485"/>
                      </a:lnTo>
                      <a:lnTo>
                        <a:pt x="555" y="479"/>
                      </a:lnTo>
                      <a:lnTo>
                        <a:pt x="565" y="471"/>
                      </a:lnTo>
                      <a:lnTo>
                        <a:pt x="573" y="459"/>
                      </a:lnTo>
                      <a:lnTo>
                        <a:pt x="580" y="448"/>
                      </a:lnTo>
                      <a:lnTo>
                        <a:pt x="585" y="435"/>
                      </a:lnTo>
                      <a:lnTo>
                        <a:pt x="586" y="420"/>
                      </a:lnTo>
                      <a:lnTo>
                        <a:pt x="586" y="365"/>
                      </a:lnTo>
                      <a:lnTo>
                        <a:pt x="548" y="298"/>
                      </a:ln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 sz="2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12327" name="Freeform 13"/>
                <p:cNvSpPr>
                  <a:spLocks noEditPoints="1"/>
                </p:cNvSpPr>
                <p:nvPr/>
              </p:nvSpPr>
              <p:spPr>
                <a:xfrm>
                  <a:off x="-849313" y="3281363"/>
                  <a:ext cx="487363" cy="485775"/>
                </a:xfrm>
                <a:custGeom>
                  <a:avLst/>
                  <a:gdLst/>
                  <a:ahLst/>
                  <a:cxnLst>
                    <a:cxn ang="0">
                      <a:pos x="139" y="306"/>
                    </a:cxn>
                    <a:cxn ang="0">
                      <a:pos x="94" y="295"/>
                    </a:cxn>
                    <a:cxn ang="0">
                      <a:pos x="57" y="272"/>
                    </a:cxn>
                    <a:cxn ang="0">
                      <a:pos x="27" y="239"/>
                    </a:cxn>
                    <a:cxn ang="0">
                      <a:pos x="7" y="199"/>
                    </a:cxn>
                    <a:cxn ang="0">
                      <a:pos x="0" y="153"/>
                    </a:cxn>
                    <a:cxn ang="0">
                      <a:pos x="4" y="122"/>
                    </a:cxn>
                    <a:cxn ang="0">
                      <a:pos x="18" y="80"/>
                    </a:cxn>
                    <a:cxn ang="0">
                      <a:pos x="46" y="44"/>
                    </a:cxn>
                    <a:cxn ang="0">
                      <a:pos x="81" y="19"/>
                    </a:cxn>
                    <a:cxn ang="0">
                      <a:pos x="123" y="3"/>
                    </a:cxn>
                    <a:cxn ang="0">
                      <a:pos x="154" y="0"/>
                    </a:cxn>
                    <a:cxn ang="0">
                      <a:pos x="200" y="6"/>
                    </a:cxn>
                    <a:cxn ang="0">
                      <a:pos x="240" y="26"/>
                    </a:cxn>
                    <a:cxn ang="0">
                      <a:pos x="273" y="56"/>
                    </a:cxn>
                    <a:cxn ang="0">
                      <a:pos x="296" y="93"/>
                    </a:cxn>
                    <a:cxn ang="0">
                      <a:pos x="307" y="137"/>
                    </a:cxn>
                    <a:cxn ang="0">
                      <a:pos x="307" y="169"/>
                    </a:cxn>
                    <a:cxn ang="0">
                      <a:pos x="296" y="213"/>
                    </a:cxn>
                    <a:cxn ang="0">
                      <a:pos x="273" y="250"/>
                    </a:cxn>
                    <a:cxn ang="0">
                      <a:pos x="240" y="280"/>
                    </a:cxn>
                    <a:cxn ang="0">
                      <a:pos x="200" y="300"/>
                    </a:cxn>
                    <a:cxn ang="0">
                      <a:pos x="154" y="306"/>
                    </a:cxn>
                    <a:cxn ang="0">
                      <a:pos x="154" y="42"/>
                    </a:cxn>
                    <a:cxn ang="0">
                      <a:pos x="120" y="46"/>
                    </a:cxn>
                    <a:cxn ang="0">
                      <a:pos x="91" y="60"/>
                    </a:cxn>
                    <a:cxn ang="0">
                      <a:pos x="67" y="82"/>
                    </a:cxn>
                    <a:cxn ang="0">
                      <a:pos x="50" y="110"/>
                    </a:cxn>
                    <a:cxn ang="0">
                      <a:pos x="43" y="142"/>
                    </a:cxn>
                    <a:cxn ang="0">
                      <a:pos x="43" y="165"/>
                    </a:cxn>
                    <a:cxn ang="0">
                      <a:pos x="50" y="197"/>
                    </a:cxn>
                    <a:cxn ang="0">
                      <a:pos x="67" y="225"/>
                    </a:cxn>
                    <a:cxn ang="0">
                      <a:pos x="91" y="246"/>
                    </a:cxn>
                    <a:cxn ang="0">
                      <a:pos x="120" y="260"/>
                    </a:cxn>
                    <a:cxn ang="0">
                      <a:pos x="154" y="266"/>
                    </a:cxn>
                    <a:cxn ang="0">
                      <a:pos x="177" y="263"/>
                    </a:cxn>
                    <a:cxn ang="0">
                      <a:pos x="207" y="252"/>
                    </a:cxn>
                    <a:cxn ang="0">
                      <a:pos x="233" y="233"/>
                    </a:cxn>
                    <a:cxn ang="0">
                      <a:pos x="253" y="206"/>
                    </a:cxn>
                    <a:cxn ang="0">
                      <a:pos x="264" y="176"/>
                    </a:cxn>
                    <a:cxn ang="0">
                      <a:pos x="266" y="153"/>
                    </a:cxn>
                    <a:cxn ang="0">
                      <a:pos x="262" y="120"/>
                    </a:cxn>
                    <a:cxn ang="0">
                      <a:pos x="247" y="90"/>
                    </a:cxn>
                    <a:cxn ang="0">
                      <a:pos x="226" y="66"/>
                    </a:cxn>
                    <a:cxn ang="0">
                      <a:pos x="197" y="50"/>
                    </a:cxn>
                    <a:cxn ang="0">
                      <a:pos x="166" y="42"/>
                    </a:cxn>
                  </a:cxnLst>
                  <a:pathLst>
                    <a:path w="307" h="306">
                      <a:moveTo>
                        <a:pt x="154" y="306"/>
                      </a:moveTo>
                      <a:lnTo>
                        <a:pt x="154" y="306"/>
                      </a:lnTo>
                      <a:lnTo>
                        <a:pt x="139" y="306"/>
                      </a:lnTo>
                      <a:lnTo>
                        <a:pt x="123" y="303"/>
                      </a:lnTo>
                      <a:lnTo>
                        <a:pt x="109" y="300"/>
                      </a:lnTo>
                      <a:lnTo>
                        <a:pt x="94" y="295"/>
                      </a:lnTo>
                      <a:lnTo>
                        <a:pt x="81" y="288"/>
                      </a:lnTo>
                      <a:lnTo>
                        <a:pt x="69" y="280"/>
                      </a:lnTo>
                      <a:lnTo>
                        <a:pt x="57" y="272"/>
                      </a:lnTo>
                      <a:lnTo>
                        <a:pt x="46" y="262"/>
                      </a:lnTo>
                      <a:lnTo>
                        <a:pt x="36" y="250"/>
                      </a:lnTo>
                      <a:lnTo>
                        <a:pt x="27" y="239"/>
                      </a:lnTo>
                      <a:lnTo>
                        <a:pt x="18" y="226"/>
                      </a:lnTo>
                      <a:lnTo>
                        <a:pt x="13" y="213"/>
                      </a:lnTo>
                      <a:lnTo>
                        <a:pt x="7" y="199"/>
                      </a:lnTo>
                      <a:lnTo>
                        <a:pt x="4" y="185"/>
                      </a:lnTo>
                      <a:lnTo>
                        <a:pt x="1" y="169"/>
                      </a:lnTo>
                      <a:lnTo>
                        <a:pt x="0" y="153"/>
                      </a:lnTo>
                      <a:lnTo>
                        <a:pt x="0" y="153"/>
                      </a:lnTo>
                      <a:lnTo>
                        <a:pt x="1" y="137"/>
                      </a:lnTo>
                      <a:lnTo>
                        <a:pt x="4" y="122"/>
                      </a:lnTo>
                      <a:lnTo>
                        <a:pt x="7" y="107"/>
                      </a:lnTo>
                      <a:lnTo>
                        <a:pt x="13" y="93"/>
                      </a:lnTo>
                      <a:lnTo>
                        <a:pt x="18" y="80"/>
                      </a:lnTo>
                      <a:lnTo>
                        <a:pt x="27" y="67"/>
                      </a:lnTo>
                      <a:lnTo>
                        <a:pt x="36" y="56"/>
                      </a:lnTo>
                      <a:lnTo>
                        <a:pt x="46" y="44"/>
                      </a:lnTo>
                      <a:lnTo>
                        <a:pt x="57" y="34"/>
                      </a:lnTo>
                      <a:lnTo>
                        <a:pt x="69" y="26"/>
                      </a:lnTo>
                      <a:lnTo>
                        <a:pt x="81" y="19"/>
                      </a:lnTo>
                      <a:lnTo>
                        <a:pt x="94" y="12"/>
                      </a:lnTo>
                      <a:lnTo>
                        <a:pt x="109" y="6"/>
                      </a:lnTo>
                      <a:lnTo>
                        <a:pt x="123" y="3"/>
                      </a:lnTo>
                      <a:lnTo>
                        <a:pt x="139" y="0"/>
                      </a:lnTo>
                      <a:lnTo>
                        <a:pt x="154" y="0"/>
                      </a:lnTo>
                      <a:lnTo>
                        <a:pt x="154" y="0"/>
                      </a:lnTo>
                      <a:lnTo>
                        <a:pt x="170" y="0"/>
                      </a:lnTo>
                      <a:lnTo>
                        <a:pt x="184" y="3"/>
                      </a:lnTo>
                      <a:lnTo>
                        <a:pt x="200" y="6"/>
                      </a:lnTo>
                      <a:lnTo>
                        <a:pt x="214" y="12"/>
                      </a:lnTo>
                      <a:lnTo>
                        <a:pt x="227" y="19"/>
                      </a:lnTo>
                      <a:lnTo>
                        <a:pt x="240" y="26"/>
                      </a:lnTo>
                      <a:lnTo>
                        <a:pt x="252" y="34"/>
                      </a:lnTo>
                      <a:lnTo>
                        <a:pt x="263" y="44"/>
                      </a:lnTo>
                      <a:lnTo>
                        <a:pt x="273" y="56"/>
                      </a:lnTo>
                      <a:lnTo>
                        <a:pt x="282" y="67"/>
                      </a:lnTo>
                      <a:lnTo>
                        <a:pt x="289" y="80"/>
                      </a:lnTo>
                      <a:lnTo>
                        <a:pt x="296" y="93"/>
                      </a:lnTo>
                      <a:lnTo>
                        <a:pt x="300" y="107"/>
                      </a:lnTo>
                      <a:lnTo>
                        <a:pt x="304" y="122"/>
                      </a:lnTo>
                      <a:lnTo>
                        <a:pt x="307" y="137"/>
                      </a:lnTo>
                      <a:lnTo>
                        <a:pt x="307" y="153"/>
                      </a:lnTo>
                      <a:lnTo>
                        <a:pt x="307" y="153"/>
                      </a:lnTo>
                      <a:lnTo>
                        <a:pt x="307" y="169"/>
                      </a:lnTo>
                      <a:lnTo>
                        <a:pt x="304" y="185"/>
                      </a:lnTo>
                      <a:lnTo>
                        <a:pt x="300" y="199"/>
                      </a:lnTo>
                      <a:lnTo>
                        <a:pt x="296" y="213"/>
                      </a:lnTo>
                      <a:lnTo>
                        <a:pt x="289" y="226"/>
                      </a:lnTo>
                      <a:lnTo>
                        <a:pt x="282" y="239"/>
                      </a:lnTo>
                      <a:lnTo>
                        <a:pt x="273" y="250"/>
                      </a:lnTo>
                      <a:lnTo>
                        <a:pt x="263" y="262"/>
                      </a:lnTo>
                      <a:lnTo>
                        <a:pt x="252" y="272"/>
                      </a:lnTo>
                      <a:lnTo>
                        <a:pt x="240" y="280"/>
                      </a:lnTo>
                      <a:lnTo>
                        <a:pt x="227" y="288"/>
                      </a:lnTo>
                      <a:lnTo>
                        <a:pt x="214" y="295"/>
                      </a:lnTo>
                      <a:lnTo>
                        <a:pt x="200" y="300"/>
                      </a:lnTo>
                      <a:lnTo>
                        <a:pt x="184" y="303"/>
                      </a:lnTo>
                      <a:lnTo>
                        <a:pt x="170" y="306"/>
                      </a:lnTo>
                      <a:lnTo>
                        <a:pt x="154" y="306"/>
                      </a:lnTo>
                      <a:lnTo>
                        <a:pt x="154" y="306"/>
                      </a:lnTo>
                      <a:close/>
                      <a:moveTo>
                        <a:pt x="154" y="42"/>
                      </a:moveTo>
                      <a:lnTo>
                        <a:pt x="154" y="42"/>
                      </a:lnTo>
                      <a:lnTo>
                        <a:pt x="143" y="42"/>
                      </a:lnTo>
                      <a:lnTo>
                        <a:pt x="131" y="43"/>
                      </a:lnTo>
                      <a:lnTo>
                        <a:pt x="120" y="46"/>
                      </a:lnTo>
                      <a:lnTo>
                        <a:pt x="110" y="50"/>
                      </a:lnTo>
                      <a:lnTo>
                        <a:pt x="100" y="54"/>
                      </a:lnTo>
                      <a:lnTo>
                        <a:pt x="91" y="60"/>
                      </a:lnTo>
                      <a:lnTo>
                        <a:pt x="83" y="66"/>
                      </a:lnTo>
                      <a:lnTo>
                        <a:pt x="74" y="75"/>
                      </a:lnTo>
                      <a:lnTo>
                        <a:pt x="67" y="82"/>
                      </a:lnTo>
                      <a:lnTo>
                        <a:pt x="61" y="90"/>
                      </a:lnTo>
                      <a:lnTo>
                        <a:pt x="56" y="100"/>
                      </a:lnTo>
                      <a:lnTo>
                        <a:pt x="50" y="110"/>
                      </a:lnTo>
                      <a:lnTo>
                        <a:pt x="47" y="120"/>
                      </a:lnTo>
                      <a:lnTo>
                        <a:pt x="44" y="130"/>
                      </a:lnTo>
                      <a:lnTo>
                        <a:pt x="43" y="142"/>
                      </a:lnTo>
                      <a:lnTo>
                        <a:pt x="41" y="153"/>
                      </a:lnTo>
                      <a:lnTo>
                        <a:pt x="41" y="153"/>
                      </a:lnTo>
                      <a:lnTo>
                        <a:pt x="43" y="165"/>
                      </a:lnTo>
                      <a:lnTo>
                        <a:pt x="44" y="176"/>
                      </a:lnTo>
                      <a:lnTo>
                        <a:pt x="47" y="186"/>
                      </a:lnTo>
                      <a:lnTo>
                        <a:pt x="50" y="197"/>
                      </a:lnTo>
                      <a:lnTo>
                        <a:pt x="56" y="206"/>
                      </a:lnTo>
                      <a:lnTo>
                        <a:pt x="61" y="216"/>
                      </a:lnTo>
                      <a:lnTo>
                        <a:pt x="67" y="225"/>
                      </a:lnTo>
                      <a:lnTo>
                        <a:pt x="74" y="233"/>
                      </a:lnTo>
                      <a:lnTo>
                        <a:pt x="83" y="240"/>
                      </a:lnTo>
                      <a:lnTo>
                        <a:pt x="91" y="246"/>
                      </a:lnTo>
                      <a:lnTo>
                        <a:pt x="100" y="252"/>
                      </a:lnTo>
                      <a:lnTo>
                        <a:pt x="110" y="256"/>
                      </a:lnTo>
                      <a:lnTo>
                        <a:pt x="120" y="260"/>
                      </a:lnTo>
                      <a:lnTo>
                        <a:pt x="131" y="263"/>
                      </a:lnTo>
                      <a:lnTo>
                        <a:pt x="143" y="265"/>
                      </a:lnTo>
                      <a:lnTo>
                        <a:pt x="154" y="266"/>
                      </a:lnTo>
                      <a:lnTo>
                        <a:pt x="154" y="266"/>
                      </a:lnTo>
                      <a:lnTo>
                        <a:pt x="166" y="265"/>
                      </a:lnTo>
                      <a:lnTo>
                        <a:pt x="177" y="263"/>
                      </a:lnTo>
                      <a:lnTo>
                        <a:pt x="187" y="260"/>
                      </a:lnTo>
                      <a:lnTo>
                        <a:pt x="197" y="256"/>
                      </a:lnTo>
                      <a:lnTo>
                        <a:pt x="207" y="252"/>
                      </a:lnTo>
                      <a:lnTo>
                        <a:pt x="217" y="246"/>
                      </a:lnTo>
                      <a:lnTo>
                        <a:pt x="226" y="240"/>
                      </a:lnTo>
                      <a:lnTo>
                        <a:pt x="233" y="233"/>
                      </a:lnTo>
                      <a:lnTo>
                        <a:pt x="240" y="225"/>
                      </a:lnTo>
                      <a:lnTo>
                        <a:pt x="247" y="216"/>
                      </a:lnTo>
                      <a:lnTo>
                        <a:pt x="253" y="206"/>
                      </a:lnTo>
                      <a:lnTo>
                        <a:pt x="257" y="197"/>
                      </a:lnTo>
                      <a:lnTo>
                        <a:pt x="262" y="186"/>
                      </a:lnTo>
                      <a:lnTo>
                        <a:pt x="264" y="176"/>
                      </a:lnTo>
                      <a:lnTo>
                        <a:pt x="266" y="165"/>
                      </a:lnTo>
                      <a:lnTo>
                        <a:pt x="266" y="153"/>
                      </a:lnTo>
                      <a:lnTo>
                        <a:pt x="266" y="153"/>
                      </a:lnTo>
                      <a:lnTo>
                        <a:pt x="266" y="142"/>
                      </a:lnTo>
                      <a:lnTo>
                        <a:pt x="264" y="130"/>
                      </a:lnTo>
                      <a:lnTo>
                        <a:pt x="262" y="120"/>
                      </a:lnTo>
                      <a:lnTo>
                        <a:pt x="257" y="110"/>
                      </a:lnTo>
                      <a:lnTo>
                        <a:pt x="253" y="100"/>
                      </a:lnTo>
                      <a:lnTo>
                        <a:pt x="247" y="90"/>
                      </a:lnTo>
                      <a:lnTo>
                        <a:pt x="240" y="82"/>
                      </a:lnTo>
                      <a:lnTo>
                        <a:pt x="233" y="75"/>
                      </a:lnTo>
                      <a:lnTo>
                        <a:pt x="226" y="66"/>
                      </a:lnTo>
                      <a:lnTo>
                        <a:pt x="217" y="60"/>
                      </a:lnTo>
                      <a:lnTo>
                        <a:pt x="207" y="54"/>
                      </a:lnTo>
                      <a:lnTo>
                        <a:pt x="197" y="50"/>
                      </a:lnTo>
                      <a:lnTo>
                        <a:pt x="187" y="46"/>
                      </a:lnTo>
                      <a:lnTo>
                        <a:pt x="177" y="43"/>
                      </a:lnTo>
                      <a:lnTo>
                        <a:pt x="166" y="42"/>
                      </a:lnTo>
                      <a:lnTo>
                        <a:pt x="154" y="42"/>
                      </a:lnTo>
                      <a:lnTo>
                        <a:pt x="154" y="42"/>
                      </a:ln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 sz="2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12328" name="Freeform 14"/>
                <p:cNvSpPr/>
                <p:nvPr/>
              </p:nvSpPr>
              <p:spPr>
                <a:xfrm>
                  <a:off x="-514350" y="3692525"/>
                  <a:ext cx="209550" cy="290513"/>
                </a:xfrm>
                <a:custGeom>
                  <a:avLst/>
                  <a:gdLst/>
                  <a:ahLst/>
                  <a:cxnLst>
                    <a:cxn ang="0">
                      <a:pos x="129" y="144"/>
                    </a:cxn>
                    <a:cxn ang="0">
                      <a:pos x="129" y="144"/>
                    </a:cxn>
                    <a:cxn ang="0">
                      <a:pos x="131" y="149"/>
                    </a:cxn>
                    <a:cxn ang="0">
                      <a:pos x="132" y="153"/>
                    </a:cxn>
                    <a:cxn ang="0">
                      <a:pos x="132" y="157"/>
                    </a:cxn>
                    <a:cxn ang="0">
                      <a:pos x="131" y="163"/>
                    </a:cxn>
                    <a:cxn ang="0">
                      <a:pos x="128" y="167"/>
                    </a:cxn>
                    <a:cxn ang="0">
                      <a:pos x="125" y="171"/>
                    </a:cxn>
                    <a:cxn ang="0">
                      <a:pos x="121" y="176"/>
                    </a:cxn>
                    <a:cxn ang="0">
                      <a:pos x="115" y="179"/>
                    </a:cxn>
                    <a:cxn ang="0">
                      <a:pos x="115" y="179"/>
                    </a:cxn>
                    <a:cxn ang="0">
                      <a:pos x="115" y="179"/>
                    </a:cxn>
                    <a:cxn ang="0">
                      <a:pos x="111" y="181"/>
                    </a:cxn>
                    <a:cxn ang="0">
                      <a:pos x="105" y="183"/>
                    </a:cxn>
                    <a:cxn ang="0">
                      <a:pos x="99" y="183"/>
                    </a:cxn>
                    <a:cxn ang="0">
                      <a:pos x="93" y="183"/>
                    </a:cxn>
                    <a:cxn ang="0">
                      <a:pos x="89" y="181"/>
                    </a:cxn>
                    <a:cxn ang="0">
                      <a:pos x="85" y="180"/>
                    </a:cxn>
                    <a:cxn ang="0">
                      <a:pos x="81" y="177"/>
                    </a:cxn>
                    <a:cxn ang="0">
                      <a:pos x="78" y="173"/>
                    </a:cxn>
                    <a:cxn ang="0">
                      <a:pos x="2" y="40"/>
                    </a:cxn>
                    <a:cxn ang="0">
                      <a:pos x="2" y="40"/>
                    </a:cxn>
                    <a:cxn ang="0">
                      <a:pos x="0" y="36"/>
                    </a:cxn>
                    <a:cxn ang="0">
                      <a:pos x="0" y="31"/>
                    </a:cxn>
                    <a:cxn ang="0">
                      <a:pos x="0" y="26"/>
                    </a:cxn>
                    <a:cxn ang="0">
                      <a:pos x="2" y="21"/>
                    </a:cxn>
                    <a:cxn ang="0">
                      <a:pos x="3" y="17"/>
                    </a:cxn>
                    <a:cxn ang="0">
                      <a:pos x="8" y="13"/>
                    </a:cxn>
                    <a:cxn ang="0">
                      <a:pos x="12" y="9"/>
                    </a:cxn>
                    <a:cxn ang="0">
                      <a:pos x="16" y="6"/>
                    </a:cxn>
                    <a:cxn ang="0">
                      <a:pos x="16" y="6"/>
                    </a:cxn>
                    <a:cxn ang="0">
                      <a:pos x="16" y="6"/>
                    </a:cxn>
                    <a:cxn ang="0">
                      <a:pos x="22" y="3"/>
                    </a:cxn>
                    <a:cxn ang="0">
                      <a:pos x="28" y="1"/>
                    </a:cxn>
                    <a:cxn ang="0">
                      <a:pos x="32" y="0"/>
                    </a:cxn>
                    <a:cxn ang="0">
                      <a:pos x="38" y="1"/>
                    </a:cxn>
                    <a:cxn ang="0">
                      <a:pos x="42" y="3"/>
                    </a:cxn>
                    <a:cxn ang="0">
                      <a:pos x="46" y="4"/>
                    </a:cxn>
                    <a:cxn ang="0">
                      <a:pos x="51" y="7"/>
                    </a:cxn>
                    <a:cxn ang="0">
                      <a:pos x="53" y="11"/>
                    </a:cxn>
                    <a:cxn ang="0">
                      <a:pos x="129" y="144"/>
                    </a:cxn>
                  </a:cxnLst>
                  <a:pathLst>
                    <a:path w="132" h="183">
                      <a:moveTo>
                        <a:pt x="129" y="144"/>
                      </a:moveTo>
                      <a:lnTo>
                        <a:pt x="129" y="144"/>
                      </a:lnTo>
                      <a:lnTo>
                        <a:pt x="131" y="149"/>
                      </a:lnTo>
                      <a:lnTo>
                        <a:pt x="132" y="153"/>
                      </a:lnTo>
                      <a:lnTo>
                        <a:pt x="132" y="157"/>
                      </a:lnTo>
                      <a:lnTo>
                        <a:pt x="131" y="163"/>
                      </a:lnTo>
                      <a:lnTo>
                        <a:pt x="128" y="167"/>
                      </a:lnTo>
                      <a:lnTo>
                        <a:pt x="125" y="171"/>
                      </a:lnTo>
                      <a:lnTo>
                        <a:pt x="121" y="176"/>
                      </a:lnTo>
                      <a:lnTo>
                        <a:pt x="115" y="179"/>
                      </a:lnTo>
                      <a:lnTo>
                        <a:pt x="115" y="179"/>
                      </a:lnTo>
                      <a:lnTo>
                        <a:pt x="115" y="179"/>
                      </a:lnTo>
                      <a:lnTo>
                        <a:pt x="111" y="181"/>
                      </a:lnTo>
                      <a:lnTo>
                        <a:pt x="105" y="183"/>
                      </a:lnTo>
                      <a:lnTo>
                        <a:pt x="99" y="183"/>
                      </a:lnTo>
                      <a:lnTo>
                        <a:pt x="93" y="183"/>
                      </a:lnTo>
                      <a:lnTo>
                        <a:pt x="89" y="181"/>
                      </a:lnTo>
                      <a:lnTo>
                        <a:pt x="85" y="180"/>
                      </a:lnTo>
                      <a:lnTo>
                        <a:pt x="81" y="177"/>
                      </a:lnTo>
                      <a:lnTo>
                        <a:pt x="78" y="173"/>
                      </a:lnTo>
                      <a:lnTo>
                        <a:pt x="2" y="40"/>
                      </a:lnTo>
                      <a:lnTo>
                        <a:pt x="2" y="40"/>
                      </a:lnTo>
                      <a:lnTo>
                        <a:pt x="0" y="36"/>
                      </a:lnTo>
                      <a:lnTo>
                        <a:pt x="0" y="31"/>
                      </a:lnTo>
                      <a:lnTo>
                        <a:pt x="0" y="26"/>
                      </a:lnTo>
                      <a:lnTo>
                        <a:pt x="2" y="21"/>
                      </a:lnTo>
                      <a:lnTo>
                        <a:pt x="3" y="17"/>
                      </a:lnTo>
                      <a:lnTo>
                        <a:pt x="8" y="13"/>
                      </a:lnTo>
                      <a:lnTo>
                        <a:pt x="12" y="9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22" y="3"/>
                      </a:lnTo>
                      <a:lnTo>
                        <a:pt x="28" y="1"/>
                      </a:lnTo>
                      <a:lnTo>
                        <a:pt x="32" y="0"/>
                      </a:lnTo>
                      <a:lnTo>
                        <a:pt x="38" y="1"/>
                      </a:lnTo>
                      <a:lnTo>
                        <a:pt x="42" y="3"/>
                      </a:lnTo>
                      <a:lnTo>
                        <a:pt x="46" y="4"/>
                      </a:lnTo>
                      <a:lnTo>
                        <a:pt x="51" y="7"/>
                      </a:lnTo>
                      <a:lnTo>
                        <a:pt x="53" y="11"/>
                      </a:lnTo>
                      <a:lnTo>
                        <a:pt x="129" y="144"/>
                      </a:ln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 sz="2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12329" name="Freeform 15"/>
                <p:cNvSpPr/>
                <p:nvPr/>
              </p:nvSpPr>
              <p:spPr>
                <a:xfrm>
                  <a:off x="-722313" y="3490913"/>
                  <a:ext cx="236538" cy="55563"/>
                </a:xfrm>
                <a:custGeom>
                  <a:avLst/>
                  <a:gdLst/>
                  <a:ahLst/>
                  <a:cxnLst>
                    <a:cxn ang="0">
                      <a:pos x="149" y="17"/>
                    </a:cxn>
                    <a:cxn ang="0">
                      <a:pos x="149" y="17"/>
                    </a:cxn>
                    <a:cxn ang="0">
                      <a:pos x="147" y="24"/>
                    </a:cxn>
                    <a:cxn ang="0">
                      <a:pos x="143" y="30"/>
                    </a:cxn>
                    <a:cxn ang="0">
                      <a:pos x="137" y="34"/>
                    </a:cxn>
                    <a:cxn ang="0">
                      <a:pos x="130" y="35"/>
                    </a:cxn>
                    <a:cxn ang="0">
                      <a:pos x="19" y="35"/>
                    </a:cxn>
                    <a:cxn ang="0">
                      <a:pos x="19" y="35"/>
                    </a:cxn>
                    <a:cxn ang="0">
                      <a:pos x="11" y="34"/>
                    </a:cxn>
                    <a:cxn ang="0">
                      <a:pos x="6" y="30"/>
                    </a:cxn>
                    <a:cxn ang="0">
                      <a:pos x="1" y="24"/>
                    </a:cxn>
                    <a:cxn ang="0">
                      <a:pos x="0" y="17"/>
                    </a:cxn>
                    <a:cxn ang="0">
                      <a:pos x="0" y="17"/>
                    </a:cxn>
                    <a:cxn ang="0">
                      <a:pos x="0" y="17"/>
                    </a:cxn>
                    <a:cxn ang="0">
                      <a:pos x="1" y="11"/>
                    </a:cxn>
                    <a:cxn ang="0">
                      <a:pos x="6" y="5"/>
                    </a:cxn>
                    <a:cxn ang="0">
                      <a:pos x="11" y="1"/>
                    </a:cxn>
                    <a:cxn ang="0">
                      <a:pos x="19" y="0"/>
                    </a:cxn>
                    <a:cxn ang="0">
                      <a:pos x="130" y="0"/>
                    </a:cxn>
                    <a:cxn ang="0">
                      <a:pos x="130" y="0"/>
                    </a:cxn>
                    <a:cxn ang="0">
                      <a:pos x="137" y="1"/>
                    </a:cxn>
                    <a:cxn ang="0">
                      <a:pos x="143" y="5"/>
                    </a:cxn>
                    <a:cxn ang="0">
                      <a:pos x="147" y="11"/>
                    </a:cxn>
                    <a:cxn ang="0">
                      <a:pos x="149" y="17"/>
                    </a:cxn>
                    <a:cxn ang="0">
                      <a:pos x="149" y="17"/>
                    </a:cxn>
                  </a:cxnLst>
                  <a:pathLst>
                    <a:path w="149" h="35">
                      <a:moveTo>
                        <a:pt x="149" y="17"/>
                      </a:moveTo>
                      <a:lnTo>
                        <a:pt x="149" y="17"/>
                      </a:lnTo>
                      <a:lnTo>
                        <a:pt x="147" y="24"/>
                      </a:lnTo>
                      <a:lnTo>
                        <a:pt x="143" y="30"/>
                      </a:lnTo>
                      <a:lnTo>
                        <a:pt x="137" y="34"/>
                      </a:lnTo>
                      <a:lnTo>
                        <a:pt x="130" y="35"/>
                      </a:lnTo>
                      <a:lnTo>
                        <a:pt x="19" y="35"/>
                      </a:lnTo>
                      <a:lnTo>
                        <a:pt x="19" y="35"/>
                      </a:lnTo>
                      <a:lnTo>
                        <a:pt x="11" y="34"/>
                      </a:lnTo>
                      <a:lnTo>
                        <a:pt x="6" y="30"/>
                      </a:lnTo>
                      <a:lnTo>
                        <a:pt x="1" y="24"/>
                      </a:lnTo>
                      <a:lnTo>
                        <a:pt x="0" y="17"/>
                      </a:lnTo>
                      <a:lnTo>
                        <a:pt x="0" y="17"/>
                      </a:lnTo>
                      <a:lnTo>
                        <a:pt x="0" y="17"/>
                      </a:lnTo>
                      <a:lnTo>
                        <a:pt x="1" y="11"/>
                      </a:lnTo>
                      <a:lnTo>
                        <a:pt x="6" y="5"/>
                      </a:lnTo>
                      <a:lnTo>
                        <a:pt x="11" y="1"/>
                      </a:lnTo>
                      <a:lnTo>
                        <a:pt x="19" y="0"/>
                      </a:lnTo>
                      <a:lnTo>
                        <a:pt x="130" y="0"/>
                      </a:lnTo>
                      <a:lnTo>
                        <a:pt x="130" y="0"/>
                      </a:lnTo>
                      <a:lnTo>
                        <a:pt x="137" y="1"/>
                      </a:lnTo>
                      <a:lnTo>
                        <a:pt x="143" y="5"/>
                      </a:lnTo>
                      <a:lnTo>
                        <a:pt x="147" y="11"/>
                      </a:lnTo>
                      <a:lnTo>
                        <a:pt x="149" y="17"/>
                      </a:lnTo>
                      <a:lnTo>
                        <a:pt x="149" y="17"/>
                      </a:ln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 sz="2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12330" name="Freeform 16"/>
                <p:cNvSpPr/>
                <p:nvPr/>
              </p:nvSpPr>
              <p:spPr>
                <a:xfrm>
                  <a:off x="-633413" y="3402013"/>
                  <a:ext cx="58738" cy="233363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18" y="0"/>
                    </a:cxn>
                    <a:cxn ang="0">
                      <a:pos x="25" y="1"/>
                    </a:cxn>
                    <a:cxn ang="0">
                      <a:pos x="31" y="4"/>
                    </a:cxn>
                    <a:cxn ang="0">
                      <a:pos x="35" y="10"/>
                    </a:cxn>
                    <a:cxn ang="0">
                      <a:pos x="37" y="17"/>
                    </a:cxn>
                    <a:cxn ang="0">
                      <a:pos x="37" y="130"/>
                    </a:cxn>
                    <a:cxn ang="0">
                      <a:pos x="37" y="130"/>
                    </a:cxn>
                    <a:cxn ang="0">
                      <a:pos x="35" y="136"/>
                    </a:cxn>
                    <a:cxn ang="0">
                      <a:pos x="31" y="141"/>
                    </a:cxn>
                    <a:cxn ang="0">
                      <a:pos x="25" y="146"/>
                    </a:cxn>
                    <a:cxn ang="0">
                      <a:pos x="18" y="147"/>
                    </a:cxn>
                    <a:cxn ang="0">
                      <a:pos x="18" y="147"/>
                    </a:cxn>
                    <a:cxn ang="0">
                      <a:pos x="18" y="147"/>
                    </a:cxn>
                    <a:cxn ang="0">
                      <a:pos x="11" y="146"/>
                    </a:cxn>
                    <a:cxn ang="0">
                      <a:pos x="5" y="141"/>
                    </a:cxn>
                    <a:cxn ang="0">
                      <a:pos x="1" y="136"/>
                    </a:cxn>
                    <a:cxn ang="0">
                      <a:pos x="0" y="130"/>
                    </a:cxn>
                    <a:cxn ang="0">
                      <a:pos x="0" y="17"/>
                    </a:cxn>
                    <a:cxn ang="0">
                      <a:pos x="0" y="17"/>
                    </a:cxn>
                    <a:cxn ang="0">
                      <a:pos x="1" y="10"/>
                    </a:cxn>
                    <a:cxn ang="0">
                      <a:pos x="5" y="4"/>
                    </a:cxn>
                    <a:cxn ang="0">
                      <a:pos x="11" y="1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pathLst>
                    <a:path w="37" h="147">
                      <a:moveTo>
                        <a:pt x="18" y="0"/>
                      </a:moveTo>
                      <a:lnTo>
                        <a:pt x="18" y="0"/>
                      </a:lnTo>
                      <a:lnTo>
                        <a:pt x="25" y="1"/>
                      </a:lnTo>
                      <a:lnTo>
                        <a:pt x="31" y="4"/>
                      </a:lnTo>
                      <a:lnTo>
                        <a:pt x="35" y="10"/>
                      </a:lnTo>
                      <a:lnTo>
                        <a:pt x="37" y="17"/>
                      </a:lnTo>
                      <a:lnTo>
                        <a:pt x="37" y="130"/>
                      </a:lnTo>
                      <a:lnTo>
                        <a:pt x="37" y="130"/>
                      </a:lnTo>
                      <a:lnTo>
                        <a:pt x="35" y="136"/>
                      </a:lnTo>
                      <a:lnTo>
                        <a:pt x="31" y="141"/>
                      </a:lnTo>
                      <a:lnTo>
                        <a:pt x="25" y="146"/>
                      </a:lnTo>
                      <a:lnTo>
                        <a:pt x="18" y="147"/>
                      </a:lnTo>
                      <a:lnTo>
                        <a:pt x="18" y="147"/>
                      </a:lnTo>
                      <a:lnTo>
                        <a:pt x="18" y="147"/>
                      </a:lnTo>
                      <a:lnTo>
                        <a:pt x="11" y="146"/>
                      </a:lnTo>
                      <a:lnTo>
                        <a:pt x="5" y="141"/>
                      </a:lnTo>
                      <a:lnTo>
                        <a:pt x="1" y="136"/>
                      </a:lnTo>
                      <a:lnTo>
                        <a:pt x="0" y="130"/>
                      </a:lnTo>
                      <a:lnTo>
                        <a:pt x="0" y="17"/>
                      </a:lnTo>
                      <a:lnTo>
                        <a:pt x="0" y="17"/>
                      </a:lnTo>
                      <a:lnTo>
                        <a:pt x="1" y="10"/>
                      </a:lnTo>
                      <a:lnTo>
                        <a:pt x="5" y="4"/>
                      </a:lnTo>
                      <a:lnTo>
                        <a:pt x="11" y="1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 sz="2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grpSp>
            <p:nvGrpSpPr>
              <p:cNvPr id="12318" name="그룹 161"/>
              <p:cNvGrpSpPr/>
              <p:nvPr/>
            </p:nvGrpSpPr>
            <p:grpSpPr>
              <a:xfrm>
                <a:off x="4032963" y="2953081"/>
                <a:ext cx="510270" cy="712406"/>
                <a:chOff x="-2671763" y="1741488"/>
                <a:chExt cx="657225" cy="917575"/>
              </a:xfrm>
            </p:grpSpPr>
            <p:sp>
              <p:nvSpPr>
                <p:cNvPr id="12320" name="Freeform 24"/>
                <p:cNvSpPr>
                  <a:spLocks noEditPoints="1"/>
                </p:cNvSpPr>
                <p:nvPr/>
              </p:nvSpPr>
              <p:spPr>
                <a:xfrm>
                  <a:off x="-2487613" y="2087563"/>
                  <a:ext cx="290513" cy="242888"/>
                </a:xfrm>
                <a:custGeom>
                  <a:avLst/>
                  <a:gdLst/>
                  <a:ahLst/>
                  <a:cxnLst>
                    <a:cxn ang="0">
                      <a:pos x="148" y="150"/>
                    </a:cxn>
                    <a:cxn ang="0">
                      <a:pos x="168" y="153"/>
                    </a:cxn>
                    <a:cxn ang="0">
                      <a:pos x="173" y="143"/>
                    </a:cxn>
                    <a:cxn ang="0">
                      <a:pos x="175" y="129"/>
                    </a:cxn>
                    <a:cxn ang="0">
                      <a:pos x="177" y="116"/>
                    </a:cxn>
                    <a:cxn ang="0">
                      <a:pos x="183" y="72"/>
                    </a:cxn>
                    <a:cxn ang="0">
                      <a:pos x="178" y="39"/>
                    </a:cxn>
                    <a:cxn ang="0">
                      <a:pos x="167" y="20"/>
                    </a:cxn>
                    <a:cxn ang="0">
                      <a:pos x="150" y="6"/>
                    </a:cxn>
                    <a:cxn ang="0">
                      <a:pos x="133" y="0"/>
                    </a:cxn>
                    <a:cxn ang="0">
                      <a:pos x="121" y="0"/>
                    </a:cxn>
                    <a:cxn ang="0">
                      <a:pos x="121" y="0"/>
                    </a:cxn>
                    <a:cxn ang="0">
                      <a:pos x="95" y="5"/>
                    </a:cxn>
                    <a:cxn ang="0">
                      <a:pos x="73" y="3"/>
                    </a:cxn>
                    <a:cxn ang="0">
                      <a:pos x="45" y="3"/>
                    </a:cxn>
                    <a:cxn ang="0">
                      <a:pos x="28" y="9"/>
                    </a:cxn>
                    <a:cxn ang="0">
                      <a:pos x="10" y="25"/>
                    </a:cxn>
                    <a:cxn ang="0">
                      <a:pos x="1" y="42"/>
                    </a:cxn>
                    <a:cxn ang="0">
                      <a:pos x="0" y="63"/>
                    </a:cxn>
                    <a:cxn ang="0">
                      <a:pos x="0" y="70"/>
                    </a:cxn>
                    <a:cxn ang="0">
                      <a:pos x="13" y="149"/>
                    </a:cxn>
                    <a:cxn ang="0">
                      <a:pos x="8" y="146"/>
                    </a:cxn>
                    <a:cxn ang="0">
                      <a:pos x="35" y="153"/>
                    </a:cxn>
                    <a:cxn ang="0">
                      <a:pos x="24" y="103"/>
                    </a:cxn>
                    <a:cxn ang="0">
                      <a:pos x="20" y="72"/>
                    </a:cxn>
                    <a:cxn ang="0">
                      <a:pos x="20" y="70"/>
                    </a:cxn>
                    <a:cxn ang="0">
                      <a:pos x="20" y="69"/>
                    </a:cxn>
                    <a:cxn ang="0">
                      <a:pos x="21" y="53"/>
                    </a:cxn>
                    <a:cxn ang="0">
                      <a:pos x="25" y="39"/>
                    </a:cxn>
                    <a:cxn ang="0">
                      <a:pos x="35" y="29"/>
                    </a:cxn>
                    <a:cxn ang="0">
                      <a:pos x="57" y="23"/>
                    </a:cxn>
                    <a:cxn ang="0">
                      <a:pos x="61" y="36"/>
                    </a:cxn>
                    <a:cxn ang="0">
                      <a:pos x="55" y="49"/>
                    </a:cxn>
                    <a:cxn ang="0">
                      <a:pos x="55" y="70"/>
                    </a:cxn>
                    <a:cxn ang="0">
                      <a:pos x="64" y="95"/>
                    </a:cxn>
                    <a:cxn ang="0">
                      <a:pos x="75" y="107"/>
                    </a:cxn>
                    <a:cxn ang="0">
                      <a:pos x="93" y="113"/>
                    </a:cxn>
                    <a:cxn ang="0">
                      <a:pos x="108" y="109"/>
                    </a:cxn>
                    <a:cxn ang="0">
                      <a:pos x="121" y="95"/>
                    </a:cxn>
                    <a:cxn ang="0">
                      <a:pos x="130" y="79"/>
                    </a:cxn>
                    <a:cxn ang="0">
                      <a:pos x="133" y="63"/>
                    </a:cxn>
                    <a:cxn ang="0">
                      <a:pos x="127" y="43"/>
                    </a:cxn>
                    <a:cxn ang="0">
                      <a:pos x="118" y="29"/>
                    </a:cxn>
                    <a:cxn ang="0">
                      <a:pos x="121" y="22"/>
                    </a:cxn>
                    <a:cxn ang="0">
                      <a:pos x="133" y="23"/>
                    </a:cxn>
                    <a:cxn ang="0">
                      <a:pos x="147" y="30"/>
                    </a:cxn>
                    <a:cxn ang="0">
                      <a:pos x="158" y="47"/>
                    </a:cxn>
                    <a:cxn ang="0">
                      <a:pos x="163" y="72"/>
                    </a:cxn>
                    <a:cxn ang="0">
                      <a:pos x="157" y="112"/>
                    </a:cxn>
                    <a:cxn ang="0">
                      <a:pos x="154" y="125"/>
                    </a:cxn>
                    <a:cxn ang="0">
                      <a:pos x="100" y="87"/>
                    </a:cxn>
                    <a:cxn ang="0">
                      <a:pos x="94" y="92"/>
                    </a:cxn>
                    <a:cxn ang="0">
                      <a:pos x="90" y="92"/>
                    </a:cxn>
                    <a:cxn ang="0">
                      <a:pos x="84" y="86"/>
                    </a:cxn>
                    <a:cxn ang="0">
                      <a:pos x="77" y="70"/>
                    </a:cxn>
                    <a:cxn ang="0">
                      <a:pos x="77" y="55"/>
                    </a:cxn>
                    <a:cxn ang="0">
                      <a:pos x="81" y="42"/>
                    </a:cxn>
                    <a:cxn ang="0">
                      <a:pos x="90" y="33"/>
                    </a:cxn>
                    <a:cxn ang="0">
                      <a:pos x="101" y="42"/>
                    </a:cxn>
                    <a:cxn ang="0">
                      <a:pos x="110" y="56"/>
                    </a:cxn>
                    <a:cxn ang="0">
                      <a:pos x="110" y="72"/>
                    </a:cxn>
                  </a:cxnLst>
                  <a:pathLst>
                    <a:path w="183" h="153">
                      <a:moveTo>
                        <a:pt x="154" y="125"/>
                      </a:moveTo>
                      <a:lnTo>
                        <a:pt x="154" y="125"/>
                      </a:lnTo>
                      <a:lnTo>
                        <a:pt x="148" y="150"/>
                      </a:lnTo>
                      <a:lnTo>
                        <a:pt x="148" y="150"/>
                      </a:lnTo>
                      <a:lnTo>
                        <a:pt x="148" y="153"/>
                      </a:lnTo>
                      <a:lnTo>
                        <a:pt x="168" y="153"/>
                      </a:lnTo>
                      <a:lnTo>
                        <a:pt x="168" y="153"/>
                      </a:lnTo>
                      <a:lnTo>
                        <a:pt x="173" y="143"/>
                      </a:lnTo>
                      <a:lnTo>
                        <a:pt x="173" y="143"/>
                      </a:lnTo>
                      <a:lnTo>
                        <a:pt x="173" y="143"/>
                      </a:lnTo>
                      <a:lnTo>
                        <a:pt x="173" y="143"/>
                      </a:lnTo>
                      <a:lnTo>
                        <a:pt x="175" y="129"/>
                      </a:lnTo>
                      <a:lnTo>
                        <a:pt x="175" y="129"/>
                      </a:lnTo>
                      <a:lnTo>
                        <a:pt x="177" y="116"/>
                      </a:lnTo>
                      <a:lnTo>
                        <a:pt x="177" y="116"/>
                      </a:lnTo>
                      <a:lnTo>
                        <a:pt x="181" y="96"/>
                      </a:lnTo>
                      <a:lnTo>
                        <a:pt x="183" y="72"/>
                      </a:lnTo>
                      <a:lnTo>
                        <a:pt x="183" y="72"/>
                      </a:lnTo>
                      <a:lnTo>
                        <a:pt x="183" y="62"/>
                      </a:lnTo>
                      <a:lnTo>
                        <a:pt x="181" y="50"/>
                      </a:lnTo>
                      <a:lnTo>
                        <a:pt x="178" y="39"/>
                      </a:lnTo>
                      <a:lnTo>
                        <a:pt x="174" y="29"/>
                      </a:lnTo>
                      <a:lnTo>
                        <a:pt x="174" y="29"/>
                      </a:lnTo>
                      <a:lnTo>
                        <a:pt x="167" y="20"/>
                      </a:lnTo>
                      <a:lnTo>
                        <a:pt x="158" y="12"/>
                      </a:lnTo>
                      <a:lnTo>
                        <a:pt x="158" y="12"/>
                      </a:lnTo>
                      <a:lnTo>
                        <a:pt x="150" y="6"/>
                      </a:lnTo>
                      <a:lnTo>
                        <a:pt x="138" y="2"/>
                      </a:lnTo>
                      <a:lnTo>
                        <a:pt x="138" y="2"/>
                      </a:lnTo>
                      <a:lnTo>
                        <a:pt x="133" y="0"/>
                      </a:lnTo>
                      <a:lnTo>
                        <a:pt x="130" y="0"/>
                      </a:lnTo>
                      <a:lnTo>
                        <a:pt x="130" y="0"/>
                      </a:lnTo>
                      <a:lnTo>
                        <a:pt x="121" y="0"/>
                      </a:lnTo>
                      <a:lnTo>
                        <a:pt x="121" y="0"/>
                      </a:lnTo>
                      <a:lnTo>
                        <a:pt x="121" y="0"/>
                      </a:lnTo>
                      <a:lnTo>
                        <a:pt x="121" y="0"/>
                      </a:lnTo>
                      <a:lnTo>
                        <a:pt x="113" y="0"/>
                      </a:lnTo>
                      <a:lnTo>
                        <a:pt x="104" y="2"/>
                      </a:lnTo>
                      <a:lnTo>
                        <a:pt x="95" y="5"/>
                      </a:lnTo>
                      <a:lnTo>
                        <a:pt x="88" y="7"/>
                      </a:lnTo>
                      <a:lnTo>
                        <a:pt x="88" y="7"/>
                      </a:lnTo>
                      <a:lnTo>
                        <a:pt x="73" y="3"/>
                      </a:lnTo>
                      <a:lnTo>
                        <a:pt x="57" y="2"/>
                      </a:lnTo>
                      <a:lnTo>
                        <a:pt x="57" y="2"/>
                      </a:lnTo>
                      <a:lnTo>
                        <a:pt x="45" y="3"/>
                      </a:lnTo>
                      <a:lnTo>
                        <a:pt x="35" y="5"/>
                      </a:lnTo>
                      <a:lnTo>
                        <a:pt x="35" y="5"/>
                      </a:lnTo>
                      <a:lnTo>
                        <a:pt x="28" y="9"/>
                      </a:lnTo>
                      <a:lnTo>
                        <a:pt x="21" y="13"/>
                      </a:lnTo>
                      <a:lnTo>
                        <a:pt x="15" y="17"/>
                      </a:lnTo>
                      <a:lnTo>
                        <a:pt x="10" y="25"/>
                      </a:lnTo>
                      <a:lnTo>
                        <a:pt x="10" y="25"/>
                      </a:lnTo>
                      <a:lnTo>
                        <a:pt x="5" y="33"/>
                      </a:lnTo>
                      <a:lnTo>
                        <a:pt x="1" y="42"/>
                      </a:lnTo>
                      <a:lnTo>
                        <a:pt x="0" y="52"/>
                      </a:lnTo>
                      <a:lnTo>
                        <a:pt x="0" y="63"/>
                      </a:lnTo>
                      <a:lnTo>
                        <a:pt x="0" y="63"/>
                      </a:lnTo>
                      <a:lnTo>
                        <a:pt x="0" y="70"/>
                      </a:lnTo>
                      <a:lnTo>
                        <a:pt x="0" y="70"/>
                      </a:lnTo>
                      <a:lnTo>
                        <a:pt x="0" y="70"/>
                      </a:lnTo>
                      <a:lnTo>
                        <a:pt x="1" y="93"/>
                      </a:lnTo>
                      <a:lnTo>
                        <a:pt x="5" y="119"/>
                      </a:lnTo>
                      <a:lnTo>
                        <a:pt x="13" y="149"/>
                      </a:lnTo>
                      <a:lnTo>
                        <a:pt x="13" y="149"/>
                      </a:lnTo>
                      <a:lnTo>
                        <a:pt x="8" y="146"/>
                      </a:lnTo>
                      <a:lnTo>
                        <a:pt x="8" y="146"/>
                      </a:lnTo>
                      <a:lnTo>
                        <a:pt x="11" y="153"/>
                      </a:lnTo>
                      <a:lnTo>
                        <a:pt x="35" y="153"/>
                      </a:lnTo>
                      <a:lnTo>
                        <a:pt x="35" y="153"/>
                      </a:lnTo>
                      <a:lnTo>
                        <a:pt x="28" y="126"/>
                      </a:lnTo>
                      <a:lnTo>
                        <a:pt x="24" y="103"/>
                      </a:lnTo>
                      <a:lnTo>
                        <a:pt x="24" y="103"/>
                      </a:lnTo>
                      <a:lnTo>
                        <a:pt x="21" y="79"/>
                      </a:lnTo>
                      <a:lnTo>
                        <a:pt x="21" y="79"/>
                      </a:lnTo>
                      <a:lnTo>
                        <a:pt x="20" y="72"/>
                      </a:lnTo>
                      <a:lnTo>
                        <a:pt x="20" y="72"/>
                      </a:lnTo>
                      <a:lnTo>
                        <a:pt x="20" y="70"/>
                      </a:lnTo>
                      <a:lnTo>
                        <a:pt x="20" y="70"/>
                      </a:lnTo>
                      <a:lnTo>
                        <a:pt x="20" y="70"/>
                      </a:lnTo>
                      <a:lnTo>
                        <a:pt x="20" y="69"/>
                      </a:lnTo>
                      <a:lnTo>
                        <a:pt x="20" y="69"/>
                      </a:lnTo>
                      <a:lnTo>
                        <a:pt x="20" y="63"/>
                      </a:lnTo>
                      <a:lnTo>
                        <a:pt x="20" y="63"/>
                      </a:lnTo>
                      <a:lnTo>
                        <a:pt x="21" y="53"/>
                      </a:lnTo>
                      <a:lnTo>
                        <a:pt x="23" y="45"/>
                      </a:lnTo>
                      <a:lnTo>
                        <a:pt x="23" y="45"/>
                      </a:lnTo>
                      <a:lnTo>
                        <a:pt x="25" y="39"/>
                      </a:lnTo>
                      <a:lnTo>
                        <a:pt x="28" y="35"/>
                      </a:lnTo>
                      <a:lnTo>
                        <a:pt x="35" y="29"/>
                      </a:lnTo>
                      <a:lnTo>
                        <a:pt x="35" y="29"/>
                      </a:lnTo>
                      <a:lnTo>
                        <a:pt x="45" y="25"/>
                      </a:lnTo>
                      <a:lnTo>
                        <a:pt x="57" y="23"/>
                      </a:lnTo>
                      <a:lnTo>
                        <a:pt x="57" y="23"/>
                      </a:lnTo>
                      <a:lnTo>
                        <a:pt x="67" y="25"/>
                      </a:lnTo>
                      <a:lnTo>
                        <a:pt x="67" y="25"/>
                      </a:lnTo>
                      <a:lnTo>
                        <a:pt x="61" y="36"/>
                      </a:lnTo>
                      <a:lnTo>
                        <a:pt x="58" y="43"/>
                      </a:lnTo>
                      <a:lnTo>
                        <a:pt x="55" y="49"/>
                      </a:lnTo>
                      <a:lnTo>
                        <a:pt x="55" y="49"/>
                      </a:lnTo>
                      <a:lnTo>
                        <a:pt x="55" y="60"/>
                      </a:lnTo>
                      <a:lnTo>
                        <a:pt x="55" y="60"/>
                      </a:lnTo>
                      <a:lnTo>
                        <a:pt x="55" y="70"/>
                      </a:lnTo>
                      <a:lnTo>
                        <a:pt x="57" y="79"/>
                      </a:lnTo>
                      <a:lnTo>
                        <a:pt x="60" y="87"/>
                      </a:lnTo>
                      <a:lnTo>
                        <a:pt x="64" y="95"/>
                      </a:lnTo>
                      <a:lnTo>
                        <a:pt x="64" y="95"/>
                      </a:lnTo>
                      <a:lnTo>
                        <a:pt x="70" y="102"/>
                      </a:lnTo>
                      <a:lnTo>
                        <a:pt x="75" y="107"/>
                      </a:lnTo>
                      <a:lnTo>
                        <a:pt x="75" y="107"/>
                      </a:lnTo>
                      <a:lnTo>
                        <a:pt x="83" y="112"/>
                      </a:lnTo>
                      <a:lnTo>
                        <a:pt x="93" y="113"/>
                      </a:lnTo>
                      <a:lnTo>
                        <a:pt x="93" y="113"/>
                      </a:lnTo>
                      <a:lnTo>
                        <a:pt x="100" y="112"/>
                      </a:lnTo>
                      <a:lnTo>
                        <a:pt x="108" y="109"/>
                      </a:lnTo>
                      <a:lnTo>
                        <a:pt x="108" y="109"/>
                      </a:lnTo>
                      <a:lnTo>
                        <a:pt x="115" y="103"/>
                      </a:lnTo>
                      <a:lnTo>
                        <a:pt x="121" y="95"/>
                      </a:lnTo>
                      <a:lnTo>
                        <a:pt x="121" y="95"/>
                      </a:lnTo>
                      <a:lnTo>
                        <a:pt x="125" y="87"/>
                      </a:lnTo>
                      <a:lnTo>
                        <a:pt x="130" y="79"/>
                      </a:lnTo>
                      <a:lnTo>
                        <a:pt x="131" y="72"/>
                      </a:lnTo>
                      <a:lnTo>
                        <a:pt x="133" y="63"/>
                      </a:lnTo>
                      <a:lnTo>
                        <a:pt x="133" y="63"/>
                      </a:lnTo>
                      <a:lnTo>
                        <a:pt x="131" y="56"/>
                      </a:lnTo>
                      <a:lnTo>
                        <a:pt x="130" y="49"/>
                      </a:lnTo>
                      <a:lnTo>
                        <a:pt x="127" y="43"/>
                      </a:lnTo>
                      <a:lnTo>
                        <a:pt x="124" y="37"/>
                      </a:lnTo>
                      <a:lnTo>
                        <a:pt x="124" y="37"/>
                      </a:lnTo>
                      <a:lnTo>
                        <a:pt x="118" y="29"/>
                      </a:lnTo>
                      <a:lnTo>
                        <a:pt x="113" y="23"/>
                      </a:lnTo>
                      <a:lnTo>
                        <a:pt x="113" y="23"/>
                      </a:lnTo>
                      <a:lnTo>
                        <a:pt x="121" y="22"/>
                      </a:lnTo>
                      <a:lnTo>
                        <a:pt x="121" y="22"/>
                      </a:lnTo>
                      <a:lnTo>
                        <a:pt x="133" y="23"/>
                      </a:lnTo>
                      <a:lnTo>
                        <a:pt x="133" y="23"/>
                      </a:lnTo>
                      <a:lnTo>
                        <a:pt x="140" y="26"/>
                      </a:lnTo>
                      <a:lnTo>
                        <a:pt x="147" y="30"/>
                      </a:lnTo>
                      <a:lnTo>
                        <a:pt x="147" y="30"/>
                      </a:lnTo>
                      <a:lnTo>
                        <a:pt x="151" y="33"/>
                      </a:lnTo>
                      <a:lnTo>
                        <a:pt x="154" y="37"/>
                      </a:lnTo>
                      <a:lnTo>
                        <a:pt x="158" y="47"/>
                      </a:lnTo>
                      <a:lnTo>
                        <a:pt x="158" y="47"/>
                      </a:lnTo>
                      <a:lnTo>
                        <a:pt x="161" y="59"/>
                      </a:lnTo>
                      <a:lnTo>
                        <a:pt x="163" y="72"/>
                      </a:lnTo>
                      <a:lnTo>
                        <a:pt x="163" y="72"/>
                      </a:lnTo>
                      <a:lnTo>
                        <a:pt x="161" y="92"/>
                      </a:lnTo>
                      <a:lnTo>
                        <a:pt x="157" y="112"/>
                      </a:lnTo>
                      <a:lnTo>
                        <a:pt x="157" y="112"/>
                      </a:lnTo>
                      <a:lnTo>
                        <a:pt x="154" y="125"/>
                      </a:lnTo>
                      <a:lnTo>
                        <a:pt x="154" y="125"/>
                      </a:lnTo>
                      <a:close/>
                      <a:moveTo>
                        <a:pt x="104" y="82"/>
                      </a:moveTo>
                      <a:lnTo>
                        <a:pt x="104" y="82"/>
                      </a:lnTo>
                      <a:lnTo>
                        <a:pt x="100" y="87"/>
                      </a:lnTo>
                      <a:lnTo>
                        <a:pt x="97" y="90"/>
                      </a:lnTo>
                      <a:lnTo>
                        <a:pt x="97" y="90"/>
                      </a:lnTo>
                      <a:lnTo>
                        <a:pt x="94" y="92"/>
                      </a:lnTo>
                      <a:lnTo>
                        <a:pt x="93" y="92"/>
                      </a:lnTo>
                      <a:lnTo>
                        <a:pt x="93" y="92"/>
                      </a:lnTo>
                      <a:lnTo>
                        <a:pt x="90" y="92"/>
                      </a:lnTo>
                      <a:lnTo>
                        <a:pt x="87" y="90"/>
                      </a:lnTo>
                      <a:lnTo>
                        <a:pt x="87" y="90"/>
                      </a:lnTo>
                      <a:lnTo>
                        <a:pt x="84" y="86"/>
                      </a:lnTo>
                      <a:lnTo>
                        <a:pt x="80" y="79"/>
                      </a:lnTo>
                      <a:lnTo>
                        <a:pt x="80" y="79"/>
                      </a:lnTo>
                      <a:lnTo>
                        <a:pt x="77" y="70"/>
                      </a:lnTo>
                      <a:lnTo>
                        <a:pt x="75" y="60"/>
                      </a:lnTo>
                      <a:lnTo>
                        <a:pt x="75" y="60"/>
                      </a:lnTo>
                      <a:lnTo>
                        <a:pt x="77" y="55"/>
                      </a:lnTo>
                      <a:lnTo>
                        <a:pt x="77" y="55"/>
                      </a:lnTo>
                      <a:lnTo>
                        <a:pt x="78" y="47"/>
                      </a:lnTo>
                      <a:lnTo>
                        <a:pt x="81" y="42"/>
                      </a:lnTo>
                      <a:lnTo>
                        <a:pt x="85" y="37"/>
                      </a:lnTo>
                      <a:lnTo>
                        <a:pt x="90" y="33"/>
                      </a:lnTo>
                      <a:lnTo>
                        <a:pt x="90" y="33"/>
                      </a:lnTo>
                      <a:lnTo>
                        <a:pt x="94" y="36"/>
                      </a:lnTo>
                      <a:lnTo>
                        <a:pt x="94" y="36"/>
                      </a:lnTo>
                      <a:lnTo>
                        <a:pt x="101" y="42"/>
                      </a:lnTo>
                      <a:lnTo>
                        <a:pt x="107" y="49"/>
                      </a:lnTo>
                      <a:lnTo>
                        <a:pt x="107" y="49"/>
                      </a:lnTo>
                      <a:lnTo>
                        <a:pt x="110" y="56"/>
                      </a:lnTo>
                      <a:lnTo>
                        <a:pt x="111" y="63"/>
                      </a:lnTo>
                      <a:lnTo>
                        <a:pt x="111" y="63"/>
                      </a:lnTo>
                      <a:lnTo>
                        <a:pt x="110" y="72"/>
                      </a:lnTo>
                      <a:lnTo>
                        <a:pt x="104" y="82"/>
                      </a:lnTo>
                      <a:lnTo>
                        <a:pt x="104" y="82"/>
                      </a:ln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 sz="2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12321" name="Freeform 25"/>
                <p:cNvSpPr>
                  <a:spLocks noEditPoints="1"/>
                </p:cNvSpPr>
                <p:nvPr/>
              </p:nvSpPr>
              <p:spPr>
                <a:xfrm>
                  <a:off x="-2671763" y="1741488"/>
                  <a:ext cx="657225" cy="655638"/>
                </a:xfrm>
                <a:custGeom>
                  <a:avLst/>
                  <a:gdLst/>
                  <a:ahLst/>
                  <a:cxnLst>
                    <a:cxn ang="0">
                      <a:pos x="186" y="1"/>
                    </a:cxn>
                    <a:cxn ang="0">
                      <a:pos x="127" y="15"/>
                    </a:cxn>
                    <a:cxn ang="0">
                      <a:pos x="76" y="47"/>
                    </a:cxn>
                    <a:cxn ang="0">
                      <a:pos x="36" y="91"/>
                    </a:cxn>
                    <a:cxn ang="0">
                      <a:pos x="10" y="145"/>
                    </a:cxn>
                    <a:cxn ang="0">
                      <a:pos x="0" y="207"/>
                    </a:cxn>
                    <a:cxn ang="0">
                      <a:pos x="4" y="248"/>
                    </a:cxn>
                    <a:cxn ang="0">
                      <a:pos x="26" y="304"/>
                    </a:cxn>
                    <a:cxn ang="0">
                      <a:pos x="61" y="353"/>
                    </a:cxn>
                    <a:cxn ang="0">
                      <a:pos x="108" y="388"/>
                    </a:cxn>
                    <a:cxn ang="0">
                      <a:pos x="166" y="408"/>
                    </a:cxn>
                    <a:cxn ang="0">
                      <a:pos x="207" y="413"/>
                    </a:cxn>
                    <a:cxn ang="0">
                      <a:pos x="269" y="404"/>
                    </a:cxn>
                    <a:cxn ang="0">
                      <a:pos x="323" y="377"/>
                    </a:cxn>
                    <a:cxn ang="0">
                      <a:pos x="367" y="337"/>
                    </a:cxn>
                    <a:cxn ang="0">
                      <a:pos x="397" y="287"/>
                    </a:cxn>
                    <a:cxn ang="0">
                      <a:pos x="413" y="227"/>
                    </a:cxn>
                    <a:cxn ang="0">
                      <a:pos x="413" y="185"/>
                    </a:cxn>
                    <a:cxn ang="0">
                      <a:pos x="397" y="125"/>
                    </a:cxn>
                    <a:cxn ang="0">
                      <a:pos x="367" y="75"/>
                    </a:cxn>
                    <a:cxn ang="0">
                      <a:pos x="323" y="35"/>
                    </a:cxn>
                    <a:cxn ang="0">
                      <a:pos x="269" y="8"/>
                    </a:cxn>
                    <a:cxn ang="0">
                      <a:pos x="207" y="0"/>
                    </a:cxn>
                    <a:cxn ang="0">
                      <a:pos x="207" y="367"/>
                    </a:cxn>
                    <a:cxn ang="0">
                      <a:pos x="159" y="360"/>
                    </a:cxn>
                    <a:cxn ang="0">
                      <a:pos x="117" y="340"/>
                    </a:cxn>
                    <a:cxn ang="0">
                      <a:pos x="83" y="308"/>
                    </a:cxn>
                    <a:cxn ang="0">
                      <a:pos x="58" y="268"/>
                    </a:cxn>
                    <a:cxn ang="0">
                      <a:pos x="47" y="223"/>
                    </a:cxn>
                    <a:cxn ang="0">
                      <a:pos x="47" y="190"/>
                    </a:cxn>
                    <a:cxn ang="0">
                      <a:pos x="58" y="144"/>
                    </a:cxn>
                    <a:cxn ang="0">
                      <a:pos x="83" y="104"/>
                    </a:cxn>
                    <a:cxn ang="0">
                      <a:pos x="117" y="72"/>
                    </a:cxn>
                    <a:cxn ang="0">
                      <a:pos x="159" y="52"/>
                    </a:cxn>
                    <a:cxn ang="0">
                      <a:pos x="207" y="45"/>
                    </a:cxn>
                    <a:cxn ang="0">
                      <a:pos x="240" y="48"/>
                    </a:cxn>
                    <a:cxn ang="0">
                      <a:pos x="284" y="64"/>
                    </a:cxn>
                    <a:cxn ang="0">
                      <a:pos x="322" y="92"/>
                    </a:cxn>
                    <a:cxn ang="0">
                      <a:pos x="349" y="130"/>
                    </a:cxn>
                    <a:cxn ang="0">
                      <a:pos x="366" y="174"/>
                    </a:cxn>
                    <a:cxn ang="0">
                      <a:pos x="369" y="207"/>
                    </a:cxn>
                    <a:cxn ang="0">
                      <a:pos x="362" y="254"/>
                    </a:cxn>
                    <a:cxn ang="0">
                      <a:pos x="342" y="297"/>
                    </a:cxn>
                    <a:cxn ang="0">
                      <a:pos x="310" y="331"/>
                    </a:cxn>
                    <a:cxn ang="0">
                      <a:pos x="270" y="355"/>
                    </a:cxn>
                    <a:cxn ang="0">
                      <a:pos x="224" y="367"/>
                    </a:cxn>
                  </a:cxnLst>
                  <a:pathLst>
                    <a:path w="414" h="413">
                      <a:moveTo>
                        <a:pt x="207" y="0"/>
                      </a:moveTo>
                      <a:lnTo>
                        <a:pt x="207" y="0"/>
                      </a:lnTo>
                      <a:lnTo>
                        <a:pt x="186" y="1"/>
                      </a:lnTo>
                      <a:lnTo>
                        <a:pt x="166" y="4"/>
                      </a:lnTo>
                      <a:lnTo>
                        <a:pt x="146" y="8"/>
                      </a:lnTo>
                      <a:lnTo>
                        <a:pt x="127" y="15"/>
                      </a:lnTo>
                      <a:lnTo>
                        <a:pt x="108" y="24"/>
                      </a:lnTo>
                      <a:lnTo>
                        <a:pt x="91" y="35"/>
                      </a:lnTo>
                      <a:lnTo>
                        <a:pt x="76" y="47"/>
                      </a:lnTo>
                      <a:lnTo>
                        <a:pt x="61" y="60"/>
                      </a:lnTo>
                      <a:lnTo>
                        <a:pt x="47" y="75"/>
                      </a:lnTo>
                      <a:lnTo>
                        <a:pt x="36" y="91"/>
                      </a:lnTo>
                      <a:lnTo>
                        <a:pt x="26" y="108"/>
                      </a:lnTo>
                      <a:lnTo>
                        <a:pt x="17" y="125"/>
                      </a:lnTo>
                      <a:lnTo>
                        <a:pt x="10" y="145"/>
                      </a:lnTo>
                      <a:lnTo>
                        <a:pt x="4" y="164"/>
                      </a:lnTo>
                      <a:lnTo>
                        <a:pt x="1" y="185"/>
                      </a:lnTo>
                      <a:lnTo>
                        <a:pt x="0" y="207"/>
                      </a:lnTo>
                      <a:lnTo>
                        <a:pt x="0" y="207"/>
                      </a:lnTo>
                      <a:lnTo>
                        <a:pt x="1" y="227"/>
                      </a:lnTo>
                      <a:lnTo>
                        <a:pt x="4" y="248"/>
                      </a:lnTo>
                      <a:lnTo>
                        <a:pt x="10" y="267"/>
                      </a:lnTo>
                      <a:lnTo>
                        <a:pt x="17" y="287"/>
                      </a:lnTo>
                      <a:lnTo>
                        <a:pt x="26" y="304"/>
                      </a:lnTo>
                      <a:lnTo>
                        <a:pt x="36" y="321"/>
                      </a:lnTo>
                      <a:lnTo>
                        <a:pt x="47" y="337"/>
                      </a:lnTo>
                      <a:lnTo>
                        <a:pt x="61" y="353"/>
                      </a:lnTo>
                      <a:lnTo>
                        <a:pt x="76" y="365"/>
                      </a:lnTo>
                      <a:lnTo>
                        <a:pt x="91" y="377"/>
                      </a:lnTo>
                      <a:lnTo>
                        <a:pt x="108" y="388"/>
                      </a:lnTo>
                      <a:lnTo>
                        <a:pt x="127" y="397"/>
                      </a:lnTo>
                      <a:lnTo>
                        <a:pt x="146" y="404"/>
                      </a:lnTo>
                      <a:lnTo>
                        <a:pt x="166" y="408"/>
                      </a:lnTo>
                      <a:lnTo>
                        <a:pt x="186" y="411"/>
                      </a:lnTo>
                      <a:lnTo>
                        <a:pt x="207" y="413"/>
                      </a:lnTo>
                      <a:lnTo>
                        <a:pt x="207" y="413"/>
                      </a:lnTo>
                      <a:lnTo>
                        <a:pt x="229" y="411"/>
                      </a:lnTo>
                      <a:lnTo>
                        <a:pt x="249" y="408"/>
                      </a:lnTo>
                      <a:lnTo>
                        <a:pt x="269" y="404"/>
                      </a:lnTo>
                      <a:lnTo>
                        <a:pt x="287" y="397"/>
                      </a:lnTo>
                      <a:lnTo>
                        <a:pt x="306" y="388"/>
                      </a:lnTo>
                      <a:lnTo>
                        <a:pt x="323" y="377"/>
                      </a:lnTo>
                      <a:lnTo>
                        <a:pt x="339" y="365"/>
                      </a:lnTo>
                      <a:lnTo>
                        <a:pt x="353" y="353"/>
                      </a:lnTo>
                      <a:lnTo>
                        <a:pt x="367" y="337"/>
                      </a:lnTo>
                      <a:lnTo>
                        <a:pt x="379" y="321"/>
                      </a:lnTo>
                      <a:lnTo>
                        <a:pt x="389" y="304"/>
                      </a:lnTo>
                      <a:lnTo>
                        <a:pt x="397" y="287"/>
                      </a:lnTo>
                      <a:lnTo>
                        <a:pt x="404" y="267"/>
                      </a:lnTo>
                      <a:lnTo>
                        <a:pt x="410" y="248"/>
                      </a:lnTo>
                      <a:lnTo>
                        <a:pt x="413" y="227"/>
                      </a:lnTo>
                      <a:lnTo>
                        <a:pt x="414" y="207"/>
                      </a:lnTo>
                      <a:lnTo>
                        <a:pt x="414" y="207"/>
                      </a:lnTo>
                      <a:lnTo>
                        <a:pt x="413" y="185"/>
                      </a:lnTo>
                      <a:lnTo>
                        <a:pt x="410" y="164"/>
                      </a:lnTo>
                      <a:lnTo>
                        <a:pt x="404" y="145"/>
                      </a:lnTo>
                      <a:lnTo>
                        <a:pt x="397" y="125"/>
                      </a:lnTo>
                      <a:lnTo>
                        <a:pt x="389" y="108"/>
                      </a:lnTo>
                      <a:lnTo>
                        <a:pt x="379" y="91"/>
                      </a:lnTo>
                      <a:lnTo>
                        <a:pt x="367" y="75"/>
                      </a:lnTo>
                      <a:lnTo>
                        <a:pt x="353" y="60"/>
                      </a:lnTo>
                      <a:lnTo>
                        <a:pt x="339" y="47"/>
                      </a:lnTo>
                      <a:lnTo>
                        <a:pt x="323" y="35"/>
                      </a:lnTo>
                      <a:lnTo>
                        <a:pt x="306" y="24"/>
                      </a:lnTo>
                      <a:lnTo>
                        <a:pt x="287" y="15"/>
                      </a:lnTo>
                      <a:lnTo>
                        <a:pt x="269" y="8"/>
                      </a:lnTo>
                      <a:lnTo>
                        <a:pt x="249" y="4"/>
                      </a:lnTo>
                      <a:lnTo>
                        <a:pt x="229" y="1"/>
                      </a:lnTo>
                      <a:lnTo>
                        <a:pt x="207" y="0"/>
                      </a:lnTo>
                      <a:lnTo>
                        <a:pt x="207" y="0"/>
                      </a:lnTo>
                      <a:close/>
                      <a:moveTo>
                        <a:pt x="207" y="367"/>
                      </a:moveTo>
                      <a:lnTo>
                        <a:pt x="207" y="367"/>
                      </a:lnTo>
                      <a:lnTo>
                        <a:pt x="190" y="367"/>
                      </a:lnTo>
                      <a:lnTo>
                        <a:pt x="174" y="364"/>
                      </a:lnTo>
                      <a:lnTo>
                        <a:pt x="159" y="360"/>
                      </a:lnTo>
                      <a:lnTo>
                        <a:pt x="144" y="355"/>
                      </a:lnTo>
                      <a:lnTo>
                        <a:pt x="130" y="348"/>
                      </a:lnTo>
                      <a:lnTo>
                        <a:pt x="117" y="340"/>
                      </a:lnTo>
                      <a:lnTo>
                        <a:pt x="104" y="331"/>
                      </a:lnTo>
                      <a:lnTo>
                        <a:pt x="93" y="320"/>
                      </a:lnTo>
                      <a:lnTo>
                        <a:pt x="83" y="308"/>
                      </a:lnTo>
                      <a:lnTo>
                        <a:pt x="73" y="297"/>
                      </a:lnTo>
                      <a:lnTo>
                        <a:pt x="66" y="283"/>
                      </a:lnTo>
                      <a:lnTo>
                        <a:pt x="58" y="268"/>
                      </a:lnTo>
                      <a:lnTo>
                        <a:pt x="53" y="254"/>
                      </a:lnTo>
                      <a:lnTo>
                        <a:pt x="48" y="238"/>
                      </a:lnTo>
                      <a:lnTo>
                        <a:pt x="47" y="223"/>
                      </a:lnTo>
                      <a:lnTo>
                        <a:pt x="46" y="207"/>
                      </a:lnTo>
                      <a:lnTo>
                        <a:pt x="46" y="207"/>
                      </a:lnTo>
                      <a:lnTo>
                        <a:pt x="47" y="190"/>
                      </a:lnTo>
                      <a:lnTo>
                        <a:pt x="48" y="174"/>
                      </a:lnTo>
                      <a:lnTo>
                        <a:pt x="53" y="158"/>
                      </a:lnTo>
                      <a:lnTo>
                        <a:pt x="58" y="144"/>
                      </a:lnTo>
                      <a:lnTo>
                        <a:pt x="66" y="130"/>
                      </a:lnTo>
                      <a:lnTo>
                        <a:pt x="73" y="115"/>
                      </a:lnTo>
                      <a:lnTo>
                        <a:pt x="83" y="104"/>
                      </a:lnTo>
                      <a:lnTo>
                        <a:pt x="93" y="92"/>
                      </a:lnTo>
                      <a:lnTo>
                        <a:pt x="104" y="81"/>
                      </a:lnTo>
                      <a:lnTo>
                        <a:pt x="117" y="72"/>
                      </a:lnTo>
                      <a:lnTo>
                        <a:pt x="130" y="64"/>
                      </a:lnTo>
                      <a:lnTo>
                        <a:pt x="144" y="58"/>
                      </a:lnTo>
                      <a:lnTo>
                        <a:pt x="159" y="52"/>
                      </a:lnTo>
                      <a:lnTo>
                        <a:pt x="174" y="48"/>
                      </a:lnTo>
                      <a:lnTo>
                        <a:pt x="190" y="45"/>
                      </a:lnTo>
                      <a:lnTo>
                        <a:pt x="207" y="45"/>
                      </a:lnTo>
                      <a:lnTo>
                        <a:pt x="207" y="45"/>
                      </a:lnTo>
                      <a:lnTo>
                        <a:pt x="224" y="45"/>
                      </a:lnTo>
                      <a:lnTo>
                        <a:pt x="240" y="48"/>
                      </a:lnTo>
                      <a:lnTo>
                        <a:pt x="256" y="52"/>
                      </a:lnTo>
                      <a:lnTo>
                        <a:pt x="270" y="58"/>
                      </a:lnTo>
                      <a:lnTo>
                        <a:pt x="284" y="64"/>
                      </a:lnTo>
                      <a:lnTo>
                        <a:pt x="297" y="72"/>
                      </a:lnTo>
                      <a:lnTo>
                        <a:pt x="310" y="81"/>
                      </a:lnTo>
                      <a:lnTo>
                        <a:pt x="322" y="92"/>
                      </a:lnTo>
                      <a:lnTo>
                        <a:pt x="332" y="104"/>
                      </a:lnTo>
                      <a:lnTo>
                        <a:pt x="342" y="115"/>
                      </a:lnTo>
                      <a:lnTo>
                        <a:pt x="349" y="130"/>
                      </a:lnTo>
                      <a:lnTo>
                        <a:pt x="356" y="144"/>
                      </a:lnTo>
                      <a:lnTo>
                        <a:pt x="362" y="158"/>
                      </a:lnTo>
                      <a:lnTo>
                        <a:pt x="366" y="174"/>
                      </a:lnTo>
                      <a:lnTo>
                        <a:pt x="367" y="190"/>
                      </a:lnTo>
                      <a:lnTo>
                        <a:pt x="369" y="207"/>
                      </a:lnTo>
                      <a:lnTo>
                        <a:pt x="369" y="207"/>
                      </a:lnTo>
                      <a:lnTo>
                        <a:pt x="367" y="223"/>
                      </a:lnTo>
                      <a:lnTo>
                        <a:pt x="366" y="238"/>
                      </a:lnTo>
                      <a:lnTo>
                        <a:pt x="362" y="254"/>
                      </a:lnTo>
                      <a:lnTo>
                        <a:pt x="356" y="268"/>
                      </a:lnTo>
                      <a:lnTo>
                        <a:pt x="349" y="283"/>
                      </a:lnTo>
                      <a:lnTo>
                        <a:pt x="342" y="297"/>
                      </a:lnTo>
                      <a:lnTo>
                        <a:pt x="332" y="308"/>
                      </a:lnTo>
                      <a:lnTo>
                        <a:pt x="322" y="320"/>
                      </a:lnTo>
                      <a:lnTo>
                        <a:pt x="310" y="331"/>
                      </a:lnTo>
                      <a:lnTo>
                        <a:pt x="297" y="340"/>
                      </a:lnTo>
                      <a:lnTo>
                        <a:pt x="284" y="348"/>
                      </a:lnTo>
                      <a:lnTo>
                        <a:pt x="270" y="355"/>
                      </a:lnTo>
                      <a:lnTo>
                        <a:pt x="256" y="360"/>
                      </a:lnTo>
                      <a:lnTo>
                        <a:pt x="240" y="364"/>
                      </a:lnTo>
                      <a:lnTo>
                        <a:pt x="224" y="367"/>
                      </a:lnTo>
                      <a:lnTo>
                        <a:pt x="207" y="367"/>
                      </a:lnTo>
                      <a:lnTo>
                        <a:pt x="207" y="367"/>
                      </a:ln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 sz="2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12322" name="Freeform 26"/>
                <p:cNvSpPr/>
                <p:nvPr/>
              </p:nvSpPr>
              <p:spPr>
                <a:xfrm>
                  <a:off x="-2495550" y="2360613"/>
                  <a:ext cx="304800" cy="79375"/>
                </a:xfrm>
                <a:custGeom>
                  <a:avLst/>
                  <a:gdLst/>
                  <a:ahLst/>
                  <a:cxnLst>
                    <a:cxn ang="0">
                      <a:pos x="192" y="26"/>
                    </a:cxn>
                    <a:cxn ang="0">
                      <a:pos x="192" y="26"/>
                    </a:cxn>
                    <a:cxn ang="0">
                      <a:pos x="192" y="30"/>
                    </a:cxn>
                    <a:cxn ang="0">
                      <a:pos x="191" y="34"/>
                    </a:cxn>
                    <a:cxn ang="0">
                      <a:pos x="188" y="40"/>
                    </a:cxn>
                    <a:cxn ang="0">
                      <a:pos x="185" y="43"/>
                    </a:cxn>
                    <a:cxn ang="0">
                      <a:pos x="180" y="46"/>
                    </a:cxn>
                    <a:cxn ang="0">
                      <a:pos x="176" y="48"/>
                    </a:cxn>
                    <a:cxn ang="0">
                      <a:pos x="172" y="50"/>
                    </a:cxn>
                    <a:cxn ang="0">
                      <a:pos x="166" y="50"/>
                    </a:cxn>
                    <a:cxn ang="0">
                      <a:pos x="26" y="50"/>
                    </a:cxn>
                    <a:cxn ang="0">
                      <a:pos x="26" y="50"/>
                    </a:cxn>
                    <a:cxn ang="0">
                      <a:pos x="20" y="50"/>
                    </a:cxn>
                    <a:cxn ang="0">
                      <a:pos x="16" y="48"/>
                    </a:cxn>
                    <a:cxn ang="0">
                      <a:pos x="12" y="46"/>
                    </a:cxn>
                    <a:cxn ang="0">
                      <a:pos x="8" y="43"/>
                    </a:cxn>
                    <a:cxn ang="0">
                      <a:pos x="5" y="40"/>
                    </a:cxn>
                    <a:cxn ang="0">
                      <a:pos x="2" y="34"/>
                    </a:cxn>
                    <a:cxn ang="0">
                      <a:pos x="0" y="30"/>
                    </a:cxn>
                    <a:cxn ang="0">
                      <a:pos x="0" y="26"/>
                    </a:cxn>
                    <a:cxn ang="0">
                      <a:pos x="0" y="26"/>
                    </a:cxn>
                    <a:cxn ang="0">
                      <a:pos x="0" y="26"/>
                    </a:cxn>
                    <a:cxn ang="0">
                      <a:pos x="0" y="20"/>
                    </a:cxn>
                    <a:cxn ang="0">
                      <a:pos x="2" y="16"/>
                    </a:cxn>
                    <a:cxn ang="0">
                      <a:pos x="5" y="11"/>
                    </a:cxn>
                    <a:cxn ang="0">
                      <a:pos x="8" y="7"/>
                    </a:cxn>
                    <a:cxn ang="0">
                      <a:pos x="12" y="4"/>
                    </a:cxn>
                    <a:cxn ang="0">
                      <a:pos x="16" y="1"/>
                    </a:cxn>
                    <a:cxn ang="0">
                      <a:pos x="20" y="0"/>
                    </a:cxn>
                    <a:cxn ang="0">
                      <a:pos x="26" y="0"/>
                    </a:cxn>
                    <a:cxn ang="0">
                      <a:pos x="166" y="0"/>
                    </a:cxn>
                    <a:cxn ang="0">
                      <a:pos x="166" y="0"/>
                    </a:cxn>
                    <a:cxn ang="0">
                      <a:pos x="172" y="0"/>
                    </a:cxn>
                    <a:cxn ang="0">
                      <a:pos x="176" y="1"/>
                    </a:cxn>
                    <a:cxn ang="0">
                      <a:pos x="180" y="4"/>
                    </a:cxn>
                    <a:cxn ang="0">
                      <a:pos x="185" y="7"/>
                    </a:cxn>
                    <a:cxn ang="0">
                      <a:pos x="188" y="11"/>
                    </a:cxn>
                    <a:cxn ang="0">
                      <a:pos x="191" y="16"/>
                    </a:cxn>
                    <a:cxn ang="0">
                      <a:pos x="192" y="20"/>
                    </a:cxn>
                    <a:cxn ang="0">
                      <a:pos x="192" y="26"/>
                    </a:cxn>
                    <a:cxn ang="0">
                      <a:pos x="192" y="26"/>
                    </a:cxn>
                  </a:cxnLst>
                  <a:pathLst>
                    <a:path w="192" h="50">
                      <a:moveTo>
                        <a:pt x="192" y="26"/>
                      </a:moveTo>
                      <a:lnTo>
                        <a:pt x="192" y="26"/>
                      </a:lnTo>
                      <a:lnTo>
                        <a:pt x="192" y="30"/>
                      </a:lnTo>
                      <a:lnTo>
                        <a:pt x="191" y="34"/>
                      </a:lnTo>
                      <a:lnTo>
                        <a:pt x="188" y="40"/>
                      </a:lnTo>
                      <a:lnTo>
                        <a:pt x="185" y="43"/>
                      </a:lnTo>
                      <a:lnTo>
                        <a:pt x="180" y="46"/>
                      </a:lnTo>
                      <a:lnTo>
                        <a:pt x="176" y="48"/>
                      </a:lnTo>
                      <a:lnTo>
                        <a:pt x="172" y="50"/>
                      </a:lnTo>
                      <a:lnTo>
                        <a:pt x="166" y="50"/>
                      </a:lnTo>
                      <a:lnTo>
                        <a:pt x="26" y="50"/>
                      </a:lnTo>
                      <a:lnTo>
                        <a:pt x="26" y="50"/>
                      </a:lnTo>
                      <a:lnTo>
                        <a:pt x="20" y="50"/>
                      </a:lnTo>
                      <a:lnTo>
                        <a:pt x="16" y="48"/>
                      </a:lnTo>
                      <a:lnTo>
                        <a:pt x="12" y="46"/>
                      </a:lnTo>
                      <a:lnTo>
                        <a:pt x="8" y="43"/>
                      </a:lnTo>
                      <a:lnTo>
                        <a:pt x="5" y="40"/>
                      </a:lnTo>
                      <a:lnTo>
                        <a:pt x="2" y="34"/>
                      </a:lnTo>
                      <a:lnTo>
                        <a:pt x="0" y="30"/>
                      </a:lnTo>
                      <a:lnTo>
                        <a:pt x="0" y="26"/>
                      </a:lnTo>
                      <a:lnTo>
                        <a:pt x="0" y="26"/>
                      </a:lnTo>
                      <a:lnTo>
                        <a:pt x="0" y="26"/>
                      </a:lnTo>
                      <a:lnTo>
                        <a:pt x="0" y="20"/>
                      </a:lnTo>
                      <a:lnTo>
                        <a:pt x="2" y="16"/>
                      </a:lnTo>
                      <a:lnTo>
                        <a:pt x="5" y="11"/>
                      </a:lnTo>
                      <a:lnTo>
                        <a:pt x="8" y="7"/>
                      </a:lnTo>
                      <a:lnTo>
                        <a:pt x="12" y="4"/>
                      </a:lnTo>
                      <a:lnTo>
                        <a:pt x="16" y="1"/>
                      </a:lnTo>
                      <a:lnTo>
                        <a:pt x="20" y="0"/>
                      </a:lnTo>
                      <a:lnTo>
                        <a:pt x="26" y="0"/>
                      </a:lnTo>
                      <a:lnTo>
                        <a:pt x="166" y="0"/>
                      </a:lnTo>
                      <a:lnTo>
                        <a:pt x="166" y="0"/>
                      </a:lnTo>
                      <a:lnTo>
                        <a:pt x="172" y="0"/>
                      </a:lnTo>
                      <a:lnTo>
                        <a:pt x="176" y="1"/>
                      </a:lnTo>
                      <a:lnTo>
                        <a:pt x="180" y="4"/>
                      </a:lnTo>
                      <a:lnTo>
                        <a:pt x="185" y="7"/>
                      </a:lnTo>
                      <a:lnTo>
                        <a:pt x="188" y="11"/>
                      </a:lnTo>
                      <a:lnTo>
                        <a:pt x="191" y="16"/>
                      </a:lnTo>
                      <a:lnTo>
                        <a:pt x="192" y="20"/>
                      </a:lnTo>
                      <a:lnTo>
                        <a:pt x="192" y="26"/>
                      </a:lnTo>
                      <a:lnTo>
                        <a:pt x="192" y="26"/>
                      </a:ln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 sz="2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12323" name="Freeform 27"/>
                <p:cNvSpPr/>
                <p:nvPr/>
              </p:nvSpPr>
              <p:spPr>
                <a:xfrm>
                  <a:off x="-2495550" y="2451100"/>
                  <a:ext cx="304800" cy="80963"/>
                </a:xfrm>
                <a:custGeom>
                  <a:avLst/>
                  <a:gdLst/>
                  <a:ahLst/>
                  <a:cxnLst>
                    <a:cxn ang="0">
                      <a:pos x="192" y="26"/>
                    </a:cxn>
                    <a:cxn ang="0">
                      <a:pos x="192" y="26"/>
                    </a:cxn>
                    <a:cxn ang="0">
                      <a:pos x="192" y="31"/>
                    </a:cxn>
                    <a:cxn ang="0">
                      <a:pos x="191" y="36"/>
                    </a:cxn>
                    <a:cxn ang="0">
                      <a:pos x="188" y="40"/>
                    </a:cxn>
                    <a:cxn ang="0">
                      <a:pos x="185" y="44"/>
                    </a:cxn>
                    <a:cxn ang="0">
                      <a:pos x="180" y="47"/>
                    </a:cxn>
                    <a:cxn ang="0">
                      <a:pos x="176" y="50"/>
                    </a:cxn>
                    <a:cxn ang="0">
                      <a:pos x="172" y="51"/>
                    </a:cxn>
                    <a:cxn ang="0">
                      <a:pos x="166" y="51"/>
                    </a:cxn>
                    <a:cxn ang="0">
                      <a:pos x="26" y="51"/>
                    </a:cxn>
                    <a:cxn ang="0">
                      <a:pos x="26" y="51"/>
                    </a:cxn>
                    <a:cxn ang="0">
                      <a:pos x="20" y="51"/>
                    </a:cxn>
                    <a:cxn ang="0">
                      <a:pos x="16" y="50"/>
                    </a:cxn>
                    <a:cxn ang="0">
                      <a:pos x="12" y="47"/>
                    </a:cxn>
                    <a:cxn ang="0">
                      <a:pos x="8" y="44"/>
                    </a:cxn>
                    <a:cxn ang="0">
                      <a:pos x="5" y="40"/>
                    </a:cxn>
                    <a:cxn ang="0">
                      <a:pos x="2" y="36"/>
                    </a:cxn>
                    <a:cxn ang="0">
                      <a:pos x="0" y="31"/>
                    </a:cxn>
                    <a:cxn ang="0">
                      <a:pos x="0" y="26"/>
                    </a:cxn>
                    <a:cxn ang="0">
                      <a:pos x="0" y="26"/>
                    </a:cxn>
                    <a:cxn ang="0">
                      <a:pos x="0" y="26"/>
                    </a:cxn>
                    <a:cxn ang="0">
                      <a:pos x="0" y="21"/>
                    </a:cxn>
                    <a:cxn ang="0">
                      <a:pos x="2" y="16"/>
                    </a:cxn>
                    <a:cxn ang="0">
                      <a:pos x="5" y="11"/>
                    </a:cxn>
                    <a:cxn ang="0">
                      <a:pos x="8" y="9"/>
                    </a:cxn>
                    <a:cxn ang="0">
                      <a:pos x="12" y="6"/>
                    </a:cxn>
                    <a:cxn ang="0">
                      <a:pos x="16" y="3"/>
                    </a:cxn>
                    <a:cxn ang="0">
                      <a:pos x="20" y="1"/>
                    </a:cxn>
                    <a:cxn ang="0">
                      <a:pos x="26" y="0"/>
                    </a:cxn>
                    <a:cxn ang="0">
                      <a:pos x="166" y="0"/>
                    </a:cxn>
                    <a:cxn ang="0">
                      <a:pos x="166" y="0"/>
                    </a:cxn>
                    <a:cxn ang="0">
                      <a:pos x="172" y="1"/>
                    </a:cxn>
                    <a:cxn ang="0">
                      <a:pos x="176" y="3"/>
                    </a:cxn>
                    <a:cxn ang="0">
                      <a:pos x="180" y="6"/>
                    </a:cxn>
                    <a:cxn ang="0">
                      <a:pos x="185" y="9"/>
                    </a:cxn>
                    <a:cxn ang="0">
                      <a:pos x="188" y="11"/>
                    </a:cxn>
                    <a:cxn ang="0">
                      <a:pos x="191" y="16"/>
                    </a:cxn>
                    <a:cxn ang="0">
                      <a:pos x="192" y="21"/>
                    </a:cxn>
                    <a:cxn ang="0">
                      <a:pos x="192" y="26"/>
                    </a:cxn>
                    <a:cxn ang="0">
                      <a:pos x="192" y="26"/>
                    </a:cxn>
                  </a:cxnLst>
                  <a:pathLst>
                    <a:path w="192" h="51">
                      <a:moveTo>
                        <a:pt x="192" y="26"/>
                      </a:moveTo>
                      <a:lnTo>
                        <a:pt x="192" y="26"/>
                      </a:lnTo>
                      <a:lnTo>
                        <a:pt x="192" y="31"/>
                      </a:lnTo>
                      <a:lnTo>
                        <a:pt x="191" y="36"/>
                      </a:lnTo>
                      <a:lnTo>
                        <a:pt x="188" y="40"/>
                      </a:lnTo>
                      <a:lnTo>
                        <a:pt x="185" y="44"/>
                      </a:lnTo>
                      <a:lnTo>
                        <a:pt x="180" y="47"/>
                      </a:lnTo>
                      <a:lnTo>
                        <a:pt x="176" y="50"/>
                      </a:lnTo>
                      <a:lnTo>
                        <a:pt x="172" y="51"/>
                      </a:lnTo>
                      <a:lnTo>
                        <a:pt x="166" y="51"/>
                      </a:lnTo>
                      <a:lnTo>
                        <a:pt x="26" y="51"/>
                      </a:lnTo>
                      <a:lnTo>
                        <a:pt x="26" y="51"/>
                      </a:lnTo>
                      <a:lnTo>
                        <a:pt x="20" y="51"/>
                      </a:lnTo>
                      <a:lnTo>
                        <a:pt x="16" y="50"/>
                      </a:lnTo>
                      <a:lnTo>
                        <a:pt x="12" y="47"/>
                      </a:lnTo>
                      <a:lnTo>
                        <a:pt x="8" y="44"/>
                      </a:lnTo>
                      <a:lnTo>
                        <a:pt x="5" y="40"/>
                      </a:lnTo>
                      <a:lnTo>
                        <a:pt x="2" y="36"/>
                      </a:lnTo>
                      <a:lnTo>
                        <a:pt x="0" y="31"/>
                      </a:lnTo>
                      <a:lnTo>
                        <a:pt x="0" y="26"/>
                      </a:lnTo>
                      <a:lnTo>
                        <a:pt x="0" y="26"/>
                      </a:lnTo>
                      <a:lnTo>
                        <a:pt x="0" y="26"/>
                      </a:lnTo>
                      <a:lnTo>
                        <a:pt x="0" y="21"/>
                      </a:lnTo>
                      <a:lnTo>
                        <a:pt x="2" y="16"/>
                      </a:lnTo>
                      <a:lnTo>
                        <a:pt x="5" y="11"/>
                      </a:lnTo>
                      <a:lnTo>
                        <a:pt x="8" y="9"/>
                      </a:lnTo>
                      <a:lnTo>
                        <a:pt x="12" y="6"/>
                      </a:lnTo>
                      <a:lnTo>
                        <a:pt x="16" y="3"/>
                      </a:lnTo>
                      <a:lnTo>
                        <a:pt x="20" y="1"/>
                      </a:lnTo>
                      <a:lnTo>
                        <a:pt x="26" y="0"/>
                      </a:lnTo>
                      <a:lnTo>
                        <a:pt x="166" y="0"/>
                      </a:lnTo>
                      <a:lnTo>
                        <a:pt x="166" y="0"/>
                      </a:lnTo>
                      <a:lnTo>
                        <a:pt x="172" y="1"/>
                      </a:lnTo>
                      <a:lnTo>
                        <a:pt x="176" y="3"/>
                      </a:lnTo>
                      <a:lnTo>
                        <a:pt x="180" y="6"/>
                      </a:lnTo>
                      <a:lnTo>
                        <a:pt x="185" y="9"/>
                      </a:lnTo>
                      <a:lnTo>
                        <a:pt x="188" y="11"/>
                      </a:lnTo>
                      <a:lnTo>
                        <a:pt x="191" y="16"/>
                      </a:lnTo>
                      <a:lnTo>
                        <a:pt x="192" y="21"/>
                      </a:lnTo>
                      <a:lnTo>
                        <a:pt x="192" y="26"/>
                      </a:lnTo>
                      <a:lnTo>
                        <a:pt x="192" y="26"/>
                      </a:ln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 sz="2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12324" name="Freeform 28"/>
                <p:cNvSpPr/>
                <p:nvPr/>
              </p:nvSpPr>
              <p:spPr>
                <a:xfrm>
                  <a:off x="-2470150" y="2551113"/>
                  <a:ext cx="254000" cy="1079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3" y="14"/>
                    </a:cxn>
                    <a:cxn ang="0">
                      <a:pos x="7" y="27"/>
                    </a:cxn>
                    <a:cxn ang="0">
                      <a:pos x="16" y="38"/>
                    </a:cxn>
                    <a:cxn ang="0">
                      <a:pos x="24" y="48"/>
                    </a:cxn>
                    <a:cxn ang="0">
                      <a:pos x="37" y="57"/>
                    </a:cxn>
                    <a:cxn ang="0">
                      <a:pos x="50" y="64"/>
                    </a:cxn>
                    <a:cxn ang="0">
                      <a:pos x="64" y="67"/>
                    </a:cxn>
                    <a:cxn ang="0">
                      <a:pos x="80" y="68"/>
                    </a:cxn>
                    <a:cxn ang="0">
                      <a:pos x="80" y="68"/>
                    </a:cxn>
                    <a:cxn ang="0">
                      <a:pos x="96" y="67"/>
                    </a:cxn>
                    <a:cxn ang="0">
                      <a:pos x="110" y="64"/>
                    </a:cxn>
                    <a:cxn ang="0">
                      <a:pos x="123" y="57"/>
                    </a:cxn>
                    <a:cxn ang="0">
                      <a:pos x="136" y="48"/>
                    </a:cxn>
                    <a:cxn ang="0">
                      <a:pos x="144" y="38"/>
                    </a:cxn>
                    <a:cxn ang="0">
                      <a:pos x="153" y="27"/>
                    </a:cxn>
                    <a:cxn ang="0">
                      <a:pos x="157" y="14"/>
                    </a:cxn>
                    <a:cxn ang="0">
                      <a:pos x="160" y="0"/>
                    </a:cxn>
                    <a:cxn ang="0">
                      <a:pos x="0" y="0"/>
                    </a:cxn>
                  </a:cxnLst>
                  <a:pathLst>
                    <a:path w="160" h="6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3" y="14"/>
                      </a:lnTo>
                      <a:lnTo>
                        <a:pt x="7" y="27"/>
                      </a:lnTo>
                      <a:lnTo>
                        <a:pt x="16" y="38"/>
                      </a:lnTo>
                      <a:lnTo>
                        <a:pt x="24" y="48"/>
                      </a:lnTo>
                      <a:lnTo>
                        <a:pt x="37" y="57"/>
                      </a:lnTo>
                      <a:lnTo>
                        <a:pt x="50" y="64"/>
                      </a:lnTo>
                      <a:lnTo>
                        <a:pt x="64" y="67"/>
                      </a:lnTo>
                      <a:lnTo>
                        <a:pt x="80" y="68"/>
                      </a:lnTo>
                      <a:lnTo>
                        <a:pt x="80" y="68"/>
                      </a:lnTo>
                      <a:lnTo>
                        <a:pt x="96" y="67"/>
                      </a:lnTo>
                      <a:lnTo>
                        <a:pt x="110" y="64"/>
                      </a:lnTo>
                      <a:lnTo>
                        <a:pt x="123" y="57"/>
                      </a:lnTo>
                      <a:lnTo>
                        <a:pt x="136" y="48"/>
                      </a:lnTo>
                      <a:lnTo>
                        <a:pt x="144" y="38"/>
                      </a:lnTo>
                      <a:lnTo>
                        <a:pt x="153" y="27"/>
                      </a:lnTo>
                      <a:lnTo>
                        <a:pt x="157" y="14"/>
                      </a:lnTo>
                      <a:lnTo>
                        <a:pt x="16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 sz="2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18" name="Freeform 78"/>
              <p:cNvSpPr>
                <a:spLocks noEditPoints="1"/>
              </p:cNvSpPr>
              <p:nvPr/>
            </p:nvSpPr>
            <p:spPr bwMode="auto">
              <a:xfrm>
                <a:off x="3922374" y="5381818"/>
                <a:ext cx="616171" cy="532732"/>
              </a:xfrm>
              <a:custGeom>
                <a:avLst/>
                <a:gdLst/>
                <a:ahLst/>
                <a:cxnLst>
                  <a:cxn ang="0">
                    <a:pos x="478" y="232"/>
                  </a:cxn>
                  <a:cxn ang="0">
                    <a:pos x="418" y="75"/>
                  </a:cxn>
                  <a:cxn ang="0">
                    <a:pos x="418" y="72"/>
                  </a:cxn>
                  <a:cxn ang="0">
                    <a:pos x="414" y="68"/>
                  </a:cxn>
                  <a:cxn ang="0">
                    <a:pos x="373" y="68"/>
                  </a:cxn>
                  <a:cxn ang="0">
                    <a:pos x="370" y="68"/>
                  </a:cxn>
                  <a:cxn ang="0">
                    <a:pos x="366" y="73"/>
                  </a:cxn>
                  <a:cxn ang="0">
                    <a:pos x="366" y="76"/>
                  </a:cxn>
                  <a:cxn ang="0">
                    <a:pos x="366" y="119"/>
                  </a:cxn>
                  <a:cxn ang="0">
                    <a:pos x="248" y="3"/>
                  </a:cxn>
                  <a:cxn ang="0">
                    <a:pos x="241" y="0"/>
                  </a:cxn>
                  <a:cxn ang="0">
                    <a:pos x="231" y="3"/>
                  </a:cxn>
                  <a:cxn ang="0">
                    <a:pos x="1" y="233"/>
                  </a:cxn>
                  <a:cxn ang="0">
                    <a:pos x="0" y="236"/>
                  </a:cxn>
                  <a:cxn ang="0">
                    <a:pos x="0" y="243"/>
                  </a:cxn>
                  <a:cxn ang="0">
                    <a:pos x="28" y="272"/>
                  </a:cxn>
                  <a:cxn ang="0">
                    <a:pos x="31" y="273"/>
                  </a:cxn>
                  <a:cxn ang="0">
                    <a:pos x="37" y="273"/>
                  </a:cxn>
                  <a:cxn ang="0">
                    <a:pos x="61" y="249"/>
                  </a:cxn>
                  <a:cxn ang="0">
                    <a:pos x="61" y="392"/>
                  </a:cxn>
                  <a:cxn ang="0">
                    <a:pos x="64" y="401"/>
                  </a:cxn>
                  <a:cxn ang="0">
                    <a:pos x="75" y="412"/>
                  </a:cxn>
                  <a:cxn ang="0">
                    <a:pos x="84" y="415"/>
                  </a:cxn>
                  <a:cxn ang="0">
                    <a:pos x="396" y="415"/>
                  </a:cxn>
                  <a:cxn ang="0">
                    <a:pos x="404" y="412"/>
                  </a:cxn>
                  <a:cxn ang="0">
                    <a:pos x="417" y="401"/>
                  </a:cxn>
                  <a:cxn ang="0">
                    <a:pos x="418" y="392"/>
                  </a:cxn>
                  <a:cxn ang="0">
                    <a:pos x="441" y="272"/>
                  </a:cxn>
                  <a:cxn ang="0">
                    <a:pos x="444" y="273"/>
                  </a:cxn>
                  <a:cxn ang="0">
                    <a:pos x="450" y="273"/>
                  </a:cxn>
                  <a:cxn ang="0">
                    <a:pos x="478" y="245"/>
                  </a:cxn>
                  <a:cxn ang="0">
                    <a:pos x="480" y="242"/>
                  </a:cxn>
                  <a:cxn ang="0">
                    <a:pos x="480" y="235"/>
                  </a:cxn>
                  <a:cxn ang="0">
                    <a:pos x="478" y="232"/>
                  </a:cxn>
                  <a:cxn ang="0">
                    <a:pos x="303" y="388"/>
                  </a:cxn>
                  <a:cxn ang="0">
                    <a:pos x="300" y="395"/>
                  </a:cxn>
                  <a:cxn ang="0">
                    <a:pos x="293" y="398"/>
                  </a:cxn>
                  <a:cxn ang="0">
                    <a:pos x="188" y="398"/>
                  </a:cxn>
                  <a:cxn ang="0">
                    <a:pos x="180" y="395"/>
                  </a:cxn>
                  <a:cxn ang="0">
                    <a:pos x="177" y="388"/>
                  </a:cxn>
                  <a:cxn ang="0">
                    <a:pos x="177" y="243"/>
                  </a:cxn>
                  <a:cxn ang="0">
                    <a:pos x="180" y="236"/>
                  </a:cxn>
                  <a:cxn ang="0">
                    <a:pos x="188" y="233"/>
                  </a:cxn>
                  <a:cxn ang="0">
                    <a:pos x="293" y="233"/>
                  </a:cxn>
                  <a:cxn ang="0">
                    <a:pos x="300" y="236"/>
                  </a:cxn>
                  <a:cxn ang="0">
                    <a:pos x="303" y="243"/>
                  </a:cxn>
                </a:cxnLst>
                <a:rect l="0" t="0" r="r" b="b"/>
                <a:pathLst>
                  <a:path w="480" h="415">
                    <a:moveTo>
                      <a:pt x="478" y="232"/>
                    </a:moveTo>
                    <a:lnTo>
                      <a:pt x="478" y="232"/>
                    </a:lnTo>
                    <a:lnTo>
                      <a:pt x="418" y="173"/>
                    </a:lnTo>
                    <a:lnTo>
                      <a:pt x="418" y="75"/>
                    </a:lnTo>
                    <a:lnTo>
                      <a:pt x="418" y="75"/>
                    </a:lnTo>
                    <a:lnTo>
                      <a:pt x="418" y="72"/>
                    </a:lnTo>
                    <a:lnTo>
                      <a:pt x="416" y="69"/>
                    </a:lnTo>
                    <a:lnTo>
                      <a:pt x="414" y="68"/>
                    </a:lnTo>
                    <a:lnTo>
                      <a:pt x="411" y="68"/>
                    </a:lnTo>
                    <a:lnTo>
                      <a:pt x="373" y="68"/>
                    </a:lnTo>
                    <a:lnTo>
                      <a:pt x="373" y="68"/>
                    </a:lnTo>
                    <a:lnTo>
                      <a:pt x="370" y="68"/>
                    </a:lnTo>
                    <a:lnTo>
                      <a:pt x="367" y="70"/>
                    </a:lnTo>
                    <a:lnTo>
                      <a:pt x="366" y="73"/>
                    </a:lnTo>
                    <a:lnTo>
                      <a:pt x="366" y="76"/>
                    </a:lnTo>
                    <a:lnTo>
                      <a:pt x="366" y="76"/>
                    </a:lnTo>
                    <a:lnTo>
                      <a:pt x="366" y="119"/>
                    </a:lnTo>
                    <a:lnTo>
                      <a:pt x="366" y="119"/>
                    </a:lnTo>
                    <a:lnTo>
                      <a:pt x="248" y="3"/>
                    </a:lnTo>
                    <a:lnTo>
                      <a:pt x="248" y="3"/>
                    </a:lnTo>
                    <a:lnTo>
                      <a:pt x="245" y="0"/>
                    </a:lnTo>
                    <a:lnTo>
                      <a:pt x="241" y="0"/>
                    </a:lnTo>
                    <a:lnTo>
                      <a:pt x="235" y="0"/>
                    </a:lnTo>
                    <a:lnTo>
                      <a:pt x="231" y="3"/>
                    </a:lnTo>
                    <a:lnTo>
                      <a:pt x="231" y="3"/>
                    </a:lnTo>
                    <a:lnTo>
                      <a:pt x="1" y="233"/>
                    </a:lnTo>
                    <a:lnTo>
                      <a:pt x="1" y="233"/>
                    </a:lnTo>
                    <a:lnTo>
                      <a:pt x="0" y="236"/>
                    </a:lnTo>
                    <a:lnTo>
                      <a:pt x="0" y="239"/>
                    </a:lnTo>
                    <a:lnTo>
                      <a:pt x="0" y="243"/>
                    </a:lnTo>
                    <a:lnTo>
                      <a:pt x="1" y="245"/>
                    </a:lnTo>
                    <a:lnTo>
                      <a:pt x="28" y="272"/>
                    </a:lnTo>
                    <a:lnTo>
                      <a:pt x="28" y="272"/>
                    </a:lnTo>
                    <a:lnTo>
                      <a:pt x="31" y="273"/>
                    </a:lnTo>
                    <a:lnTo>
                      <a:pt x="34" y="275"/>
                    </a:lnTo>
                    <a:lnTo>
                      <a:pt x="37" y="273"/>
                    </a:lnTo>
                    <a:lnTo>
                      <a:pt x="40" y="272"/>
                    </a:lnTo>
                    <a:lnTo>
                      <a:pt x="61" y="249"/>
                    </a:lnTo>
                    <a:lnTo>
                      <a:pt x="61" y="392"/>
                    </a:lnTo>
                    <a:lnTo>
                      <a:pt x="61" y="392"/>
                    </a:lnTo>
                    <a:lnTo>
                      <a:pt x="62" y="396"/>
                    </a:lnTo>
                    <a:lnTo>
                      <a:pt x="64" y="401"/>
                    </a:lnTo>
                    <a:lnTo>
                      <a:pt x="68" y="408"/>
                    </a:lnTo>
                    <a:lnTo>
                      <a:pt x="75" y="412"/>
                    </a:lnTo>
                    <a:lnTo>
                      <a:pt x="80" y="414"/>
                    </a:lnTo>
                    <a:lnTo>
                      <a:pt x="84" y="415"/>
                    </a:lnTo>
                    <a:lnTo>
                      <a:pt x="396" y="415"/>
                    </a:lnTo>
                    <a:lnTo>
                      <a:pt x="396" y="415"/>
                    </a:lnTo>
                    <a:lnTo>
                      <a:pt x="401" y="414"/>
                    </a:lnTo>
                    <a:lnTo>
                      <a:pt x="404" y="412"/>
                    </a:lnTo>
                    <a:lnTo>
                      <a:pt x="411" y="408"/>
                    </a:lnTo>
                    <a:lnTo>
                      <a:pt x="417" y="401"/>
                    </a:lnTo>
                    <a:lnTo>
                      <a:pt x="418" y="396"/>
                    </a:lnTo>
                    <a:lnTo>
                      <a:pt x="418" y="392"/>
                    </a:lnTo>
                    <a:lnTo>
                      <a:pt x="418" y="249"/>
                    </a:lnTo>
                    <a:lnTo>
                      <a:pt x="441" y="272"/>
                    </a:lnTo>
                    <a:lnTo>
                      <a:pt x="441" y="272"/>
                    </a:lnTo>
                    <a:lnTo>
                      <a:pt x="444" y="273"/>
                    </a:lnTo>
                    <a:lnTo>
                      <a:pt x="447" y="273"/>
                    </a:lnTo>
                    <a:lnTo>
                      <a:pt x="450" y="273"/>
                    </a:lnTo>
                    <a:lnTo>
                      <a:pt x="453" y="272"/>
                    </a:lnTo>
                    <a:lnTo>
                      <a:pt x="478" y="245"/>
                    </a:lnTo>
                    <a:lnTo>
                      <a:pt x="478" y="245"/>
                    </a:lnTo>
                    <a:lnTo>
                      <a:pt x="480" y="242"/>
                    </a:lnTo>
                    <a:lnTo>
                      <a:pt x="480" y="239"/>
                    </a:lnTo>
                    <a:lnTo>
                      <a:pt x="480" y="235"/>
                    </a:lnTo>
                    <a:lnTo>
                      <a:pt x="478" y="232"/>
                    </a:lnTo>
                    <a:lnTo>
                      <a:pt x="478" y="232"/>
                    </a:lnTo>
                    <a:close/>
                    <a:moveTo>
                      <a:pt x="303" y="388"/>
                    </a:moveTo>
                    <a:lnTo>
                      <a:pt x="303" y="388"/>
                    </a:lnTo>
                    <a:lnTo>
                      <a:pt x="303" y="392"/>
                    </a:lnTo>
                    <a:lnTo>
                      <a:pt x="300" y="395"/>
                    </a:lnTo>
                    <a:lnTo>
                      <a:pt x="297" y="398"/>
                    </a:lnTo>
                    <a:lnTo>
                      <a:pt x="293" y="398"/>
                    </a:lnTo>
                    <a:lnTo>
                      <a:pt x="188" y="398"/>
                    </a:lnTo>
                    <a:lnTo>
                      <a:pt x="188" y="398"/>
                    </a:lnTo>
                    <a:lnTo>
                      <a:pt x="184" y="398"/>
                    </a:lnTo>
                    <a:lnTo>
                      <a:pt x="180" y="395"/>
                    </a:lnTo>
                    <a:lnTo>
                      <a:pt x="178" y="392"/>
                    </a:lnTo>
                    <a:lnTo>
                      <a:pt x="177" y="388"/>
                    </a:lnTo>
                    <a:lnTo>
                      <a:pt x="177" y="243"/>
                    </a:lnTo>
                    <a:lnTo>
                      <a:pt x="177" y="243"/>
                    </a:lnTo>
                    <a:lnTo>
                      <a:pt x="178" y="239"/>
                    </a:lnTo>
                    <a:lnTo>
                      <a:pt x="180" y="236"/>
                    </a:lnTo>
                    <a:lnTo>
                      <a:pt x="184" y="233"/>
                    </a:lnTo>
                    <a:lnTo>
                      <a:pt x="188" y="233"/>
                    </a:lnTo>
                    <a:lnTo>
                      <a:pt x="293" y="233"/>
                    </a:lnTo>
                    <a:lnTo>
                      <a:pt x="293" y="233"/>
                    </a:lnTo>
                    <a:lnTo>
                      <a:pt x="297" y="233"/>
                    </a:lnTo>
                    <a:lnTo>
                      <a:pt x="300" y="236"/>
                    </a:lnTo>
                    <a:lnTo>
                      <a:pt x="303" y="239"/>
                    </a:lnTo>
                    <a:lnTo>
                      <a:pt x="303" y="243"/>
                    </a:lnTo>
                    <a:lnTo>
                      <a:pt x="303" y="38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  <a:scene3d>
                <a:camera prst="orthographicFront">
                  <a:rot lat="20700000" lon="1800000" rev="0"/>
                </a:camera>
                <a:lightRig rig="threePt" dir="t"/>
              </a:scene3d>
            </p:spPr>
            <p:txBody>
              <a:bodyPr vert="horz" wrap="square" lIns="91440" tIns="45720" rIns="91440" bIns="45720" numCol="1" anchor="t" anchorCtr="0" compatLnSpc="1"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12299" name="그룹 84"/>
            <p:cNvGrpSpPr/>
            <p:nvPr/>
          </p:nvGrpSpPr>
          <p:grpSpPr>
            <a:xfrm>
              <a:off x="8190" y="2372"/>
              <a:ext cx="840" cy="568"/>
              <a:chOff x="5364088" y="1857374"/>
              <a:chExt cx="725412" cy="491506"/>
            </a:xfrm>
          </p:grpSpPr>
          <p:cxnSp>
            <p:nvCxnSpPr>
              <p:cNvPr id="19" name="직선 연결선 85"/>
              <p:cNvCxnSpPr/>
              <p:nvPr/>
            </p:nvCxnSpPr>
            <p:spPr>
              <a:xfrm flipV="1">
                <a:off x="5364088" y="1916832"/>
                <a:ext cx="648072" cy="432048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타원 86"/>
              <p:cNvSpPr/>
              <p:nvPr/>
            </p:nvSpPr>
            <p:spPr>
              <a:xfrm>
                <a:off x="5985891" y="1857374"/>
                <a:ext cx="103609" cy="10360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12300" name="직사각형 87"/>
            <p:cNvSpPr/>
            <p:nvPr/>
          </p:nvSpPr>
          <p:spPr>
            <a:xfrm>
              <a:off x="9023" y="1810"/>
              <a:ext cx="2280" cy="8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en-US" altLang="ko-KR" sz="4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50%</a:t>
              </a:r>
              <a:endParaRPr lang="en-US" altLang="ko-KR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" name="직사각형 88"/>
            <p:cNvSpPr/>
            <p:nvPr/>
          </p:nvSpPr>
          <p:spPr>
            <a:xfrm>
              <a:off x="9023" y="3132"/>
              <a:ext cx="4158" cy="84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ko-KR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More than 3,000,000 people have visited our </a:t>
              </a:r>
              <a:r>
                <a:rPr kumimoji="0" lang="en-US" altLang="ko-KR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website,www.asadal.com</a:t>
              </a:r>
              <a:r>
                <a:rPr kumimoji="0" lang="en-US" altLang="ko-KR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 for domain registration and web hosting</a:t>
              </a:r>
              <a:endParaRPr kumimoji="0" lang="en-US" altLang="ko-KR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22" name="직사각형 89"/>
            <p:cNvSpPr/>
            <p:nvPr/>
          </p:nvSpPr>
          <p:spPr>
            <a:xfrm>
              <a:off x="9023" y="2680"/>
              <a:ext cx="2280" cy="669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ko-KR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ASADAL INTERNET, INC</a:t>
              </a:r>
              <a:endPara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2303" name="직사각형 90"/>
            <p:cNvSpPr/>
            <p:nvPr/>
          </p:nvSpPr>
          <p:spPr>
            <a:xfrm>
              <a:off x="3623" y="3337"/>
              <a:ext cx="1485" cy="73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r"/>
              <a:r>
                <a:rPr lang="en-US" altLang="ko-KR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23%</a:t>
              </a:r>
              <a:endParaRPr lang="en-US" altLang="ko-K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" name="직사각형 91"/>
            <p:cNvSpPr/>
            <p:nvPr/>
          </p:nvSpPr>
          <p:spPr>
            <a:xfrm>
              <a:off x="2015" y="4550"/>
              <a:ext cx="3110" cy="84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ko-KR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Asadal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 has been  web hosting sites in Korea since March 1998.</a:t>
              </a:r>
              <a:endPara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26" name="직사각형 92"/>
            <p:cNvSpPr/>
            <p:nvPr/>
          </p:nvSpPr>
          <p:spPr>
            <a:xfrm>
              <a:off x="2848" y="4125"/>
              <a:ext cx="2278" cy="669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ko-KR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ASADAL INTERNET, INC</a:t>
              </a:r>
              <a:endPara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grpSp>
          <p:nvGrpSpPr>
            <p:cNvPr id="27" name="그룹 93"/>
            <p:cNvGrpSpPr/>
            <p:nvPr/>
          </p:nvGrpSpPr>
          <p:grpSpPr>
            <a:xfrm>
              <a:off x="8268" y="5234"/>
              <a:ext cx="644" cy="543"/>
              <a:chOff x="-1373188" y="642938"/>
              <a:chExt cx="804863" cy="679450"/>
            </a:xfrm>
            <a:solidFill>
              <a:srgbClr val="873AC0"/>
            </a:solidFill>
          </p:grpSpPr>
          <p:sp>
            <p:nvSpPr>
              <p:cNvPr id="32" name="Freeform 76"/>
              <p:cNvSpPr>
                <a:spLocks noEditPoints="1"/>
              </p:cNvSpPr>
              <p:nvPr/>
            </p:nvSpPr>
            <p:spPr bwMode="auto">
              <a:xfrm>
                <a:off x="-1373188" y="642938"/>
                <a:ext cx="804863" cy="679450"/>
              </a:xfrm>
              <a:custGeom>
                <a:avLst/>
                <a:gdLst/>
                <a:ahLst/>
                <a:cxnLst>
                  <a:cxn ang="0">
                    <a:pos x="37" y="0"/>
                  </a:cxn>
                  <a:cxn ang="0">
                    <a:pos x="17" y="7"/>
                  </a:cxn>
                  <a:cxn ang="0">
                    <a:pos x="2" y="22"/>
                  </a:cxn>
                  <a:cxn ang="0">
                    <a:pos x="0" y="341"/>
                  </a:cxn>
                  <a:cxn ang="0">
                    <a:pos x="2" y="357"/>
                  </a:cxn>
                  <a:cxn ang="0">
                    <a:pos x="17" y="373"/>
                  </a:cxn>
                  <a:cxn ang="0">
                    <a:pos x="37" y="380"/>
                  </a:cxn>
                  <a:cxn ang="0">
                    <a:pos x="210" y="386"/>
                  </a:cxn>
                  <a:cxn ang="0">
                    <a:pos x="164" y="413"/>
                  </a:cxn>
                  <a:cxn ang="0">
                    <a:pos x="148" y="416"/>
                  </a:cxn>
                  <a:cxn ang="0">
                    <a:pos x="137" y="417"/>
                  </a:cxn>
                  <a:cxn ang="0">
                    <a:pos x="131" y="421"/>
                  </a:cxn>
                  <a:cxn ang="0">
                    <a:pos x="133" y="424"/>
                  </a:cxn>
                  <a:cxn ang="0">
                    <a:pos x="140" y="428"/>
                  </a:cxn>
                  <a:cxn ang="0">
                    <a:pos x="371" y="427"/>
                  </a:cxn>
                  <a:cxn ang="0">
                    <a:pos x="376" y="423"/>
                  </a:cxn>
                  <a:cxn ang="0">
                    <a:pos x="374" y="417"/>
                  </a:cxn>
                  <a:cxn ang="0">
                    <a:pos x="360" y="416"/>
                  </a:cxn>
                  <a:cxn ang="0">
                    <a:pos x="300" y="391"/>
                  </a:cxn>
                  <a:cxn ang="0">
                    <a:pos x="298" y="380"/>
                  </a:cxn>
                  <a:cxn ang="0">
                    <a:pos x="477" y="378"/>
                  </a:cxn>
                  <a:cxn ang="0">
                    <a:pos x="497" y="368"/>
                  </a:cxn>
                  <a:cxn ang="0">
                    <a:pos x="507" y="350"/>
                  </a:cxn>
                  <a:cxn ang="0">
                    <a:pos x="507" y="38"/>
                  </a:cxn>
                  <a:cxn ang="0">
                    <a:pos x="501" y="17"/>
                  </a:cxn>
                  <a:cxn ang="0">
                    <a:pos x="484" y="2"/>
                  </a:cxn>
                  <a:cxn ang="0">
                    <a:pos x="470" y="0"/>
                  </a:cxn>
                  <a:cxn ang="0">
                    <a:pos x="416" y="353"/>
                  </a:cxn>
                  <a:cxn ang="0">
                    <a:pos x="413" y="347"/>
                  </a:cxn>
                  <a:cxn ang="0">
                    <a:pos x="417" y="340"/>
                  </a:cxn>
                  <a:cxn ang="0">
                    <a:pos x="420" y="343"/>
                  </a:cxn>
                  <a:cxn ang="0">
                    <a:pos x="420" y="351"/>
                  </a:cxn>
                  <a:cxn ang="0">
                    <a:pos x="417" y="354"/>
                  </a:cxn>
                  <a:cxn ang="0">
                    <a:pos x="441" y="354"/>
                  </a:cxn>
                  <a:cxn ang="0">
                    <a:pos x="434" y="350"/>
                  </a:cxn>
                  <a:cxn ang="0">
                    <a:pos x="434" y="344"/>
                  </a:cxn>
                  <a:cxn ang="0">
                    <a:pos x="441" y="340"/>
                  </a:cxn>
                  <a:cxn ang="0">
                    <a:pos x="463" y="341"/>
                  </a:cxn>
                  <a:cxn ang="0">
                    <a:pos x="467" y="347"/>
                  </a:cxn>
                  <a:cxn ang="0">
                    <a:pos x="466" y="351"/>
                  </a:cxn>
                  <a:cxn ang="0">
                    <a:pos x="460" y="354"/>
                  </a:cxn>
                  <a:cxn ang="0">
                    <a:pos x="471" y="311"/>
                  </a:cxn>
                  <a:cxn ang="0">
                    <a:pos x="460" y="318"/>
                  </a:cxn>
                  <a:cxn ang="0">
                    <a:pos x="43" y="317"/>
                  </a:cxn>
                  <a:cxn ang="0">
                    <a:pos x="34" y="306"/>
                  </a:cxn>
                  <a:cxn ang="0">
                    <a:pos x="35" y="41"/>
                  </a:cxn>
                  <a:cxn ang="0">
                    <a:pos x="47" y="34"/>
                  </a:cxn>
                  <a:cxn ang="0">
                    <a:pos x="466" y="34"/>
                  </a:cxn>
                  <a:cxn ang="0">
                    <a:pos x="473" y="45"/>
                  </a:cxn>
                </a:cxnLst>
                <a:rect l="0" t="0" r="r" b="b"/>
                <a:pathLst>
                  <a:path w="507" h="428">
                    <a:moveTo>
                      <a:pt x="470" y="0"/>
                    </a:moveTo>
                    <a:lnTo>
                      <a:pt x="37" y="0"/>
                    </a:lnTo>
                    <a:lnTo>
                      <a:pt x="37" y="0"/>
                    </a:lnTo>
                    <a:lnTo>
                      <a:pt x="30" y="1"/>
                    </a:lnTo>
                    <a:lnTo>
                      <a:pt x="22" y="2"/>
                    </a:lnTo>
                    <a:lnTo>
                      <a:pt x="17" y="7"/>
                    </a:lnTo>
                    <a:lnTo>
                      <a:pt x="11" y="11"/>
                    </a:lnTo>
                    <a:lnTo>
                      <a:pt x="7" y="17"/>
                    </a:lnTo>
                    <a:lnTo>
                      <a:pt x="2" y="22"/>
                    </a:lnTo>
                    <a:lnTo>
                      <a:pt x="1" y="30"/>
                    </a:lnTo>
                    <a:lnTo>
                      <a:pt x="0" y="38"/>
                    </a:lnTo>
                    <a:lnTo>
                      <a:pt x="0" y="341"/>
                    </a:lnTo>
                    <a:lnTo>
                      <a:pt x="0" y="341"/>
                    </a:lnTo>
                    <a:lnTo>
                      <a:pt x="1" y="350"/>
                    </a:lnTo>
                    <a:lnTo>
                      <a:pt x="2" y="357"/>
                    </a:lnTo>
                    <a:lnTo>
                      <a:pt x="7" y="363"/>
                    </a:lnTo>
                    <a:lnTo>
                      <a:pt x="11" y="368"/>
                    </a:lnTo>
                    <a:lnTo>
                      <a:pt x="17" y="373"/>
                    </a:lnTo>
                    <a:lnTo>
                      <a:pt x="22" y="376"/>
                    </a:lnTo>
                    <a:lnTo>
                      <a:pt x="30" y="378"/>
                    </a:lnTo>
                    <a:lnTo>
                      <a:pt x="37" y="380"/>
                    </a:lnTo>
                    <a:lnTo>
                      <a:pt x="210" y="380"/>
                    </a:lnTo>
                    <a:lnTo>
                      <a:pt x="210" y="386"/>
                    </a:lnTo>
                    <a:lnTo>
                      <a:pt x="210" y="386"/>
                    </a:lnTo>
                    <a:lnTo>
                      <a:pt x="208" y="391"/>
                    </a:lnTo>
                    <a:lnTo>
                      <a:pt x="207" y="397"/>
                    </a:lnTo>
                    <a:lnTo>
                      <a:pt x="164" y="413"/>
                    </a:lnTo>
                    <a:lnTo>
                      <a:pt x="164" y="413"/>
                    </a:lnTo>
                    <a:lnTo>
                      <a:pt x="157" y="416"/>
                    </a:lnTo>
                    <a:lnTo>
                      <a:pt x="148" y="416"/>
                    </a:lnTo>
                    <a:lnTo>
                      <a:pt x="140" y="416"/>
                    </a:lnTo>
                    <a:lnTo>
                      <a:pt x="140" y="416"/>
                    </a:lnTo>
                    <a:lnTo>
                      <a:pt x="137" y="417"/>
                    </a:lnTo>
                    <a:lnTo>
                      <a:pt x="134" y="417"/>
                    </a:lnTo>
                    <a:lnTo>
                      <a:pt x="133" y="420"/>
                    </a:lnTo>
                    <a:lnTo>
                      <a:pt x="131" y="421"/>
                    </a:lnTo>
                    <a:lnTo>
                      <a:pt x="131" y="423"/>
                    </a:lnTo>
                    <a:lnTo>
                      <a:pt x="131" y="423"/>
                    </a:lnTo>
                    <a:lnTo>
                      <a:pt x="133" y="424"/>
                    </a:lnTo>
                    <a:lnTo>
                      <a:pt x="134" y="426"/>
                    </a:lnTo>
                    <a:lnTo>
                      <a:pt x="137" y="427"/>
                    </a:lnTo>
                    <a:lnTo>
                      <a:pt x="140" y="428"/>
                    </a:lnTo>
                    <a:lnTo>
                      <a:pt x="367" y="428"/>
                    </a:lnTo>
                    <a:lnTo>
                      <a:pt x="367" y="428"/>
                    </a:lnTo>
                    <a:lnTo>
                      <a:pt x="371" y="427"/>
                    </a:lnTo>
                    <a:lnTo>
                      <a:pt x="373" y="426"/>
                    </a:lnTo>
                    <a:lnTo>
                      <a:pt x="376" y="424"/>
                    </a:lnTo>
                    <a:lnTo>
                      <a:pt x="376" y="423"/>
                    </a:lnTo>
                    <a:lnTo>
                      <a:pt x="376" y="421"/>
                    </a:lnTo>
                    <a:lnTo>
                      <a:pt x="376" y="421"/>
                    </a:lnTo>
                    <a:lnTo>
                      <a:pt x="374" y="417"/>
                    </a:lnTo>
                    <a:lnTo>
                      <a:pt x="371" y="416"/>
                    </a:lnTo>
                    <a:lnTo>
                      <a:pt x="371" y="416"/>
                    </a:lnTo>
                    <a:lnTo>
                      <a:pt x="360" y="416"/>
                    </a:lnTo>
                    <a:lnTo>
                      <a:pt x="304" y="394"/>
                    </a:lnTo>
                    <a:lnTo>
                      <a:pt x="304" y="394"/>
                    </a:lnTo>
                    <a:lnTo>
                      <a:pt x="300" y="391"/>
                    </a:lnTo>
                    <a:lnTo>
                      <a:pt x="298" y="388"/>
                    </a:lnTo>
                    <a:lnTo>
                      <a:pt x="298" y="386"/>
                    </a:lnTo>
                    <a:lnTo>
                      <a:pt x="298" y="380"/>
                    </a:lnTo>
                    <a:lnTo>
                      <a:pt x="470" y="380"/>
                    </a:lnTo>
                    <a:lnTo>
                      <a:pt x="470" y="380"/>
                    </a:lnTo>
                    <a:lnTo>
                      <a:pt x="477" y="378"/>
                    </a:lnTo>
                    <a:lnTo>
                      <a:pt x="484" y="376"/>
                    </a:lnTo>
                    <a:lnTo>
                      <a:pt x="491" y="373"/>
                    </a:lnTo>
                    <a:lnTo>
                      <a:pt x="497" y="368"/>
                    </a:lnTo>
                    <a:lnTo>
                      <a:pt x="501" y="363"/>
                    </a:lnTo>
                    <a:lnTo>
                      <a:pt x="504" y="357"/>
                    </a:lnTo>
                    <a:lnTo>
                      <a:pt x="507" y="350"/>
                    </a:lnTo>
                    <a:lnTo>
                      <a:pt x="507" y="341"/>
                    </a:lnTo>
                    <a:lnTo>
                      <a:pt x="507" y="38"/>
                    </a:lnTo>
                    <a:lnTo>
                      <a:pt x="507" y="38"/>
                    </a:lnTo>
                    <a:lnTo>
                      <a:pt x="507" y="30"/>
                    </a:lnTo>
                    <a:lnTo>
                      <a:pt x="504" y="22"/>
                    </a:lnTo>
                    <a:lnTo>
                      <a:pt x="501" y="17"/>
                    </a:lnTo>
                    <a:lnTo>
                      <a:pt x="497" y="11"/>
                    </a:lnTo>
                    <a:lnTo>
                      <a:pt x="491" y="7"/>
                    </a:lnTo>
                    <a:lnTo>
                      <a:pt x="484" y="2"/>
                    </a:lnTo>
                    <a:lnTo>
                      <a:pt x="477" y="1"/>
                    </a:lnTo>
                    <a:lnTo>
                      <a:pt x="470" y="0"/>
                    </a:lnTo>
                    <a:lnTo>
                      <a:pt x="470" y="0"/>
                    </a:lnTo>
                    <a:close/>
                    <a:moveTo>
                      <a:pt x="417" y="354"/>
                    </a:moveTo>
                    <a:lnTo>
                      <a:pt x="417" y="354"/>
                    </a:lnTo>
                    <a:lnTo>
                      <a:pt x="416" y="353"/>
                    </a:lnTo>
                    <a:lnTo>
                      <a:pt x="414" y="351"/>
                    </a:lnTo>
                    <a:lnTo>
                      <a:pt x="413" y="347"/>
                    </a:lnTo>
                    <a:lnTo>
                      <a:pt x="413" y="347"/>
                    </a:lnTo>
                    <a:lnTo>
                      <a:pt x="414" y="343"/>
                    </a:lnTo>
                    <a:lnTo>
                      <a:pt x="416" y="341"/>
                    </a:lnTo>
                    <a:lnTo>
                      <a:pt x="417" y="340"/>
                    </a:lnTo>
                    <a:lnTo>
                      <a:pt x="417" y="340"/>
                    </a:lnTo>
                    <a:lnTo>
                      <a:pt x="419" y="341"/>
                    </a:lnTo>
                    <a:lnTo>
                      <a:pt x="420" y="343"/>
                    </a:lnTo>
                    <a:lnTo>
                      <a:pt x="421" y="347"/>
                    </a:lnTo>
                    <a:lnTo>
                      <a:pt x="421" y="347"/>
                    </a:lnTo>
                    <a:lnTo>
                      <a:pt x="420" y="351"/>
                    </a:lnTo>
                    <a:lnTo>
                      <a:pt x="419" y="353"/>
                    </a:lnTo>
                    <a:lnTo>
                      <a:pt x="417" y="354"/>
                    </a:lnTo>
                    <a:lnTo>
                      <a:pt x="417" y="354"/>
                    </a:lnTo>
                    <a:close/>
                    <a:moveTo>
                      <a:pt x="460" y="354"/>
                    </a:moveTo>
                    <a:lnTo>
                      <a:pt x="441" y="354"/>
                    </a:lnTo>
                    <a:lnTo>
                      <a:pt x="441" y="354"/>
                    </a:lnTo>
                    <a:lnTo>
                      <a:pt x="439" y="353"/>
                    </a:lnTo>
                    <a:lnTo>
                      <a:pt x="436" y="351"/>
                    </a:lnTo>
                    <a:lnTo>
                      <a:pt x="434" y="350"/>
                    </a:lnTo>
                    <a:lnTo>
                      <a:pt x="433" y="347"/>
                    </a:lnTo>
                    <a:lnTo>
                      <a:pt x="433" y="347"/>
                    </a:lnTo>
                    <a:lnTo>
                      <a:pt x="434" y="344"/>
                    </a:lnTo>
                    <a:lnTo>
                      <a:pt x="436" y="343"/>
                    </a:lnTo>
                    <a:lnTo>
                      <a:pt x="439" y="341"/>
                    </a:lnTo>
                    <a:lnTo>
                      <a:pt x="441" y="340"/>
                    </a:lnTo>
                    <a:lnTo>
                      <a:pt x="460" y="340"/>
                    </a:lnTo>
                    <a:lnTo>
                      <a:pt x="460" y="340"/>
                    </a:lnTo>
                    <a:lnTo>
                      <a:pt x="463" y="341"/>
                    </a:lnTo>
                    <a:lnTo>
                      <a:pt x="466" y="343"/>
                    </a:lnTo>
                    <a:lnTo>
                      <a:pt x="467" y="344"/>
                    </a:lnTo>
                    <a:lnTo>
                      <a:pt x="467" y="347"/>
                    </a:lnTo>
                    <a:lnTo>
                      <a:pt x="467" y="347"/>
                    </a:lnTo>
                    <a:lnTo>
                      <a:pt x="467" y="350"/>
                    </a:lnTo>
                    <a:lnTo>
                      <a:pt x="466" y="351"/>
                    </a:lnTo>
                    <a:lnTo>
                      <a:pt x="463" y="353"/>
                    </a:lnTo>
                    <a:lnTo>
                      <a:pt x="460" y="354"/>
                    </a:lnTo>
                    <a:lnTo>
                      <a:pt x="460" y="354"/>
                    </a:lnTo>
                    <a:close/>
                    <a:moveTo>
                      <a:pt x="473" y="306"/>
                    </a:moveTo>
                    <a:lnTo>
                      <a:pt x="473" y="306"/>
                    </a:lnTo>
                    <a:lnTo>
                      <a:pt x="471" y="311"/>
                    </a:lnTo>
                    <a:lnTo>
                      <a:pt x="469" y="314"/>
                    </a:lnTo>
                    <a:lnTo>
                      <a:pt x="466" y="317"/>
                    </a:lnTo>
                    <a:lnTo>
                      <a:pt x="460" y="318"/>
                    </a:lnTo>
                    <a:lnTo>
                      <a:pt x="47" y="318"/>
                    </a:lnTo>
                    <a:lnTo>
                      <a:pt x="47" y="318"/>
                    </a:lnTo>
                    <a:lnTo>
                      <a:pt x="43" y="317"/>
                    </a:lnTo>
                    <a:lnTo>
                      <a:pt x="38" y="314"/>
                    </a:lnTo>
                    <a:lnTo>
                      <a:pt x="35" y="311"/>
                    </a:lnTo>
                    <a:lnTo>
                      <a:pt x="34" y="306"/>
                    </a:lnTo>
                    <a:lnTo>
                      <a:pt x="34" y="45"/>
                    </a:lnTo>
                    <a:lnTo>
                      <a:pt x="34" y="45"/>
                    </a:lnTo>
                    <a:lnTo>
                      <a:pt x="35" y="41"/>
                    </a:lnTo>
                    <a:lnTo>
                      <a:pt x="38" y="37"/>
                    </a:lnTo>
                    <a:lnTo>
                      <a:pt x="43" y="34"/>
                    </a:lnTo>
                    <a:lnTo>
                      <a:pt x="47" y="34"/>
                    </a:lnTo>
                    <a:lnTo>
                      <a:pt x="460" y="34"/>
                    </a:lnTo>
                    <a:lnTo>
                      <a:pt x="460" y="34"/>
                    </a:lnTo>
                    <a:lnTo>
                      <a:pt x="466" y="34"/>
                    </a:lnTo>
                    <a:lnTo>
                      <a:pt x="469" y="37"/>
                    </a:lnTo>
                    <a:lnTo>
                      <a:pt x="471" y="41"/>
                    </a:lnTo>
                    <a:lnTo>
                      <a:pt x="473" y="45"/>
                    </a:lnTo>
                    <a:lnTo>
                      <a:pt x="473" y="30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4" name="Freeform 77"/>
              <p:cNvSpPr/>
              <p:nvPr/>
            </p:nvSpPr>
            <p:spPr bwMode="auto">
              <a:xfrm>
                <a:off x="-1146175" y="765175"/>
                <a:ext cx="354013" cy="322263"/>
              </a:xfrm>
              <a:custGeom>
                <a:avLst/>
                <a:gdLst/>
                <a:ahLst/>
                <a:cxnLst>
                  <a:cxn ang="0">
                    <a:pos x="217" y="191"/>
                  </a:cxn>
                  <a:cxn ang="0">
                    <a:pos x="198" y="191"/>
                  </a:cxn>
                  <a:cxn ang="0">
                    <a:pos x="200" y="70"/>
                  </a:cxn>
                  <a:cxn ang="0">
                    <a:pos x="198" y="66"/>
                  </a:cxn>
                  <a:cxn ang="0">
                    <a:pos x="194" y="61"/>
                  </a:cxn>
                  <a:cxn ang="0">
                    <a:pos x="175" y="60"/>
                  </a:cxn>
                  <a:cxn ang="0">
                    <a:pos x="171" y="61"/>
                  </a:cxn>
                  <a:cxn ang="0">
                    <a:pos x="167" y="66"/>
                  </a:cxn>
                  <a:cxn ang="0">
                    <a:pos x="165" y="187"/>
                  </a:cxn>
                  <a:cxn ang="0">
                    <a:pos x="167" y="191"/>
                  </a:cxn>
                  <a:cxn ang="0">
                    <a:pos x="137" y="191"/>
                  </a:cxn>
                  <a:cxn ang="0">
                    <a:pos x="138" y="27"/>
                  </a:cxn>
                  <a:cxn ang="0">
                    <a:pos x="137" y="24"/>
                  </a:cxn>
                  <a:cxn ang="0">
                    <a:pos x="133" y="18"/>
                  </a:cxn>
                  <a:cxn ang="0">
                    <a:pos x="114" y="18"/>
                  </a:cxn>
                  <a:cxn ang="0">
                    <a:pos x="110" y="18"/>
                  </a:cxn>
                  <a:cxn ang="0">
                    <a:pos x="105" y="24"/>
                  </a:cxn>
                  <a:cxn ang="0">
                    <a:pos x="104" y="187"/>
                  </a:cxn>
                  <a:cxn ang="0">
                    <a:pos x="105" y="191"/>
                  </a:cxn>
                  <a:cxn ang="0">
                    <a:pos x="75" y="191"/>
                  </a:cxn>
                  <a:cxn ang="0">
                    <a:pos x="77" y="113"/>
                  </a:cxn>
                  <a:cxn ang="0">
                    <a:pos x="77" y="110"/>
                  </a:cxn>
                  <a:cxn ang="0">
                    <a:pos x="71" y="104"/>
                  </a:cxn>
                  <a:cxn ang="0">
                    <a:pos x="52" y="104"/>
                  </a:cxn>
                  <a:cxn ang="0">
                    <a:pos x="50" y="104"/>
                  </a:cxn>
                  <a:cxn ang="0">
                    <a:pos x="44" y="110"/>
                  </a:cxn>
                  <a:cxn ang="0">
                    <a:pos x="42" y="187"/>
                  </a:cxn>
                  <a:cxn ang="0">
                    <a:pos x="44" y="191"/>
                  </a:cxn>
                  <a:cxn ang="0">
                    <a:pos x="11" y="96"/>
                  </a:cxn>
                  <a:cxn ang="0">
                    <a:pos x="17" y="96"/>
                  </a:cxn>
                  <a:cxn ang="0">
                    <a:pos x="20" y="91"/>
                  </a:cxn>
                  <a:cxn ang="0">
                    <a:pos x="18" y="88"/>
                  </a:cxn>
                  <a:cxn ang="0">
                    <a:pos x="11" y="87"/>
                  </a:cxn>
                  <a:cxn ang="0">
                    <a:pos x="11" y="6"/>
                  </a:cxn>
                  <a:cxn ang="0">
                    <a:pos x="10" y="1"/>
                  </a:cxn>
                  <a:cxn ang="0">
                    <a:pos x="5" y="0"/>
                  </a:cxn>
                  <a:cxn ang="0">
                    <a:pos x="2" y="0"/>
                  </a:cxn>
                  <a:cxn ang="0">
                    <a:pos x="0" y="3"/>
                  </a:cxn>
                  <a:cxn ang="0">
                    <a:pos x="0" y="197"/>
                  </a:cxn>
                  <a:cxn ang="0">
                    <a:pos x="1" y="201"/>
                  </a:cxn>
                  <a:cxn ang="0">
                    <a:pos x="5" y="203"/>
                  </a:cxn>
                  <a:cxn ang="0">
                    <a:pos x="217" y="203"/>
                  </a:cxn>
                  <a:cxn ang="0">
                    <a:pos x="220" y="201"/>
                  </a:cxn>
                  <a:cxn ang="0">
                    <a:pos x="223" y="197"/>
                  </a:cxn>
                  <a:cxn ang="0">
                    <a:pos x="221" y="194"/>
                  </a:cxn>
                  <a:cxn ang="0">
                    <a:pos x="218" y="191"/>
                  </a:cxn>
                  <a:cxn ang="0">
                    <a:pos x="217" y="191"/>
                  </a:cxn>
                </a:cxnLst>
                <a:rect l="0" t="0" r="r" b="b"/>
                <a:pathLst>
                  <a:path w="223" h="203">
                    <a:moveTo>
                      <a:pt x="217" y="191"/>
                    </a:moveTo>
                    <a:lnTo>
                      <a:pt x="217" y="191"/>
                    </a:lnTo>
                    <a:lnTo>
                      <a:pt x="198" y="191"/>
                    </a:lnTo>
                    <a:lnTo>
                      <a:pt x="198" y="191"/>
                    </a:lnTo>
                    <a:lnTo>
                      <a:pt x="200" y="187"/>
                    </a:lnTo>
                    <a:lnTo>
                      <a:pt x="200" y="70"/>
                    </a:lnTo>
                    <a:lnTo>
                      <a:pt x="200" y="70"/>
                    </a:lnTo>
                    <a:lnTo>
                      <a:pt x="198" y="66"/>
                    </a:lnTo>
                    <a:lnTo>
                      <a:pt x="197" y="63"/>
                    </a:lnTo>
                    <a:lnTo>
                      <a:pt x="194" y="61"/>
                    </a:lnTo>
                    <a:lnTo>
                      <a:pt x="190" y="60"/>
                    </a:lnTo>
                    <a:lnTo>
                      <a:pt x="175" y="60"/>
                    </a:lnTo>
                    <a:lnTo>
                      <a:pt x="175" y="60"/>
                    </a:lnTo>
                    <a:lnTo>
                      <a:pt x="171" y="61"/>
                    </a:lnTo>
                    <a:lnTo>
                      <a:pt x="168" y="63"/>
                    </a:lnTo>
                    <a:lnTo>
                      <a:pt x="167" y="66"/>
                    </a:lnTo>
                    <a:lnTo>
                      <a:pt x="165" y="70"/>
                    </a:lnTo>
                    <a:lnTo>
                      <a:pt x="165" y="187"/>
                    </a:lnTo>
                    <a:lnTo>
                      <a:pt x="165" y="187"/>
                    </a:lnTo>
                    <a:lnTo>
                      <a:pt x="167" y="191"/>
                    </a:lnTo>
                    <a:lnTo>
                      <a:pt x="137" y="191"/>
                    </a:lnTo>
                    <a:lnTo>
                      <a:pt x="137" y="191"/>
                    </a:lnTo>
                    <a:lnTo>
                      <a:pt x="138" y="187"/>
                    </a:lnTo>
                    <a:lnTo>
                      <a:pt x="138" y="27"/>
                    </a:lnTo>
                    <a:lnTo>
                      <a:pt x="138" y="27"/>
                    </a:lnTo>
                    <a:lnTo>
                      <a:pt x="137" y="24"/>
                    </a:lnTo>
                    <a:lnTo>
                      <a:pt x="135" y="20"/>
                    </a:lnTo>
                    <a:lnTo>
                      <a:pt x="133" y="18"/>
                    </a:lnTo>
                    <a:lnTo>
                      <a:pt x="128" y="18"/>
                    </a:lnTo>
                    <a:lnTo>
                      <a:pt x="114" y="18"/>
                    </a:lnTo>
                    <a:lnTo>
                      <a:pt x="114" y="18"/>
                    </a:lnTo>
                    <a:lnTo>
                      <a:pt x="110" y="18"/>
                    </a:lnTo>
                    <a:lnTo>
                      <a:pt x="107" y="20"/>
                    </a:lnTo>
                    <a:lnTo>
                      <a:pt x="105" y="24"/>
                    </a:lnTo>
                    <a:lnTo>
                      <a:pt x="104" y="27"/>
                    </a:lnTo>
                    <a:lnTo>
                      <a:pt x="104" y="187"/>
                    </a:lnTo>
                    <a:lnTo>
                      <a:pt x="104" y="187"/>
                    </a:lnTo>
                    <a:lnTo>
                      <a:pt x="105" y="191"/>
                    </a:lnTo>
                    <a:lnTo>
                      <a:pt x="75" y="191"/>
                    </a:lnTo>
                    <a:lnTo>
                      <a:pt x="75" y="191"/>
                    </a:lnTo>
                    <a:lnTo>
                      <a:pt x="77" y="187"/>
                    </a:lnTo>
                    <a:lnTo>
                      <a:pt x="77" y="113"/>
                    </a:lnTo>
                    <a:lnTo>
                      <a:pt x="77" y="113"/>
                    </a:lnTo>
                    <a:lnTo>
                      <a:pt x="77" y="110"/>
                    </a:lnTo>
                    <a:lnTo>
                      <a:pt x="74" y="107"/>
                    </a:lnTo>
                    <a:lnTo>
                      <a:pt x="71" y="104"/>
                    </a:lnTo>
                    <a:lnTo>
                      <a:pt x="67" y="104"/>
                    </a:lnTo>
                    <a:lnTo>
                      <a:pt x="52" y="104"/>
                    </a:lnTo>
                    <a:lnTo>
                      <a:pt x="52" y="104"/>
                    </a:lnTo>
                    <a:lnTo>
                      <a:pt x="50" y="104"/>
                    </a:lnTo>
                    <a:lnTo>
                      <a:pt x="45" y="107"/>
                    </a:lnTo>
                    <a:lnTo>
                      <a:pt x="44" y="110"/>
                    </a:lnTo>
                    <a:lnTo>
                      <a:pt x="42" y="113"/>
                    </a:lnTo>
                    <a:lnTo>
                      <a:pt x="42" y="187"/>
                    </a:lnTo>
                    <a:lnTo>
                      <a:pt x="42" y="187"/>
                    </a:lnTo>
                    <a:lnTo>
                      <a:pt x="44" y="191"/>
                    </a:lnTo>
                    <a:lnTo>
                      <a:pt x="11" y="191"/>
                    </a:lnTo>
                    <a:lnTo>
                      <a:pt x="11" y="96"/>
                    </a:lnTo>
                    <a:lnTo>
                      <a:pt x="17" y="96"/>
                    </a:lnTo>
                    <a:lnTo>
                      <a:pt x="17" y="96"/>
                    </a:lnTo>
                    <a:lnTo>
                      <a:pt x="18" y="94"/>
                    </a:lnTo>
                    <a:lnTo>
                      <a:pt x="20" y="91"/>
                    </a:lnTo>
                    <a:lnTo>
                      <a:pt x="20" y="91"/>
                    </a:lnTo>
                    <a:lnTo>
                      <a:pt x="18" y="88"/>
                    </a:lnTo>
                    <a:lnTo>
                      <a:pt x="17" y="87"/>
                    </a:lnTo>
                    <a:lnTo>
                      <a:pt x="11" y="87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10" y="3"/>
                    </a:lnTo>
                    <a:lnTo>
                      <a:pt x="10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0" y="197"/>
                    </a:lnTo>
                    <a:lnTo>
                      <a:pt x="0" y="197"/>
                    </a:lnTo>
                    <a:lnTo>
                      <a:pt x="1" y="201"/>
                    </a:lnTo>
                    <a:lnTo>
                      <a:pt x="1" y="201"/>
                    </a:lnTo>
                    <a:lnTo>
                      <a:pt x="5" y="203"/>
                    </a:lnTo>
                    <a:lnTo>
                      <a:pt x="217" y="203"/>
                    </a:lnTo>
                    <a:lnTo>
                      <a:pt x="217" y="203"/>
                    </a:lnTo>
                    <a:lnTo>
                      <a:pt x="218" y="203"/>
                    </a:lnTo>
                    <a:lnTo>
                      <a:pt x="220" y="201"/>
                    </a:lnTo>
                    <a:lnTo>
                      <a:pt x="221" y="199"/>
                    </a:lnTo>
                    <a:lnTo>
                      <a:pt x="223" y="197"/>
                    </a:lnTo>
                    <a:lnTo>
                      <a:pt x="223" y="197"/>
                    </a:lnTo>
                    <a:lnTo>
                      <a:pt x="221" y="194"/>
                    </a:lnTo>
                    <a:lnTo>
                      <a:pt x="220" y="193"/>
                    </a:lnTo>
                    <a:lnTo>
                      <a:pt x="218" y="191"/>
                    </a:lnTo>
                    <a:lnTo>
                      <a:pt x="217" y="191"/>
                    </a:lnTo>
                    <a:lnTo>
                      <a:pt x="217" y="19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37" name="직사각형 96"/>
            <p:cNvSpPr/>
            <p:nvPr/>
          </p:nvSpPr>
          <p:spPr>
            <a:xfrm>
              <a:off x="8170" y="5922"/>
              <a:ext cx="2278" cy="669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ko-KR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ASADAL INTERNET, INC</a:t>
              </a:r>
              <a:endPara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40" name="직사각형 97"/>
            <p:cNvSpPr/>
            <p:nvPr/>
          </p:nvSpPr>
          <p:spPr>
            <a:xfrm>
              <a:off x="8170" y="6345"/>
              <a:ext cx="3710" cy="598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ko-KR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Asadal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 has been  web hosting sites in Korea since March 1998.</a:t>
              </a:r>
              <a:endPara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41" name="직사각형 98"/>
            <p:cNvSpPr/>
            <p:nvPr/>
          </p:nvSpPr>
          <p:spPr>
            <a:xfrm>
              <a:off x="2795" y="6900"/>
              <a:ext cx="2278" cy="669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ko-KR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ASADAL INTERNET, INC</a:t>
              </a:r>
              <a:endPara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wind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timgO1H7PY5C"/>
          <p:cNvPicPr>
            <a:picLocks noChangeAspect="1"/>
          </p:cNvPicPr>
          <p:nvPr/>
        </p:nvPicPr>
        <p:blipFill>
          <a:blip r:embed="rId1"/>
          <a:srcRect b="11586"/>
          <a:stretch>
            <a:fillRect/>
          </a:stretch>
        </p:blipFill>
        <p:spPr>
          <a:xfrm>
            <a:off x="0" y="0"/>
            <a:ext cx="12206605" cy="684784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750128" y="2594295"/>
            <a:ext cx="1835599" cy="1564226"/>
            <a:chOff x="1338276" y="2382150"/>
            <a:chExt cx="2580591" cy="2199079"/>
          </a:xfrm>
        </p:grpSpPr>
        <p:sp>
          <p:nvSpPr>
            <p:cNvPr id="5" name="任意多边形: 形状 4"/>
            <p:cNvSpPr/>
            <p:nvPr/>
          </p:nvSpPr>
          <p:spPr>
            <a:xfrm>
              <a:off x="1456924" y="2471650"/>
              <a:ext cx="2343295" cy="2020080"/>
            </a:xfrm>
            <a:custGeom>
              <a:avLst/>
              <a:gdLst>
                <a:gd name="connsiteX0" fmla="*/ 970882 w 4030675"/>
                <a:gd name="connsiteY0" fmla="*/ 154852 h 3474718"/>
                <a:gd name="connsiteX1" fmla="*/ 179628 w 4030675"/>
                <a:gd name="connsiteY1" fmla="*/ 1737359 h 3474718"/>
                <a:gd name="connsiteX2" fmla="*/ 970882 w 4030675"/>
                <a:gd name="connsiteY2" fmla="*/ 3319865 h 3474718"/>
                <a:gd name="connsiteX3" fmla="*/ 3059792 w 4030675"/>
                <a:gd name="connsiteY3" fmla="*/ 3319865 h 3474718"/>
                <a:gd name="connsiteX4" fmla="*/ 3851046 w 4030675"/>
                <a:gd name="connsiteY4" fmla="*/ 1737359 h 3474718"/>
                <a:gd name="connsiteX5" fmla="*/ 3059792 w 4030675"/>
                <a:gd name="connsiteY5" fmla="*/ 154852 h 3474718"/>
                <a:gd name="connsiteX6" fmla="*/ 868680 w 4030675"/>
                <a:gd name="connsiteY6" fmla="*/ 0 h 3474718"/>
                <a:gd name="connsiteX7" fmla="*/ 3161995 w 4030675"/>
                <a:gd name="connsiteY7" fmla="*/ 0 h 3474718"/>
                <a:gd name="connsiteX8" fmla="*/ 4030675 w 4030675"/>
                <a:gd name="connsiteY8" fmla="*/ 1737359 h 3474718"/>
                <a:gd name="connsiteX9" fmla="*/ 3161995 w 4030675"/>
                <a:gd name="connsiteY9" fmla="*/ 3474718 h 3474718"/>
                <a:gd name="connsiteX10" fmla="*/ 868680 w 4030675"/>
                <a:gd name="connsiteY10" fmla="*/ 3474718 h 3474718"/>
                <a:gd name="connsiteX11" fmla="*/ 0 w 4030675"/>
                <a:gd name="connsiteY11" fmla="*/ 1737359 h 3474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030675" h="3474718">
                  <a:moveTo>
                    <a:pt x="970882" y="154852"/>
                  </a:moveTo>
                  <a:lnTo>
                    <a:pt x="179628" y="1737359"/>
                  </a:lnTo>
                  <a:lnTo>
                    <a:pt x="970882" y="3319865"/>
                  </a:lnTo>
                  <a:lnTo>
                    <a:pt x="3059792" y="3319865"/>
                  </a:lnTo>
                  <a:lnTo>
                    <a:pt x="3851046" y="1737359"/>
                  </a:lnTo>
                  <a:lnTo>
                    <a:pt x="3059792" y="154852"/>
                  </a:lnTo>
                  <a:close/>
                  <a:moveTo>
                    <a:pt x="868680" y="0"/>
                  </a:moveTo>
                  <a:lnTo>
                    <a:pt x="3161995" y="0"/>
                  </a:lnTo>
                  <a:lnTo>
                    <a:pt x="4030675" y="1737359"/>
                  </a:lnTo>
                  <a:lnTo>
                    <a:pt x="3161995" y="3474718"/>
                  </a:lnTo>
                  <a:lnTo>
                    <a:pt x="868680" y="3474718"/>
                  </a:lnTo>
                  <a:lnTo>
                    <a:pt x="0" y="17373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" name="六边形 5"/>
            <p:cNvSpPr/>
            <p:nvPr/>
          </p:nvSpPr>
          <p:spPr>
            <a:xfrm>
              <a:off x="1338276" y="2382150"/>
              <a:ext cx="2580591" cy="2199079"/>
            </a:xfrm>
            <a:prstGeom prst="hexagon">
              <a:avLst/>
            </a:prstGeom>
            <a:noFill/>
            <a:ln>
              <a:solidFill>
                <a:schemeClr val="bg1"/>
              </a:solidFill>
            </a:ln>
            <a:effectLst>
              <a:glow rad="63500">
                <a:srgbClr val="10BBCA">
                  <a:alpha val="4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27" name="组合 26"/>
          <p:cNvGrpSpPr/>
          <p:nvPr/>
        </p:nvGrpSpPr>
        <p:grpSpPr>
          <a:xfrm flipH="1">
            <a:off x="3605603" y="2791538"/>
            <a:ext cx="430883" cy="1133787"/>
            <a:chOff x="899310" y="3033935"/>
            <a:chExt cx="605760" cy="1593944"/>
          </a:xfrm>
        </p:grpSpPr>
        <p:grpSp>
          <p:nvGrpSpPr>
            <p:cNvPr id="23" name="组合 22"/>
            <p:cNvGrpSpPr/>
            <p:nvPr/>
          </p:nvGrpSpPr>
          <p:grpSpPr>
            <a:xfrm>
              <a:off x="1083941" y="3033935"/>
              <a:ext cx="421129" cy="1593944"/>
              <a:chOff x="2284757" y="1539662"/>
              <a:chExt cx="1113557" cy="4214734"/>
            </a:xfrm>
          </p:grpSpPr>
          <p:cxnSp>
            <p:nvCxnSpPr>
              <p:cNvPr id="21" name="直接连接符 20"/>
              <p:cNvCxnSpPr/>
              <p:nvPr/>
            </p:nvCxnSpPr>
            <p:spPr>
              <a:xfrm flipH="1">
                <a:off x="2284757" y="1539662"/>
                <a:ext cx="1113556" cy="2097273"/>
              </a:xfrm>
              <a:prstGeom prst="line">
                <a:avLst/>
              </a:prstGeom>
              <a:ln w="31750" cap="rnd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 flipH="1" flipV="1">
                <a:off x="2284757" y="3636935"/>
                <a:ext cx="1113557" cy="2117461"/>
              </a:xfrm>
              <a:prstGeom prst="line">
                <a:avLst/>
              </a:prstGeom>
              <a:ln w="31750" cap="rnd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组合 23"/>
            <p:cNvGrpSpPr/>
            <p:nvPr/>
          </p:nvGrpSpPr>
          <p:grpSpPr>
            <a:xfrm>
              <a:off x="899310" y="3220900"/>
              <a:ext cx="320318" cy="1212380"/>
              <a:chOff x="2284757" y="1539662"/>
              <a:chExt cx="1113557" cy="4214734"/>
            </a:xfrm>
          </p:grpSpPr>
          <p:cxnSp>
            <p:nvCxnSpPr>
              <p:cNvPr id="25" name="直接连接符 24"/>
              <p:cNvCxnSpPr/>
              <p:nvPr/>
            </p:nvCxnSpPr>
            <p:spPr>
              <a:xfrm flipH="1">
                <a:off x="2284757" y="1539662"/>
                <a:ext cx="1113556" cy="2097273"/>
              </a:xfrm>
              <a:prstGeom prst="line">
                <a:avLst/>
              </a:prstGeom>
              <a:ln w="31750" cap="rnd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 flipH="1" flipV="1">
                <a:off x="2284757" y="3636935"/>
                <a:ext cx="1113557" cy="2117461"/>
              </a:xfrm>
              <a:prstGeom prst="line">
                <a:avLst/>
              </a:prstGeom>
              <a:ln w="31750" cap="rnd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8" name="组合 27"/>
          <p:cNvGrpSpPr/>
          <p:nvPr/>
        </p:nvGrpSpPr>
        <p:grpSpPr>
          <a:xfrm rot="10800000" flipH="1">
            <a:off x="1319033" y="2829494"/>
            <a:ext cx="430883" cy="1133787"/>
            <a:chOff x="899310" y="3033935"/>
            <a:chExt cx="605760" cy="1593944"/>
          </a:xfrm>
        </p:grpSpPr>
        <p:grpSp>
          <p:nvGrpSpPr>
            <p:cNvPr id="29" name="组合 28"/>
            <p:cNvGrpSpPr/>
            <p:nvPr/>
          </p:nvGrpSpPr>
          <p:grpSpPr>
            <a:xfrm>
              <a:off x="1083941" y="3033935"/>
              <a:ext cx="421129" cy="1593944"/>
              <a:chOff x="2284757" y="1539662"/>
              <a:chExt cx="1113557" cy="4214734"/>
            </a:xfrm>
          </p:grpSpPr>
          <p:cxnSp>
            <p:nvCxnSpPr>
              <p:cNvPr id="33" name="直接连接符 32"/>
              <p:cNvCxnSpPr/>
              <p:nvPr/>
            </p:nvCxnSpPr>
            <p:spPr>
              <a:xfrm flipH="1">
                <a:off x="2284757" y="1539662"/>
                <a:ext cx="1113556" cy="2097273"/>
              </a:xfrm>
              <a:prstGeom prst="line">
                <a:avLst/>
              </a:prstGeom>
              <a:ln w="31750" cap="rnd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 flipH="1" flipV="1">
                <a:off x="2284757" y="3636935"/>
                <a:ext cx="1113557" cy="2117461"/>
              </a:xfrm>
              <a:prstGeom prst="line">
                <a:avLst/>
              </a:prstGeom>
              <a:ln w="31750" cap="rnd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组合 29"/>
            <p:cNvGrpSpPr/>
            <p:nvPr/>
          </p:nvGrpSpPr>
          <p:grpSpPr>
            <a:xfrm>
              <a:off x="899310" y="3220900"/>
              <a:ext cx="320318" cy="1212380"/>
              <a:chOff x="2284757" y="1539662"/>
              <a:chExt cx="1113557" cy="4214734"/>
            </a:xfrm>
          </p:grpSpPr>
          <p:cxnSp>
            <p:nvCxnSpPr>
              <p:cNvPr id="31" name="直接连接符 30"/>
              <p:cNvCxnSpPr/>
              <p:nvPr/>
            </p:nvCxnSpPr>
            <p:spPr>
              <a:xfrm flipH="1">
                <a:off x="2284757" y="1539662"/>
                <a:ext cx="1113556" cy="2097273"/>
              </a:xfrm>
              <a:prstGeom prst="line">
                <a:avLst/>
              </a:prstGeom>
              <a:ln w="31750" cap="rnd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/>
            </p:nvCxnSpPr>
            <p:spPr>
              <a:xfrm flipH="1" flipV="1">
                <a:off x="2284757" y="3636935"/>
                <a:ext cx="1113557" cy="2117461"/>
              </a:xfrm>
              <a:prstGeom prst="line">
                <a:avLst/>
              </a:prstGeom>
              <a:ln w="31750" cap="rnd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7" name="组合 36"/>
          <p:cNvGrpSpPr/>
          <p:nvPr/>
        </p:nvGrpSpPr>
        <p:grpSpPr>
          <a:xfrm>
            <a:off x="5149261" y="1588572"/>
            <a:ext cx="909983" cy="3444223"/>
            <a:chOff x="3473085" y="1582215"/>
            <a:chExt cx="1426726" cy="4328224"/>
          </a:xfrm>
          <a:effectLst>
            <a:glow rad="63500">
              <a:srgbClr val="10BBCA">
                <a:alpha val="68000"/>
              </a:srgbClr>
            </a:glow>
          </a:effectLst>
        </p:grpSpPr>
        <p:cxnSp>
          <p:nvCxnSpPr>
            <p:cNvPr id="45" name="直接连接符 44"/>
            <p:cNvCxnSpPr/>
            <p:nvPr/>
          </p:nvCxnSpPr>
          <p:spPr>
            <a:xfrm flipH="1">
              <a:off x="3473085" y="1582215"/>
              <a:ext cx="1426725" cy="2153746"/>
            </a:xfrm>
            <a:prstGeom prst="line">
              <a:avLst/>
            </a:prstGeom>
            <a:ln w="31750" cap="rnd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 flipH="1" flipV="1">
              <a:off x="3473085" y="3735961"/>
              <a:ext cx="1426726" cy="2174478"/>
            </a:xfrm>
            <a:prstGeom prst="line">
              <a:avLst/>
            </a:prstGeom>
            <a:ln w="31750" cap="rnd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组合 54"/>
          <p:cNvGrpSpPr/>
          <p:nvPr/>
        </p:nvGrpSpPr>
        <p:grpSpPr>
          <a:xfrm>
            <a:off x="5425061" y="1695325"/>
            <a:ext cx="5504796" cy="3254419"/>
            <a:chOff x="4821806" y="1720697"/>
            <a:chExt cx="5843078" cy="3454410"/>
          </a:xfrm>
        </p:grpSpPr>
        <p:sp>
          <p:nvSpPr>
            <p:cNvPr id="40" name="等腰三角形 124"/>
            <p:cNvSpPr/>
            <p:nvPr/>
          </p:nvSpPr>
          <p:spPr>
            <a:xfrm rot="10800000">
              <a:off x="4821806" y="1720697"/>
              <a:ext cx="5843078" cy="3444222"/>
            </a:xfrm>
            <a:custGeom>
              <a:avLst/>
              <a:gdLst>
                <a:gd name="connsiteX0" fmla="*/ 0 w 5483644"/>
                <a:gd name="connsiteY0" fmla="*/ 4727280 h 4727280"/>
                <a:gd name="connsiteX1" fmla="*/ 2741822 w 5483644"/>
                <a:gd name="connsiteY1" fmla="*/ 0 h 4727280"/>
                <a:gd name="connsiteX2" fmla="*/ 5483644 w 5483644"/>
                <a:gd name="connsiteY2" fmla="*/ 4727280 h 4727280"/>
                <a:gd name="connsiteX3" fmla="*/ 0 w 5483644"/>
                <a:gd name="connsiteY3" fmla="*/ 4727280 h 4727280"/>
                <a:gd name="connsiteX0-1" fmla="*/ 0 w 5483644"/>
                <a:gd name="connsiteY0-2" fmla="*/ 4727280 h 4727280"/>
                <a:gd name="connsiteX1-3" fmla="*/ 2741822 w 5483644"/>
                <a:gd name="connsiteY1-4" fmla="*/ 0 h 4727280"/>
                <a:gd name="connsiteX2-5" fmla="*/ 4321046 w 5483644"/>
                <a:gd name="connsiteY2-6" fmla="*/ 2686280 h 4727280"/>
                <a:gd name="connsiteX3-7" fmla="*/ 5483644 w 5483644"/>
                <a:gd name="connsiteY3-8" fmla="*/ 4727280 h 4727280"/>
                <a:gd name="connsiteX4" fmla="*/ 0 w 5483644"/>
                <a:gd name="connsiteY4" fmla="*/ 4727280 h 4727280"/>
                <a:gd name="connsiteX0-9" fmla="*/ 0 w 6789926"/>
                <a:gd name="connsiteY0-10" fmla="*/ 4727280 h 4727280"/>
                <a:gd name="connsiteX1-11" fmla="*/ 2741822 w 6789926"/>
                <a:gd name="connsiteY1-12" fmla="*/ 0 h 4727280"/>
                <a:gd name="connsiteX2-13" fmla="*/ 6789926 w 6789926"/>
                <a:gd name="connsiteY2-14" fmla="*/ 2381480 h 4727280"/>
                <a:gd name="connsiteX3-15" fmla="*/ 5483644 w 6789926"/>
                <a:gd name="connsiteY3-16" fmla="*/ 4727280 h 4727280"/>
                <a:gd name="connsiteX4-17" fmla="*/ 0 w 6789926"/>
                <a:gd name="connsiteY4-18" fmla="*/ 4727280 h 4727280"/>
                <a:gd name="connsiteX0-19" fmla="*/ 0 w 6789926"/>
                <a:gd name="connsiteY0-20" fmla="*/ 4727280 h 4727280"/>
                <a:gd name="connsiteX1-21" fmla="*/ 2741822 w 6789926"/>
                <a:gd name="connsiteY1-22" fmla="*/ 0 h 4727280"/>
                <a:gd name="connsiteX2-23" fmla="*/ 6789926 w 6789926"/>
                <a:gd name="connsiteY2-24" fmla="*/ 2381480 h 4727280"/>
                <a:gd name="connsiteX3-25" fmla="*/ 5493804 w 6789926"/>
                <a:gd name="connsiteY3-26" fmla="*/ 4361520 h 4727280"/>
                <a:gd name="connsiteX4-27" fmla="*/ 0 w 6789926"/>
                <a:gd name="connsiteY4-28" fmla="*/ 4727280 h 4727280"/>
                <a:gd name="connsiteX0-29" fmla="*/ 0 w 7013446"/>
                <a:gd name="connsiteY0-30" fmla="*/ 4361520 h 4361520"/>
                <a:gd name="connsiteX1-31" fmla="*/ 2965342 w 7013446"/>
                <a:gd name="connsiteY1-32" fmla="*/ 0 h 4361520"/>
                <a:gd name="connsiteX2-33" fmla="*/ 7013446 w 7013446"/>
                <a:gd name="connsiteY2-34" fmla="*/ 2381480 h 4361520"/>
                <a:gd name="connsiteX3-35" fmla="*/ 5717324 w 7013446"/>
                <a:gd name="connsiteY3-36" fmla="*/ 4361520 h 4361520"/>
                <a:gd name="connsiteX4-37" fmla="*/ 0 w 7013446"/>
                <a:gd name="connsiteY4-38" fmla="*/ 4361520 h 4361520"/>
                <a:gd name="connsiteX0-39" fmla="*/ 0 w 7013446"/>
                <a:gd name="connsiteY0-40" fmla="*/ 3924640 h 3924640"/>
                <a:gd name="connsiteX1-41" fmla="*/ 5718702 w 7013446"/>
                <a:gd name="connsiteY1-42" fmla="*/ 0 h 3924640"/>
                <a:gd name="connsiteX2-43" fmla="*/ 7013446 w 7013446"/>
                <a:gd name="connsiteY2-44" fmla="*/ 1944600 h 3924640"/>
                <a:gd name="connsiteX3-45" fmla="*/ 5717324 w 7013446"/>
                <a:gd name="connsiteY3-46" fmla="*/ 3924640 h 3924640"/>
                <a:gd name="connsiteX4-47" fmla="*/ 0 w 7013446"/>
                <a:gd name="connsiteY4-48" fmla="*/ 3924640 h 3924640"/>
                <a:gd name="connsiteX0-49" fmla="*/ 0 w 7013446"/>
                <a:gd name="connsiteY0-50" fmla="*/ 3924640 h 3924640"/>
                <a:gd name="connsiteX1-51" fmla="*/ 3071366 w 7013446"/>
                <a:gd name="connsiteY1-52" fmla="*/ 1822680 h 3924640"/>
                <a:gd name="connsiteX2-53" fmla="*/ 5718702 w 7013446"/>
                <a:gd name="connsiteY2-54" fmla="*/ 0 h 3924640"/>
                <a:gd name="connsiteX3-55" fmla="*/ 7013446 w 7013446"/>
                <a:gd name="connsiteY3-56" fmla="*/ 1944600 h 3924640"/>
                <a:gd name="connsiteX4-57" fmla="*/ 5717324 w 7013446"/>
                <a:gd name="connsiteY4-58" fmla="*/ 3924640 h 3924640"/>
                <a:gd name="connsiteX5" fmla="*/ 0 w 7013446"/>
                <a:gd name="connsiteY5" fmla="*/ 3924640 h 3924640"/>
                <a:gd name="connsiteX0-59" fmla="*/ 17274 w 7030720"/>
                <a:gd name="connsiteY0-60" fmla="*/ 3940920 h 3940920"/>
                <a:gd name="connsiteX1-61" fmla="*/ 0 w 7030720"/>
                <a:gd name="connsiteY1-62" fmla="*/ 0 h 3940920"/>
                <a:gd name="connsiteX2-63" fmla="*/ 5735976 w 7030720"/>
                <a:gd name="connsiteY2-64" fmla="*/ 16280 h 3940920"/>
                <a:gd name="connsiteX3-65" fmla="*/ 7030720 w 7030720"/>
                <a:gd name="connsiteY3-66" fmla="*/ 1960880 h 3940920"/>
                <a:gd name="connsiteX4-67" fmla="*/ 5734598 w 7030720"/>
                <a:gd name="connsiteY4-68" fmla="*/ 3940920 h 3940920"/>
                <a:gd name="connsiteX5-69" fmla="*/ 17274 w 7030720"/>
                <a:gd name="connsiteY5-70" fmla="*/ 3940920 h 3940920"/>
                <a:gd name="connsiteX0-71" fmla="*/ 27434 w 7040880"/>
                <a:gd name="connsiteY0-72" fmla="*/ 3940920 h 3940920"/>
                <a:gd name="connsiteX1-73" fmla="*/ 0 w 7040880"/>
                <a:gd name="connsiteY1-74" fmla="*/ 1879600 h 3940920"/>
                <a:gd name="connsiteX2-75" fmla="*/ 10160 w 7040880"/>
                <a:gd name="connsiteY2-76" fmla="*/ 0 h 3940920"/>
                <a:gd name="connsiteX3-77" fmla="*/ 5746136 w 7040880"/>
                <a:gd name="connsiteY3-78" fmla="*/ 16280 h 3940920"/>
                <a:gd name="connsiteX4-79" fmla="*/ 7040880 w 7040880"/>
                <a:gd name="connsiteY4-80" fmla="*/ 1960880 h 3940920"/>
                <a:gd name="connsiteX5-81" fmla="*/ 5744758 w 7040880"/>
                <a:gd name="connsiteY5-82" fmla="*/ 3940920 h 3940920"/>
                <a:gd name="connsiteX6" fmla="*/ 27434 w 7040880"/>
                <a:gd name="connsiteY6" fmla="*/ 3940920 h 3940920"/>
                <a:gd name="connsiteX0-83" fmla="*/ 27434 w 7040880"/>
                <a:gd name="connsiteY0-84" fmla="*/ 3940920 h 3940920"/>
                <a:gd name="connsiteX1-85" fmla="*/ 0 w 7040880"/>
                <a:gd name="connsiteY1-86" fmla="*/ 1879600 h 3940920"/>
                <a:gd name="connsiteX2-87" fmla="*/ 10160 w 7040880"/>
                <a:gd name="connsiteY2-88" fmla="*/ 0 h 3940920"/>
                <a:gd name="connsiteX3-89" fmla="*/ 5746136 w 7040880"/>
                <a:gd name="connsiteY3-90" fmla="*/ 16280 h 3940920"/>
                <a:gd name="connsiteX4-91" fmla="*/ 7040880 w 7040880"/>
                <a:gd name="connsiteY4-92" fmla="*/ 1960880 h 3940920"/>
                <a:gd name="connsiteX5-93" fmla="*/ 5744758 w 7040880"/>
                <a:gd name="connsiteY5-94" fmla="*/ 3940920 h 3940920"/>
                <a:gd name="connsiteX6-95" fmla="*/ 27434 w 7040880"/>
                <a:gd name="connsiteY6-96" fmla="*/ 3940920 h 3940920"/>
                <a:gd name="connsiteX0-97" fmla="*/ 1287274 w 8300720"/>
                <a:gd name="connsiteY0-98" fmla="*/ 3940920 h 3940920"/>
                <a:gd name="connsiteX1-99" fmla="*/ 0 w 8300720"/>
                <a:gd name="connsiteY1-100" fmla="*/ 1981200 h 3940920"/>
                <a:gd name="connsiteX2-101" fmla="*/ 1270000 w 8300720"/>
                <a:gd name="connsiteY2-102" fmla="*/ 0 h 3940920"/>
                <a:gd name="connsiteX3-103" fmla="*/ 7005976 w 8300720"/>
                <a:gd name="connsiteY3-104" fmla="*/ 16280 h 3940920"/>
                <a:gd name="connsiteX4-105" fmla="*/ 8300720 w 8300720"/>
                <a:gd name="connsiteY4-106" fmla="*/ 1960880 h 3940920"/>
                <a:gd name="connsiteX5-107" fmla="*/ 7004598 w 8300720"/>
                <a:gd name="connsiteY5-108" fmla="*/ 3940920 h 3940920"/>
                <a:gd name="connsiteX6-109" fmla="*/ 1287274 w 8300720"/>
                <a:gd name="connsiteY6-110" fmla="*/ 3940920 h 3940920"/>
                <a:gd name="connsiteX0-111" fmla="*/ 1287274 w 8300720"/>
                <a:gd name="connsiteY0-112" fmla="*/ 3940920 h 3940920"/>
                <a:gd name="connsiteX1-113" fmla="*/ 0 w 8300720"/>
                <a:gd name="connsiteY1-114" fmla="*/ 1981200 h 3940920"/>
                <a:gd name="connsiteX2-115" fmla="*/ 1270000 w 8300720"/>
                <a:gd name="connsiteY2-116" fmla="*/ 0 h 3940920"/>
                <a:gd name="connsiteX3-117" fmla="*/ 7005976 w 8300720"/>
                <a:gd name="connsiteY3-118" fmla="*/ 16280 h 3940920"/>
                <a:gd name="connsiteX4-119" fmla="*/ 8300720 w 8300720"/>
                <a:gd name="connsiteY4-120" fmla="*/ 1960880 h 3940920"/>
                <a:gd name="connsiteX5-121" fmla="*/ 7060478 w 8300720"/>
                <a:gd name="connsiteY5-122" fmla="*/ 3920600 h 3940920"/>
                <a:gd name="connsiteX6-123" fmla="*/ 1287274 w 8300720"/>
                <a:gd name="connsiteY6-124" fmla="*/ 3940920 h 3940920"/>
                <a:gd name="connsiteX0-125" fmla="*/ 1287274 w 8341360"/>
                <a:gd name="connsiteY0-126" fmla="*/ 3940920 h 3940920"/>
                <a:gd name="connsiteX1-127" fmla="*/ 0 w 8341360"/>
                <a:gd name="connsiteY1-128" fmla="*/ 1981200 h 3940920"/>
                <a:gd name="connsiteX2-129" fmla="*/ 1270000 w 8341360"/>
                <a:gd name="connsiteY2-130" fmla="*/ 0 h 3940920"/>
                <a:gd name="connsiteX3-131" fmla="*/ 7005976 w 8341360"/>
                <a:gd name="connsiteY3-132" fmla="*/ 16280 h 3940920"/>
                <a:gd name="connsiteX4-133" fmla="*/ 8341360 w 8341360"/>
                <a:gd name="connsiteY4-134" fmla="*/ 1971040 h 3940920"/>
                <a:gd name="connsiteX5-135" fmla="*/ 7060478 w 8341360"/>
                <a:gd name="connsiteY5-136" fmla="*/ 3920600 h 3940920"/>
                <a:gd name="connsiteX6-137" fmla="*/ 1287274 w 8341360"/>
                <a:gd name="connsiteY6-138" fmla="*/ 3940920 h 394092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17" y="connsiteY4-18"/>
                </a:cxn>
                <a:cxn ang="0">
                  <a:pos x="connsiteX5-69" y="connsiteY5-70"/>
                </a:cxn>
                <a:cxn ang="0">
                  <a:pos x="connsiteX6-95" y="connsiteY6-96"/>
                </a:cxn>
              </a:cxnLst>
              <a:rect l="l" t="t" r="r" b="b"/>
              <a:pathLst>
                <a:path w="8341360" h="3940920">
                  <a:moveTo>
                    <a:pt x="1287274" y="3940920"/>
                  </a:moveTo>
                  <a:lnTo>
                    <a:pt x="0" y="1981200"/>
                  </a:lnTo>
                  <a:lnTo>
                    <a:pt x="1270000" y="0"/>
                  </a:lnTo>
                  <a:lnTo>
                    <a:pt x="7005976" y="16280"/>
                  </a:lnTo>
                  <a:lnTo>
                    <a:pt x="8341360" y="1971040"/>
                  </a:lnTo>
                  <a:lnTo>
                    <a:pt x="7060478" y="3920600"/>
                  </a:lnTo>
                  <a:lnTo>
                    <a:pt x="1287274" y="3940920"/>
                  </a:lnTo>
                  <a:close/>
                </a:path>
              </a:pathLst>
            </a:custGeom>
            <a:solidFill>
              <a:srgbClr val="0E5880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124"/>
            <p:cNvSpPr/>
            <p:nvPr/>
          </p:nvSpPr>
          <p:spPr>
            <a:xfrm rot="10800000">
              <a:off x="4821806" y="1730885"/>
              <a:ext cx="5843078" cy="3444222"/>
            </a:xfrm>
            <a:custGeom>
              <a:avLst/>
              <a:gdLst>
                <a:gd name="connsiteX0" fmla="*/ 0 w 5483644"/>
                <a:gd name="connsiteY0" fmla="*/ 4727280 h 4727280"/>
                <a:gd name="connsiteX1" fmla="*/ 2741822 w 5483644"/>
                <a:gd name="connsiteY1" fmla="*/ 0 h 4727280"/>
                <a:gd name="connsiteX2" fmla="*/ 5483644 w 5483644"/>
                <a:gd name="connsiteY2" fmla="*/ 4727280 h 4727280"/>
                <a:gd name="connsiteX3" fmla="*/ 0 w 5483644"/>
                <a:gd name="connsiteY3" fmla="*/ 4727280 h 4727280"/>
                <a:gd name="connsiteX0-1" fmla="*/ 0 w 5483644"/>
                <a:gd name="connsiteY0-2" fmla="*/ 4727280 h 4727280"/>
                <a:gd name="connsiteX1-3" fmla="*/ 2741822 w 5483644"/>
                <a:gd name="connsiteY1-4" fmla="*/ 0 h 4727280"/>
                <a:gd name="connsiteX2-5" fmla="*/ 4321046 w 5483644"/>
                <a:gd name="connsiteY2-6" fmla="*/ 2686280 h 4727280"/>
                <a:gd name="connsiteX3-7" fmla="*/ 5483644 w 5483644"/>
                <a:gd name="connsiteY3-8" fmla="*/ 4727280 h 4727280"/>
                <a:gd name="connsiteX4" fmla="*/ 0 w 5483644"/>
                <a:gd name="connsiteY4" fmla="*/ 4727280 h 4727280"/>
                <a:gd name="connsiteX0-9" fmla="*/ 0 w 6789926"/>
                <a:gd name="connsiteY0-10" fmla="*/ 4727280 h 4727280"/>
                <a:gd name="connsiteX1-11" fmla="*/ 2741822 w 6789926"/>
                <a:gd name="connsiteY1-12" fmla="*/ 0 h 4727280"/>
                <a:gd name="connsiteX2-13" fmla="*/ 6789926 w 6789926"/>
                <a:gd name="connsiteY2-14" fmla="*/ 2381480 h 4727280"/>
                <a:gd name="connsiteX3-15" fmla="*/ 5483644 w 6789926"/>
                <a:gd name="connsiteY3-16" fmla="*/ 4727280 h 4727280"/>
                <a:gd name="connsiteX4-17" fmla="*/ 0 w 6789926"/>
                <a:gd name="connsiteY4-18" fmla="*/ 4727280 h 4727280"/>
                <a:gd name="connsiteX0-19" fmla="*/ 0 w 6789926"/>
                <a:gd name="connsiteY0-20" fmla="*/ 4727280 h 4727280"/>
                <a:gd name="connsiteX1-21" fmla="*/ 2741822 w 6789926"/>
                <a:gd name="connsiteY1-22" fmla="*/ 0 h 4727280"/>
                <a:gd name="connsiteX2-23" fmla="*/ 6789926 w 6789926"/>
                <a:gd name="connsiteY2-24" fmla="*/ 2381480 h 4727280"/>
                <a:gd name="connsiteX3-25" fmla="*/ 5493804 w 6789926"/>
                <a:gd name="connsiteY3-26" fmla="*/ 4361520 h 4727280"/>
                <a:gd name="connsiteX4-27" fmla="*/ 0 w 6789926"/>
                <a:gd name="connsiteY4-28" fmla="*/ 4727280 h 4727280"/>
                <a:gd name="connsiteX0-29" fmla="*/ 0 w 7013446"/>
                <a:gd name="connsiteY0-30" fmla="*/ 4361520 h 4361520"/>
                <a:gd name="connsiteX1-31" fmla="*/ 2965342 w 7013446"/>
                <a:gd name="connsiteY1-32" fmla="*/ 0 h 4361520"/>
                <a:gd name="connsiteX2-33" fmla="*/ 7013446 w 7013446"/>
                <a:gd name="connsiteY2-34" fmla="*/ 2381480 h 4361520"/>
                <a:gd name="connsiteX3-35" fmla="*/ 5717324 w 7013446"/>
                <a:gd name="connsiteY3-36" fmla="*/ 4361520 h 4361520"/>
                <a:gd name="connsiteX4-37" fmla="*/ 0 w 7013446"/>
                <a:gd name="connsiteY4-38" fmla="*/ 4361520 h 4361520"/>
                <a:gd name="connsiteX0-39" fmla="*/ 0 w 7013446"/>
                <a:gd name="connsiteY0-40" fmla="*/ 3924640 h 3924640"/>
                <a:gd name="connsiteX1-41" fmla="*/ 5718702 w 7013446"/>
                <a:gd name="connsiteY1-42" fmla="*/ 0 h 3924640"/>
                <a:gd name="connsiteX2-43" fmla="*/ 7013446 w 7013446"/>
                <a:gd name="connsiteY2-44" fmla="*/ 1944600 h 3924640"/>
                <a:gd name="connsiteX3-45" fmla="*/ 5717324 w 7013446"/>
                <a:gd name="connsiteY3-46" fmla="*/ 3924640 h 3924640"/>
                <a:gd name="connsiteX4-47" fmla="*/ 0 w 7013446"/>
                <a:gd name="connsiteY4-48" fmla="*/ 3924640 h 3924640"/>
                <a:gd name="connsiteX0-49" fmla="*/ 0 w 7013446"/>
                <a:gd name="connsiteY0-50" fmla="*/ 3924640 h 3924640"/>
                <a:gd name="connsiteX1-51" fmla="*/ 3071366 w 7013446"/>
                <a:gd name="connsiteY1-52" fmla="*/ 1822680 h 3924640"/>
                <a:gd name="connsiteX2-53" fmla="*/ 5718702 w 7013446"/>
                <a:gd name="connsiteY2-54" fmla="*/ 0 h 3924640"/>
                <a:gd name="connsiteX3-55" fmla="*/ 7013446 w 7013446"/>
                <a:gd name="connsiteY3-56" fmla="*/ 1944600 h 3924640"/>
                <a:gd name="connsiteX4-57" fmla="*/ 5717324 w 7013446"/>
                <a:gd name="connsiteY4-58" fmla="*/ 3924640 h 3924640"/>
                <a:gd name="connsiteX5" fmla="*/ 0 w 7013446"/>
                <a:gd name="connsiteY5" fmla="*/ 3924640 h 3924640"/>
                <a:gd name="connsiteX0-59" fmla="*/ 17274 w 7030720"/>
                <a:gd name="connsiteY0-60" fmla="*/ 3940920 h 3940920"/>
                <a:gd name="connsiteX1-61" fmla="*/ 0 w 7030720"/>
                <a:gd name="connsiteY1-62" fmla="*/ 0 h 3940920"/>
                <a:gd name="connsiteX2-63" fmla="*/ 5735976 w 7030720"/>
                <a:gd name="connsiteY2-64" fmla="*/ 16280 h 3940920"/>
                <a:gd name="connsiteX3-65" fmla="*/ 7030720 w 7030720"/>
                <a:gd name="connsiteY3-66" fmla="*/ 1960880 h 3940920"/>
                <a:gd name="connsiteX4-67" fmla="*/ 5734598 w 7030720"/>
                <a:gd name="connsiteY4-68" fmla="*/ 3940920 h 3940920"/>
                <a:gd name="connsiteX5-69" fmla="*/ 17274 w 7030720"/>
                <a:gd name="connsiteY5-70" fmla="*/ 3940920 h 3940920"/>
                <a:gd name="connsiteX0-71" fmla="*/ 27434 w 7040880"/>
                <a:gd name="connsiteY0-72" fmla="*/ 3940920 h 3940920"/>
                <a:gd name="connsiteX1-73" fmla="*/ 0 w 7040880"/>
                <a:gd name="connsiteY1-74" fmla="*/ 1879600 h 3940920"/>
                <a:gd name="connsiteX2-75" fmla="*/ 10160 w 7040880"/>
                <a:gd name="connsiteY2-76" fmla="*/ 0 h 3940920"/>
                <a:gd name="connsiteX3-77" fmla="*/ 5746136 w 7040880"/>
                <a:gd name="connsiteY3-78" fmla="*/ 16280 h 3940920"/>
                <a:gd name="connsiteX4-79" fmla="*/ 7040880 w 7040880"/>
                <a:gd name="connsiteY4-80" fmla="*/ 1960880 h 3940920"/>
                <a:gd name="connsiteX5-81" fmla="*/ 5744758 w 7040880"/>
                <a:gd name="connsiteY5-82" fmla="*/ 3940920 h 3940920"/>
                <a:gd name="connsiteX6" fmla="*/ 27434 w 7040880"/>
                <a:gd name="connsiteY6" fmla="*/ 3940920 h 3940920"/>
                <a:gd name="connsiteX0-83" fmla="*/ 27434 w 7040880"/>
                <a:gd name="connsiteY0-84" fmla="*/ 3940920 h 3940920"/>
                <a:gd name="connsiteX1-85" fmla="*/ 0 w 7040880"/>
                <a:gd name="connsiteY1-86" fmla="*/ 1879600 h 3940920"/>
                <a:gd name="connsiteX2-87" fmla="*/ 10160 w 7040880"/>
                <a:gd name="connsiteY2-88" fmla="*/ 0 h 3940920"/>
                <a:gd name="connsiteX3-89" fmla="*/ 5746136 w 7040880"/>
                <a:gd name="connsiteY3-90" fmla="*/ 16280 h 3940920"/>
                <a:gd name="connsiteX4-91" fmla="*/ 7040880 w 7040880"/>
                <a:gd name="connsiteY4-92" fmla="*/ 1960880 h 3940920"/>
                <a:gd name="connsiteX5-93" fmla="*/ 5744758 w 7040880"/>
                <a:gd name="connsiteY5-94" fmla="*/ 3940920 h 3940920"/>
                <a:gd name="connsiteX6-95" fmla="*/ 27434 w 7040880"/>
                <a:gd name="connsiteY6-96" fmla="*/ 3940920 h 3940920"/>
                <a:gd name="connsiteX0-97" fmla="*/ 1287274 w 8300720"/>
                <a:gd name="connsiteY0-98" fmla="*/ 3940920 h 3940920"/>
                <a:gd name="connsiteX1-99" fmla="*/ 0 w 8300720"/>
                <a:gd name="connsiteY1-100" fmla="*/ 1981200 h 3940920"/>
                <a:gd name="connsiteX2-101" fmla="*/ 1270000 w 8300720"/>
                <a:gd name="connsiteY2-102" fmla="*/ 0 h 3940920"/>
                <a:gd name="connsiteX3-103" fmla="*/ 7005976 w 8300720"/>
                <a:gd name="connsiteY3-104" fmla="*/ 16280 h 3940920"/>
                <a:gd name="connsiteX4-105" fmla="*/ 8300720 w 8300720"/>
                <a:gd name="connsiteY4-106" fmla="*/ 1960880 h 3940920"/>
                <a:gd name="connsiteX5-107" fmla="*/ 7004598 w 8300720"/>
                <a:gd name="connsiteY5-108" fmla="*/ 3940920 h 3940920"/>
                <a:gd name="connsiteX6-109" fmla="*/ 1287274 w 8300720"/>
                <a:gd name="connsiteY6-110" fmla="*/ 3940920 h 3940920"/>
                <a:gd name="connsiteX0-111" fmla="*/ 1287274 w 8300720"/>
                <a:gd name="connsiteY0-112" fmla="*/ 3940920 h 3940920"/>
                <a:gd name="connsiteX1-113" fmla="*/ 0 w 8300720"/>
                <a:gd name="connsiteY1-114" fmla="*/ 1981200 h 3940920"/>
                <a:gd name="connsiteX2-115" fmla="*/ 1270000 w 8300720"/>
                <a:gd name="connsiteY2-116" fmla="*/ 0 h 3940920"/>
                <a:gd name="connsiteX3-117" fmla="*/ 7005976 w 8300720"/>
                <a:gd name="connsiteY3-118" fmla="*/ 16280 h 3940920"/>
                <a:gd name="connsiteX4-119" fmla="*/ 8300720 w 8300720"/>
                <a:gd name="connsiteY4-120" fmla="*/ 1960880 h 3940920"/>
                <a:gd name="connsiteX5-121" fmla="*/ 7060478 w 8300720"/>
                <a:gd name="connsiteY5-122" fmla="*/ 3920600 h 3940920"/>
                <a:gd name="connsiteX6-123" fmla="*/ 1287274 w 8300720"/>
                <a:gd name="connsiteY6-124" fmla="*/ 3940920 h 3940920"/>
                <a:gd name="connsiteX0-125" fmla="*/ 1287274 w 8341360"/>
                <a:gd name="connsiteY0-126" fmla="*/ 3940920 h 3940920"/>
                <a:gd name="connsiteX1-127" fmla="*/ 0 w 8341360"/>
                <a:gd name="connsiteY1-128" fmla="*/ 1981200 h 3940920"/>
                <a:gd name="connsiteX2-129" fmla="*/ 1270000 w 8341360"/>
                <a:gd name="connsiteY2-130" fmla="*/ 0 h 3940920"/>
                <a:gd name="connsiteX3-131" fmla="*/ 7005976 w 8341360"/>
                <a:gd name="connsiteY3-132" fmla="*/ 16280 h 3940920"/>
                <a:gd name="connsiteX4-133" fmla="*/ 8341360 w 8341360"/>
                <a:gd name="connsiteY4-134" fmla="*/ 1971040 h 3940920"/>
                <a:gd name="connsiteX5-135" fmla="*/ 7060478 w 8341360"/>
                <a:gd name="connsiteY5-136" fmla="*/ 3920600 h 3940920"/>
                <a:gd name="connsiteX6-137" fmla="*/ 1287274 w 8341360"/>
                <a:gd name="connsiteY6-138" fmla="*/ 3940920 h 394092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17" y="connsiteY4-18"/>
                </a:cxn>
                <a:cxn ang="0">
                  <a:pos x="connsiteX5-69" y="connsiteY5-70"/>
                </a:cxn>
                <a:cxn ang="0">
                  <a:pos x="connsiteX6-95" y="connsiteY6-96"/>
                </a:cxn>
              </a:cxnLst>
              <a:rect l="l" t="t" r="r" b="b"/>
              <a:pathLst>
                <a:path w="8341360" h="3940920">
                  <a:moveTo>
                    <a:pt x="1287274" y="3940920"/>
                  </a:moveTo>
                  <a:lnTo>
                    <a:pt x="0" y="1981200"/>
                  </a:lnTo>
                  <a:lnTo>
                    <a:pt x="1270000" y="0"/>
                  </a:lnTo>
                  <a:lnTo>
                    <a:pt x="7005976" y="16280"/>
                  </a:lnTo>
                  <a:lnTo>
                    <a:pt x="8341360" y="1971040"/>
                  </a:lnTo>
                  <a:lnTo>
                    <a:pt x="7060478" y="3920600"/>
                  </a:lnTo>
                  <a:lnTo>
                    <a:pt x="1287274" y="3940920"/>
                  </a:lnTo>
                  <a:close/>
                </a:path>
              </a:pathLst>
            </a:custGeom>
            <a:noFill/>
            <a:ln>
              <a:solidFill>
                <a:schemeClr val="bg1">
                  <a:alpha val="41000"/>
                </a:schemeClr>
              </a:solidFill>
            </a:ln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 flipH="1">
            <a:off x="10436961" y="1597068"/>
            <a:ext cx="877846" cy="3322586"/>
            <a:chOff x="3473085" y="1582215"/>
            <a:chExt cx="1426726" cy="4328224"/>
          </a:xfrm>
          <a:effectLst>
            <a:glow rad="63500">
              <a:srgbClr val="10BBCA">
                <a:alpha val="68000"/>
              </a:srgbClr>
            </a:glow>
          </a:effectLst>
        </p:grpSpPr>
        <p:cxnSp>
          <p:nvCxnSpPr>
            <p:cNvPr id="43" name="直接连接符 42"/>
            <p:cNvCxnSpPr/>
            <p:nvPr/>
          </p:nvCxnSpPr>
          <p:spPr>
            <a:xfrm flipH="1">
              <a:off x="3473085" y="1582215"/>
              <a:ext cx="1426725" cy="2153746"/>
            </a:xfrm>
            <a:prstGeom prst="line">
              <a:avLst/>
            </a:prstGeom>
            <a:ln w="31750" cap="rnd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flipH="1" flipV="1">
              <a:off x="3473085" y="3735961"/>
              <a:ext cx="1426726" cy="2174478"/>
            </a:xfrm>
            <a:prstGeom prst="line">
              <a:avLst/>
            </a:prstGeom>
            <a:ln w="31750" cap="rnd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7" name="直接连接符 56"/>
          <p:cNvCxnSpPr>
            <a:stCxn id="6" idx="5"/>
          </p:cNvCxnSpPr>
          <p:nvPr/>
        </p:nvCxnSpPr>
        <p:spPr>
          <a:xfrm flipV="1">
            <a:off x="3194671" y="1563885"/>
            <a:ext cx="2892482" cy="1030410"/>
          </a:xfrm>
          <a:prstGeom prst="line">
            <a:avLst/>
          </a:prstGeom>
          <a:ln w="25400">
            <a:gradFill>
              <a:gsLst>
                <a:gs pos="1000">
                  <a:schemeClr val="bg1">
                    <a:alpha val="28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>
            <a:stCxn id="6" idx="1"/>
          </p:cNvCxnSpPr>
          <p:nvPr/>
        </p:nvCxnSpPr>
        <p:spPr>
          <a:xfrm>
            <a:off x="3194671" y="4158521"/>
            <a:ext cx="2847771" cy="854885"/>
          </a:xfrm>
          <a:prstGeom prst="line">
            <a:avLst/>
          </a:prstGeom>
          <a:ln w="25400">
            <a:gradFill>
              <a:gsLst>
                <a:gs pos="1000">
                  <a:schemeClr val="bg1">
                    <a:alpha val="28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6575562" y="1334700"/>
            <a:ext cx="3298099" cy="253872"/>
            <a:chOff x="6575562" y="1334700"/>
            <a:chExt cx="3298099" cy="253872"/>
          </a:xfrm>
        </p:grpSpPr>
        <p:cxnSp>
          <p:nvCxnSpPr>
            <p:cNvPr id="36" name="直接连接符 35"/>
            <p:cNvCxnSpPr/>
            <p:nvPr/>
          </p:nvCxnSpPr>
          <p:spPr>
            <a:xfrm rot="5400000">
              <a:off x="8242875" y="301845"/>
              <a:ext cx="0" cy="2316520"/>
            </a:xfrm>
            <a:prstGeom prst="line">
              <a:avLst/>
            </a:prstGeom>
            <a:ln w="15875" cap="rnd">
              <a:gradFill flip="none" rotWithShape="1">
                <a:gsLst>
                  <a:gs pos="0">
                    <a:schemeClr val="bg1">
                      <a:alpha val="50000"/>
                    </a:schemeClr>
                  </a:gs>
                  <a:gs pos="50000">
                    <a:srgbClr val="10BBCA"/>
                  </a:gs>
                  <a:gs pos="100000">
                    <a:schemeClr val="bg1">
                      <a:alpha val="50000"/>
                    </a:schemeClr>
                  </a:gs>
                </a:gsLst>
                <a:lin ang="5400000" scaled="1"/>
                <a:tileRect/>
              </a:gra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等腰三角形 38"/>
            <p:cNvSpPr/>
            <p:nvPr/>
          </p:nvSpPr>
          <p:spPr>
            <a:xfrm rot="16200000">
              <a:off x="9637298" y="1352208"/>
              <a:ext cx="253872" cy="218855"/>
            </a:xfrm>
            <a:prstGeom prst="triangle">
              <a:avLst/>
            </a:prstGeom>
            <a:solidFill>
              <a:schemeClr val="bg1"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等腰三角形 40"/>
            <p:cNvSpPr/>
            <p:nvPr/>
          </p:nvSpPr>
          <p:spPr>
            <a:xfrm rot="16200000" flipV="1">
              <a:off x="6558054" y="1352208"/>
              <a:ext cx="253872" cy="218855"/>
            </a:xfrm>
            <a:prstGeom prst="triangle">
              <a:avLst/>
            </a:prstGeom>
            <a:solidFill>
              <a:schemeClr val="bg1"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0" name="矩形 49"/>
          <p:cNvSpPr/>
          <p:nvPr/>
        </p:nvSpPr>
        <p:spPr>
          <a:xfrm rot="18639230">
            <a:off x="130865" y="5553860"/>
            <a:ext cx="3443688" cy="162125"/>
          </a:xfrm>
          <a:prstGeom prst="rect">
            <a:avLst/>
          </a:prstGeom>
          <a:gradFill>
            <a:gsLst>
              <a:gs pos="0">
                <a:srgbClr val="0E5880">
                  <a:alpha val="27000"/>
                </a:srgbClr>
              </a:gs>
              <a:gs pos="100000">
                <a:schemeClr val="accent1">
                  <a:lumMod val="100000"/>
                  <a:alpha val="42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 rot="18639230">
            <a:off x="1248124" y="5684442"/>
            <a:ext cx="3443688" cy="162125"/>
          </a:xfrm>
          <a:prstGeom prst="rect">
            <a:avLst/>
          </a:prstGeom>
          <a:gradFill>
            <a:gsLst>
              <a:gs pos="0">
                <a:srgbClr val="0E5880">
                  <a:alpha val="27000"/>
                </a:srgbClr>
              </a:gs>
              <a:gs pos="100000">
                <a:schemeClr val="accent1">
                  <a:lumMod val="100000"/>
                  <a:alpha val="42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 rot="18639230">
            <a:off x="-891052" y="5075324"/>
            <a:ext cx="4975437" cy="180042"/>
          </a:xfrm>
          <a:prstGeom prst="rect">
            <a:avLst/>
          </a:prstGeom>
          <a:gradFill>
            <a:gsLst>
              <a:gs pos="0">
                <a:srgbClr val="0E5880">
                  <a:alpha val="27000"/>
                </a:srgbClr>
              </a:gs>
              <a:gs pos="100000">
                <a:schemeClr val="accent1">
                  <a:lumMod val="100000"/>
                  <a:alpha val="42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文本框 53"/>
          <p:cNvSpPr txBox="1"/>
          <p:nvPr/>
        </p:nvSpPr>
        <p:spPr>
          <a:xfrm>
            <a:off x="6582338" y="2217553"/>
            <a:ext cx="3506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spc="120" dirty="0">
                <a:solidFill>
                  <a:schemeClr val="bg1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</a:rPr>
              <a:t>请输入标题</a:t>
            </a:r>
            <a:endParaRPr lang="zh-CN" altLang="en-US" sz="4800" spc="120" dirty="0">
              <a:solidFill>
                <a:schemeClr val="bg1"/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6552565" y="3207348"/>
            <a:ext cx="3960731" cy="1173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user can demonstrate on a projector or computer, or print the presentation and make it into a film to be used in a wider field</a:t>
            </a:r>
            <a:endParaRPr lang="en-US" altLang="zh-CN" sz="1600" spc="12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6593825" y="5118095"/>
            <a:ext cx="3298099" cy="253872"/>
            <a:chOff x="6575562" y="1334700"/>
            <a:chExt cx="3298099" cy="253872"/>
          </a:xfrm>
        </p:grpSpPr>
        <p:cxnSp>
          <p:nvCxnSpPr>
            <p:cNvPr id="59" name="直接连接符 58"/>
            <p:cNvCxnSpPr/>
            <p:nvPr/>
          </p:nvCxnSpPr>
          <p:spPr>
            <a:xfrm rot="5400000">
              <a:off x="8242875" y="301845"/>
              <a:ext cx="0" cy="2316520"/>
            </a:xfrm>
            <a:prstGeom prst="line">
              <a:avLst/>
            </a:prstGeom>
            <a:ln w="15875" cap="rnd">
              <a:gradFill flip="none" rotWithShape="1">
                <a:gsLst>
                  <a:gs pos="0">
                    <a:schemeClr val="bg1">
                      <a:alpha val="50000"/>
                    </a:schemeClr>
                  </a:gs>
                  <a:gs pos="50000">
                    <a:srgbClr val="10BBCA"/>
                  </a:gs>
                  <a:gs pos="100000">
                    <a:schemeClr val="bg1">
                      <a:alpha val="50000"/>
                    </a:schemeClr>
                  </a:gs>
                </a:gsLst>
                <a:lin ang="5400000" scaled="1"/>
                <a:tileRect/>
              </a:gra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等腰三角形 60"/>
            <p:cNvSpPr/>
            <p:nvPr/>
          </p:nvSpPr>
          <p:spPr>
            <a:xfrm rot="16200000">
              <a:off x="9637298" y="1352208"/>
              <a:ext cx="253872" cy="218855"/>
            </a:xfrm>
            <a:prstGeom prst="triangle">
              <a:avLst/>
            </a:prstGeom>
            <a:solidFill>
              <a:schemeClr val="bg1"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16200000" flipV="1">
              <a:off x="6558054" y="1352208"/>
              <a:ext cx="253872" cy="218855"/>
            </a:xfrm>
            <a:prstGeom prst="triangle">
              <a:avLst/>
            </a:prstGeom>
            <a:solidFill>
              <a:schemeClr val="bg1"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6291006" y="5371967"/>
            <a:ext cx="4114285" cy="417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20" dirty="0">
                <a:solidFill>
                  <a:schemeClr val="bg1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</a:rPr>
              <a:t>双击替换内容千图网轻松设计高效办公</a:t>
            </a:r>
            <a:endParaRPr lang="zh-CN" altLang="en-US" sz="1600" spc="120" dirty="0">
              <a:solidFill>
                <a:schemeClr val="bg1"/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660400" y="424207"/>
            <a:ext cx="10858500" cy="1"/>
          </a:xfrm>
          <a:prstGeom prst="line">
            <a:avLst/>
          </a:prstGeom>
          <a:ln w="38100">
            <a:solidFill>
              <a:srgbClr val="10BBCA">
                <a:alpha val="80000"/>
              </a:srgb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11518900" y="424207"/>
            <a:ext cx="0" cy="5709893"/>
          </a:xfrm>
          <a:prstGeom prst="line">
            <a:avLst/>
          </a:prstGeom>
          <a:ln w="38100">
            <a:solidFill>
              <a:srgbClr val="10BBCA">
                <a:alpha val="80000"/>
              </a:srgb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 flipH="1" flipV="1">
            <a:off x="669451" y="6088295"/>
            <a:ext cx="10862149" cy="45805"/>
          </a:xfrm>
          <a:prstGeom prst="line">
            <a:avLst/>
          </a:prstGeom>
          <a:ln w="38100">
            <a:solidFill>
              <a:srgbClr val="10BBCA">
                <a:alpha val="80000"/>
              </a:srgb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 flipV="1">
            <a:off x="660400" y="424207"/>
            <a:ext cx="0" cy="5664088"/>
          </a:xfrm>
          <a:prstGeom prst="line">
            <a:avLst/>
          </a:prstGeom>
          <a:ln w="38100">
            <a:solidFill>
              <a:srgbClr val="10BBCA">
                <a:alpha val="80000"/>
              </a:srgb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/>
          <p:cNvSpPr txBox="1"/>
          <p:nvPr/>
        </p:nvSpPr>
        <p:spPr>
          <a:xfrm>
            <a:off x="2125596" y="2097594"/>
            <a:ext cx="1043897" cy="1853672"/>
          </a:xfrm>
          <a:custGeom>
            <a:avLst/>
            <a:gdLst/>
            <a:ahLst/>
            <a:cxnLst/>
            <a:rect l="l" t="t" r="r" b="b"/>
            <a:pathLst>
              <a:path w="1245895" h="1965570">
                <a:moveTo>
                  <a:pt x="625621" y="14"/>
                </a:moveTo>
                <a:cubicBezTo>
                  <a:pt x="811519" y="2225"/>
                  <a:pt x="951960" y="44145"/>
                  <a:pt x="1046943" y="125775"/>
                </a:cubicBezTo>
                <a:cubicBezTo>
                  <a:pt x="1141927" y="207404"/>
                  <a:pt x="1189575" y="315473"/>
                  <a:pt x="1189888" y="449982"/>
                </a:cubicBezTo>
                <a:cubicBezTo>
                  <a:pt x="1190790" y="564473"/>
                  <a:pt x="1155321" y="663690"/>
                  <a:pt x="1083480" y="747633"/>
                </a:cubicBezTo>
                <a:cubicBezTo>
                  <a:pt x="1011640" y="831576"/>
                  <a:pt x="898016" y="892593"/>
                  <a:pt x="742607" y="930684"/>
                </a:cubicBezTo>
                <a:cubicBezTo>
                  <a:pt x="922599" y="961170"/>
                  <a:pt x="1051907" y="1020790"/>
                  <a:pt x="1130529" y="1109544"/>
                </a:cubicBezTo>
                <a:cubicBezTo>
                  <a:pt x="1209151" y="1198298"/>
                  <a:pt x="1247587" y="1308214"/>
                  <a:pt x="1245838" y="1439292"/>
                </a:cubicBezTo>
                <a:cubicBezTo>
                  <a:pt x="1243620" y="1597012"/>
                  <a:pt x="1183899" y="1723523"/>
                  <a:pt x="1066672" y="1818824"/>
                </a:cubicBezTo>
                <a:cubicBezTo>
                  <a:pt x="949446" y="1914125"/>
                  <a:pt x="788017" y="1963041"/>
                  <a:pt x="582387" y="1965570"/>
                </a:cubicBezTo>
                <a:cubicBezTo>
                  <a:pt x="409981" y="1965373"/>
                  <a:pt x="274133" y="1929602"/>
                  <a:pt x="174843" y="1858258"/>
                </a:cubicBezTo>
                <a:cubicBezTo>
                  <a:pt x="75553" y="1786913"/>
                  <a:pt x="17272" y="1681180"/>
                  <a:pt x="0" y="1541057"/>
                </a:cubicBezTo>
                <a:cubicBezTo>
                  <a:pt x="14623" y="1505651"/>
                  <a:pt x="34968" y="1479786"/>
                  <a:pt x="61036" y="1463461"/>
                </a:cubicBezTo>
                <a:cubicBezTo>
                  <a:pt x="87103" y="1447137"/>
                  <a:pt x="115078" y="1439080"/>
                  <a:pt x="144960" y="1439292"/>
                </a:cubicBezTo>
                <a:cubicBezTo>
                  <a:pt x="191638" y="1438179"/>
                  <a:pt x="228620" y="1452490"/>
                  <a:pt x="255906" y="1482224"/>
                </a:cubicBezTo>
                <a:cubicBezTo>
                  <a:pt x="283193" y="1511958"/>
                  <a:pt x="303008" y="1563795"/>
                  <a:pt x="315353" y="1637733"/>
                </a:cubicBezTo>
                <a:lnTo>
                  <a:pt x="361130" y="1856526"/>
                </a:lnTo>
                <a:cubicBezTo>
                  <a:pt x="401397" y="1866702"/>
                  <a:pt x="442936" y="1871790"/>
                  <a:pt x="485746" y="1871790"/>
                </a:cubicBezTo>
                <a:cubicBezTo>
                  <a:pt x="619845" y="1870942"/>
                  <a:pt x="722314" y="1833205"/>
                  <a:pt x="793152" y="1758578"/>
                </a:cubicBezTo>
                <a:cubicBezTo>
                  <a:pt x="863990" y="1683951"/>
                  <a:pt x="899701" y="1577522"/>
                  <a:pt x="900283" y="1439292"/>
                </a:cubicBezTo>
                <a:cubicBezTo>
                  <a:pt x="900019" y="1295975"/>
                  <a:pt x="864944" y="1185731"/>
                  <a:pt x="795060" y="1108561"/>
                </a:cubicBezTo>
                <a:cubicBezTo>
                  <a:pt x="725175" y="1031391"/>
                  <a:pt x="622071" y="992382"/>
                  <a:pt x="485746" y="991534"/>
                </a:cubicBezTo>
                <a:lnTo>
                  <a:pt x="373846" y="991534"/>
                </a:lnTo>
                <a:lnTo>
                  <a:pt x="373846" y="887582"/>
                </a:lnTo>
                <a:lnTo>
                  <a:pt x="467944" y="887582"/>
                </a:lnTo>
                <a:cubicBezTo>
                  <a:pt x="587738" y="887476"/>
                  <a:pt x="682577" y="852069"/>
                  <a:pt x="752461" y="781362"/>
                </a:cubicBezTo>
                <a:cubicBezTo>
                  <a:pt x="822346" y="710655"/>
                  <a:pt x="858056" y="605283"/>
                  <a:pt x="859593" y="465247"/>
                </a:cubicBezTo>
                <a:cubicBezTo>
                  <a:pt x="859010" y="342914"/>
                  <a:pt x="830929" y="250475"/>
                  <a:pt x="775350" y="187930"/>
                </a:cubicBezTo>
                <a:cubicBezTo>
                  <a:pt x="719771" y="125384"/>
                  <a:pt x="640191" y="94005"/>
                  <a:pt x="536609" y="93793"/>
                </a:cubicBezTo>
                <a:cubicBezTo>
                  <a:pt x="501429" y="93370"/>
                  <a:pt x="464977" y="96764"/>
                  <a:pt x="427253" y="103973"/>
                </a:cubicBezTo>
                <a:lnTo>
                  <a:pt x="373846" y="320229"/>
                </a:lnTo>
                <a:cubicBezTo>
                  <a:pt x="363250" y="379434"/>
                  <a:pt x="343116" y="421943"/>
                  <a:pt x="313446" y="447756"/>
                </a:cubicBezTo>
                <a:cubicBezTo>
                  <a:pt x="283775" y="473569"/>
                  <a:pt x="247111" y="486184"/>
                  <a:pt x="203454" y="485601"/>
                </a:cubicBezTo>
                <a:cubicBezTo>
                  <a:pt x="173836" y="485601"/>
                  <a:pt x="147239" y="478604"/>
                  <a:pt x="123661" y="464611"/>
                </a:cubicBezTo>
                <a:cubicBezTo>
                  <a:pt x="100084" y="450618"/>
                  <a:pt x="81752" y="429629"/>
                  <a:pt x="68665" y="401643"/>
                </a:cubicBezTo>
                <a:cubicBezTo>
                  <a:pt x="85196" y="262469"/>
                  <a:pt x="145596" y="160549"/>
                  <a:pt x="249866" y="95881"/>
                </a:cubicBezTo>
                <a:cubicBezTo>
                  <a:pt x="354137" y="31212"/>
                  <a:pt x="479388" y="-743"/>
                  <a:pt x="625621" y="14"/>
                </a:cubicBezTo>
                <a:close/>
              </a:path>
            </a:pathLst>
          </a:custGeom>
          <a:gradFill>
            <a:gsLst>
              <a:gs pos="100000">
                <a:srgbClr val="0070C0"/>
              </a:gs>
              <a:gs pos="0">
                <a:schemeClr val="bg1"/>
              </a:gs>
            </a:gsLst>
            <a:path path="circle">
              <a:fillToRect l="50000" t="-80000" r="50000" b="180000"/>
            </a:path>
          </a:gradFill>
          <a:ln>
            <a:noFill/>
          </a:ln>
          <a:effectLst>
            <a:glow rad="63500">
              <a:schemeClr val="bg1"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endParaRPr lang="en-US" altLang="zh-CN" sz="20000" dirty="0">
              <a:latin typeface="思源宋体" panose="02020700000000000000" pitchFamily="18" charset="-122"/>
              <a:ea typeface="思源宋体" panose="02020700000000000000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文本框 56"/>
          <p:cNvSpPr txBox="1"/>
          <p:nvPr/>
        </p:nvSpPr>
        <p:spPr>
          <a:xfrm>
            <a:off x="673665" y="120455"/>
            <a:ext cx="2548540" cy="744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spc="120" dirty="0">
                <a:solidFill>
                  <a:schemeClr val="bg1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</a:rPr>
              <a:t>请输入标题</a:t>
            </a:r>
            <a:endParaRPr lang="zh-CN" altLang="en-US" sz="3200" spc="120" dirty="0">
              <a:solidFill>
                <a:schemeClr val="bg1"/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206468" y="384586"/>
            <a:ext cx="396042" cy="407984"/>
            <a:chOff x="1574277" y="2548395"/>
            <a:chExt cx="2307305" cy="2376882"/>
          </a:xfrm>
        </p:grpSpPr>
        <p:sp>
          <p:nvSpPr>
            <p:cNvPr id="59" name="任意多边形: 形状 58"/>
            <p:cNvSpPr/>
            <p:nvPr/>
          </p:nvSpPr>
          <p:spPr>
            <a:xfrm>
              <a:off x="1574277" y="2757741"/>
              <a:ext cx="2307305" cy="1989056"/>
            </a:xfrm>
            <a:custGeom>
              <a:avLst/>
              <a:gdLst>
                <a:gd name="connsiteX0" fmla="*/ 546504 w 2307305"/>
                <a:gd name="connsiteY0" fmla="*/ 88095 h 1989056"/>
                <a:gd name="connsiteX1" fmla="*/ 94904 w 2307305"/>
                <a:gd name="connsiteY1" fmla="*/ 991295 h 1989056"/>
                <a:gd name="connsiteX2" fmla="*/ 546504 w 2307305"/>
                <a:gd name="connsiteY2" fmla="*/ 1894495 h 1989056"/>
                <a:gd name="connsiteX3" fmla="*/ 1738727 w 2307305"/>
                <a:gd name="connsiteY3" fmla="*/ 1894495 h 1989056"/>
                <a:gd name="connsiteX4" fmla="*/ 2190327 w 2307305"/>
                <a:gd name="connsiteY4" fmla="*/ 991295 h 1989056"/>
                <a:gd name="connsiteX5" fmla="*/ 1738727 w 2307305"/>
                <a:gd name="connsiteY5" fmla="*/ 88095 h 1989056"/>
                <a:gd name="connsiteX6" fmla="*/ 497264 w 2307305"/>
                <a:gd name="connsiteY6" fmla="*/ 0 h 1989056"/>
                <a:gd name="connsiteX7" fmla="*/ 1810041 w 2307305"/>
                <a:gd name="connsiteY7" fmla="*/ 0 h 1989056"/>
                <a:gd name="connsiteX8" fmla="*/ 2307305 w 2307305"/>
                <a:gd name="connsiteY8" fmla="*/ 994528 h 1989056"/>
                <a:gd name="connsiteX9" fmla="*/ 1810041 w 2307305"/>
                <a:gd name="connsiteY9" fmla="*/ 1989056 h 1989056"/>
                <a:gd name="connsiteX10" fmla="*/ 497264 w 2307305"/>
                <a:gd name="connsiteY10" fmla="*/ 1989056 h 1989056"/>
                <a:gd name="connsiteX11" fmla="*/ 0 w 2307305"/>
                <a:gd name="connsiteY11" fmla="*/ 994528 h 1989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07305" h="1989056">
                  <a:moveTo>
                    <a:pt x="546504" y="88095"/>
                  </a:moveTo>
                  <a:lnTo>
                    <a:pt x="94904" y="991295"/>
                  </a:lnTo>
                  <a:lnTo>
                    <a:pt x="546504" y="1894495"/>
                  </a:lnTo>
                  <a:lnTo>
                    <a:pt x="1738727" y="1894495"/>
                  </a:lnTo>
                  <a:lnTo>
                    <a:pt x="2190327" y="991295"/>
                  </a:lnTo>
                  <a:lnTo>
                    <a:pt x="1738727" y="88095"/>
                  </a:lnTo>
                  <a:close/>
                  <a:moveTo>
                    <a:pt x="497264" y="0"/>
                  </a:moveTo>
                  <a:lnTo>
                    <a:pt x="1810041" y="0"/>
                  </a:lnTo>
                  <a:lnTo>
                    <a:pt x="2307305" y="994528"/>
                  </a:lnTo>
                  <a:lnTo>
                    <a:pt x="1810041" y="1989056"/>
                  </a:lnTo>
                  <a:lnTo>
                    <a:pt x="497264" y="1989056"/>
                  </a:lnTo>
                  <a:lnTo>
                    <a:pt x="0" y="994528"/>
                  </a:lnTo>
                  <a:close/>
                </a:path>
              </a:pathLst>
            </a:custGeom>
            <a:solidFill>
              <a:srgbClr val="10BB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60" name="六边形 59"/>
            <p:cNvSpPr/>
            <p:nvPr/>
          </p:nvSpPr>
          <p:spPr>
            <a:xfrm>
              <a:off x="1721116" y="2879389"/>
              <a:ext cx="1986670" cy="1712646"/>
            </a:xfrm>
            <a:prstGeom prst="hexagon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任意多边形: 形状 60"/>
            <p:cNvSpPr/>
            <p:nvPr/>
          </p:nvSpPr>
          <p:spPr>
            <a:xfrm>
              <a:off x="2949776" y="2639562"/>
              <a:ext cx="780708" cy="479653"/>
            </a:xfrm>
            <a:custGeom>
              <a:avLst/>
              <a:gdLst>
                <a:gd name="connsiteX0" fmla="*/ 0 w 916322"/>
                <a:gd name="connsiteY0" fmla="*/ 0 h 562972"/>
                <a:gd name="connsiteX1" fmla="*/ 634836 w 916322"/>
                <a:gd name="connsiteY1" fmla="*/ 0 h 562972"/>
                <a:gd name="connsiteX2" fmla="*/ 916322 w 916322"/>
                <a:gd name="connsiteY2" fmla="*/ 562972 h 562972"/>
                <a:gd name="connsiteX3" fmla="*/ 749809 w 916322"/>
                <a:gd name="connsiteY3" fmla="*/ 460669 h 562972"/>
                <a:gd name="connsiteX4" fmla="*/ 563522 w 916322"/>
                <a:gd name="connsiteY4" fmla="*/ 88095 h 562972"/>
                <a:gd name="connsiteX5" fmla="*/ 143388 w 916322"/>
                <a:gd name="connsiteY5" fmla="*/ 88095 h 562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6322" h="562972">
                  <a:moveTo>
                    <a:pt x="0" y="0"/>
                  </a:moveTo>
                  <a:lnTo>
                    <a:pt x="634836" y="0"/>
                  </a:lnTo>
                  <a:lnTo>
                    <a:pt x="916322" y="562972"/>
                  </a:lnTo>
                  <a:lnTo>
                    <a:pt x="749809" y="460669"/>
                  </a:lnTo>
                  <a:lnTo>
                    <a:pt x="563522" y="88095"/>
                  </a:lnTo>
                  <a:lnTo>
                    <a:pt x="143388" y="88095"/>
                  </a:lnTo>
                  <a:close/>
                </a:path>
              </a:pathLst>
            </a:custGeom>
            <a:solidFill>
              <a:srgbClr val="10BB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2" name="任意多边形: 形状 61"/>
            <p:cNvSpPr/>
            <p:nvPr/>
          </p:nvSpPr>
          <p:spPr>
            <a:xfrm rot="10800000">
              <a:off x="1731276" y="4385323"/>
              <a:ext cx="780708" cy="479653"/>
            </a:xfrm>
            <a:custGeom>
              <a:avLst/>
              <a:gdLst>
                <a:gd name="connsiteX0" fmla="*/ 0 w 916322"/>
                <a:gd name="connsiteY0" fmla="*/ 0 h 562972"/>
                <a:gd name="connsiteX1" fmla="*/ 634836 w 916322"/>
                <a:gd name="connsiteY1" fmla="*/ 0 h 562972"/>
                <a:gd name="connsiteX2" fmla="*/ 916322 w 916322"/>
                <a:gd name="connsiteY2" fmla="*/ 562972 h 562972"/>
                <a:gd name="connsiteX3" fmla="*/ 749809 w 916322"/>
                <a:gd name="connsiteY3" fmla="*/ 460669 h 562972"/>
                <a:gd name="connsiteX4" fmla="*/ 563522 w 916322"/>
                <a:gd name="connsiteY4" fmla="*/ 88095 h 562972"/>
                <a:gd name="connsiteX5" fmla="*/ 143388 w 916322"/>
                <a:gd name="connsiteY5" fmla="*/ 88095 h 562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6322" h="562972">
                  <a:moveTo>
                    <a:pt x="0" y="0"/>
                  </a:moveTo>
                  <a:lnTo>
                    <a:pt x="634836" y="0"/>
                  </a:lnTo>
                  <a:lnTo>
                    <a:pt x="916322" y="562972"/>
                  </a:lnTo>
                  <a:lnTo>
                    <a:pt x="749809" y="460669"/>
                  </a:lnTo>
                  <a:lnTo>
                    <a:pt x="563522" y="88095"/>
                  </a:lnTo>
                  <a:lnTo>
                    <a:pt x="143388" y="88095"/>
                  </a:lnTo>
                  <a:close/>
                </a:path>
              </a:pathLst>
            </a:custGeom>
            <a:solidFill>
              <a:srgbClr val="10BB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3" name="任意多边形: 形状 62"/>
            <p:cNvSpPr/>
            <p:nvPr/>
          </p:nvSpPr>
          <p:spPr>
            <a:xfrm rot="6917649">
              <a:off x="3118742" y="4544936"/>
              <a:ext cx="471190" cy="289491"/>
            </a:xfrm>
            <a:custGeom>
              <a:avLst/>
              <a:gdLst>
                <a:gd name="connsiteX0" fmla="*/ 0 w 916322"/>
                <a:gd name="connsiteY0" fmla="*/ 0 h 562972"/>
                <a:gd name="connsiteX1" fmla="*/ 634836 w 916322"/>
                <a:gd name="connsiteY1" fmla="*/ 0 h 562972"/>
                <a:gd name="connsiteX2" fmla="*/ 916322 w 916322"/>
                <a:gd name="connsiteY2" fmla="*/ 562972 h 562972"/>
                <a:gd name="connsiteX3" fmla="*/ 749809 w 916322"/>
                <a:gd name="connsiteY3" fmla="*/ 460669 h 562972"/>
                <a:gd name="connsiteX4" fmla="*/ 563522 w 916322"/>
                <a:gd name="connsiteY4" fmla="*/ 88095 h 562972"/>
                <a:gd name="connsiteX5" fmla="*/ 143388 w 916322"/>
                <a:gd name="connsiteY5" fmla="*/ 88095 h 562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6322" h="562972">
                  <a:moveTo>
                    <a:pt x="0" y="0"/>
                  </a:moveTo>
                  <a:lnTo>
                    <a:pt x="634836" y="0"/>
                  </a:lnTo>
                  <a:lnTo>
                    <a:pt x="916322" y="562972"/>
                  </a:lnTo>
                  <a:lnTo>
                    <a:pt x="749809" y="460669"/>
                  </a:lnTo>
                  <a:lnTo>
                    <a:pt x="563522" y="88095"/>
                  </a:lnTo>
                  <a:lnTo>
                    <a:pt x="143388" y="8809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4" name="任意多边形: 形状 63"/>
            <p:cNvSpPr/>
            <p:nvPr/>
          </p:nvSpPr>
          <p:spPr>
            <a:xfrm rot="17717649">
              <a:off x="1829326" y="2661112"/>
              <a:ext cx="584606" cy="359171"/>
            </a:xfrm>
            <a:custGeom>
              <a:avLst/>
              <a:gdLst>
                <a:gd name="connsiteX0" fmla="*/ 0 w 916322"/>
                <a:gd name="connsiteY0" fmla="*/ 0 h 562972"/>
                <a:gd name="connsiteX1" fmla="*/ 634836 w 916322"/>
                <a:gd name="connsiteY1" fmla="*/ 0 h 562972"/>
                <a:gd name="connsiteX2" fmla="*/ 916322 w 916322"/>
                <a:gd name="connsiteY2" fmla="*/ 562972 h 562972"/>
                <a:gd name="connsiteX3" fmla="*/ 749809 w 916322"/>
                <a:gd name="connsiteY3" fmla="*/ 460669 h 562972"/>
                <a:gd name="connsiteX4" fmla="*/ 563522 w 916322"/>
                <a:gd name="connsiteY4" fmla="*/ 88095 h 562972"/>
                <a:gd name="connsiteX5" fmla="*/ 143388 w 916322"/>
                <a:gd name="connsiteY5" fmla="*/ 88095 h 562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6322" h="562972">
                  <a:moveTo>
                    <a:pt x="0" y="0"/>
                  </a:moveTo>
                  <a:lnTo>
                    <a:pt x="634836" y="0"/>
                  </a:lnTo>
                  <a:lnTo>
                    <a:pt x="916322" y="562972"/>
                  </a:lnTo>
                  <a:lnTo>
                    <a:pt x="749809" y="460669"/>
                  </a:lnTo>
                  <a:lnTo>
                    <a:pt x="563522" y="88095"/>
                  </a:lnTo>
                  <a:lnTo>
                    <a:pt x="143388" y="8809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65" name="六边形 64"/>
          <p:cNvSpPr/>
          <p:nvPr/>
        </p:nvSpPr>
        <p:spPr>
          <a:xfrm>
            <a:off x="295328" y="493292"/>
            <a:ext cx="217046" cy="187108"/>
          </a:xfrm>
          <a:prstGeom prst="hexagon">
            <a:avLst/>
          </a:prstGeom>
          <a:noFill/>
          <a:ln>
            <a:solidFill>
              <a:srgbClr val="10BBCA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>
            <a:off x="355148" y="530671"/>
            <a:ext cx="104846" cy="104846"/>
          </a:xfrm>
          <a:prstGeom prst="ellipse">
            <a:avLst/>
          </a:prstGeom>
          <a:solidFill>
            <a:srgbClr val="10BBCA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>
            <a:off x="633730" y="1764665"/>
            <a:ext cx="10949305" cy="4994515"/>
            <a:chOff x="738" y="1870"/>
            <a:chExt cx="12925" cy="5896"/>
          </a:xfrm>
        </p:grpSpPr>
        <p:graphicFrame>
          <p:nvGraphicFramePr>
            <p:cNvPr id="5" name="차트 54"/>
            <p:cNvGraphicFramePr/>
            <p:nvPr/>
          </p:nvGraphicFramePr>
          <p:xfrm>
            <a:off x="930" y="4990"/>
            <a:ext cx="4695" cy="27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" name="" r:id="rId1" imgW="2980690" imgH="1718945" progId="Excel.Chart.8">
                    <p:embed/>
                  </p:oleObj>
                </mc:Choice>
                <mc:Fallback>
                  <p:oleObj name="" r:id="rId1" imgW="2980690" imgH="1718945" progId="Excel.Chart.8">
                    <p:embed/>
                    <p:pic>
                      <p:nvPicPr>
                        <p:cNvPr id="0" name="图片 3076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930" y="4990"/>
                          <a:ext cx="4695" cy="271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" name="차트 55"/>
            <p:cNvGraphicFramePr/>
            <p:nvPr/>
          </p:nvGraphicFramePr>
          <p:xfrm>
            <a:off x="8664" y="4926"/>
            <a:ext cx="4815" cy="28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" name="" r:id="rId3" imgW="3057525" imgH="1800225" progId="Excel.Chart.8">
                    <p:embed/>
                  </p:oleObj>
                </mc:Choice>
                <mc:Fallback>
                  <p:oleObj name="" r:id="rId3" imgW="3057525" imgH="1800225" progId="Excel.Chart.8">
                    <p:embed/>
                    <p:pic>
                      <p:nvPicPr>
                        <p:cNvPr id="0" name="图片 3077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8664" y="4926"/>
                          <a:ext cx="4815" cy="284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9" name="그룹 56"/>
            <p:cNvGrpSpPr/>
            <p:nvPr/>
          </p:nvGrpSpPr>
          <p:grpSpPr>
            <a:xfrm>
              <a:off x="3913" y="1895"/>
              <a:ext cx="6575" cy="5720"/>
              <a:chOff x="2483768" y="1597026"/>
              <a:chExt cx="4176464" cy="3632175"/>
            </a:xfrm>
          </p:grpSpPr>
          <p:sp>
            <p:nvSpPr>
              <p:cNvPr id="10" name="오른쪽 화살표 57"/>
              <p:cNvSpPr/>
              <p:nvPr/>
            </p:nvSpPr>
            <p:spPr>
              <a:xfrm>
                <a:off x="4860032" y="1960838"/>
                <a:ext cx="1800200" cy="1651000"/>
              </a:xfrm>
              <a:prstGeom prst="rightArrow">
                <a:avLst/>
              </a:prstGeom>
              <a:gradFill>
                <a:gsLst>
                  <a:gs pos="0">
                    <a:srgbClr val="5193BF"/>
                  </a:gs>
                  <a:gs pos="100000">
                    <a:srgbClr val="427A9D"/>
                  </a:gs>
                </a:gsLst>
                <a:lin ang="5400000" scaled="0"/>
              </a:gra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" name="오른쪽 화살표 58"/>
              <p:cNvSpPr/>
              <p:nvPr/>
            </p:nvSpPr>
            <p:spPr>
              <a:xfrm flipH="1">
                <a:off x="2483768" y="1960838"/>
                <a:ext cx="1800200" cy="1651000"/>
              </a:xfrm>
              <a:prstGeom prst="rightArrow">
                <a:avLst/>
              </a:prstGeom>
              <a:gradFill>
                <a:gsLst>
                  <a:gs pos="0">
                    <a:srgbClr val="5193BF"/>
                  </a:gs>
                  <a:gs pos="100000">
                    <a:srgbClr val="427A9D"/>
                  </a:gs>
                </a:gsLst>
                <a:lin ang="5400000" scaled="0"/>
              </a:gradFill>
              <a:ln>
                <a:solidFill>
                  <a:schemeClr val="bg1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grpSp>
            <p:nvGrpSpPr>
              <p:cNvPr id="12" name="그룹 59"/>
              <p:cNvGrpSpPr/>
              <p:nvPr/>
            </p:nvGrpSpPr>
            <p:grpSpPr>
              <a:xfrm>
                <a:off x="3626692" y="1597026"/>
                <a:ext cx="1872208" cy="3632175"/>
                <a:chOff x="4026024" y="2155662"/>
                <a:chExt cx="1096950" cy="3775225"/>
              </a:xfrm>
            </p:grpSpPr>
            <p:sp>
              <p:nvSpPr>
                <p:cNvPr id="13" name="직사각형 114"/>
                <p:cNvSpPr/>
                <p:nvPr/>
              </p:nvSpPr>
              <p:spPr>
                <a:xfrm>
                  <a:off x="4564298" y="2155662"/>
                  <a:ext cx="558676" cy="3069346"/>
                </a:xfrm>
                <a:prstGeom prst="rect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  <a:effectLst>
                  <a:softEdge rad="3175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ko-KR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14" name="직사각형 115"/>
                <p:cNvSpPr/>
                <p:nvPr/>
              </p:nvSpPr>
              <p:spPr>
                <a:xfrm>
                  <a:off x="4026024" y="2155662"/>
                  <a:ext cx="558676" cy="3069346"/>
                </a:xfrm>
                <a:prstGeom prst="rect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  <a:effectLst>
                  <a:softEdge rad="3175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ko-KR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15" name="직사각형 117"/>
                <p:cNvSpPr/>
                <p:nvPr/>
              </p:nvSpPr>
              <p:spPr>
                <a:xfrm>
                  <a:off x="4142296" y="2155662"/>
                  <a:ext cx="868288" cy="377522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ko-KR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</p:grpSp>
          <p:sp>
            <p:nvSpPr>
              <p:cNvPr id="16" name="TextBox 42"/>
              <p:cNvSpPr txBox="1">
                <a:spLocks noChangeArrowheads="1"/>
              </p:cNvSpPr>
              <p:nvPr/>
            </p:nvSpPr>
            <p:spPr bwMode="auto">
              <a:xfrm>
                <a:off x="2564408" y="2442212"/>
                <a:ext cx="1344191" cy="48361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>
                <a:spAutoFit/>
              </a:bodyPr>
              <a:lstStyle/>
              <a:p>
                <a:pPr marR="0" algn="ctr" defTabSz="914400" fontAlgn="auto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defRPr/>
                </a:pPr>
                <a:r>
                  <a:rPr kumimoji="0" lang="en-US" altLang="ko-KR" sz="3600" b="1" kern="1200" cap="none" spc="0" normalizeH="0" baseline="0" noProof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30%</a:t>
                </a:r>
                <a:endParaRPr kumimoji="0" lang="en-US" altLang="ko-KR" sz="3600" b="1" kern="1200" cap="none" spc="0" normalizeH="0" baseline="0" noProof="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7" name="TextBox 42"/>
              <p:cNvSpPr txBox="1">
                <a:spLocks noChangeArrowheads="1"/>
              </p:cNvSpPr>
              <p:nvPr/>
            </p:nvSpPr>
            <p:spPr bwMode="auto">
              <a:xfrm>
                <a:off x="5209108" y="2442212"/>
                <a:ext cx="1344191" cy="48361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>
                <a:spAutoFit/>
              </a:bodyPr>
              <a:lstStyle/>
              <a:p>
                <a:pPr marR="0" algn="ctr" defTabSz="914400" fontAlgn="auto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defRPr/>
                </a:pPr>
                <a:r>
                  <a:rPr kumimoji="0" lang="en-US" altLang="ko-KR" sz="3600" b="1" kern="1200" cap="none" spc="0" normalizeH="0" baseline="0" noProof="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50%</a:t>
                </a:r>
                <a:endParaRPr kumimoji="0" lang="en-US" altLang="ko-KR" sz="3600" b="1" kern="1200" cap="none" spc="0" normalizeH="0" baseline="0" noProof="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8" name="직사각형 112"/>
              <p:cNvSpPr/>
              <p:nvPr/>
            </p:nvSpPr>
            <p:spPr>
              <a:xfrm>
                <a:off x="3924393" y="2414464"/>
                <a:ext cx="1276807" cy="43744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algn="ctr"/>
                <a:r>
                  <a:rPr lang="en-US" altLang="ko-KR" sz="1600" b="1" dirty="0">
                    <a:solidFill>
                      <a:srgbClr val="873AC0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ASADAL INTERNET, INC</a:t>
                </a:r>
                <a:endParaRPr lang="en-US" altLang="ko-KR" sz="1600" b="1" dirty="0">
                  <a:solidFill>
                    <a:srgbClr val="873AC0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19" name="직사각형 118"/>
            <p:cNvSpPr/>
            <p:nvPr/>
          </p:nvSpPr>
          <p:spPr>
            <a:xfrm>
              <a:off x="738" y="2430"/>
              <a:ext cx="3175" cy="1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ko-KR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started its business in Seoul Korea  in February 1998 with the fundamental goal of providing better internet services to the world. </a:t>
              </a:r>
              <a:r>
                <a:rPr kumimoji="0" lang="en-US" altLang="ko-KR" sz="12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Asadal</a:t>
              </a:r>
              <a:r>
                <a:rPr kumimoji="0" lang="en-US" altLang="ko-KR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 stands for the "morning land“ in ancient Korean. </a:t>
              </a:r>
              <a:endPara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29" name="직사각형 119"/>
            <p:cNvSpPr/>
            <p:nvPr/>
          </p:nvSpPr>
          <p:spPr>
            <a:xfrm>
              <a:off x="10488" y="2430"/>
              <a:ext cx="3175" cy="1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ko-KR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started its business in Seoul Korea  in February 1998 with the fundamental goal of providing better internet services to the world. </a:t>
              </a:r>
              <a:r>
                <a:rPr kumimoji="0" lang="en-US" altLang="ko-KR" sz="12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Asadal</a:t>
              </a:r>
              <a:r>
                <a:rPr kumimoji="0" lang="en-US" altLang="ko-KR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 stands for the "morning land“ in ancient Korean</a:t>
              </a:r>
              <a:endPara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30" name="직사각형 120"/>
            <p:cNvSpPr/>
            <p:nvPr/>
          </p:nvSpPr>
          <p:spPr>
            <a:xfrm>
              <a:off x="738" y="1870"/>
              <a:ext cx="3660" cy="36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ASADAL INTERNET, INC</a:t>
              </a:r>
              <a:endPara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4" name="직사각형 121"/>
            <p:cNvSpPr/>
            <p:nvPr/>
          </p:nvSpPr>
          <p:spPr>
            <a:xfrm>
              <a:off x="10003" y="1870"/>
              <a:ext cx="3660" cy="36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ASADAL INTERNET, INC</a:t>
              </a:r>
              <a:endPara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组合 56"/>
          <p:cNvGrpSpPr/>
          <p:nvPr/>
        </p:nvGrpSpPr>
        <p:grpSpPr>
          <a:xfrm>
            <a:off x="0" y="266944"/>
            <a:ext cx="645960" cy="581525"/>
            <a:chOff x="822073" y="729905"/>
            <a:chExt cx="889519" cy="800789"/>
          </a:xfrm>
        </p:grpSpPr>
        <p:sp>
          <p:nvSpPr>
            <p:cNvPr id="58" name="矩形 57"/>
            <p:cNvSpPr/>
            <p:nvPr/>
          </p:nvSpPr>
          <p:spPr>
            <a:xfrm>
              <a:off x="1585793" y="729905"/>
              <a:ext cx="125799" cy="800789"/>
            </a:xfrm>
            <a:prstGeom prst="rect">
              <a:avLst/>
            </a:prstGeom>
            <a:solidFill>
              <a:srgbClr val="10BBCA"/>
            </a:solidFill>
            <a:ln>
              <a:noFill/>
            </a:ln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5" name="矩形 74"/>
            <p:cNvSpPr/>
            <p:nvPr/>
          </p:nvSpPr>
          <p:spPr>
            <a:xfrm>
              <a:off x="1470021" y="955653"/>
              <a:ext cx="77620" cy="349292"/>
            </a:xfrm>
            <a:prstGeom prst="rect">
              <a:avLst/>
            </a:prstGeom>
            <a:solidFill>
              <a:srgbClr val="10BB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1399246" y="993798"/>
              <a:ext cx="45719" cy="2730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1353529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1256901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矩形 78"/>
            <p:cNvSpPr/>
            <p:nvPr/>
          </p:nvSpPr>
          <p:spPr>
            <a:xfrm>
              <a:off x="1208587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矩形 79"/>
            <p:cNvSpPr/>
            <p:nvPr/>
          </p:nvSpPr>
          <p:spPr>
            <a:xfrm>
              <a:off x="1153106" y="1008959"/>
              <a:ext cx="45719" cy="2426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1111958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1063644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1015330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矩形 83"/>
            <p:cNvSpPr/>
            <p:nvPr/>
          </p:nvSpPr>
          <p:spPr>
            <a:xfrm>
              <a:off x="967016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矩形 84"/>
            <p:cNvSpPr/>
            <p:nvPr/>
          </p:nvSpPr>
          <p:spPr>
            <a:xfrm>
              <a:off x="918701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870387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822073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1302071" y="993798"/>
              <a:ext cx="45719" cy="2730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9" name="文本框 88"/>
          <p:cNvSpPr txBox="1"/>
          <p:nvPr/>
        </p:nvSpPr>
        <p:spPr>
          <a:xfrm>
            <a:off x="673665" y="120455"/>
            <a:ext cx="2548540" cy="744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spc="120" dirty="0">
                <a:solidFill>
                  <a:schemeClr val="bg1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</a:rPr>
              <a:t>请输入标题</a:t>
            </a:r>
            <a:endParaRPr lang="zh-CN" altLang="en-US" sz="3200" spc="120" dirty="0">
              <a:solidFill>
                <a:schemeClr val="bg1"/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05212" y="2422216"/>
            <a:ext cx="11078780" cy="3873528"/>
            <a:chOff x="1497" y="4632"/>
            <a:chExt cx="16343" cy="5714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040" y="4632"/>
              <a:ext cx="9153" cy="5714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/>
          </p:nvGrpSpPr>
          <p:grpSpPr>
            <a:xfrm>
              <a:off x="13362" y="5360"/>
              <a:ext cx="4478" cy="1330"/>
              <a:chOff x="2291702" y="1996460"/>
              <a:chExt cx="2843469" cy="844516"/>
            </a:xfrm>
          </p:grpSpPr>
          <p:sp>
            <p:nvSpPr>
              <p:cNvPr id="10" name="TextBox 11"/>
              <p:cNvSpPr txBox="1"/>
              <p:nvPr/>
            </p:nvSpPr>
            <p:spPr>
              <a:xfrm>
                <a:off x="2291702" y="2336570"/>
                <a:ext cx="2843469" cy="50440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ts val="1400"/>
                  </a:lnSpc>
                </a:pP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Far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far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 away, behind the word mountains, far from the countries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Vokalia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 and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Consonantia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, there live the blind texts.</a:t>
                </a:r>
                <a:endPara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2291702" y="1996460"/>
                <a:ext cx="2449035" cy="25934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标题文字添加</a:t>
                </a: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13362" y="7340"/>
              <a:ext cx="4478" cy="1330"/>
              <a:chOff x="2291702" y="1996460"/>
              <a:chExt cx="2843469" cy="844516"/>
            </a:xfrm>
          </p:grpSpPr>
          <p:sp>
            <p:nvSpPr>
              <p:cNvPr id="13" name="TextBox 11"/>
              <p:cNvSpPr txBox="1"/>
              <p:nvPr/>
            </p:nvSpPr>
            <p:spPr>
              <a:xfrm>
                <a:off x="2291702" y="2336570"/>
                <a:ext cx="2843469" cy="50440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ts val="1400"/>
                  </a:lnSpc>
                </a:pP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Far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far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 away, behind the word mountains, far from the countries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Vokalia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 and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Consonantia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, there live the blind texts.</a:t>
                </a:r>
                <a:endPara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4" name="TextBox 11"/>
              <p:cNvSpPr txBox="1"/>
              <p:nvPr/>
            </p:nvSpPr>
            <p:spPr>
              <a:xfrm>
                <a:off x="2291702" y="1996460"/>
                <a:ext cx="2449035" cy="24924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标题文字添加</a:t>
                </a: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1497" y="5360"/>
              <a:ext cx="4478" cy="1330"/>
              <a:chOff x="2291702" y="1996460"/>
              <a:chExt cx="2843469" cy="844516"/>
            </a:xfrm>
          </p:grpSpPr>
          <p:sp>
            <p:nvSpPr>
              <p:cNvPr id="16" name="TextBox 11"/>
              <p:cNvSpPr txBox="1"/>
              <p:nvPr/>
            </p:nvSpPr>
            <p:spPr>
              <a:xfrm>
                <a:off x="2291702" y="2336570"/>
                <a:ext cx="2843469" cy="50440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>
                  <a:lnSpc>
                    <a:spcPts val="1400"/>
                  </a:lnSpc>
                </a:pP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Far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far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 away, behind the word mountains, far from the countries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Vokalia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 and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Consonantia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, there live the blind texts.</a:t>
                </a:r>
                <a:endPara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7" name="TextBox 11"/>
              <p:cNvSpPr txBox="1"/>
              <p:nvPr/>
            </p:nvSpPr>
            <p:spPr>
              <a:xfrm>
                <a:off x="2686136" y="1996460"/>
                <a:ext cx="2449035" cy="24924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/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标题文字添加</a:t>
                </a: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1497" y="7340"/>
              <a:ext cx="4478" cy="1330"/>
              <a:chOff x="2291702" y="1996460"/>
              <a:chExt cx="2843469" cy="844516"/>
            </a:xfrm>
          </p:grpSpPr>
          <p:sp>
            <p:nvSpPr>
              <p:cNvPr id="19" name="TextBox 11"/>
              <p:cNvSpPr txBox="1"/>
              <p:nvPr/>
            </p:nvSpPr>
            <p:spPr>
              <a:xfrm>
                <a:off x="2291702" y="2336570"/>
                <a:ext cx="2843469" cy="50440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>
                  <a:lnSpc>
                    <a:spcPts val="1400"/>
                  </a:lnSpc>
                </a:pP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Far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far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 away, behind the word mountains, far from the countries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Vokalia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 and </a:t>
                </a:r>
                <a:r>
                  <a:rPr lang="en-US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Consonantia</a:t>
                </a: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, there live the blind texts.</a:t>
                </a:r>
                <a:endPara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" name="TextBox 11"/>
              <p:cNvSpPr txBox="1"/>
              <p:nvPr/>
            </p:nvSpPr>
            <p:spPr>
              <a:xfrm>
                <a:off x="2686136" y="1996460"/>
                <a:ext cx="2449035" cy="24924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/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标题文字添加</a:t>
                </a: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pic>
        <p:nvPicPr>
          <p:cNvPr id="21" name="图片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7525" y="2911475"/>
            <a:ext cx="3834130" cy="23914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14:honeycomb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组合 56"/>
          <p:cNvGrpSpPr/>
          <p:nvPr/>
        </p:nvGrpSpPr>
        <p:grpSpPr>
          <a:xfrm>
            <a:off x="0" y="266944"/>
            <a:ext cx="645960" cy="581525"/>
            <a:chOff x="822073" y="729905"/>
            <a:chExt cx="889519" cy="800789"/>
          </a:xfrm>
        </p:grpSpPr>
        <p:sp>
          <p:nvSpPr>
            <p:cNvPr id="58" name="矩形 57"/>
            <p:cNvSpPr/>
            <p:nvPr/>
          </p:nvSpPr>
          <p:spPr>
            <a:xfrm>
              <a:off x="1585793" y="729905"/>
              <a:ext cx="125799" cy="800789"/>
            </a:xfrm>
            <a:prstGeom prst="rect">
              <a:avLst/>
            </a:prstGeom>
            <a:solidFill>
              <a:srgbClr val="10BBCA"/>
            </a:solidFill>
            <a:ln>
              <a:noFill/>
            </a:ln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5" name="矩形 74"/>
            <p:cNvSpPr/>
            <p:nvPr/>
          </p:nvSpPr>
          <p:spPr>
            <a:xfrm>
              <a:off x="1470021" y="955653"/>
              <a:ext cx="77620" cy="349292"/>
            </a:xfrm>
            <a:prstGeom prst="rect">
              <a:avLst/>
            </a:prstGeom>
            <a:solidFill>
              <a:srgbClr val="10BB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1399246" y="993798"/>
              <a:ext cx="45719" cy="2730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1353529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1256901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矩形 78"/>
            <p:cNvSpPr/>
            <p:nvPr/>
          </p:nvSpPr>
          <p:spPr>
            <a:xfrm>
              <a:off x="1208587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矩形 79"/>
            <p:cNvSpPr/>
            <p:nvPr/>
          </p:nvSpPr>
          <p:spPr>
            <a:xfrm>
              <a:off x="1153106" y="1008959"/>
              <a:ext cx="45719" cy="2426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1111958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1063644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1015330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矩形 83"/>
            <p:cNvSpPr/>
            <p:nvPr/>
          </p:nvSpPr>
          <p:spPr>
            <a:xfrm>
              <a:off x="967016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矩形 84"/>
            <p:cNvSpPr/>
            <p:nvPr/>
          </p:nvSpPr>
          <p:spPr>
            <a:xfrm>
              <a:off x="918701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870387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822073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1302071" y="993798"/>
              <a:ext cx="45719" cy="2730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9" name="文本框 88"/>
          <p:cNvSpPr txBox="1"/>
          <p:nvPr/>
        </p:nvSpPr>
        <p:spPr>
          <a:xfrm>
            <a:off x="673665" y="120455"/>
            <a:ext cx="2548540" cy="744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spc="120" dirty="0">
                <a:solidFill>
                  <a:schemeClr val="bg1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</a:rPr>
              <a:t>请输入标题</a:t>
            </a:r>
            <a:endParaRPr lang="zh-CN" altLang="en-US" sz="3200" spc="120" dirty="0">
              <a:solidFill>
                <a:schemeClr val="bg1"/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805598" y="2052955"/>
            <a:ext cx="10313887" cy="4157151"/>
            <a:chOff x="2542" y="3336"/>
            <a:chExt cx="13992" cy="5640"/>
          </a:xfrm>
        </p:grpSpPr>
        <p:sp>
          <p:nvSpPr>
            <p:cNvPr id="4" name="文本框 3"/>
            <p:cNvSpPr txBox="1"/>
            <p:nvPr/>
          </p:nvSpPr>
          <p:spPr>
            <a:xfrm>
              <a:off x="2626" y="5268"/>
              <a:ext cx="6092" cy="3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00000"/>
                </a:lnSpc>
              </a:pP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Far </a:t>
              </a:r>
              <a:r>
                <a:rPr lang="en-US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far</a:t>
              </a: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away, behind the word mountains, far from the countries </a:t>
              </a:r>
              <a:r>
                <a:rPr lang="en-US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Vokalia</a:t>
              </a: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and </a:t>
              </a:r>
              <a:r>
                <a:rPr lang="en-US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Consonantia</a:t>
              </a: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, there live the blind texts.Far </a:t>
              </a:r>
              <a:r>
                <a:rPr lang="en-US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far</a:t>
              </a: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away, behind the word mountains, far from the countries </a:t>
              </a:r>
              <a:r>
                <a:rPr lang="en-US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Vokalia</a:t>
              </a: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and </a:t>
              </a:r>
              <a:r>
                <a:rPr lang="en-US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Consonantia</a:t>
              </a: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, there live the blind texts.</a:t>
              </a:r>
              <a:endPara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>
                <a:lnSpc>
                  <a:spcPct val="100000"/>
                </a:lnSpc>
              </a:pP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Segoe UI" panose="020B0502040204020203" pitchFamily="34" charset="0"/>
              </a:endParaRPr>
            </a:p>
            <a:p>
              <a:pPr>
                <a:lnSpc>
                  <a:spcPct val="100000"/>
                </a:lnSpc>
              </a:pP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Far </a:t>
              </a:r>
              <a:r>
                <a:rPr lang="en-US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far</a:t>
              </a: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away, behind the word mountains, far from the countries </a:t>
              </a:r>
              <a:r>
                <a:rPr lang="en-US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Vokalia</a:t>
              </a: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and </a:t>
              </a:r>
              <a:r>
                <a:rPr lang="en-US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Consonantia</a:t>
              </a: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, there live the blind texts.</a:t>
              </a:r>
              <a:endPara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>
                <a:lnSpc>
                  <a:spcPts val="1400"/>
                </a:lnSpc>
              </a:pP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Segoe UI" panose="020B0502040204020203" pitchFamily="34" charset="0"/>
              </a:endParaRPr>
            </a:p>
          </p:txBody>
        </p:sp>
        <p:sp>
          <p:nvSpPr>
            <p:cNvPr id="2" name="椭圆 1"/>
            <p:cNvSpPr/>
            <p:nvPr/>
          </p:nvSpPr>
          <p:spPr>
            <a:xfrm>
              <a:off x="10042" y="3446"/>
              <a:ext cx="1126" cy="1126"/>
            </a:xfrm>
            <a:prstGeom prst="ellipse">
              <a:avLst/>
            </a:pr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Segoe UI" panose="020B0502040204020203" pitchFamily="34" charset="0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11378" y="3336"/>
              <a:ext cx="2230" cy="6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Segoe UI" panose="020B0502040204020203" pitchFamily="34" charset="0"/>
                </a:rPr>
                <a:t>项目名称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Segoe UI" panose="020B0502040204020203" pitchFamily="34" charset="0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1396" y="3967"/>
              <a:ext cx="5138" cy="8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00000"/>
                </a:lnSpc>
              </a:pP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Far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far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, there live the blind texts.</a:t>
              </a:r>
              <a:endParaRPr lang="en-US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endParaRPr>
            </a:p>
          </p:txBody>
        </p:sp>
        <p:sp>
          <p:nvSpPr>
            <p:cNvPr id="6" name="arrow-pointing-left-circular-button_20407"/>
            <p:cNvSpPr>
              <a:spLocks noChangeAspect="1"/>
            </p:cNvSpPr>
            <p:nvPr/>
          </p:nvSpPr>
          <p:spPr bwMode="auto">
            <a:xfrm>
              <a:off x="10286" y="3690"/>
              <a:ext cx="638" cy="637"/>
            </a:xfrm>
            <a:custGeom>
              <a:avLst/>
              <a:gdLst>
                <a:gd name="T0" fmla="*/ 2307 w 4612"/>
                <a:gd name="T1" fmla="*/ 4614 h 4614"/>
                <a:gd name="T2" fmla="*/ 0 w 4612"/>
                <a:gd name="T3" fmla="*/ 2307 h 4614"/>
                <a:gd name="T4" fmla="*/ 2307 w 4612"/>
                <a:gd name="T5" fmla="*/ 0 h 4614"/>
                <a:gd name="T6" fmla="*/ 4612 w 4612"/>
                <a:gd name="T7" fmla="*/ 2227 h 4614"/>
                <a:gd name="T8" fmla="*/ 2031 w 4612"/>
                <a:gd name="T9" fmla="*/ 2222 h 4614"/>
                <a:gd name="T10" fmla="*/ 2479 w 4612"/>
                <a:gd name="T11" fmla="*/ 1775 h 4614"/>
                <a:gd name="T12" fmla="*/ 2367 w 4612"/>
                <a:gd name="T13" fmla="*/ 1662 h 4614"/>
                <a:gd name="T14" fmla="*/ 1727 w 4612"/>
                <a:gd name="T15" fmla="*/ 2302 h 4614"/>
                <a:gd name="T16" fmla="*/ 2378 w 4612"/>
                <a:gd name="T17" fmla="*/ 2952 h 4614"/>
                <a:gd name="T18" fmla="*/ 2490 w 4612"/>
                <a:gd name="T19" fmla="*/ 2840 h 4614"/>
                <a:gd name="T20" fmla="*/ 2032 w 4612"/>
                <a:gd name="T21" fmla="*/ 2381 h 4614"/>
                <a:gd name="T22" fmla="*/ 4612 w 4612"/>
                <a:gd name="T23" fmla="*/ 2387 h 4614"/>
                <a:gd name="T24" fmla="*/ 2307 w 4612"/>
                <a:gd name="T25" fmla="*/ 4614 h 4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2" h="4614">
                  <a:moveTo>
                    <a:pt x="2307" y="4614"/>
                  </a:moveTo>
                  <a:cubicBezTo>
                    <a:pt x="1035" y="4614"/>
                    <a:pt x="0" y="3579"/>
                    <a:pt x="0" y="2307"/>
                  </a:cubicBezTo>
                  <a:cubicBezTo>
                    <a:pt x="0" y="1035"/>
                    <a:pt x="1035" y="0"/>
                    <a:pt x="2307" y="0"/>
                  </a:cubicBezTo>
                  <a:cubicBezTo>
                    <a:pt x="3553" y="0"/>
                    <a:pt x="4570" y="992"/>
                    <a:pt x="4612" y="2227"/>
                  </a:cubicBezTo>
                  <a:lnTo>
                    <a:pt x="2031" y="2222"/>
                  </a:lnTo>
                  <a:lnTo>
                    <a:pt x="2479" y="1775"/>
                  </a:lnTo>
                  <a:lnTo>
                    <a:pt x="2367" y="1662"/>
                  </a:lnTo>
                  <a:lnTo>
                    <a:pt x="1727" y="2302"/>
                  </a:lnTo>
                  <a:lnTo>
                    <a:pt x="2378" y="2952"/>
                  </a:lnTo>
                  <a:lnTo>
                    <a:pt x="2490" y="2840"/>
                  </a:lnTo>
                  <a:lnTo>
                    <a:pt x="2032" y="2381"/>
                  </a:lnTo>
                  <a:lnTo>
                    <a:pt x="4612" y="2387"/>
                  </a:lnTo>
                  <a:cubicBezTo>
                    <a:pt x="4570" y="3622"/>
                    <a:pt x="3553" y="4614"/>
                    <a:pt x="2307" y="46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Segoe UI" panose="020B0502040204020203" pitchFamily="34" charset="0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10042" y="5416"/>
              <a:ext cx="1126" cy="1126"/>
            </a:xfrm>
            <a:prstGeom prst="ellipse">
              <a:avLst/>
            </a:pr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Segoe UI" panose="020B0502040204020203" pitchFamily="34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1378" y="5307"/>
              <a:ext cx="2230" cy="6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Segoe UI" panose="020B0502040204020203" pitchFamily="34" charset="0"/>
                </a:rPr>
                <a:t>项目名称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Segoe UI" panose="020B0502040204020203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1396" y="5938"/>
              <a:ext cx="5138" cy="8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00000"/>
                </a:lnSpc>
              </a:pP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Far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far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, there live the blind texts.</a:t>
              </a:r>
              <a:endParaRPr lang="en-US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endParaRPr>
            </a:p>
          </p:txBody>
        </p:sp>
        <p:sp>
          <p:nvSpPr>
            <p:cNvPr id="25" name="arrow-pointing-left-circular-button_20407"/>
            <p:cNvSpPr>
              <a:spLocks noChangeAspect="1"/>
            </p:cNvSpPr>
            <p:nvPr/>
          </p:nvSpPr>
          <p:spPr bwMode="auto">
            <a:xfrm>
              <a:off x="10286" y="5661"/>
              <a:ext cx="638" cy="637"/>
            </a:xfrm>
            <a:custGeom>
              <a:avLst/>
              <a:gdLst>
                <a:gd name="T0" fmla="*/ 2307 w 4612"/>
                <a:gd name="T1" fmla="*/ 4614 h 4614"/>
                <a:gd name="T2" fmla="*/ 0 w 4612"/>
                <a:gd name="T3" fmla="*/ 2307 h 4614"/>
                <a:gd name="T4" fmla="*/ 2307 w 4612"/>
                <a:gd name="T5" fmla="*/ 0 h 4614"/>
                <a:gd name="T6" fmla="*/ 4612 w 4612"/>
                <a:gd name="T7" fmla="*/ 2227 h 4614"/>
                <a:gd name="T8" fmla="*/ 2031 w 4612"/>
                <a:gd name="T9" fmla="*/ 2222 h 4614"/>
                <a:gd name="T10" fmla="*/ 2479 w 4612"/>
                <a:gd name="T11" fmla="*/ 1775 h 4614"/>
                <a:gd name="T12" fmla="*/ 2367 w 4612"/>
                <a:gd name="T13" fmla="*/ 1662 h 4614"/>
                <a:gd name="T14" fmla="*/ 1727 w 4612"/>
                <a:gd name="T15" fmla="*/ 2302 h 4614"/>
                <a:gd name="T16" fmla="*/ 2378 w 4612"/>
                <a:gd name="T17" fmla="*/ 2952 h 4614"/>
                <a:gd name="T18" fmla="*/ 2490 w 4612"/>
                <a:gd name="T19" fmla="*/ 2840 h 4614"/>
                <a:gd name="T20" fmla="*/ 2032 w 4612"/>
                <a:gd name="T21" fmla="*/ 2381 h 4614"/>
                <a:gd name="T22" fmla="*/ 4612 w 4612"/>
                <a:gd name="T23" fmla="*/ 2387 h 4614"/>
                <a:gd name="T24" fmla="*/ 2307 w 4612"/>
                <a:gd name="T25" fmla="*/ 4614 h 4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2" h="4614">
                  <a:moveTo>
                    <a:pt x="2307" y="4614"/>
                  </a:moveTo>
                  <a:cubicBezTo>
                    <a:pt x="1035" y="4614"/>
                    <a:pt x="0" y="3579"/>
                    <a:pt x="0" y="2307"/>
                  </a:cubicBezTo>
                  <a:cubicBezTo>
                    <a:pt x="0" y="1035"/>
                    <a:pt x="1035" y="0"/>
                    <a:pt x="2307" y="0"/>
                  </a:cubicBezTo>
                  <a:cubicBezTo>
                    <a:pt x="3553" y="0"/>
                    <a:pt x="4570" y="992"/>
                    <a:pt x="4612" y="2227"/>
                  </a:cubicBezTo>
                  <a:lnTo>
                    <a:pt x="2031" y="2222"/>
                  </a:lnTo>
                  <a:lnTo>
                    <a:pt x="2479" y="1775"/>
                  </a:lnTo>
                  <a:lnTo>
                    <a:pt x="2367" y="1662"/>
                  </a:lnTo>
                  <a:lnTo>
                    <a:pt x="1727" y="2302"/>
                  </a:lnTo>
                  <a:lnTo>
                    <a:pt x="2378" y="2952"/>
                  </a:lnTo>
                  <a:lnTo>
                    <a:pt x="2490" y="2840"/>
                  </a:lnTo>
                  <a:lnTo>
                    <a:pt x="2032" y="2381"/>
                  </a:lnTo>
                  <a:lnTo>
                    <a:pt x="4612" y="2387"/>
                  </a:lnTo>
                  <a:cubicBezTo>
                    <a:pt x="4570" y="3622"/>
                    <a:pt x="3553" y="4614"/>
                    <a:pt x="2307" y="46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Segoe UI" panose="020B0502040204020203" pitchFamily="34" charset="0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10042" y="7387"/>
              <a:ext cx="1126" cy="1126"/>
            </a:xfrm>
            <a:prstGeom prst="ellipse">
              <a:avLst/>
            </a:pr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Segoe UI" panose="020B0502040204020203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1378" y="7277"/>
              <a:ext cx="2230" cy="6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Segoe UI" panose="020B0502040204020203" pitchFamily="34" charset="0"/>
                </a:rPr>
                <a:t>项目名称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Segoe UI" panose="020B0502040204020203" pitchFamily="34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1396" y="7908"/>
              <a:ext cx="5138" cy="8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00000"/>
                </a:lnSpc>
              </a:pP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Far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far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, there live the blind texts.</a:t>
              </a:r>
              <a:endParaRPr lang="en-US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endParaRPr>
            </a:p>
          </p:txBody>
        </p:sp>
        <p:sp>
          <p:nvSpPr>
            <p:cNvPr id="29" name="arrow-pointing-left-circular-button_20407"/>
            <p:cNvSpPr>
              <a:spLocks noChangeAspect="1"/>
            </p:cNvSpPr>
            <p:nvPr/>
          </p:nvSpPr>
          <p:spPr bwMode="auto">
            <a:xfrm>
              <a:off x="10286" y="7631"/>
              <a:ext cx="638" cy="637"/>
            </a:xfrm>
            <a:custGeom>
              <a:avLst/>
              <a:gdLst>
                <a:gd name="T0" fmla="*/ 2307 w 4612"/>
                <a:gd name="T1" fmla="*/ 4614 h 4614"/>
                <a:gd name="T2" fmla="*/ 0 w 4612"/>
                <a:gd name="T3" fmla="*/ 2307 h 4614"/>
                <a:gd name="T4" fmla="*/ 2307 w 4612"/>
                <a:gd name="T5" fmla="*/ 0 h 4614"/>
                <a:gd name="T6" fmla="*/ 4612 w 4612"/>
                <a:gd name="T7" fmla="*/ 2227 h 4614"/>
                <a:gd name="T8" fmla="*/ 2031 w 4612"/>
                <a:gd name="T9" fmla="*/ 2222 h 4614"/>
                <a:gd name="T10" fmla="*/ 2479 w 4612"/>
                <a:gd name="T11" fmla="*/ 1775 h 4614"/>
                <a:gd name="T12" fmla="*/ 2367 w 4612"/>
                <a:gd name="T13" fmla="*/ 1662 h 4614"/>
                <a:gd name="T14" fmla="*/ 1727 w 4612"/>
                <a:gd name="T15" fmla="*/ 2302 h 4614"/>
                <a:gd name="T16" fmla="*/ 2378 w 4612"/>
                <a:gd name="T17" fmla="*/ 2952 h 4614"/>
                <a:gd name="T18" fmla="*/ 2490 w 4612"/>
                <a:gd name="T19" fmla="*/ 2840 h 4614"/>
                <a:gd name="T20" fmla="*/ 2032 w 4612"/>
                <a:gd name="T21" fmla="*/ 2381 h 4614"/>
                <a:gd name="T22" fmla="*/ 4612 w 4612"/>
                <a:gd name="T23" fmla="*/ 2387 h 4614"/>
                <a:gd name="T24" fmla="*/ 2307 w 4612"/>
                <a:gd name="T25" fmla="*/ 4614 h 4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2" h="4614">
                  <a:moveTo>
                    <a:pt x="2307" y="4614"/>
                  </a:moveTo>
                  <a:cubicBezTo>
                    <a:pt x="1035" y="4614"/>
                    <a:pt x="0" y="3579"/>
                    <a:pt x="0" y="2307"/>
                  </a:cubicBezTo>
                  <a:cubicBezTo>
                    <a:pt x="0" y="1035"/>
                    <a:pt x="1035" y="0"/>
                    <a:pt x="2307" y="0"/>
                  </a:cubicBezTo>
                  <a:cubicBezTo>
                    <a:pt x="3553" y="0"/>
                    <a:pt x="4570" y="992"/>
                    <a:pt x="4612" y="2227"/>
                  </a:cubicBezTo>
                  <a:lnTo>
                    <a:pt x="2031" y="2222"/>
                  </a:lnTo>
                  <a:lnTo>
                    <a:pt x="2479" y="1775"/>
                  </a:lnTo>
                  <a:lnTo>
                    <a:pt x="2367" y="1662"/>
                  </a:lnTo>
                  <a:lnTo>
                    <a:pt x="1727" y="2302"/>
                  </a:lnTo>
                  <a:lnTo>
                    <a:pt x="2378" y="2952"/>
                  </a:lnTo>
                  <a:lnTo>
                    <a:pt x="2490" y="2840"/>
                  </a:lnTo>
                  <a:lnTo>
                    <a:pt x="2032" y="2381"/>
                  </a:lnTo>
                  <a:lnTo>
                    <a:pt x="4612" y="2387"/>
                  </a:lnTo>
                  <a:cubicBezTo>
                    <a:pt x="4570" y="3622"/>
                    <a:pt x="3553" y="4614"/>
                    <a:pt x="2307" y="46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Segoe UI" panose="020B0502040204020203" pitchFamily="34" charset="0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2542" y="3365"/>
              <a:ext cx="2957" cy="1565"/>
              <a:chOff x="5157283" y="1428495"/>
              <a:chExt cx="1877437" cy="993815"/>
            </a:xfrm>
          </p:grpSpPr>
          <p:sp>
            <p:nvSpPr>
              <p:cNvPr id="31" name="文本框 30"/>
              <p:cNvSpPr txBox="1"/>
              <p:nvPr/>
            </p:nvSpPr>
            <p:spPr>
              <a:xfrm>
                <a:off x="5157283" y="1428495"/>
                <a:ext cx="1877437" cy="661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4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Segoe UI" panose="020B0502040204020203" pitchFamily="34" charset="0"/>
                  </a:rPr>
                  <a:t>主标题</a:t>
                </a:r>
                <a:endParaRPr lang="zh-CN" altLang="en-US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Segoe UI" panose="020B0502040204020203" pitchFamily="34" charset="0"/>
                </a:endParaRP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5209403" y="2105018"/>
                <a:ext cx="1343638" cy="3172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Description</a:t>
                </a:r>
                <a:endPara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14:honeycomb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timgO1H7PY5C"/>
          <p:cNvPicPr>
            <a:picLocks noChangeAspect="1"/>
          </p:cNvPicPr>
          <p:nvPr/>
        </p:nvPicPr>
        <p:blipFill>
          <a:blip r:embed="rId1"/>
          <a:srcRect b="11586"/>
          <a:stretch>
            <a:fillRect/>
          </a:stretch>
        </p:blipFill>
        <p:spPr>
          <a:xfrm>
            <a:off x="0" y="0"/>
            <a:ext cx="12206605" cy="684784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750128" y="2594295"/>
            <a:ext cx="1835599" cy="1564226"/>
            <a:chOff x="1338276" y="2382150"/>
            <a:chExt cx="2580591" cy="2199079"/>
          </a:xfrm>
        </p:grpSpPr>
        <p:sp>
          <p:nvSpPr>
            <p:cNvPr id="5" name="任意多边形: 形状 4"/>
            <p:cNvSpPr/>
            <p:nvPr/>
          </p:nvSpPr>
          <p:spPr>
            <a:xfrm>
              <a:off x="1456924" y="2471650"/>
              <a:ext cx="2343295" cy="2020080"/>
            </a:xfrm>
            <a:custGeom>
              <a:avLst/>
              <a:gdLst>
                <a:gd name="connsiteX0" fmla="*/ 970882 w 4030675"/>
                <a:gd name="connsiteY0" fmla="*/ 154852 h 3474718"/>
                <a:gd name="connsiteX1" fmla="*/ 179628 w 4030675"/>
                <a:gd name="connsiteY1" fmla="*/ 1737359 h 3474718"/>
                <a:gd name="connsiteX2" fmla="*/ 970882 w 4030675"/>
                <a:gd name="connsiteY2" fmla="*/ 3319865 h 3474718"/>
                <a:gd name="connsiteX3" fmla="*/ 3059792 w 4030675"/>
                <a:gd name="connsiteY3" fmla="*/ 3319865 h 3474718"/>
                <a:gd name="connsiteX4" fmla="*/ 3851046 w 4030675"/>
                <a:gd name="connsiteY4" fmla="*/ 1737359 h 3474718"/>
                <a:gd name="connsiteX5" fmla="*/ 3059792 w 4030675"/>
                <a:gd name="connsiteY5" fmla="*/ 154852 h 3474718"/>
                <a:gd name="connsiteX6" fmla="*/ 868680 w 4030675"/>
                <a:gd name="connsiteY6" fmla="*/ 0 h 3474718"/>
                <a:gd name="connsiteX7" fmla="*/ 3161995 w 4030675"/>
                <a:gd name="connsiteY7" fmla="*/ 0 h 3474718"/>
                <a:gd name="connsiteX8" fmla="*/ 4030675 w 4030675"/>
                <a:gd name="connsiteY8" fmla="*/ 1737359 h 3474718"/>
                <a:gd name="connsiteX9" fmla="*/ 3161995 w 4030675"/>
                <a:gd name="connsiteY9" fmla="*/ 3474718 h 3474718"/>
                <a:gd name="connsiteX10" fmla="*/ 868680 w 4030675"/>
                <a:gd name="connsiteY10" fmla="*/ 3474718 h 3474718"/>
                <a:gd name="connsiteX11" fmla="*/ 0 w 4030675"/>
                <a:gd name="connsiteY11" fmla="*/ 1737359 h 3474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030675" h="3474718">
                  <a:moveTo>
                    <a:pt x="970882" y="154852"/>
                  </a:moveTo>
                  <a:lnTo>
                    <a:pt x="179628" y="1737359"/>
                  </a:lnTo>
                  <a:lnTo>
                    <a:pt x="970882" y="3319865"/>
                  </a:lnTo>
                  <a:lnTo>
                    <a:pt x="3059792" y="3319865"/>
                  </a:lnTo>
                  <a:lnTo>
                    <a:pt x="3851046" y="1737359"/>
                  </a:lnTo>
                  <a:lnTo>
                    <a:pt x="3059792" y="154852"/>
                  </a:lnTo>
                  <a:close/>
                  <a:moveTo>
                    <a:pt x="868680" y="0"/>
                  </a:moveTo>
                  <a:lnTo>
                    <a:pt x="3161995" y="0"/>
                  </a:lnTo>
                  <a:lnTo>
                    <a:pt x="4030675" y="1737359"/>
                  </a:lnTo>
                  <a:lnTo>
                    <a:pt x="3161995" y="3474718"/>
                  </a:lnTo>
                  <a:lnTo>
                    <a:pt x="868680" y="3474718"/>
                  </a:lnTo>
                  <a:lnTo>
                    <a:pt x="0" y="17373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" name="六边形 5"/>
            <p:cNvSpPr/>
            <p:nvPr/>
          </p:nvSpPr>
          <p:spPr>
            <a:xfrm>
              <a:off x="1338276" y="2382150"/>
              <a:ext cx="2580591" cy="2199079"/>
            </a:xfrm>
            <a:prstGeom prst="hexagon">
              <a:avLst/>
            </a:prstGeom>
            <a:noFill/>
            <a:ln>
              <a:solidFill>
                <a:schemeClr val="bg1"/>
              </a:solidFill>
            </a:ln>
            <a:effectLst>
              <a:glow rad="63500">
                <a:srgbClr val="10BBCA">
                  <a:alpha val="4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27" name="组合 26"/>
          <p:cNvGrpSpPr/>
          <p:nvPr/>
        </p:nvGrpSpPr>
        <p:grpSpPr>
          <a:xfrm flipH="1">
            <a:off x="3605603" y="2791538"/>
            <a:ext cx="430883" cy="1133787"/>
            <a:chOff x="899310" y="3033935"/>
            <a:chExt cx="605760" cy="1593944"/>
          </a:xfrm>
        </p:grpSpPr>
        <p:grpSp>
          <p:nvGrpSpPr>
            <p:cNvPr id="23" name="组合 22"/>
            <p:cNvGrpSpPr/>
            <p:nvPr/>
          </p:nvGrpSpPr>
          <p:grpSpPr>
            <a:xfrm>
              <a:off x="1083941" y="3033935"/>
              <a:ext cx="421129" cy="1593944"/>
              <a:chOff x="2284757" y="1539662"/>
              <a:chExt cx="1113557" cy="4214734"/>
            </a:xfrm>
          </p:grpSpPr>
          <p:cxnSp>
            <p:nvCxnSpPr>
              <p:cNvPr id="21" name="直接连接符 20"/>
              <p:cNvCxnSpPr/>
              <p:nvPr/>
            </p:nvCxnSpPr>
            <p:spPr>
              <a:xfrm flipH="1">
                <a:off x="2284757" y="1539662"/>
                <a:ext cx="1113556" cy="2097273"/>
              </a:xfrm>
              <a:prstGeom prst="line">
                <a:avLst/>
              </a:prstGeom>
              <a:ln w="31750" cap="rnd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 flipH="1" flipV="1">
                <a:off x="2284757" y="3636935"/>
                <a:ext cx="1113557" cy="2117461"/>
              </a:xfrm>
              <a:prstGeom prst="line">
                <a:avLst/>
              </a:prstGeom>
              <a:ln w="31750" cap="rnd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组合 23"/>
            <p:cNvGrpSpPr/>
            <p:nvPr/>
          </p:nvGrpSpPr>
          <p:grpSpPr>
            <a:xfrm>
              <a:off x="899310" y="3220900"/>
              <a:ext cx="320318" cy="1212380"/>
              <a:chOff x="2284757" y="1539662"/>
              <a:chExt cx="1113557" cy="4214734"/>
            </a:xfrm>
          </p:grpSpPr>
          <p:cxnSp>
            <p:nvCxnSpPr>
              <p:cNvPr id="25" name="直接连接符 24"/>
              <p:cNvCxnSpPr/>
              <p:nvPr/>
            </p:nvCxnSpPr>
            <p:spPr>
              <a:xfrm flipH="1">
                <a:off x="2284757" y="1539662"/>
                <a:ext cx="1113556" cy="2097273"/>
              </a:xfrm>
              <a:prstGeom prst="line">
                <a:avLst/>
              </a:prstGeom>
              <a:ln w="31750" cap="rnd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 flipH="1" flipV="1">
                <a:off x="2284757" y="3636935"/>
                <a:ext cx="1113557" cy="2117461"/>
              </a:xfrm>
              <a:prstGeom prst="line">
                <a:avLst/>
              </a:prstGeom>
              <a:ln w="31750" cap="rnd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8" name="组合 27"/>
          <p:cNvGrpSpPr/>
          <p:nvPr/>
        </p:nvGrpSpPr>
        <p:grpSpPr>
          <a:xfrm rot="10800000" flipH="1">
            <a:off x="1319033" y="2829494"/>
            <a:ext cx="430883" cy="1133787"/>
            <a:chOff x="899310" y="3033935"/>
            <a:chExt cx="605760" cy="1593944"/>
          </a:xfrm>
        </p:grpSpPr>
        <p:grpSp>
          <p:nvGrpSpPr>
            <p:cNvPr id="29" name="组合 28"/>
            <p:cNvGrpSpPr/>
            <p:nvPr/>
          </p:nvGrpSpPr>
          <p:grpSpPr>
            <a:xfrm>
              <a:off x="1083941" y="3033935"/>
              <a:ext cx="421129" cy="1593944"/>
              <a:chOff x="2284757" y="1539662"/>
              <a:chExt cx="1113557" cy="4214734"/>
            </a:xfrm>
          </p:grpSpPr>
          <p:cxnSp>
            <p:nvCxnSpPr>
              <p:cNvPr id="33" name="直接连接符 32"/>
              <p:cNvCxnSpPr/>
              <p:nvPr/>
            </p:nvCxnSpPr>
            <p:spPr>
              <a:xfrm flipH="1">
                <a:off x="2284757" y="1539662"/>
                <a:ext cx="1113556" cy="2097273"/>
              </a:xfrm>
              <a:prstGeom prst="line">
                <a:avLst/>
              </a:prstGeom>
              <a:ln w="31750" cap="rnd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 flipH="1" flipV="1">
                <a:off x="2284757" y="3636935"/>
                <a:ext cx="1113557" cy="2117461"/>
              </a:xfrm>
              <a:prstGeom prst="line">
                <a:avLst/>
              </a:prstGeom>
              <a:ln w="31750" cap="rnd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组合 29"/>
            <p:cNvGrpSpPr/>
            <p:nvPr/>
          </p:nvGrpSpPr>
          <p:grpSpPr>
            <a:xfrm>
              <a:off x="899310" y="3220900"/>
              <a:ext cx="320318" cy="1212380"/>
              <a:chOff x="2284757" y="1539662"/>
              <a:chExt cx="1113557" cy="4214734"/>
            </a:xfrm>
          </p:grpSpPr>
          <p:cxnSp>
            <p:nvCxnSpPr>
              <p:cNvPr id="31" name="直接连接符 30"/>
              <p:cNvCxnSpPr/>
              <p:nvPr/>
            </p:nvCxnSpPr>
            <p:spPr>
              <a:xfrm flipH="1">
                <a:off x="2284757" y="1539662"/>
                <a:ext cx="1113556" cy="2097273"/>
              </a:xfrm>
              <a:prstGeom prst="line">
                <a:avLst/>
              </a:prstGeom>
              <a:ln w="31750" cap="rnd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/>
            </p:nvCxnSpPr>
            <p:spPr>
              <a:xfrm flipH="1" flipV="1">
                <a:off x="2284757" y="3636935"/>
                <a:ext cx="1113557" cy="2117461"/>
              </a:xfrm>
              <a:prstGeom prst="line">
                <a:avLst/>
              </a:prstGeom>
              <a:ln w="31750" cap="rnd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7" name="组合 36"/>
          <p:cNvGrpSpPr/>
          <p:nvPr/>
        </p:nvGrpSpPr>
        <p:grpSpPr>
          <a:xfrm>
            <a:off x="5149261" y="1588572"/>
            <a:ext cx="909983" cy="3444223"/>
            <a:chOff x="3473085" y="1582215"/>
            <a:chExt cx="1426726" cy="4328224"/>
          </a:xfrm>
          <a:effectLst>
            <a:glow rad="63500">
              <a:srgbClr val="10BBCA">
                <a:alpha val="68000"/>
              </a:srgbClr>
            </a:glow>
          </a:effectLst>
        </p:grpSpPr>
        <p:cxnSp>
          <p:nvCxnSpPr>
            <p:cNvPr id="45" name="直接连接符 44"/>
            <p:cNvCxnSpPr/>
            <p:nvPr/>
          </p:nvCxnSpPr>
          <p:spPr>
            <a:xfrm flipH="1">
              <a:off x="3473085" y="1582215"/>
              <a:ext cx="1426725" cy="2153746"/>
            </a:xfrm>
            <a:prstGeom prst="line">
              <a:avLst/>
            </a:prstGeom>
            <a:ln w="31750" cap="rnd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 flipH="1" flipV="1">
              <a:off x="3473085" y="3735961"/>
              <a:ext cx="1426726" cy="2174478"/>
            </a:xfrm>
            <a:prstGeom prst="line">
              <a:avLst/>
            </a:prstGeom>
            <a:ln w="31750" cap="rnd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组合 54"/>
          <p:cNvGrpSpPr/>
          <p:nvPr/>
        </p:nvGrpSpPr>
        <p:grpSpPr>
          <a:xfrm>
            <a:off x="5425061" y="1695325"/>
            <a:ext cx="5504796" cy="3254419"/>
            <a:chOff x="4821806" y="1720697"/>
            <a:chExt cx="5843078" cy="3454410"/>
          </a:xfrm>
        </p:grpSpPr>
        <p:sp>
          <p:nvSpPr>
            <p:cNvPr id="40" name="等腰三角形 124"/>
            <p:cNvSpPr/>
            <p:nvPr/>
          </p:nvSpPr>
          <p:spPr>
            <a:xfrm rot="10800000">
              <a:off x="4821806" y="1720697"/>
              <a:ext cx="5843078" cy="3444222"/>
            </a:xfrm>
            <a:custGeom>
              <a:avLst/>
              <a:gdLst>
                <a:gd name="connsiteX0" fmla="*/ 0 w 5483644"/>
                <a:gd name="connsiteY0" fmla="*/ 4727280 h 4727280"/>
                <a:gd name="connsiteX1" fmla="*/ 2741822 w 5483644"/>
                <a:gd name="connsiteY1" fmla="*/ 0 h 4727280"/>
                <a:gd name="connsiteX2" fmla="*/ 5483644 w 5483644"/>
                <a:gd name="connsiteY2" fmla="*/ 4727280 h 4727280"/>
                <a:gd name="connsiteX3" fmla="*/ 0 w 5483644"/>
                <a:gd name="connsiteY3" fmla="*/ 4727280 h 4727280"/>
                <a:gd name="connsiteX0-1" fmla="*/ 0 w 5483644"/>
                <a:gd name="connsiteY0-2" fmla="*/ 4727280 h 4727280"/>
                <a:gd name="connsiteX1-3" fmla="*/ 2741822 w 5483644"/>
                <a:gd name="connsiteY1-4" fmla="*/ 0 h 4727280"/>
                <a:gd name="connsiteX2-5" fmla="*/ 4321046 w 5483644"/>
                <a:gd name="connsiteY2-6" fmla="*/ 2686280 h 4727280"/>
                <a:gd name="connsiteX3-7" fmla="*/ 5483644 w 5483644"/>
                <a:gd name="connsiteY3-8" fmla="*/ 4727280 h 4727280"/>
                <a:gd name="connsiteX4" fmla="*/ 0 w 5483644"/>
                <a:gd name="connsiteY4" fmla="*/ 4727280 h 4727280"/>
                <a:gd name="connsiteX0-9" fmla="*/ 0 w 6789926"/>
                <a:gd name="connsiteY0-10" fmla="*/ 4727280 h 4727280"/>
                <a:gd name="connsiteX1-11" fmla="*/ 2741822 w 6789926"/>
                <a:gd name="connsiteY1-12" fmla="*/ 0 h 4727280"/>
                <a:gd name="connsiteX2-13" fmla="*/ 6789926 w 6789926"/>
                <a:gd name="connsiteY2-14" fmla="*/ 2381480 h 4727280"/>
                <a:gd name="connsiteX3-15" fmla="*/ 5483644 w 6789926"/>
                <a:gd name="connsiteY3-16" fmla="*/ 4727280 h 4727280"/>
                <a:gd name="connsiteX4-17" fmla="*/ 0 w 6789926"/>
                <a:gd name="connsiteY4-18" fmla="*/ 4727280 h 4727280"/>
                <a:gd name="connsiteX0-19" fmla="*/ 0 w 6789926"/>
                <a:gd name="connsiteY0-20" fmla="*/ 4727280 h 4727280"/>
                <a:gd name="connsiteX1-21" fmla="*/ 2741822 w 6789926"/>
                <a:gd name="connsiteY1-22" fmla="*/ 0 h 4727280"/>
                <a:gd name="connsiteX2-23" fmla="*/ 6789926 w 6789926"/>
                <a:gd name="connsiteY2-24" fmla="*/ 2381480 h 4727280"/>
                <a:gd name="connsiteX3-25" fmla="*/ 5493804 w 6789926"/>
                <a:gd name="connsiteY3-26" fmla="*/ 4361520 h 4727280"/>
                <a:gd name="connsiteX4-27" fmla="*/ 0 w 6789926"/>
                <a:gd name="connsiteY4-28" fmla="*/ 4727280 h 4727280"/>
                <a:gd name="connsiteX0-29" fmla="*/ 0 w 7013446"/>
                <a:gd name="connsiteY0-30" fmla="*/ 4361520 h 4361520"/>
                <a:gd name="connsiteX1-31" fmla="*/ 2965342 w 7013446"/>
                <a:gd name="connsiteY1-32" fmla="*/ 0 h 4361520"/>
                <a:gd name="connsiteX2-33" fmla="*/ 7013446 w 7013446"/>
                <a:gd name="connsiteY2-34" fmla="*/ 2381480 h 4361520"/>
                <a:gd name="connsiteX3-35" fmla="*/ 5717324 w 7013446"/>
                <a:gd name="connsiteY3-36" fmla="*/ 4361520 h 4361520"/>
                <a:gd name="connsiteX4-37" fmla="*/ 0 w 7013446"/>
                <a:gd name="connsiteY4-38" fmla="*/ 4361520 h 4361520"/>
                <a:gd name="connsiteX0-39" fmla="*/ 0 w 7013446"/>
                <a:gd name="connsiteY0-40" fmla="*/ 3924640 h 3924640"/>
                <a:gd name="connsiteX1-41" fmla="*/ 5718702 w 7013446"/>
                <a:gd name="connsiteY1-42" fmla="*/ 0 h 3924640"/>
                <a:gd name="connsiteX2-43" fmla="*/ 7013446 w 7013446"/>
                <a:gd name="connsiteY2-44" fmla="*/ 1944600 h 3924640"/>
                <a:gd name="connsiteX3-45" fmla="*/ 5717324 w 7013446"/>
                <a:gd name="connsiteY3-46" fmla="*/ 3924640 h 3924640"/>
                <a:gd name="connsiteX4-47" fmla="*/ 0 w 7013446"/>
                <a:gd name="connsiteY4-48" fmla="*/ 3924640 h 3924640"/>
                <a:gd name="connsiteX0-49" fmla="*/ 0 w 7013446"/>
                <a:gd name="connsiteY0-50" fmla="*/ 3924640 h 3924640"/>
                <a:gd name="connsiteX1-51" fmla="*/ 3071366 w 7013446"/>
                <a:gd name="connsiteY1-52" fmla="*/ 1822680 h 3924640"/>
                <a:gd name="connsiteX2-53" fmla="*/ 5718702 w 7013446"/>
                <a:gd name="connsiteY2-54" fmla="*/ 0 h 3924640"/>
                <a:gd name="connsiteX3-55" fmla="*/ 7013446 w 7013446"/>
                <a:gd name="connsiteY3-56" fmla="*/ 1944600 h 3924640"/>
                <a:gd name="connsiteX4-57" fmla="*/ 5717324 w 7013446"/>
                <a:gd name="connsiteY4-58" fmla="*/ 3924640 h 3924640"/>
                <a:gd name="connsiteX5" fmla="*/ 0 w 7013446"/>
                <a:gd name="connsiteY5" fmla="*/ 3924640 h 3924640"/>
                <a:gd name="connsiteX0-59" fmla="*/ 17274 w 7030720"/>
                <a:gd name="connsiteY0-60" fmla="*/ 3940920 h 3940920"/>
                <a:gd name="connsiteX1-61" fmla="*/ 0 w 7030720"/>
                <a:gd name="connsiteY1-62" fmla="*/ 0 h 3940920"/>
                <a:gd name="connsiteX2-63" fmla="*/ 5735976 w 7030720"/>
                <a:gd name="connsiteY2-64" fmla="*/ 16280 h 3940920"/>
                <a:gd name="connsiteX3-65" fmla="*/ 7030720 w 7030720"/>
                <a:gd name="connsiteY3-66" fmla="*/ 1960880 h 3940920"/>
                <a:gd name="connsiteX4-67" fmla="*/ 5734598 w 7030720"/>
                <a:gd name="connsiteY4-68" fmla="*/ 3940920 h 3940920"/>
                <a:gd name="connsiteX5-69" fmla="*/ 17274 w 7030720"/>
                <a:gd name="connsiteY5-70" fmla="*/ 3940920 h 3940920"/>
                <a:gd name="connsiteX0-71" fmla="*/ 27434 w 7040880"/>
                <a:gd name="connsiteY0-72" fmla="*/ 3940920 h 3940920"/>
                <a:gd name="connsiteX1-73" fmla="*/ 0 w 7040880"/>
                <a:gd name="connsiteY1-74" fmla="*/ 1879600 h 3940920"/>
                <a:gd name="connsiteX2-75" fmla="*/ 10160 w 7040880"/>
                <a:gd name="connsiteY2-76" fmla="*/ 0 h 3940920"/>
                <a:gd name="connsiteX3-77" fmla="*/ 5746136 w 7040880"/>
                <a:gd name="connsiteY3-78" fmla="*/ 16280 h 3940920"/>
                <a:gd name="connsiteX4-79" fmla="*/ 7040880 w 7040880"/>
                <a:gd name="connsiteY4-80" fmla="*/ 1960880 h 3940920"/>
                <a:gd name="connsiteX5-81" fmla="*/ 5744758 w 7040880"/>
                <a:gd name="connsiteY5-82" fmla="*/ 3940920 h 3940920"/>
                <a:gd name="connsiteX6" fmla="*/ 27434 w 7040880"/>
                <a:gd name="connsiteY6" fmla="*/ 3940920 h 3940920"/>
                <a:gd name="connsiteX0-83" fmla="*/ 27434 w 7040880"/>
                <a:gd name="connsiteY0-84" fmla="*/ 3940920 h 3940920"/>
                <a:gd name="connsiteX1-85" fmla="*/ 0 w 7040880"/>
                <a:gd name="connsiteY1-86" fmla="*/ 1879600 h 3940920"/>
                <a:gd name="connsiteX2-87" fmla="*/ 10160 w 7040880"/>
                <a:gd name="connsiteY2-88" fmla="*/ 0 h 3940920"/>
                <a:gd name="connsiteX3-89" fmla="*/ 5746136 w 7040880"/>
                <a:gd name="connsiteY3-90" fmla="*/ 16280 h 3940920"/>
                <a:gd name="connsiteX4-91" fmla="*/ 7040880 w 7040880"/>
                <a:gd name="connsiteY4-92" fmla="*/ 1960880 h 3940920"/>
                <a:gd name="connsiteX5-93" fmla="*/ 5744758 w 7040880"/>
                <a:gd name="connsiteY5-94" fmla="*/ 3940920 h 3940920"/>
                <a:gd name="connsiteX6-95" fmla="*/ 27434 w 7040880"/>
                <a:gd name="connsiteY6-96" fmla="*/ 3940920 h 3940920"/>
                <a:gd name="connsiteX0-97" fmla="*/ 1287274 w 8300720"/>
                <a:gd name="connsiteY0-98" fmla="*/ 3940920 h 3940920"/>
                <a:gd name="connsiteX1-99" fmla="*/ 0 w 8300720"/>
                <a:gd name="connsiteY1-100" fmla="*/ 1981200 h 3940920"/>
                <a:gd name="connsiteX2-101" fmla="*/ 1270000 w 8300720"/>
                <a:gd name="connsiteY2-102" fmla="*/ 0 h 3940920"/>
                <a:gd name="connsiteX3-103" fmla="*/ 7005976 w 8300720"/>
                <a:gd name="connsiteY3-104" fmla="*/ 16280 h 3940920"/>
                <a:gd name="connsiteX4-105" fmla="*/ 8300720 w 8300720"/>
                <a:gd name="connsiteY4-106" fmla="*/ 1960880 h 3940920"/>
                <a:gd name="connsiteX5-107" fmla="*/ 7004598 w 8300720"/>
                <a:gd name="connsiteY5-108" fmla="*/ 3940920 h 3940920"/>
                <a:gd name="connsiteX6-109" fmla="*/ 1287274 w 8300720"/>
                <a:gd name="connsiteY6-110" fmla="*/ 3940920 h 3940920"/>
                <a:gd name="connsiteX0-111" fmla="*/ 1287274 w 8300720"/>
                <a:gd name="connsiteY0-112" fmla="*/ 3940920 h 3940920"/>
                <a:gd name="connsiteX1-113" fmla="*/ 0 w 8300720"/>
                <a:gd name="connsiteY1-114" fmla="*/ 1981200 h 3940920"/>
                <a:gd name="connsiteX2-115" fmla="*/ 1270000 w 8300720"/>
                <a:gd name="connsiteY2-116" fmla="*/ 0 h 3940920"/>
                <a:gd name="connsiteX3-117" fmla="*/ 7005976 w 8300720"/>
                <a:gd name="connsiteY3-118" fmla="*/ 16280 h 3940920"/>
                <a:gd name="connsiteX4-119" fmla="*/ 8300720 w 8300720"/>
                <a:gd name="connsiteY4-120" fmla="*/ 1960880 h 3940920"/>
                <a:gd name="connsiteX5-121" fmla="*/ 7060478 w 8300720"/>
                <a:gd name="connsiteY5-122" fmla="*/ 3920600 h 3940920"/>
                <a:gd name="connsiteX6-123" fmla="*/ 1287274 w 8300720"/>
                <a:gd name="connsiteY6-124" fmla="*/ 3940920 h 3940920"/>
                <a:gd name="connsiteX0-125" fmla="*/ 1287274 w 8341360"/>
                <a:gd name="connsiteY0-126" fmla="*/ 3940920 h 3940920"/>
                <a:gd name="connsiteX1-127" fmla="*/ 0 w 8341360"/>
                <a:gd name="connsiteY1-128" fmla="*/ 1981200 h 3940920"/>
                <a:gd name="connsiteX2-129" fmla="*/ 1270000 w 8341360"/>
                <a:gd name="connsiteY2-130" fmla="*/ 0 h 3940920"/>
                <a:gd name="connsiteX3-131" fmla="*/ 7005976 w 8341360"/>
                <a:gd name="connsiteY3-132" fmla="*/ 16280 h 3940920"/>
                <a:gd name="connsiteX4-133" fmla="*/ 8341360 w 8341360"/>
                <a:gd name="connsiteY4-134" fmla="*/ 1971040 h 3940920"/>
                <a:gd name="connsiteX5-135" fmla="*/ 7060478 w 8341360"/>
                <a:gd name="connsiteY5-136" fmla="*/ 3920600 h 3940920"/>
                <a:gd name="connsiteX6-137" fmla="*/ 1287274 w 8341360"/>
                <a:gd name="connsiteY6-138" fmla="*/ 3940920 h 394092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17" y="connsiteY4-18"/>
                </a:cxn>
                <a:cxn ang="0">
                  <a:pos x="connsiteX5-69" y="connsiteY5-70"/>
                </a:cxn>
                <a:cxn ang="0">
                  <a:pos x="connsiteX6-95" y="connsiteY6-96"/>
                </a:cxn>
              </a:cxnLst>
              <a:rect l="l" t="t" r="r" b="b"/>
              <a:pathLst>
                <a:path w="8341360" h="3940920">
                  <a:moveTo>
                    <a:pt x="1287274" y="3940920"/>
                  </a:moveTo>
                  <a:lnTo>
                    <a:pt x="0" y="1981200"/>
                  </a:lnTo>
                  <a:lnTo>
                    <a:pt x="1270000" y="0"/>
                  </a:lnTo>
                  <a:lnTo>
                    <a:pt x="7005976" y="16280"/>
                  </a:lnTo>
                  <a:lnTo>
                    <a:pt x="8341360" y="1971040"/>
                  </a:lnTo>
                  <a:lnTo>
                    <a:pt x="7060478" y="3920600"/>
                  </a:lnTo>
                  <a:lnTo>
                    <a:pt x="1287274" y="3940920"/>
                  </a:lnTo>
                  <a:close/>
                </a:path>
              </a:pathLst>
            </a:custGeom>
            <a:solidFill>
              <a:srgbClr val="0E5880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124"/>
            <p:cNvSpPr/>
            <p:nvPr/>
          </p:nvSpPr>
          <p:spPr>
            <a:xfrm rot="10800000">
              <a:off x="4821806" y="1730885"/>
              <a:ext cx="5843078" cy="3444222"/>
            </a:xfrm>
            <a:custGeom>
              <a:avLst/>
              <a:gdLst>
                <a:gd name="connsiteX0" fmla="*/ 0 w 5483644"/>
                <a:gd name="connsiteY0" fmla="*/ 4727280 h 4727280"/>
                <a:gd name="connsiteX1" fmla="*/ 2741822 w 5483644"/>
                <a:gd name="connsiteY1" fmla="*/ 0 h 4727280"/>
                <a:gd name="connsiteX2" fmla="*/ 5483644 w 5483644"/>
                <a:gd name="connsiteY2" fmla="*/ 4727280 h 4727280"/>
                <a:gd name="connsiteX3" fmla="*/ 0 w 5483644"/>
                <a:gd name="connsiteY3" fmla="*/ 4727280 h 4727280"/>
                <a:gd name="connsiteX0-1" fmla="*/ 0 w 5483644"/>
                <a:gd name="connsiteY0-2" fmla="*/ 4727280 h 4727280"/>
                <a:gd name="connsiteX1-3" fmla="*/ 2741822 w 5483644"/>
                <a:gd name="connsiteY1-4" fmla="*/ 0 h 4727280"/>
                <a:gd name="connsiteX2-5" fmla="*/ 4321046 w 5483644"/>
                <a:gd name="connsiteY2-6" fmla="*/ 2686280 h 4727280"/>
                <a:gd name="connsiteX3-7" fmla="*/ 5483644 w 5483644"/>
                <a:gd name="connsiteY3-8" fmla="*/ 4727280 h 4727280"/>
                <a:gd name="connsiteX4" fmla="*/ 0 w 5483644"/>
                <a:gd name="connsiteY4" fmla="*/ 4727280 h 4727280"/>
                <a:gd name="connsiteX0-9" fmla="*/ 0 w 6789926"/>
                <a:gd name="connsiteY0-10" fmla="*/ 4727280 h 4727280"/>
                <a:gd name="connsiteX1-11" fmla="*/ 2741822 w 6789926"/>
                <a:gd name="connsiteY1-12" fmla="*/ 0 h 4727280"/>
                <a:gd name="connsiteX2-13" fmla="*/ 6789926 w 6789926"/>
                <a:gd name="connsiteY2-14" fmla="*/ 2381480 h 4727280"/>
                <a:gd name="connsiteX3-15" fmla="*/ 5483644 w 6789926"/>
                <a:gd name="connsiteY3-16" fmla="*/ 4727280 h 4727280"/>
                <a:gd name="connsiteX4-17" fmla="*/ 0 w 6789926"/>
                <a:gd name="connsiteY4-18" fmla="*/ 4727280 h 4727280"/>
                <a:gd name="connsiteX0-19" fmla="*/ 0 w 6789926"/>
                <a:gd name="connsiteY0-20" fmla="*/ 4727280 h 4727280"/>
                <a:gd name="connsiteX1-21" fmla="*/ 2741822 w 6789926"/>
                <a:gd name="connsiteY1-22" fmla="*/ 0 h 4727280"/>
                <a:gd name="connsiteX2-23" fmla="*/ 6789926 w 6789926"/>
                <a:gd name="connsiteY2-24" fmla="*/ 2381480 h 4727280"/>
                <a:gd name="connsiteX3-25" fmla="*/ 5493804 w 6789926"/>
                <a:gd name="connsiteY3-26" fmla="*/ 4361520 h 4727280"/>
                <a:gd name="connsiteX4-27" fmla="*/ 0 w 6789926"/>
                <a:gd name="connsiteY4-28" fmla="*/ 4727280 h 4727280"/>
                <a:gd name="connsiteX0-29" fmla="*/ 0 w 7013446"/>
                <a:gd name="connsiteY0-30" fmla="*/ 4361520 h 4361520"/>
                <a:gd name="connsiteX1-31" fmla="*/ 2965342 w 7013446"/>
                <a:gd name="connsiteY1-32" fmla="*/ 0 h 4361520"/>
                <a:gd name="connsiteX2-33" fmla="*/ 7013446 w 7013446"/>
                <a:gd name="connsiteY2-34" fmla="*/ 2381480 h 4361520"/>
                <a:gd name="connsiteX3-35" fmla="*/ 5717324 w 7013446"/>
                <a:gd name="connsiteY3-36" fmla="*/ 4361520 h 4361520"/>
                <a:gd name="connsiteX4-37" fmla="*/ 0 w 7013446"/>
                <a:gd name="connsiteY4-38" fmla="*/ 4361520 h 4361520"/>
                <a:gd name="connsiteX0-39" fmla="*/ 0 w 7013446"/>
                <a:gd name="connsiteY0-40" fmla="*/ 3924640 h 3924640"/>
                <a:gd name="connsiteX1-41" fmla="*/ 5718702 w 7013446"/>
                <a:gd name="connsiteY1-42" fmla="*/ 0 h 3924640"/>
                <a:gd name="connsiteX2-43" fmla="*/ 7013446 w 7013446"/>
                <a:gd name="connsiteY2-44" fmla="*/ 1944600 h 3924640"/>
                <a:gd name="connsiteX3-45" fmla="*/ 5717324 w 7013446"/>
                <a:gd name="connsiteY3-46" fmla="*/ 3924640 h 3924640"/>
                <a:gd name="connsiteX4-47" fmla="*/ 0 w 7013446"/>
                <a:gd name="connsiteY4-48" fmla="*/ 3924640 h 3924640"/>
                <a:gd name="connsiteX0-49" fmla="*/ 0 w 7013446"/>
                <a:gd name="connsiteY0-50" fmla="*/ 3924640 h 3924640"/>
                <a:gd name="connsiteX1-51" fmla="*/ 3071366 w 7013446"/>
                <a:gd name="connsiteY1-52" fmla="*/ 1822680 h 3924640"/>
                <a:gd name="connsiteX2-53" fmla="*/ 5718702 w 7013446"/>
                <a:gd name="connsiteY2-54" fmla="*/ 0 h 3924640"/>
                <a:gd name="connsiteX3-55" fmla="*/ 7013446 w 7013446"/>
                <a:gd name="connsiteY3-56" fmla="*/ 1944600 h 3924640"/>
                <a:gd name="connsiteX4-57" fmla="*/ 5717324 w 7013446"/>
                <a:gd name="connsiteY4-58" fmla="*/ 3924640 h 3924640"/>
                <a:gd name="connsiteX5" fmla="*/ 0 w 7013446"/>
                <a:gd name="connsiteY5" fmla="*/ 3924640 h 3924640"/>
                <a:gd name="connsiteX0-59" fmla="*/ 17274 w 7030720"/>
                <a:gd name="connsiteY0-60" fmla="*/ 3940920 h 3940920"/>
                <a:gd name="connsiteX1-61" fmla="*/ 0 w 7030720"/>
                <a:gd name="connsiteY1-62" fmla="*/ 0 h 3940920"/>
                <a:gd name="connsiteX2-63" fmla="*/ 5735976 w 7030720"/>
                <a:gd name="connsiteY2-64" fmla="*/ 16280 h 3940920"/>
                <a:gd name="connsiteX3-65" fmla="*/ 7030720 w 7030720"/>
                <a:gd name="connsiteY3-66" fmla="*/ 1960880 h 3940920"/>
                <a:gd name="connsiteX4-67" fmla="*/ 5734598 w 7030720"/>
                <a:gd name="connsiteY4-68" fmla="*/ 3940920 h 3940920"/>
                <a:gd name="connsiteX5-69" fmla="*/ 17274 w 7030720"/>
                <a:gd name="connsiteY5-70" fmla="*/ 3940920 h 3940920"/>
                <a:gd name="connsiteX0-71" fmla="*/ 27434 w 7040880"/>
                <a:gd name="connsiteY0-72" fmla="*/ 3940920 h 3940920"/>
                <a:gd name="connsiteX1-73" fmla="*/ 0 w 7040880"/>
                <a:gd name="connsiteY1-74" fmla="*/ 1879600 h 3940920"/>
                <a:gd name="connsiteX2-75" fmla="*/ 10160 w 7040880"/>
                <a:gd name="connsiteY2-76" fmla="*/ 0 h 3940920"/>
                <a:gd name="connsiteX3-77" fmla="*/ 5746136 w 7040880"/>
                <a:gd name="connsiteY3-78" fmla="*/ 16280 h 3940920"/>
                <a:gd name="connsiteX4-79" fmla="*/ 7040880 w 7040880"/>
                <a:gd name="connsiteY4-80" fmla="*/ 1960880 h 3940920"/>
                <a:gd name="connsiteX5-81" fmla="*/ 5744758 w 7040880"/>
                <a:gd name="connsiteY5-82" fmla="*/ 3940920 h 3940920"/>
                <a:gd name="connsiteX6" fmla="*/ 27434 w 7040880"/>
                <a:gd name="connsiteY6" fmla="*/ 3940920 h 3940920"/>
                <a:gd name="connsiteX0-83" fmla="*/ 27434 w 7040880"/>
                <a:gd name="connsiteY0-84" fmla="*/ 3940920 h 3940920"/>
                <a:gd name="connsiteX1-85" fmla="*/ 0 w 7040880"/>
                <a:gd name="connsiteY1-86" fmla="*/ 1879600 h 3940920"/>
                <a:gd name="connsiteX2-87" fmla="*/ 10160 w 7040880"/>
                <a:gd name="connsiteY2-88" fmla="*/ 0 h 3940920"/>
                <a:gd name="connsiteX3-89" fmla="*/ 5746136 w 7040880"/>
                <a:gd name="connsiteY3-90" fmla="*/ 16280 h 3940920"/>
                <a:gd name="connsiteX4-91" fmla="*/ 7040880 w 7040880"/>
                <a:gd name="connsiteY4-92" fmla="*/ 1960880 h 3940920"/>
                <a:gd name="connsiteX5-93" fmla="*/ 5744758 w 7040880"/>
                <a:gd name="connsiteY5-94" fmla="*/ 3940920 h 3940920"/>
                <a:gd name="connsiteX6-95" fmla="*/ 27434 w 7040880"/>
                <a:gd name="connsiteY6-96" fmla="*/ 3940920 h 3940920"/>
                <a:gd name="connsiteX0-97" fmla="*/ 1287274 w 8300720"/>
                <a:gd name="connsiteY0-98" fmla="*/ 3940920 h 3940920"/>
                <a:gd name="connsiteX1-99" fmla="*/ 0 w 8300720"/>
                <a:gd name="connsiteY1-100" fmla="*/ 1981200 h 3940920"/>
                <a:gd name="connsiteX2-101" fmla="*/ 1270000 w 8300720"/>
                <a:gd name="connsiteY2-102" fmla="*/ 0 h 3940920"/>
                <a:gd name="connsiteX3-103" fmla="*/ 7005976 w 8300720"/>
                <a:gd name="connsiteY3-104" fmla="*/ 16280 h 3940920"/>
                <a:gd name="connsiteX4-105" fmla="*/ 8300720 w 8300720"/>
                <a:gd name="connsiteY4-106" fmla="*/ 1960880 h 3940920"/>
                <a:gd name="connsiteX5-107" fmla="*/ 7004598 w 8300720"/>
                <a:gd name="connsiteY5-108" fmla="*/ 3940920 h 3940920"/>
                <a:gd name="connsiteX6-109" fmla="*/ 1287274 w 8300720"/>
                <a:gd name="connsiteY6-110" fmla="*/ 3940920 h 3940920"/>
                <a:gd name="connsiteX0-111" fmla="*/ 1287274 w 8300720"/>
                <a:gd name="connsiteY0-112" fmla="*/ 3940920 h 3940920"/>
                <a:gd name="connsiteX1-113" fmla="*/ 0 w 8300720"/>
                <a:gd name="connsiteY1-114" fmla="*/ 1981200 h 3940920"/>
                <a:gd name="connsiteX2-115" fmla="*/ 1270000 w 8300720"/>
                <a:gd name="connsiteY2-116" fmla="*/ 0 h 3940920"/>
                <a:gd name="connsiteX3-117" fmla="*/ 7005976 w 8300720"/>
                <a:gd name="connsiteY3-118" fmla="*/ 16280 h 3940920"/>
                <a:gd name="connsiteX4-119" fmla="*/ 8300720 w 8300720"/>
                <a:gd name="connsiteY4-120" fmla="*/ 1960880 h 3940920"/>
                <a:gd name="connsiteX5-121" fmla="*/ 7060478 w 8300720"/>
                <a:gd name="connsiteY5-122" fmla="*/ 3920600 h 3940920"/>
                <a:gd name="connsiteX6-123" fmla="*/ 1287274 w 8300720"/>
                <a:gd name="connsiteY6-124" fmla="*/ 3940920 h 3940920"/>
                <a:gd name="connsiteX0-125" fmla="*/ 1287274 w 8341360"/>
                <a:gd name="connsiteY0-126" fmla="*/ 3940920 h 3940920"/>
                <a:gd name="connsiteX1-127" fmla="*/ 0 w 8341360"/>
                <a:gd name="connsiteY1-128" fmla="*/ 1981200 h 3940920"/>
                <a:gd name="connsiteX2-129" fmla="*/ 1270000 w 8341360"/>
                <a:gd name="connsiteY2-130" fmla="*/ 0 h 3940920"/>
                <a:gd name="connsiteX3-131" fmla="*/ 7005976 w 8341360"/>
                <a:gd name="connsiteY3-132" fmla="*/ 16280 h 3940920"/>
                <a:gd name="connsiteX4-133" fmla="*/ 8341360 w 8341360"/>
                <a:gd name="connsiteY4-134" fmla="*/ 1971040 h 3940920"/>
                <a:gd name="connsiteX5-135" fmla="*/ 7060478 w 8341360"/>
                <a:gd name="connsiteY5-136" fmla="*/ 3920600 h 3940920"/>
                <a:gd name="connsiteX6-137" fmla="*/ 1287274 w 8341360"/>
                <a:gd name="connsiteY6-138" fmla="*/ 3940920 h 394092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17" y="connsiteY4-18"/>
                </a:cxn>
                <a:cxn ang="0">
                  <a:pos x="connsiteX5-69" y="connsiteY5-70"/>
                </a:cxn>
                <a:cxn ang="0">
                  <a:pos x="connsiteX6-95" y="connsiteY6-96"/>
                </a:cxn>
              </a:cxnLst>
              <a:rect l="l" t="t" r="r" b="b"/>
              <a:pathLst>
                <a:path w="8341360" h="3940920">
                  <a:moveTo>
                    <a:pt x="1287274" y="3940920"/>
                  </a:moveTo>
                  <a:lnTo>
                    <a:pt x="0" y="1981200"/>
                  </a:lnTo>
                  <a:lnTo>
                    <a:pt x="1270000" y="0"/>
                  </a:lnTo>
                  <a:lnTo>
                    <a:pt x="7005976" y="16280"/>
                  </a:lnTo>
                  <a:lnTo>
                    <a:pt x="8341360" y="1971040"/>
                  </a:lnTo>
                  <a:lnTo>
                    <a:pt x="7060478" y="3920600"/>
                  </a:lnTo>
                  <a:lnTo>
                    <a:pt x="1287274" y="3940920"/>
                  </a:lnTo>
                  <a:close/>
                </a:path>
              </a:pathLst>
            </a:custGeom>
            <a:noFill/>
            <a:ln>
              <a:solidFill>
                <a:schemeClr val="bg1">
                  <a:alpha val="41000"/>
                </a:schemeClr>
              </a:solidFill>
            </a:ln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 flipH="1">
            <a:off x="10436961" y="1597068"/>
            <a:ext cx="877846" cy="3322586"/>
            <a:chOff x="3473085" y="1582215"/>
            <a:chExt cx="1426726" cy="4328224"/>
          </a:xfrm>
          <a:effectLst>
            <a:glow rad="63500">
              <a:srgbClr val="10BBCA">
                <a:alpha val="68000"/>
              </a:srgbClr>
            </a:glow>
          </a:effectLst>
        </p:grpSpPr>
        <p:cxnSp>
          <p:nvCxnSpPr>
            <p:cNvPr id="43" name="直接连接符 42"/>
            <p:cNvCxnSpPr/>
            <p:nvPr/>
          </p:nvCxnSpPr>
          <p:spPr>
            <a:xfrm flipH="1">
              <a:off x="3473085" y="1582215"/>
              <a:ext cx="1426725" cy="2153746"/>
            </a:xfrm>
            <a:prstGeom prst="line">
              <a:avLst/>
            </a:prstGeom>
            <a:ln w="31750" cap="rnd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flipH="1" flipV="1">
              <a:off x="3473085" y="3735961"/>
              <a:ext cx="1426726" cy="2174478"/>
            </a:xfrm>
            <a:prstGeom prst="line">
              <a:avLst/>
            </a:prstGeom>
            <a:ln w="31750" cap="rnd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7" name="直接连接符 56"/>
          <p:cNvCxnSpPr>
            <a:stCxn id="6" idx="5"/>
          </p:cNvCxnSpPr>
          <p:nvPr/>
        </p:nvCxnSpPr>
        <p:spPr>
          <a:xfrm flipV="1">
            <a:off x="3194671" y="1563885"/>
            <a:ext cx="2892482" cy="1030410"/>
          </a:xfrm>
          <a:prstGeom prst="line">
            <a:avLst/>
          </a:prstGeom>
          <a:ln w="25400">
            <a:gradFill>
              <a:gsLst>
                <a:gs pos="1000">
                  <a:schemeClr val="bg1">
                    <a:alpha val="28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>
            <a:stCxn id="6" idx="1"/>
          </p:cNvCxnSpPr>
          <p:nvPr/>
        </p:nvCxnSpPr>
        <p:spPr>
          <a:xfrm>
            <a:off x="3194671" y="4158521"/>
            <a:ext cx="2847771" cy="854885"/>
          </a:xfrm>
          <a:prstGeom prst="line">
            <a:avLst/>
          </a:prstGeom>
          <a:ln w="25400">
            <a:gradFill>
              <a:gsLst>
                <a:gs pos="1000">
                  <a:schemeClr val="bg1">
                    <a:alpha val="28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6575562" y="1334700"/>
            <a:ext cx="3298099" cy="253872"/>
            <a:chOff x="6575562" y="1334700"/>
            <a:chExt cx="3298099" cy="253872"/>
          </a:xfrm>
        </p:grpSpPr>
        <p:cxnSp>
          <p:nvCxnSpPr>
            <p:cNvPr id="36" name="直接连接符 35"/>
            <p:cNvCxnSpPr/>
            <p:nvPr/>
          </p:nvCxnSpPr>
          <p:spPr>
            <a:xfrm rot="5400000">
              <a:off x="8242875" y="301845"/>
              <a:ext cx="0" cy="2316520"/>
            </a:xfrm>
            <a:prstGeom prst="line">
              <a:avLst/>
            </a:prstGeom>
            <a:ln w="15875" cap="rnd">
              <a:gradFill flip="none" rotWithShape="1">
                <a:gsLst>
                  <a:gs pos="0">
                    <a:schemeClr val="bg1">
                      <a:alpha val="50000"/>
                    </a:schemeClr>
                  </a:gs>
                  <a:gs pos="50000">
                    <a:srgbClr val="10BBCA"/>
                  </a:gs>
                  <a:gs pos="100000">
                    <a:schemeClr val="bg1">
                      <a:alpha val="50000"/>
                    </a:schemeClr>
                  </a:gs>
                </a:gsLst>
                <a:lin ang="5400000" scaled="1"/>
                <a:tileRect/>
              </a:gra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等腰三角形 38"/>
            <p:cNvSpPr/>
            <p:nvPr/>
          </p:nvSpPr>
          <p:spPr>
            <a:xfrm rot="16200000">
              <a:off x="9637298" y="1352208"/>
              <a:ext cx="253872" cy="218855"/>
            </a:xfrm>
            <a:prstGeom prst="triangle">
              <a:avLst/>
            </a:prstGeom>
            <a:solidFill>
              <a:schemeClr val="bg1"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等腰三角形 40"/>
            <p:cNvSpPr/>
            <p:nvPr/>
          </p:nvSpPr>
          <p:spPr>
            <a:xfrm rot="16200000" flipV="1">
              <a:off x="6558054" y="1352208"/>
              <a:ext cx="253872" cy="218855"/>
            </a:xfrm>
            <a:prstGeom prst="triangle">
              <a:avLst/>
            </a:prstGeom>
            <a:solidFill>
              <a:schemeClr val="bg1"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0" name="矩形 49"/>
          <p:cNvSpPr/>
          <p:nvPr/>
        </p:nvSpPr>
        <p:spPr>
          <a:xfrm rot="18639230">
            <a:off x="130865" y="5553860"/>
            <a:ext cx="3443688" cy="162125"/>
          </a:xfrm>
          <a:prstGeom prst="rect">
            <a:avLst/>
          </a:prstGeom>
          <a:gradFill>
            <a:gsLst>
              <a:gs pos="0">
                <a:srgbClr val="0E5880">
                  <a:alpha val="27000"/>
                </a:srgbClr>
              </a:gs>
              <a:gs pos="100000">
                <a:schemeClr val="accent1">
                  <a:lumMod val="100000"/>
                  <a:alpha val="42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 rot="18639230">
            <a:off x="1248124" y="5684442"/>
            <a:ext cx="3443688" cy="162125"/>
          </a:xfrm>
          <a:prstGeom prst="rect">
            <a:avLst/>
          </a:prstGeom>
          <a:gradFill>
            <a:gsLst>
              <a:gs pos="0">
                <a:srgbClr val="0E5880">
                  <a:alpha val="27000"/>
                </a:srgbClr>
              </a:gs>
              <a:gs pos="100000">
                <a:schemeClr val="accent1">
                  <a:lumMod val="100000"/>
                  <a:alpha val="42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 rot="18639230">
            <a:off x="-891052" y="5075324"/>
            <a:ext cx="4975437" cy="180042"/>
          </a:xfrm>
          <a:prstGeom prst="rect">
            <a:avLst/>
          </a:prstGeom>
          <a:gradFill>
            <a:gsLst>
              <a:gs pos="0">
                <a:srgbClr val="0E5880">
                  <a:alpha val="27000"/>
                </a:srgbClr>
              </a:gs>
              <a:gs pos="100000">
                <a:schemeClr val="accent1">
                  <a:lumMod val="100000"/>
                  <a:alpha val="42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文本框 53"/>
          <p:cNvSpPr txBox="1"/>
          <p:nvPr/>
        </p:nvSpPr>
        <p:spPr>
          <a:xfrm>
            <a:off x="6582338" y="2217553"/>
            <a:ext cx="3506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spc="120" dirty="0">
                <a:solidFill>
                  <a:schemeClr val="bg1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</a:rPr>
              <a:t>请输入标题</a:t>
            </a:r>
            <a:endParaRPr lang="zh-CN" altLang="en-US" sz="4800" spc="120" dirty="0">
              <a:solidFill>
                <a:schemeClr val="bg1"/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6552565" y="3207348"/>
            <a:ext cx="3960731" cy="1173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user can demonstrate on a projector or computer, or print the presentation and make it into a film to be used in a wider field</a:t>
            </a:r>
            <a:endParaRPr lang="en-US" altLang="zh-CN" sz="1600" spc="12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6593825" y="5118095"/>
            <a:ext cx="3298099" cy="253872"/>
            <a:chOff x="6575562" y="1334700"/>
            <a:chExt cx="3298099" cy="253872"/>
          </a:xfrm>
        </p:grpSpPr>
        <p:cxnSp>
          <p:nvCxnSpPr>
            <p:cNvPr id="59" name="直接连接符 58"/>
            <p:cNvCxnSpPr/>
            <p:nvPr/>
          </p:nvCxnSpPr>
          <p:spPr>
            <a:xfrm rot="5400000">
              <a:off x="8242875" y="301845"/>
              <a:ext cx="0" cy="2316520"/>
            </a:xfrm>
            <a:prstGeom prst="line">
              <a:avLst/>
            </a:prstGeom>
            <a:ln w="15875" cap="rnd">
              <a:gradFill flip="none" rotWithShape="1">
                <a:gsLst>
                  <a:gs pos="0">
                    <a:schemeClr val="bg1">
                      <a:alpha val="50000"/>
                    </a:schemeClr>
                  </a:gs>
                  <a:gs pos="50000">
                    <a:srgbClr val="10BBCA"/>
                  </a:gs>
                  <a:gs pos="100000">
                    <a:schemeClr val="bg1">
                      <a:alpha val="50000"/>
                    </a:schemeClr>
                  </a:gs>
                </a:gsLst>
                <a:lin ang="5400000" scaled="1"/>
                <a:tileRect/>
              </a:gra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等腰三角形 60"/>
            <p:cNvSpPr/>
            <p:nvPr/>
          </p:nvSpPr>
          <p:spPr>
            <a:xfrm rot="16200000">
              <a:off x="9637298" y="1352208"/>
              <a:ext cx="253872" cy="218855"/>
            </a:xfrm>
            <a:prstGeom prst="triangle">
              <a:avLst/>
            </a:prstGeom>
            <a:solidFill>
              <a:schemeClr val="bg1"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16200000" flipV="1">
              <a:off x="6558054" y="1352208"/>
              <a:ext cx="253872" cy="218855"/>
            </a:xfrm>
            <a:prstGeom prst="triangle">
              <a:avLst/>
            </a:prstGeom>
            <a:solidFill>
              <a:schemeClr val="bg1"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6291006" y="5371967"/>
            <a:ext cx="4114285" cy="417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120" dirty="0">
                <a:solidFill>
                  <a:schemeClr val="bg1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</a:rPr>
              <a:t>双击替换内容千图网轻松设计高效办公</a:t>
            </a:r>
            <a:endParaRPr lang="zh-CN" altLang="en-US" sz="1600" spc="120" dirty="0">
              <a:solidFill>
                <a:schemeClr val="bg1"/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660400" y="424207"/>
            <a:ext cx="10858500" cy="1"/>
          </a:xfrm>
          <a:prstGeom prst="line">
            <a:avLst/>
          </a:prstGeom>
          <a:ln w="38100">
            <a:solidFill>
              <a:srgbClr val="10BBCA">
                <a:alpha val="80000"/>
              </a:srgb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11518900" y="424207"/>
            <a:ext cx="0" cy="5709893"/>
          </a:xfrm>
          <a:prstGeom prst="line">
            <a:avLst/>
          </a:prstGeom>
          <a:ln w="38100">
            <a:solidFill>
              <a:srgbClr val="10BBCA">
                <a:alpha val="80000"/>
              </a:srgb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 flipH="1" flipV="1">
            <a:off x="669451" y="6088295"/>
            <a:ext cx="10862149" cy="45805"/>
          </a:xfrm>
          <a:prstGeom prst="line">
            <a:avLst/>
          </a:prstGeom>
          <a:ln w="38100">
            <a:solidFill>
              <a:srgbClr val="10BBCA">
                <a:alpha val="80000"/>
              </a:srgb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 flipV="1">
            <a:off x="660400" y="424207"/>
            <a:ext cx="0" cy="5664088"/>
          </a:xfrm>
          <a:prstGeom prst="line">
            <a:avLst/>
          </a:prstGeom>
          <a:ln w="38100">
            <a:solidFill>
              <a:srgbClr val="10BBCA">
                <a:alpha val="80000"/>
              </a:srgb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2090193" y="2109287"/>
            <a:ext cx="1058592" cy="1717253"/>
          </a:xfrm>
          <a:custGeom>
            <a:avLst/>
            <a:gdLst/>
            <a:ahLst/>
            <a:cxnLst/>
            <a:rect l="l" t="t" r="r" b="b"/>
            <a:pathLst>
              <a:path w="1337392" h="1899434">
                <a:moveTo>
                  <a:pt x="747694" y="261948"/>
                </a:moveTo>
                <a:lnTo>
                  <a:pt x="134788" y="1162231"/>
                </a:lnTo>
                <a:lnTo>
                  <a:pt x="747694" y="1162231"/>
                </a:lnTo>
                <a:close/>
                <a:moveTo>
                  <a:pt x="818827" y="0"/>
                </a:moveTo>
                <a:lnTo>
                  <a:pt x="1050013" y="0"/>
                </a:lnTo>
                <a:lnTo>
                  <a:pt x="1050013" y="1162231"/>
                </a:lnTo>
                <a:lnTo>
                  <a:pt x="1337392" y="1162231"/>
                </a:lnTo>
                <a:lnTo>
                  <a:pt x="1337392" y="1383170"/>
                </a:lnTo>
                <a:lnTo>
                  <a:pt x="1050013" y="1383170"/>
                </a:lnTo>
                <a:lnTo>
                  <a:pt x="1050013" y="1899434"/>
                </a:lnTo>
                <a:lnTo>
                  <a:pt x="747694" y="1899434"/>
                </a:lnTo>
                <a:lnTo>
                  <a:pt x="747694" y="1383170"/>
                </a:lnTo>
                <a:lnTo>
                  <a:pt x="0" y="1383170"/>
                </a:lnTo>
                <a:lnTo>
                  <a:pt x="0" y="1200324"/>
                </a:lnTo>
                <a:close/>
              </a:path>
            </a:pathLst>
          </a:custGeom>
          <a:solidFill>
            <a:srgbClr val="0D5280"/>
          </a:solidFill>
          <a:ln>
            <a:noFill/>
          </a:ln>
          <a:effectLst>
            <a:glow rad="127000">
              <a:schemeClr val="bg1"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endParaRPr lang="zh-CN" altLang="en-US" sz="20000" dirty="0">
              <a:latin typeface="思源宋体" panose="02020700000000000000" pitchFamily="18" charset="-122"/>
              <a:ea typeface="思源宋体" panose="02020700000000000000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组合 56"/>
          <p:cNvGrpSpPr/>
          <p:nvPr/>
        </p:nvGrpSpPr>
        <p:grpSpPr>
          <a:xfrm>
            <a:off x="0" y="266944"/>
            <a:ext cx="645960" cy="581525"/>
            <a:chOff x="822073" y="729905"/>
            <a:chExt cx="889519" cy="800789"/>
          </a:xfrm>
        </p:grpSpPr>
        <p:sp>
          <p:nvSpPr>
            <p:cNvPr id="58" name="矩形 57"/>
            <p:cNvSpPr/>
            <p:nvPr/>
          </p:nvSpPr>
          <p:spPr>
            <a:xfrm>
              <a:off x="1585793" y="729905"/>
              <a:ext cx="125799" cy="800789"/>
            </a:xfrm>
            <a:prstGeom prst="rect">
              <a:avLst/>
            </a:prstGeom>
            <a:solidFill>
              <a:srgbClr val="10BBCA"/>
            </a:solidFill>
            <a:ln>
              <a:noFill/>
            </a:ln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5" name="矩形 74"/>
            <p:cNvSpPr/>
            <p:nvPr/>
          </p:nvSpPr>
          <p:spPr>
            <a:xfrm>
              <a:off x="1470021" y="955653"/>
              <a:ext cx="77620" cy="349292"/>
            </a:xfrm>
            <a:prstGeom prst="rect">
              <a:avLst/>
            </a:prstGeom>
            <a:solidFill>
              <a:srgbClr val="10BB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1399246" y="993798"/>
              <a:ext cx="45719" cy="2730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1353529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1256901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矩形 78"/>
            <p:cNvSpPr/>
            <p:nvPr/>
          </p:nvSpPr>
          <p:spPr>
            <a:xfrm>
              <a:off x="1208587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矩形 79"/>
            <p:cNvSpPr/>
            <p:nvPr/>
          </p:nvSpPr>
          <p:spPr>
            <a:xfrm>
              <a:off x="1153106" y="1008959"/>
              <a:ext cx="45719" cy="2426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1111958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1063644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1015330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矩形 83"/>
            <p:cNvSpPr/>
            <p:nvPr/>
          </p:nvSpPr>
          <p:spPr>
            <a:xfrm>
              <a:off x="967016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矩形 84"/>
            <p:cNvSpPr/>
            <p:nvPr/>
          </p:nvSpPr>
          <p:spPr>
            <a:xfrm>
              <a:off x="918701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870387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822073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1302071" y="993798"/>
              <a:ext cx="45719" cy="2730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9" name="文本框 88"/>
          <p:cNvSpPr txBox="1"/>
          <p:nvPr/>
        </p:nvSpPr>
        <p:spPr>
          <a:xfrm>
            <a:off x="673665" y="120455"/>
            <a:ext cx="2548540" cy="744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spc="120" dirty="0">
                <a:solidFill>
                  <a:schemeClr val="bg1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</a:rPr>
              <a:t>请输入标题</a:t>
            </a:r>
            <a:endParaRPr lang="zh-CN" altLang="en-US" sz="3200" spc="120" dirty="0">
              <a:solidFill>
                <a:schemeClr val="bg1"/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900684" y="2452717"/>
            <a:ext cx="10494967" cy="3407310"/>
            <a:chOff x="1805" y="3340"/>
            <a:chExt cx="15481" cy="5026"/>
          </a:xfrm>
        </p:grpSpPr>
        <p:grpSp>
          <p:nvGrpSpPr>
            <p:cNvPr id="47" name="组合 46"/>
            <p:cNvGrpSpPr/>
            <p:nvPr/>
          </p:nvGrpSpPr>
          <p:grpSpPr>
            <a:xfrm>
              <a:off x="7087" y="3340"/>
              <a:ext cx="5026" cy="5026"/>
              <a:chOff x="4500292" y="2120630"/>
              <a:chExt cx="3191416" cy="3191416"/>
            </a:xfrm>
          </p:grpSpPr>
          <p:sp>
            <p:nvSpPr>
              <p:cNvPr id="7" name="Block Arc 2"/>
              <p:cNvSpPr/>
              <p:nvPr/>
            </p:nvSpPr>
            <p:spPr>
              <a:xfrm flipH="1">
                <a:off x="5171080" y="2791418"/>
                <a:ext cx="1849838" cy="1849838"/>
              </a:xfrm>
              <a:prstGeom prst="blockArc">
                <a:avLst>
                  <a:gd name="adj1" fmla="val 1507847"/>
                  <a:gd name="adj2" fmla="val 16214381"/>
                  <a:gd name="adj3" fmla="val 16739"/>
                </a:avLst>
              </a:prstGeom>
              <a:gradFill>
                <a:gsLst>
                  <a:gs pos="0">
                    <a:srgbClr val="5193BF"/>
                  </a:gs>
                  <a:gs pos="100000">
                    <a:srgbClr val="427A9D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p>
                <a:pPr algn="ctr"/>
                <a:endParaRPr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8" name="Oval 3"/>
              <p:cNvSpPr/>
              <p:nvPr/>
            </p:nvSpPr>
            <p:spPr>
              <a:xfrm>
                <a:off x="5942212" y="2789554"/>
                <a:ext cx="311227" cy="31122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 anchorCtr="1">
                <a:noAutofit/>
              </a:bodyPr>
              <a:p>
                <a:pPr lvl="0" algn="ctr"/>
                <a:r>
                  <a:rPr lang="en-US" sz="16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03</a:t>
                </a:r>
                <a:endParaRPr 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9" name="Block Arc 5"/>
              <p:cNvSpPr/>
              <p:nvPr/>
            </p:nvSpPr>
            <p:spPr>
              <a:xfrm flipH="1">
                <a:off x="5506008" y="3126346"/>
                <a:ext cx="1179984" cy="1179984"/>
              </a:xfrm>
              <a:prstGeom prst="blockArc">
                <a:avLst>
                  <a:gd name="adj1" fmla="val 3403980"/>
                  <a:gd name="adj2" fmla="val 16177562"/>
                  <a:gd name="adj3" fmla="val 26403"/>
                </a:avLst>
              </a:prstGeom>
              <a:gradFill>
                <a:gsLst>
                  <a:gs pos="0">
                    <a:srgbClr val="5193BF"/>
                  </a:gs>
                  <a:gs pos="100000">
                    <a:srgbClr val="427A9D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p>
                <a:pPr algn="ctr"/>
                <a:endParaRPr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0" name="Oval 6"/>
              <p:cNvSpPr/>
              <p:nvPr/>
            </p:nvSpPr>
            <p:spPr>
              <a:xfrm>
                <a:off x="5942213" y="3126346"/>
                <a:ext cx="311227" cy="31122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 anchorCtr="1">
                <a:noAutofit/>
              </a:bodyPr>
              <a:p>
                <a:pPr algn="ctr"/>
                <a:r>
                  <a:rPr 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04</a:t>
                </a:r>
                <a:endPara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1" name="Block Arc 8"/>
              <p:cNvSpPr/>
              <p:nvPr/>
            </p:nvSpPr>
            <p:spPr>
              <a:xfrm flipH="1">
                <a:off x="4834290" y="2454628"/>
                <a:ext cx="2523421" cy="2523422"/>
              </a:xfrm>
              <a:prstGeom prst="blockArc">
                <a:avLst>
                  <a:gd name="adj1" fmla="val 20754075"/>
                  <a:gd name="adj2" fmla="val 16203514"/>
                  <a:gd name="adj3" fmla="val 12311"/>
                </a:avLst>
              </a:prstGeom>
              <a:gradFill>
                <a:gsLst>
                  <a:gs pos="0">
                    <a:srgbClr val="5193BF"/>
                  </a:gs>
                  <a:gs pos="100000">
                    <a:srgbClr val="427A9D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p>
                <a:pPr algn="ctr"/>
                <a:endParaRPr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2" name="Oval 9"/>
              <p:cNvSpPr/>
              <p:nvPr/>
            </p:nvSpPr>
            <p:spPr>
              <a:xfrm>
                <a:off x="5942212" y="2452762"/>
                <a:ext cx="311227" cy="31122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 anchorCtr="1">
                <a:noAutofit/>
              </a:bodyPr>
              <a:p>
                <a:pPr algn="ctr"/>
                <a:r>
                  <a:rPr lang="en-US" sz="16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02</a:t>
                </a:r>
                <a:endParaRPr 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3" name="Block Arc 11"/>
              <p:cNvSpPr/>
              <p:nvPr/>
            </p:nvSpPr>
            <p:spPr>
              <a:xfrm flipH="1">
                <a:off x="4500292" y="2120630"/>
                <a:ext cx="3191416" cy="3191416"/>
              </a:xfrm>
              <a:prstGeom prst="blockArc">
                <a:avLst>
                  <a:gd name="adj1" fmla="val 19362231"/>
                  <a:gd name="adj2" fmla="val 16212586"/>
                  <a:gd name="adj3" fmla="val 9872"/>
                </a:avLst>
              </a:prstGeom>
              <a:gradFill>
                <a:gsLst>
                  <a:gs pos="0">
                    <a:srgbClr val="5193BF"/>
                  </a:gs>
                  <a:gs pos="100000">
                    <a:srgbClr val="427A9D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p>
                <a:pPr algn="ctr"/>
                <a:endParaRPr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4" name="Oval 12"/>
              <p:cNvSpPr/>
              <p:nvPr/>
            </p:nvSpPr>
            <p:spPr>
              <a:xfrm>
                <a:off x="5942213" y="2120630"/>
                <a:ext cx="311227" cy="31122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 anchorCtr="1">
                <a:noAutofit/>
              </a:bodyPr>
              <a:p>
                <a:pPr algn="ctr"/>
                <a:r>
                  <a:rPr 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01</a:t>
                </a:r>
                <a:endPara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12550" y="3569"/>
              <a:ext cx="4736" cy="1594"/>
              <a:chOff x="2291702" y="1996460"/>
              <a:chExt cx="3007561" cy="1012195"/>
            </a:xfrm>
          </p:grpSpPr>
          <p:sp>
            <p:nvSpPr>
              <p:cNvPr id="36" name="TextBox 11"/>
              <p:cNvSpPr txBox="1"/>
              <p:nvPr/>
            </p:nvSpPr>
            <p:spPr>
              <a:xfrm>
                <a:off x="2291702" y="2336570"/>
                <a:ext cx="3007561" cy="67208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p>
                <a:pPr>
                  <a:lnSpc>
                    <a:spcPts val="1400"/>
                  </a:lnSpc>
                </a:pP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Far </a:t>
                </a:r>
                <a:r>
                  <a:rPr lang="en-US" sz="14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far</a:t>
                </a: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 away, behind the word mountains, far from the countries </a:t>
                </a:r>
                <a:r>
                  <a:rPr lang="en-US" sz="14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Vokalia</a:t>
                </a: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 and </a:t>
                </a:r>
                <a:r>
                  <a:rPr lang="en-US" sz="14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Consonantia</a:t>
                </a: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, there live the blind texts.</a:t>
                </a:r>
                <a:endPara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7" name="TextBox 11"/>
              <p:cNvSpPr txBox="1"/>
              <p:nvPr/>
            </p:nvSpPr>
            <p:spPr>
              <a:xfrm>
                <a:off x="2291702" y="1996460"/>
                <a:ext cx="2449035" cy="34504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p>
                <a:r>
                  <a:rPr lang="zh-CN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标题文字添加</a:t>
                </a:r>
                <a:endPara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12550" y="6494"/>
              <a:ext cx="4736" cy="1594"/>
              <a:chOff x="2291702" y="1996460"/>
              <a:chExt cx="3007561" cy="1012195"/>
            </a:xfrm>
          </p:grpSpPr>
          <p:sp>
            <p:nvSpPr>
              <p:cNvPr id="39" name="TextBox 11"/>
              <p:cNvSpPr txBox="1"/>
              <p:nvPr/>
            </p:nvSpPr>
            <p:spPr>
              <a:xfrm>
                <a:off x="2291702" y="2336570"/>
                <a:ext cx="3007561" cy="67208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p>
                <a:pPr>
                  <a:lnSpc>
                    <a:spcPts val="1400"/>
                  </a:lnSpc>
                </a:pP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Far </a:t>
                </a:r>
                <a:r>
                  <a:rPr lang="en-US" sz="14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far</a:t>
                </a: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 away, behind the word mountains, far from the countries </a:t>
                </a:r>
                <a:r>
                  <a:rPr lang="en-US" sz="14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Vokalia</a:t>
                </a: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 and </a:t>
                </a:r>
                <a:r>
                  <a:rPr lang="en-US" sz="14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Consonantia</a:t>
                </a: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, there live the blind texts.</a:t>
                </a:r>
                <a:endPara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0" name="TextBox 11"/>
              <p:cNvSpPr txBox="1"/>
              <p:nvPr/>
            </p:nvSpPr>
            <p:spPr>
              <a:xfrm>
                <a:off x="2291702" y="1996460"/>
                <a:ext cx="2449035" cy="34504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p>
                <a:r>
                  <a:rPr lang="zh-CN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标题文字添加</a:t>
                </a:r>
                <a:endPara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1805" y="3569"/>
              <a:ext cx="4736" cy="1594"/>
              <a:chOff x="2291702" y="1996460"/>
              <a:chExt cx="3007561" cy="1012195"/>
            </a:xfrm>
          </p:grpSpPr>
          <p:sp>
            <p:nvSpPr>
              <p:cNvPr id="42" name="TextBox 11"/>
              <p:cNvSpPr txBox="1"/>
              <p:nvPr/>
            </p:nvSpPr>
            <p:spPr>
              <a:xfrm>
                <a:off x="2291702" y="2336570"/>
                <a:ext cx="3007561" cy="67208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p>
                <a:pPr algn="r">
                  <a:lnSpc>
                    <a:spcPts val="1400"/>
                  </a:lnSpc>
                </a:pP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Far </a:t>
                </a:r>
                <a:r>
                  <a:rPr lang="en-US" sz="14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far</a:t>
                </a: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 away, behind the word mountains, far from the countries </a:t>
                </a:r>
                <a:r>
                  <a:rPr lang="en-US" sz="14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Vokalia</a:t>
                </a: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 and </a:t>
                </a:r>
                <a:r>
                  <a:rPr lang="en-US" sz="14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Consonantia</a:t>
                </a: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, there live the blind texts.</a:t>
                </a:r>
                <a:endPara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3" name="TextBox 11"/>
              <p:cNvSpPr txBox="1"/>
              <p:nvPr/>
            </p:nvSpPr>
            <p:spPr>
              <a:xfrm>
                <a:off x="2850228" y="1996460"/>
                <a:ext cx="2449035" cy="34504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p>
                <a:pPr algn="r"/>
                <a:r>
                  <a:rPr lang="zh-CN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标题文字添加</a:t>
                </a:r>
                <a:endPara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44" name="组合 43"/>
            <p:cNvGrpSpPr/>
            <p:nvPr/>
          </p:nvGrpSpPr>
          <p:grpSpPr>
            <a:xfrm>
              <a:off x="1805" y="6494"/>
              <a:ext cx="4736" cy="1594"/>
              <a:chOff x="2291702" y="1996460"/>
              <a:chExt cx="3007561" cy="1012195"/>
            </a:xfrm>
          </p:grpSpPr>
          <p:sp>
            <p:nvSpPr>
              <p:cNvPr id="45" name="TextBox 11"/>
              <p:cNvSpPr txBox="1"/>
              <p:nvPr/>
            </p:nvSpPr>
            <p:spPr>
              <a:xfrm>
                <a:off x="2291702" y="2336570"/>
                <a:ext cx="3007561" cy="67208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p>
                <a:pPr algn="r">
                  <a:lnSpc>
                    <a:spcPts val="1400"/>
                  </a:lnSpc>
                </a:pP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Far </a:t>
                </a:r>
                <a:r>
                  <a:rPr lang="en-US" sz="14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far</a:t>
                </a: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 away, behind the word mountains, far from the countries </a:t>
                </a:r>
                <a:r>
                  <a:rPr lang="en-US" sz="14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Vokalia</a:t>
                </a: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 and </a:t>
                </a:r>
                <a:r>
                  <a:rPr lang="en-US" sz="14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Consonantia</a:t>
                </a:r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, there live the blind texts.</a:t>
                </a:r>
                <a:endPara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6" name="TextBox 11"/>
              <p:cNvSpPr txBox="1"/>
              <p:nvPr/>
            </p:nvSpPr>
            <p:spPr>
              <a:xfrm>
                <a:off x="2850228" y="1996460"/>
                <a:ext cx="2449035" cy="34504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p>
                <a:pPr algn="r"/>
                <a:r>
                  <a:rPr lang="zh-CN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标题文字添加</a:t>
                </a:r>
                <a:endPara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14:honeycomb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组合 56"/>
          <p:cNvGrpSpPr/>
          <p:nvPr/>
        </p:nvGrpSpPr>
        <p:grpSpPr>
          <a:xfrm>
            <a:off x="0" y="266944"/>
            <a:ext cx="645960" cy="581525"/>
            <a:chOff x="822073" y="729905"/>
            <a:chExt cx="889519" cy="800789"/>
          </a:xfrm>
        </p:grpSpPr>
        <p:sp>
          <p:nvSpPr>
            <p:cNvPr id="58" name="矩形 57"/>
            <p:cNvSpPr/>
            <p:nvPr/>
          </p:nvSpPr>
          <p:spPr>
            <a:xfrm>
              <a:off x="1585793" y="729905"/>
              <a:ext cx="125799" cy="800789"/>
            </a:xfrm>
            <a:prstGeom prst="rect">
              <a:avLst/>
            </a:prstGeom>
            <a:solidFill>
              <a:srgbClr val="10BBCA"/>
            </a:solidFill>
            <a:ln>
              <a:noFill/>
            </a:ln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5" name="矩形 74"/>
            <p:cNvSpPr/>
            <p:nvPr/>
          </p:nvSpPr>
          <p:spPr>
            <a:xfrm>
              <a:off x="1470021" y="955653"/>
              <a:ext cx="77620" cy="349292"/>
            </a:xfrm>
            <a:prstGeom prst="rect">
              <a:avLst/>
            </a:prstGeom>
            <a:solidFill>
              <a:srgbClr val="10BB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1399246" y="993798"/>
              <a:ext cx="45719" cy="2730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1353529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1256901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矩形 78"/>
            <p:cNvSpPr/>
            <p:nvPr/>
          </p:nvSpPr>
          <p:spPr>
            <a:xfrm>
              <a:off x="1208587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矩形 79"/>
            <p:cNvSpPr/>
            <p:nvPr/>
          </p:nvSpPr>
          <p:spPr>
            <a:xfrm>
              <a:off x="1153106" y="1008959"/>
              <a:ext cx="45719" cy="2426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1111958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1063644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1015330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矩形 83"/>
            <p:cNvSpPr/>
            <p:nvPr/>
          </p:nvSpPr>
          <p:spPr>
            <a:xfrm>
              <a:off x="967016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矩形 84"/>
            <p:cNvSpPr/>
            <p:nvPr/>
          </p:nvSpPr>
          <p:spPr>
            <a:xfrm>
              <a:off x="918701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870387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822073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1302071" y="993798"/>
              <a:ext cx="45719" cy="2730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9" name="文本框 88"/>
          <p:cNvSpPr txBox="1"/>
          <p:nvPr/>
        </p:nvSpPr>
        <p:spPr>
          <a:xfrm>
            <a:off x="673665" y="120455"/>
            <a:ext cx="2548540" cy="744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spc="120" dirty="0">
                <a:solidFill>
                  <a:schemeClr val="bg1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</a:rPr>
              <a:t>请输入标题</a:t>
            </a:r>
            <a:endParaRPr lang="zh-CN" altLang="en-US" sz="3200" spc="120" dirty="0">
              <a:solidFill>
                <a:schemeClr val="bg1"/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75421" y="1805670"/>
            <a:ext cx="5012987" cy="4698905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287613" y="2469325"/>
            <a:ext cx="4445802" cy="3033145"/>
            <a:chOff x="2291702" y="1996460"/>
            <a:chExt cx="4445802" cy="3033145"/>
          </a:xfrm>
        </p:grpSpPr>
        <p:sp>
          <p:nvSpPr>
            <p:cNvPr id="5" name="TextBox 11"/>
            <p:cNvSpPr txBox="1"/>
            <p:nvPr/>
          </p:nvSpPr>
          <p:spPr>
            <a:xfrm>
              <a:off x="2291702" y="2336570"/>
              <a:ext cx="4445802" cy="26930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Far </a:t>
              </a:r>
              <a:r>
                <a:rPr lang="en-US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far</a:t>
              </a: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away, behind the word mountains, far from the countries </a:t>
              </a:r>
              <a:r>
                <a:rPr lang="en-US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Vokalia</a:t>
              </a: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and </a:t>
              </a:r>
              <a:r>
                <a:rPr lang="en-US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Consonantia</a:t>
              </a: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, there live the blind texts. Far </a:t>
              </a:r>
              <a:r>
                <a:rPr lang="en-US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far</a:t>
              </a: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away, behind the word mountains, far from the countries </a:t>
              </a:r>
              <a:r>
                <a:rPr lang="en-US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Vokalia</a:t>
              </a: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and </a:t>
              </a:r>
              <a:r>
                <a:rPr lang="en-US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Consonantia</a:t>
              </a: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, there live the blind texts. Far </a:t>
              </a:r>
              <a:r>
                <a:rPr lang="en-US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far</a:t>
              </a: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away, behind the word mountains, far from the countries </a:t>
              </a:r>
              <a:r>
                <a:rPr lang="en-US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Vokalia</a:t>
              </a: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and </a:t>
              </a:r>
              <a:r>
                <a:rPr lang="en-US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Consonantia</a:t>
              </a: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, there live the blind texts. Far </a:t>
              </a:r>
              <a:r>
                <a:rPr lang="en-US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far</a:t>
              </a: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away, behind the word mountains, far from the countries </a:t>
              </a:r>
              <a:r>
                <a:rPr lang="en-US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Vokalia</a:t>
              </a: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and </a:t>
              </a:r>
              <a:r>
                <a:rPr lang="en-US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Consonantia</a:t>
              </a: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, there live the blind texts.</a:t>
              </a:r>
              <a:endPara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TextBox 11"/>
            <p:cNvSpPr txBox="1"/>
            <p:nvPr/>
          </p:nvSpPr>
          <p:spPr>
            <a:xfrm>
              <a:off x="2291702" y="1996460"/>
              <a:ext cx="2449035" cy="30734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标题文字添加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075" y="2419350"/>
            <a:ext cx="4035425" cy="21990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14:honeycomb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组合 56"/>
          <p:cNvGrpSpPr/>
          <p:nvPr/>
        </p:nvGrpSpPr>
        <p:grpSpPr>
          <a:xfrm>
            <a:off x="0" y="266944"/>
            <a:ext cx="645960" cy="581525"/>
            <a:chOff x="822073" y="729905"/>
            <a:chExt cx="889519" cy="800789"/>
          </a:xfrm>
        </p:grpSpPr>
        <p:sp>
          <p:nvSpPr>
            <p:cNvPr id="58" name="矩形 57"/>
            <p:cNvSpPr/>
            <p:nvPr/>
          </p:nvSpPr>
          <p:spPr>
            <a:xfrm>
              <a:off x="1585793" y="729905"/>
              <a:ext cx="125799" cy="800789"/>
            </a:xfrm>
            <a:prstGeom prst="rect">
              <a:avLst/>
            </a:prstGeom>
            <a:solidFill>
              <a:srgbClr val="10BBCA"/>
            </a:solidFill>
            <a:ln>
              <a:noFill/>
            </a:ln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5" name="矩形 74"/>
            <p:cNvSpPr/>
            <p:nvPr/>
          </p:nvSpPr>
          <p:spPr>
            <a:xfrm>
              <a:off x="1470021" y="955653"/>
              <a:ext cx="77620" cy="349292"/>
            </a:xfrm>
            <a:prstGeom prst="rect">
              <a:avLst/>
            </a:prstGeom>
            <a:solidFill>
              <a:srgbClr val="10BB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1399246" y="993798"/>
              <a:ext cx="45719" cy="2730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1353529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1256901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矩形 78"/>
            <p:cNvSpPr/>
            <p:nvPr/>
          </p:nvSpPr>
          <p:spPr>
            <a:xfrm>
              <a:off x="1208587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矩形 79"/>
            <p:cNvSpPr/>
            <p:nvPr/>
          </p:nvSpPr>
          <p:spPr>
            <a:xfrm>
              <a:off x="1153106" y="1008959"/>
              <a:ext cx="45719" cy="2426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1111958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1063644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1015330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矩形 83"/>
            <p:cNvSpPr/>
            <p:nvPr/>
          </p:nvSpPr>
          <p:spPr>
            <a:xfrm>
              <a:off x="967016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矩形 84"/>
            <p:cNvSpPr/>
            <p:nvPr/>
          </p:nvSpPr>
          <p:spPr>
            <a:xfrm>
              <a:off x="918701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矩形 85"/>
            <p:cNvSpPr/>
            <p:nvPr/>
          </p:nvSpPr>
          <p:spPr>
            <a:xfrm>
              <a:off x="870387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矩形 86"/>
            <p:cNvSpPr/>
            <p:nvPr/>
          </p:nvSpPr>
          <p:spPr>
            <a:xfrm>
              <a:off x="822073" y="1040655"/>
              <a:ext cx="30025" cy="179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1302071" y="993798"/>
              <a:ext cx="45719" cy="2730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9" name="文本框 88"/>
          <p:cNvSpPr txBox="1"/>
          <p:nvPr/>
        </p:nvSpPr>
        <p:spPr>
          <a:xfrm>
            <a:off x="673665" y="120455"/>
            <a:ext cx="2548540" cy="744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spc="120" dirty="0">
                <a:solidFill>
                  <a:schemeClr val="bg1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</a:rPr>
              <a:t>请输入标题</a:t>
            </a:r>
            <a:endParaRPr lang="zh-CN" altLang="en-US" sz="3200" spc="120" dirty="0">
              <a:solidFill>
                <a:schemeClr val="bg1"/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-85090" y="1413510"/>
            <a:ext cx="11047324" cy="5171669"/>
            <a:chOff x="25" y="1795"/>
            <a:chExt cx="12785" cy="5985"/>
          </a:xfrm>
        </p:grpSpPr>
        <p:grpSp>
          <p:nvGrpSpPr>
            <p:cNvPr id="18435" name="그룹 18"/>
            <p:cNvGrpSpPr/>
            <p:nvPr/>
          </p:nvGrpSpPr>
          <p:grpSpPr>
            <a:xfrm>
              <a:off x="25" y="1815"/>
              <a:ext cx="7775" cy="5965"/>
              <a:chOff x="-394937" y="1306974"/>
              <a:chExt cx="6600417" cy="5063034"/>
            </a:xfrm>
          </p:grpSpPr>
          <p:sp>
            <p:nvSpPr>
              <p:cNvPr id="20" name="자유형 19"/>
              <p:cNvSpPr/>
              <p:nvPr/>
            </p:nvSpPr>
            <p:spPr>
              <a:xfrm rot="2766568">
                <a:off x="2531757" y="1471072"/>
                <a:ext cx="747029" cy="6600417"/>
              </a:xfrm>
              <a:custGeom>
                <a:avLst/>
                <a:gdLst>
                  <a:gd name="connsiteX0" fmla="*/ 0 w 1224136"/>
                  <a:gd name="connsiteY0" fmla="*/ 3240360 h 3240360"/>
                  <a:gd name="connsiteX1" fmla="*/ 306034 w 1224136"/>
                  <a:gd name="connsiteY1" fmla="*/ 0 h 3240360"/>
                  <a:gd name="connsiteX2" fmla="*/ 1224136 w 1224136"/>
                  <a:gd name="connsiteY2" fmla="*/ 0 h 3240360"/>
                  <a:gd name="connsiteX3" fmla="*/ 918102 w 1224136"/>
                  <a:gd name="connsiteY3" fmla="*/ 3240360 h 3240360"/>
                  <a:gd name="connsiteX4" fmla="*/ 0 w 1224136"/>
                  <a:gd name="connsiteY4" fmla="*/ 3240360 h 3240360"/>
                  <a:gd name="connsiteX0-1" fmla="*/ 0 w 1224136"/>
                  <a:gd name="connsiteY0-2" fmla="*/ 3240360 h 3240360"/>
                  <a:gd name="connsiteX1-3" fmla="*/ 686041 w 1224136"/>
                  <a:gd name="connsiteY1-4" fmla="*/ 160068 h 3240360"/>
                  <a:gd name="connsiteX2-5" fmla="*/ 1224136 w 1224136"/>
                  <a:gd name="connsiteY2-6" fmla="*/ 0 h 3240360"/>
                  <a:gd name="connsiteX3-7" fmla="*/ 918102 w 1224136"/>
                  <a:gd name="connsiteY3-8" fmla="*/ 3240360 h 3240360"/>
                  <a:gd name="connsiteX4-9" fmla="*/ 0 w 1224136"/>
                  <a:gd name="connsiteY4-10" fmla="*/ 3240360 h 3240360"/>
                  <a:gd name="connsiteX0-11" fmla="*/ 0 w 1262996"/>
                  <a:gd name="connsiteY0-12" fmla="*/ 3083609 h 3083609"/>
                  <a:gd name="connsiteX1-13" fmla="*/ 686041 w 1262996"/>
                  <a:gd name="connsiteY1-14" fmla="*/ 3317 h 3083609"/>
                  <a:gd name="connsiteX2-15" fmla="*/ 1262996 w 1262996"/>
                  <a:gd name="connsiteY2-16" fmla="*/ 0 h 3083609"/>
                  <a:gd name="connsiteX3-17" fmla="*/ 918102 w 1262996"/>
                  <a:gd name="connsiteY3-18" fmla="*/ 3083609 h 3083609"/>
                  <a:gd name="connsiteX4-19" fmla="*/ 0 w 1262996"/>
                  <a:gd name="connsiteY4-20" fmla="*/ 3083609 h 3083609"/>
                  <a:gd name="connsiteX0-21" fmla="*/ 0 w 1262996"/>
                  <a:gd name="connsiteY0-22" fmla="*/ 3083609 h 3083609"/>
                  <a:gd name="connsiteX1-23" fmla="*/ 599194 w 1262996"/>
                  <a:gd name="connsiteY1-24" fmla="*/ 146618 h 3083609"/>
                  <a:gd name="connsiteX2-25" fmla="*/ 1262996 w 1262996"/>
                  <a:gd name="connsiteY2-26" fmla="*/ 0 h 3083609"/>
                  <a:gd name="connsiteX3-27" fmla="*/ 918102 w 1262996"/>
                  <a:gd name="connsiteY3-28" fmla="*/ 3083609 h 3083609"/>
                  <a:gd name="connsiteX4-29" fmla="*/ 0 w 1262996"/>
                  <a:gd name="connsiteY4-30" fmla="*/ 3083609 h 3083609"/>
                  <a:gd name="connsiteX0-31" fmla="*/ 0 w 1262996"/>
                  <a:gd name="connsiteY0-32" fmla="*/ 3083609 h 3116888"/>
                  <a:gd name="connsiteX1-33" fmla="*/ 599194 w 1262996"/>
                  <a:gd name="connsiteY1-34" fmla="*/ 146618 h 3116888"/>
                  <a:gd name="connsiteX2-35" fmla="*/ 1262996 w 1262996"/>
                  <a:gd name="connsiteY2-36" fmla="*/ 0 h 3116888"/>
                  <a:gd name="connsiteX3-37" fmla="*/ 600549 w 1262996"/>
                  <a:gd name="connsiteY3-38" fmla="*/ 3116888 h 3116888"/>
                  <a:gd name="connsiteX4-39" fmla="*/ 0 w 1262996"/>
                  <a:gd name="connsiteY4-40" fmla="*/ 3083609 h 3116888"/>
                  <a:gd name="connsiteX0-41" fmla="*/ 0 w 1326249"/>
                  <a:gd name="connsiteY0-42" fmla="*/ 3263506 h 3263506"/>
                  <a:gd name="connsiteX1-43" fmla="*/ 662447 w 1326249"/>
                  <a:gd name="connsiteY1-44" fmla="*/ 146618 h 3263506"/>
                  <a:gd name="connsiteX2-45" fmla="*/ 1326249 w 1326249"/>
                  <a:gd name="connsiteY2-46" fmla="*/ 0 h 3263506"/>
                  <a:gd name="connsiteX3-47" fmla="*/ 663802 w 1326249"/>
                  <a:gd name="connsiteY3-48" fmla="*/ 3116888 h 3263506"/>
                  <a:gd name="connsiteX4-49" fmla="*/ 0 w 1326249"/>
                  <a:gd name="connsiteY4-50" fmla="*/ 3263506 h 3263506"/>
                  <a:gd name="connsiteX0-51" fmla="*/ 0 w 1326249"/>
                  <a:gd name="connsiteY0-52" fmla="*/ 3263506 h 3263506"/>
                  <a:gd name="connsiteX1-53" fmla="*/ 662447 w 1326249"/>
                  <a:gd name="connsiteY1-54" fmla="*/ 146618 h 3263506"/>
                  <a:gd name="connsiteX2-55" fmla="*/ 1326249 w 1326249"/>
                  <a:gd name="connsiteY2-56" fmla="*/ 0 h 3263506"/>
                  <a:gd name="connsiteX3-57" fmla="*/ 660077 w 1326249"/>
                  <a:gd name="connsiteY3-58" fmla="*/ 3059789 h 3263506"/>
                  <a:gd name="connsiteX4-59" fmla="*/ 0 w 1326249"/>
                  <a:gd name="connsiteY4-60" fmla="*/ 3263506 h 3263506"/>
                  <a:gd name="connsiteX0-61" fmla="*/ 0 w 1326249"/>
                  <a:gd name="connsiteY0-62" fmla="*/ 3263506 h 3263506"/>
                  <a:gd name="connsiteX1-63" fmla="*/ 568149 w 1326249"/>
                  <a:gd name="connsiteY1-64" fmla="*/ 175720 h 3263506"/>
                  <a:gd name="connsiteX2-65" fmla="*/ 1326249 w 1326249"/>
                  <a:gd name="connsiteY2-66" fmla="*/ 0 h 3263506"/>
                  <a:gd name="connsiteX3-67" fmla="*/ 660077 w 1326249"/>
                  <a:gd name="connsiteY3-68" fmla="*/ 3059789 h 3263506"/>
                  <a:gd name="connsiteX4-69" fmla="*/ 0 w 1326249"/>
                  <a:gd name="connsiteY4-70" fmla="*/ 3263506 h 3263506"/>
                  <a:gd name="connsiteX0-71" fmla="*/ 0 w 1326249"/>
                  <a:gd name="connsiteY0-72" fmla="*/ 3263506 h 3263506"/>
                  <a:gd name="connsiteX1-73" fmla="*/ 662446 w 1326249"/>
                  <a:gd name="connsiteY1-74" fmla="*/ 146618 h 3263506"/>
                  <a:gd name="connsiteX2-75" fmla="*/ 1326249 w 1326249"/>
                  <a:gd name="connsiteY2-76" fmla="*/ 0 h 3263506"/>
                  <a:gd name="connsiteX3-77" fmla="*/ 660077 w 1326249"/>
                  <a:gd name="connsiteY3-78" fmla="*/ 3059789 h 3263506"/>
                  <a:gd name="connsiteX4-79" fmla="*/ 0 w 1326249"/>
                  <a:gd name="connsiteY4-80" fmla="*/ 3263506 h 326350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326249" h="3263506">
                    <a:moveTo>
                      <a:pt x="0" y="3263506"/>
                    </a:moveTo>
                    <a:lnTo>
                      <a:pt x="662446" y="146618"/>
                    </a:lnTo>
                    <a:lnTo>
                      <a:pt x="1326249" y="0"/>
                    </a:lnTo>
                    <a:lnTo>
                      <a:pt x="660077" y="3059789"/>
                    </a:lnTo>
                    <a:lnTo>
                      <a:pt x="0" y="3263506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75000"/>
                      <a:alpha val="0"/>
                    </a:schemeClr>
                  </a:gs>
                  <a:gs pos="50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1" name="자유형 20"/>
              <p:cNvSpPr/>
              <p:nvPr/>
            </p:nvSpPr>
            <p:spPr>
              <a:xfrm rot="16890304">
                <a:off x="3430584" y="2050638"/>
                <a:ext cx="2355314" cy="867985"/>
              </a:xfrm>
              <a:custGeom>
                <a:avLst/>
                <a:gdLst>
                  <a:gd name="connsiteX0" fmla="*/ 0 w 2402475"/>
                  <a:gd name="connsiteY0" fmla="*/ 247546 h 990184"/>
                  <a:gd name="connsiteX1" fmla="*/ 1907383 w 2402475"/>
                  <a:gd name="connsiteY1" fmla="*/ 247546 h 990184"/>
                  <a:gd name="connsiteX2" fmla="*/ 1907383 w 2402475"/>
                  <a:gd name="connsiteY2" fmla="*/ 0 h 990184"/>
                  <a:gd name="connsiteX3" fmla="*/ 2402475 w 2402475"/>
                  <a:gd name="connsiteY3" fmla="*/ 495092 h 990184"/>
                  <a:gd name="connsiteX4" fmla="*/ 1907383 w 2402475"/>
                  <a:gd name="connsiteY4" fmla="*/ 990184 h 990184"/>
                  <a:gd name="connsiteX5" fmla="*/ 1907383 w 2402475"/>
                  <a:gd name="connsiteY5" fmla="*/ 742638 h 990184"/>
                  <a:gd name="connsiteX6" fmla="*/ 0 w 2402475"/>
                  <a:gd name="connsiteY6" fmla="*/ 742638 h 990184"/>
                  <a:gd name="connsiteX7" fmla="*/ 0 w 2402475"/>
                  <a:gd name="connsiteY7" fmla="*/ 247546 h 990184"/>
                  <a:gd name="connsiteX0-1" fmla="*/ 0 w 2518974"/>
                  <a:gd name="connsiteY0-2" fmla="*/ 251211 h 990184"/>
                  <a:gd name="connsiteX1-3" fmla="*/ 2023882 w 2518974"/>
                  <a:gd name="connsiteY1-4" fmla="*/ 247546 h 990184"/>
                  <a:gd name="connsiteX2-5" fmla="*/ 2023882 w 2518974"/>
                  <a:gd name="connsiteY2-6" fmla="*/ 0 h 990184"/>
                  <a:gd name="connsiteX3-7" fmla="*/ 2518974 w 2518974"/>
                  <a:gd name="connsiteY3-8" fmla="*/ 495092 h 990184"/>
                  <a:gd name="connsiteX4-9" fmla="*/ 2023882 w 2518974"/>
                  <a:gd name="connsiteY4-10" fmla="*/ 990184 h 990184"/>
                  <a:gd name="connsiteX5-11" fmla="*/ 2023882 w 2518974"/>
                  <a:gd name="connsiteY5-12" fmla="*/ 742638 h 990184"/>
                  <a:gd name="connsiteX6-13" fmla="*/ 116499 w 2518974"/>
                  <a:gd name="connsiteY6-14" fmla="*/ 742638 h 990184"/>
                  <a:gd name="connsiteX7-15" fmla="*/ 0 w 2518974"/>
                  <a:gd name="connsiteY7-16" fmla="*/ 251211 h 990184"/>
                  <a:gd name="connsiteX0-17" fmla="*/ 0 w 2518974"/>
                  <a:gd name="connsiteY0-18" fmla="*/ 251211 h 990184"/>
                  <a:gd name="connsiteX1-19" fmla="*/ 2023882 w 2518974"/>
                  <a:gd name="connsiteY1-20" fmla="*/ 247546 h 990184"/>
                  <a:gd name="connsiteX2-21" fmla="*/ 2023882 w 2518974"/>
                  <a:gd name="connsiteY2-22" fmla="*/ 0 h 990184"/>
                  <a:gd name="connsiteX3-23" fmla="*/ 2518974 w 2518974"/>
                  <a:gd name="connsiteY3-24" fmla="*/ 495092 h 990184"/>
                  <a:gd name="connsiteX4-25" fmla="*/ 2023882 w 2518974"/>
                  <a:gd name="connsiteY4-26" fmla="*/ 990184 h 990184"/>
                  <a:gd name="connsiteX5-27" fmla="*/ 2023882 w 2518974"/>
                  <a:gd name="connsiteY5-28" fmla="*/ 742638 h 990184"/>
                  <a:gd name="connsiteX6-29" fmla="*/ 90028 w 2518974"/>
                  <a:gd name="connsiteY6-30" fmla="*/ 722358 h 990184"/>
                  <a:gd name="connsiteX7-31" fmla="*/ 0 w 2518974"/>
                  <a:gd name="connsiteY7-32" fmla="*/ 251211 h 99018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</a:cxnLst>
                <a:rect l="l" t="t" r="r" b="b"/>
                <a:pathLst>
                  <a:path w="2518974" h="990184">
                    <a:moveTo>
                      <a:pt x="0" y="251211"/>
                    </a:moveTo>
                    <a:lnTo>
                      <a:pt x="2023882" y="247546"/>
                    </a:lnTo>
                    <a:lnTo>
                      <a:pt x="2023882" y="0"/>
                    </a:lnTo>
                    <a:lnTo>
                      <a:pt x="2518974" y="495092"/>
                    </a:lnTo>
                    <a:lnTo>
                      <a:pt x="2023882" y="990184"/>
                    </a:lnTo>
                    <a:lnTo>
                      <a:pt x="2023882" y="742638"/>
                    </a:lnTo>
                    <a:lnTo>
                      <a:pt x="90028" y="722358"/>
                    </a:lnTo>
                    <a:lnTo>
                      <a:pt x="0" y="251211"/>
                    </a:lnTo>
                    <a:close/>
                  </a:path>
                </a:pathLst>
              </a:custGeom>
              <a:gradFill>
                <a:gsLst>
                  <a:gs pos="0">
                    <a:srgbClr val="5193BF"/>
                  </a:gs>
                  <a:gs pos="100000">
                    <a:srgbClr val="427A9D"/>
                  </a:gs>
                </a:gsLst>
                <a:lin ang="5400000" scaled="0"/>
              </a:gradFill>
              <a:ln>
                <a:noFill/>
              </a:ln>
              <a:scene3d>
                <a:camera prst="orthographicFront">
                  <a:rot lat="20400000" lon="0" rev="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2" name="자유형 21"/>
              <p:cNvSpPr/>
              <p:nvPr/>
            </p:nvSpPr>
            <p:spPr>
              <a:xfrm rot="335902">
                <a:off x="3910236" y="3307595"/>
                <a:ext cx="665522" cy="719543"/>
              </a:xfrm>
              <a:custGeom>
                <a:avLst/>
                <a:gdLst>
                  <a:gd name="connsiteX0" fmla="*/ 0 w 705386"/>
                  <a:gd name="connsiteY0" fmla="*/ 719543 h 719543"/>
                  <a:gd name="connsiteX1" fmla="*/ 275876 w 705386"/>
                  <a:gd name="connsiteY1" fmla="*/ 0 h 719543"/>
                  <a:gd name="connsiteX2" fmla="*/ 705386 w 705386"/>
                  <a:gd name="connsiteY2" fmla="*/ 0 h 719543"/>
                  <a:gd name="connsiteX3" fmla="*/ 429510 w 705386"/>
                  <a:gd name="connsiteY3" fmla="*/ 719543 h 719543"/>
                  <a:gd name="connsiteX4" fmla="*/ 0 w 705386"/>
                  <a:gd name="connsiteY4" fmla="*/ 719543 h 719543"/>
                  <a:gd name="connsiteX0-1" fmla="*/ 0 w 665522"/>
                  <a:gd name="connsiteY0-2" fmla="*/ 647695 h 719543"/>
                  <a:gd name="connsiteX1-3" fmla="*/ 236012 w 665522"/>
                  <a:gd name="connsiteY1-4" fmla="*/ 0 h 719543"/>
                  <a:gd name="connsiteX2-5" fmla="*/ 665522 w 665522"/>
                  <a:gd name="connsiteY2-6" fmla="*/ 0 h 719543"/>
                  <a:gd name="connsiteX3-7" fmla="*/ 389646 w 665522"/>
                  <a:gd name="connsiteY3-8" fmla="*/ 719543 h 719543"/>
                  <a:gd name="connsiteX4-9" fmla="*/ 0 w 665522"/>
                  <a:gd name="connsiteY4-10" fmla="*/ 647695 h 71954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665522" h="719543">
                    <a:moveTo>
                      <a:pt x="0" y="647695"/>
                    </a:moveTo>
                    <a:lnTo>
                      <a:pt x="236012" y="0"/>
                    </a:lnTo>
                    <a:lnTo>
                      <a:pt x="665522" y="0"/>
                    </a:lnTo>
                    <a:lnTo>
                      <a:pt x="389646" y="719543"/>
                    </a:lnTo>
                    <a:lnTo>
                      <a:pt x="0" y="647695"/>
                    </a:lnTo>
                    <a:close/>
                  </a:path>
                </a:pathLst>
              </a:custGeom>
              <a:gradFill>
                <a:gsLst>
                  <a:gs pos="0">
                    <a:srgbClr val="5193BF"/>
                  </a:gs>
                  <a:gs pos="100000">
                    <a:srgbClr val="427A9D"/>
                  </a:gs>
                </a:gsLst>
                <a:lin ang="5400000" scaled="0"/>
              </a:gradFill>
              <a:ln>
                <a:noFill/>
              </a:ln>
              <a:scene3d>
                <a:camera prst="orthographicFront">
                  <a:rot lat="4200000" lon="21594000" rev="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3" name="자유형 22"/>
              <p:cNvSpPr/>
              <p:nvPr/>
            </p:nvSpPr>
            <p:spPr>
              <a:xfrm rot="414936" flipH="1">
                <a:off x="3672940" y="2136307"/>
                <a:ext cx="718840" cy="1623235"/>
              </a:xfrm>
              <a:custGeom>
                <a:avLst/>
                <a:gdLst>
                  <a:gd name="connsiteX0" fmla="*/ 0 w 720080"/>
                  <a:gd name="connsiteY0" fmla="*/ 1623235 h 1623235"/>
                  <a:gd name="connsiteX1" fmla="*/ 284201 w 720080"/>
                  <a:gd name="connsiteY1" fmla="*/ 0 h 1623235"/>
                  <a:gd name="connsiteX2" fmla="*/ 720080 w 720080"/>
                  <a:gd name="connsiteY2" fmla="*/ 0 h 1623235"/>
                  <a:gd name="connsiteX3" fmla="*/ 435879 w 720080"/>
                  <a:gd name="connsiteY3" fmla="*/ 1623235 h 1623235"/>
                  <a:gd name="connsiteX4" fmla="*/ 0 w 720080"/>
                  <a:gd name="connsiteY4" fmla="*/ 1623235 h 1623235"/>
                  <a:gd name="connsiteX0-1" fmla="*/ 0 w 718840"/>
                  <a:gd name="connsiteY0-2" fmla="*/ 1623235 h 1623235"/>
                  <a:gd name="connsiteX1-3" fmla="*/ 284201 w 718840"/>
                  <a:gd name="connsiteY1-4" fmla="*/ 0 h 1623235"/>
                  <a:gd name="connsiteX2-5" fmla="*/ 718840 w 718840"/>
                  <a:gd name="connsiteY2-6" fmla="*/ 21338 h 1623235"/>
                  <a:gd name="connsiteX3-7" fmla="*/ 435879 w 718840"/>
                  <a:gd name="connsiteY3-8" fmla="*/ 1623235 h 1623235"/>
                  <a:gd name="connsiteX4-9" fmla="*/ 0 w 718840"/>
                  <a:gd name="connsiteY4-10" fmla="*/ 1623235 h 162323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718840" h="1623235">
                    <a:moveTo>
                      <a:pt x="0" y="1623235"/>
                    </a:moveTo>
                    <a:lnTo>
                      <a:pt x="284201" y="0"/>
                    </a:lnTo>
                    <a:lnTo>
                      <a:pt x="718840" y="21338"/>
                    </a:lnTo>
                    <a:lnTo>
                      <a:pt x="435879" y="1623235"/>
                    </a:lnTo>
                    <a:lnTo>
                      <a:pt x="0" y="162323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5193BF"/>
                  </a:gs>
                  <a:gs pos="100000">
                    <a:srgbClr val="427A9D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4" name="평행 사변형 23"/>
              <p:cNvSpPr/>
              <p:nvPr/>
            </p:nvSpPr>
            <p:spPr>
              <a:xfrm rot="267558">
                <a:off x="3105949" y="2270811"/>
                <a:ext cx="737178" cy="2232248"/>
              </a:xfrm>
              <a:prstGeom prst="parallelogram">
                <a:avLst>
                  <a:gd name="adj" fmla="val 39110"/>
                </a:avLst>
              </a:prstGeom>
              <a:gradFill>
                <a:gsLst>
                  <a:gs pos="0">
                    <a:srgbClr val="5193BF"/>
                  </a:gs>
                  <a:gs pos="100000">
                    <a:srgbClr val="427A9D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5" name="평행 사변형 24"/>
              <p:cNvSpPr/>
              <p:nvPr/>
            </p:nvSpPr>
            <p:spPr>
              <a:xfrm rot="335902">
                <a:off x="3485648" y="1843860"/>
                <a:ext cx="720080" cy="733397"/>
              </a:xfrm>
              <a:prstGeom prst="parallelogram">
                <a:avLst>
                  <a:gd name="adj" fmla="val 39110"/>
                </a:avLst>
              </a:prstGeom>
              <a:gradFill>
                <a:gsLst>
                  <a:gs pos="0">
                    <a:srgbClr val="5193BF"/>
                  </a:gs>
                  <a:gs pos="100000">
                    <a:srgbClr val="427A9D"/>
                  </a:gs>
                </a:gsLst>
                <a:lin ang="5400000" scaled="0"/>
              </a:gradFill>
              <a:ln>
                <a:noFill/>
              </a:ln>
              <a:scene3d>
                <a:camera prst="orthographicFront">
                  <a:rot lat="4500000" lon="21594000" rev="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6" name="자유형 25"/>
              <p:cNvSpPr/>
              <p:nvPr/>
            </p:nvSpPr>
            <p:spPr>
              <a:xfrm rot="335902">
                <a:off x="2794019" y="4247395"/>
                <a:ext cx="665522" cy="719543"/>
              </a:xfrm>
              <a:custGeom>
                <a:avLst/>
                <a:gdLst>
                  <a:gd name="connsiteX0" fmla="*/ 0 w 705386"/>
                  <a:gd name="connsiteY0" fmla="*/ 719543 h 719543"/>
                  <a:gd name="connsiteX1" fmla="*/ 275876 w 705386"/>
                  <a:gd name="connsiteY1" fmla="*/ 0 h 719543"/>
                  <a:gd name="connsiteX2" fmla="*/ 705386 w 705386"/>
                  <a:gd name="connsiteY2" fmla="*/ 0 h 719543"/>
                  <a:gd name="connsiteX3" fmla="*/ 429510 w 705386"/>
                  <a:gd name="connsiteY3" fmla="*/ 719543 h 719543"/>
                  <a:gd name="connsiteX4" fmla="*/ 0 w 705386"/>
                  <a:gd name="connsiteY4" fmla="*/ 719543 h 719543"/>
                  <a:gd name="connsiteX0-1" fmla="*/ 0 w 665522"/>
                  <a:gd name="connsiteY0-2" fmla="*/ 647695 h 719543"/>
                  <a:gd name="connsiteX1-3" fmla="*/ 236012 w 665522"/>
                  <a:gd name="connsiteY1-4" fmla="*/ 0 h 719543"/>
                  <a:gd name="connsiteX2-5" fmla="*/ 665522 w 665522"/>
                  <a:gd name="connsiteY2-6" fmla="*/ 0 h 719543"/>
                  <a:gd name="connsiteX3-7" fmla="*/ 389646 w 665522"/>
                  <a:gd name="connsiteY3-8" fmla="*/ 719543 h 719543"/>
                  <a:gd name="connsiteX4-9" fmla="*/ 0 w 665522"/>
                  <a:gd name="connsiteY4-10" fmla="*/ 647695 h 71954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665522" h="719543">
                    <a:moveTo>
                      <a:pt x="0" y="647695"/>
                    </a:moveTo>
                    <a:lnTo>
                      <a:pt x="236012" y="0"/>
                    </a:lnTo>
                    <a:lnTo>
                      <a:pt x="665522" y="0"/>
                    </a:lnTo>
                    <a:lnTo>
                      <a:pt x="389646" y="719543"/>
                    </a:lnTo>
                    <a:lnTo>
                      <a:pt x="0" y="647695"/>
                    </a:lnTo>
                    <a:close/>
                  </a:path>
                </a:pathLst>
              </a:custGeom>
              <a:gradFill>
                <a:gsLst>
                  <a:gs pos="0">
                    <a:srgbClr val="5193BF"/>
                  </a:gs>
                  <a:gs pos="100000">
                    <a:srgbClr val="427A9D"/>
                  </a:gs>
                </a:gsLst>
                <a:lin ang="5400000" scaled="0"/>
              </a:gradFill>
              <a:ln>
                <a:noFill/>
              </a:ln>
              <a:scene3d>
                <a:camera prst="orthographicFront">
                  <a:rot lat="4200000" lon="21594000" rev="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7" name="자유형 26"/>
              <p:cNvSpPr/>
              <p:nvPr/>
            </p:nvSpPr>
            <p:spPr>
              <a:xfrm rot="414936" flipH="1">
                <a:off x="2556723" y="3076107"/>
                <a:ext cx="718840" cy="1623235"/>
              </a:xfrm>
              <a:custGeom>
                <a:avLst/>
                <a:gdLst>
                  <a:gd name="connsiteX0" fmla="*/ 0 w 720080"/>
                  <a:gd name="connsiteY0" fmla="*/ 1623235 h 1623235"/>
                  <a:gd name="connsiteX1" fmla="*/ 284201 w 720080"/>
                  <a:gd name="connsiteY1" fmla="*/ 0 h 1623235"/>
                  <a:gd name="connsiteX2" fmla="*/ 720080 w 720080"/>
                  <a:gd name="connsiteY2" fmla="*/ 0 h 1623235"/>
                  <a:gd name="connsiteX3" fmla="*/ 435879 w 720080"/>
                  <a:gd name="connsiteY3" fmla="*/ 1623235 h 1623235"/>
                  <a:gd name="connsiteX4" fmla="*/ 0 w 720080"/>
                  <a:gd name="connsiteY4" fmla="*/ 1623235 h 1623235"/>
                  <a:gd name="connsiteX0-1" fmla="*/ 0 w 718840"/>
                  <a:gd name="connsiteY0-2" fmla="*/ 1623235 h 1623235"/>
                  <a:gd name="connsiteX1-3" fmla="*/ 284201 w 718840"/>
                  <a:gd name="connsiteY1-4" fmla="*/ 0 h 1623235"/>
                  <a:gd name="connsiteX2-5" fmla="*/ 718840 w 718840"/>
                  <a:gd name="connsiteY2-6" fmla="*/ 21338 h 1623235"/>
                  <a:gd name="connsiteX3-7" fmla="*/ 435879 w 718840"/>
                  <a:gd name="connsiteY3-8" fmla="*/ 1623235 h 1623235"/>
                  <a:gd name="connsiteX4-9" fmla="*/ 0 w 718840"/>
                  <a:gd name="connsiteY4-10" fmla="*/ 1623235 h 162323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718840" h="1623235">
                    <a:moveTo>
                      <a:pt x="0" y="1623235"/>
                    </a:moveTo>
                    <a:lnTo>
                      <a:pt x="284201" y="0"/>
                    </a:lnTo>
                    <a:lnTo>
                      <a:pt x="718840" y="21338"/>
                    </a:lnTo>
                    <a:lnTo>
                      <a:pt x="435879" y="1623235"/>
                    </a:lnTo>
                    <a:lnTo>
                      <a:pt x="0" y="162323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5193BF"/>
                  </a:gs>
                  <a:gs pos="100000">
                    <a:srgbClr val="427A9D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8" name="평행 사변형 27"/>
              <p:cNvSpPr/>
              <p:nvPr/>
            </p:nvSpPr>
            <p:spPr>
              <a:xfrm rot="267558">
                <a:off x="1989732" y="3210611"/>
                <a:ext cx="737178" cy="2232248"/>
              </a:xfrm>
              <a:prstGeom prst="parallelogram">
                <a:avLst>
                  <a:gd name="adj" fmla="val 39110"/>
                </a:avLst>
              </a:prstGeom>
              <a:gradFill>
                <a:gsLst>
                  <a:gs pos="0">
                    <a:srgbClr val="5193BF"/>
                  </a:gs>
                  <a:gs pos="100000">
                    <a:srgbClr val="427A9D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9" name="평행 사변형 28"/>
              <p:cNvSpPr/>
              <p:nvPr/>
            </p:nvSpPr>
            <p:spPr>
              <a:xfrm rot="335902">
                <a:off x="2369431" y="2783660"/>
                <a:ext cx="720080" cy="733397"/>
              </a:xfrm>
              <a:prstGeom prst="parallelogram">
                <a:avLst>
                  <a:gd name="adj" fmla="val 39110"/>
                </a:avLst>
              </a:prstGeom>
              <a:gradFill>
                <a:gsLst>
                  <a:gs pos="0">
                    <a:srgbClr val="5193BF"/>
                  </a:gs>
                  <a:gs pos="100000">
                    <a:srgbClr val="427A9D"/>
                  </a:gs>
                </a:gsLst>
                <a:lin ang="5400000" scaled="0"/>
              </a:gradFill>
              <a:ln>
                <a:noFill/>
              </a:ln>
              <a:scene3d>
                <a:camera prst="orthographicFront">
                  <a:rot lat="4500000" lon="21594000" rev="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0" name="자유형 29"/>
              <p:cNvSpPr/>
              <p:nvPr/>
            </p:nvSpPr>
            <p:spPr>
              <a:xfrm rot="335902">
                <a:off x="1672890" y="5174021"/>
                <a:ext cx="676245" cy="719543"/>
              </a:xfrm>
              <a:custGeom>
                <a:avLst/>
                <a:gdLst>
                  <a:gd name="connsiteX0" fmla="*/ 0 w 705386"/>
                  <a:gd name="connsiteY0" fmla="*/ 719543 h 719543"/>
                  <a:gd name="connsiteX1" fmla="*/ 275876 w 705386"/>
                  <a:gd name="connsiteY1" fmla="*/ 0 h 719543"/>
                  <a:gd name="connsiteX2" fmla="*/ 705386 w 705386"/>
                  <a:gd name="connsiteY2" fmla="*/ 0 h 719543"/>
                  <a:gd name="connsiteX3" fmla="*/ 429510 w 705386"/>
                  <a:gd name="connsiteY3" fmla="*/ 719543 h 719543"/>
                  <a:gd name="connsiteX4" fmla="*/ 0 w 705386"/>
                  <a:gd name="connsiteY4" fmla="*/ 719543 h 719543"/>
                  <a:gd name="connsiteX0-1" fmla="*/ 0 w 712601"/>
                  <a:gd name="connsiteY0-2" fmla="*/ 698068 h 719543"/>
                  <a:gd name="connsiteX1-3" fmla="*/ 283091 w 712601"/>
                  <a:gd name="connsiteY1-4" fmla="*/ 0 h 719543"/>
                  <a:gd name="connsiteX2-5" fmla="*/ 712601 w 712601"/>
                  <a:gd name="connsiteY2-6" fmla="*/ 0 h 719543"/>
                  <a:gd name="connsiteX3-7" fmla="*/ 436725 w 712601"/>
                  <a:gd name="connsiteY3-8" fmla="*/ 719543 h 719543"/>
                  <a:gd name="connsiteX4-9" fmla="*/ 0 w 712601"/>
                  <a:gd name="connsiteY4-10" fmla="*/ 698068 h 719543"/>
                  <a:gd name="connsiteX0-11" fmla="*/ 0 w 725825"/>
                  <a:gd name="connsiteY0-12" fmla="*/ 680373 h 719543"/>
                  <a:gd name="connsiteX1-13" fmla="*/ 296315 w 725825"/>
                  <a:gd name="connsiteY1-14" fmla="*/ 0 h 719543"/>
                  <a:gd name="connsiteX2-15" fmla="*/ 725825 w 725825"/>
                  <a:gd name="connsiteY2-16" fmla="*/ 0 h 719543"/>
                  <a:gd name="connsiteX3-17" fmla="*/ 449949 w 725825"/>
                  <a:gd name="connsiteY3-18" fmla="*/ 719543 h 719543"/>
                  <a:gd name="connsiteX4-19" fmla="*/ 0 w 725825"/>
                  <a:gd name="connsiteY4-20" fmla="*/ 680373 h 719543"/>
                  <a:gd name="connsiteX0-21" fmla="*/ 0 w 676245"/>
                  <a:gd name="connsiteY0-22" fmla="*/ 662902 h 719543"/>
                  <a:gd name="connsiteX1-23" fmla="*/ 246735 w 676245"/>
                  <a:gd name="connsiteY1-24" fmla="*/ 0 h 719543"/>
                  <a:gd name="connsiteX2-25" fmla="*/ 676245 w 676245"/>
                  <a:gd name="connsiteY2-26" fmla="*/ 0 h 719543"/>
                  <a:gd name="connsiteX3-27" fmla="*/ 400369 w 676245"/>
                  <a:gd name="connsiteY3-28" fmla="*/ 719543 h 719543"/>
                  <a:gd name="connsiteX4-29" fmla="*/ 0 w 676245"/>
                  <a:gd name="connsiteY4-30" fmla="*/ 662902 h 71954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676245" h="719543">
                    <a:moveTo>
                      <a:pt x="0" y="662902"/>
                    </a:moveTo>
                    <a:lnTo>
                      <a:pt x="246735" y="0"/>
                    </a:lnTo>
                    <a:lnTo>
                      <a:pt x="676245" y="0"/>
                    </a:lnTo>
                    <a:lnTo>
                      <a:pt x="400369" y="719543"/>
                    </a:lnTo>
                    <a:lnTo>
                      <a:pt x="0" y="662902"/>
                    </a:lnTo>
                    <a:close/>
                  </a:path>
                </a:pathLst>
              </a:custGeom>
              <a:gradFill>
                <a:gsLst>
                  <a:gs pos="0">
                    <a:srgbClr val="5193BF"/>
                  </a:gs>
                  <a:gs pos="100000">
                    <a:srgbClr val="427A9D"/>
                  </a:gs>
                </a:gsLst>
                <a:lin ang="5400000" scaled="0"/>
              </a:gradFill>
              <a:ln>
                <a:noFill/>
              </a:ln>
              <a:scene3d>
                <a:camera prst="orthographicFront">
                  <a:rot lat="4200000" lon="21594000" rev="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1" name="자유형 30"/>
              <p:cNvSpPr/>
              <p:nvPr/>
            </p:nvSpPr>
            <p:spPr>
              <a:xfrm rot="414936" flipH="1">
                <a:off x="1446291" y="4003256"/>
                <a:ext cx="718840" cy="1623235"/>
              </a:xfrm>
              <a:custGeom>
                <a:avLst/>
                <a:gdLst>
                  <a:gd name="connsiteX0" fmla="*/ 0 w 720080"/>
                  <a:gd name="connsiteY0" fmla="*/ 1623235 h 1623235"/>
                  <a:gd name="connsiteX1" fmla="*/ 284201 w 720080"/>
                  <a:gd name="connsiteY1" fmla="*/ 0 h 1623235"/>
                  <a:gd name="connsiteX2" fmla="*/ 720080 w 720080"/>
                  <a:gd name="connsiteY2" fmla="*/ 0 h 1623235"/>
                  <a:gd name="connsiteX3" fmla="*/ 435879 w 720080"/>
                  <a:gd name="connsiteY3" fmla="*/ 1623235 h 1623235"/>
                  <a:gd name="connsiteX4" fmla="*/ 0 w 720080"/>
                  <a:gd name="connsiteY4" fmla="*/ 1623235 h 1623235"/>
                  <a:gd name="connsiteX0-1" fmla="*/ 0 w 718840"/>
                  <a:gd name="connsiteY0-2" fmla="*/ 1623235 h 1623235"/>
                  <a:gd name="connsiteX1-3" fmla="*/ 284201 w 718840"/>
                  <a:gd name="connsiteY1-4" fmla="*/ 0 h 1623235"/>
                  <a:gd name="connsiteX2-5" fmla="*/ 718840 w 718840"/>
                  <a:gd name="connsiteY2-6" fmla="*/ 21338 h 1623235"/>
                  <a:gd name="connsiteX3-7" fmla="*/ 435879 w 718840"/>
                  <a:gd name="connsiteY3-8" fmla="*/ 1623235 h 1623235"/>
                  <a:gd name="connsiteX4-9" fmla="*/ 0 w 718840"/>
                  <a:gd name="connsiteY4-10" fmla="*/ 1623235 h 162323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718840" h="1623235">
                    <a:moveTo>
                      <a:pt x="0" y="1623235"/>
                    </a:moveTo>
                    <a:lnTo>
                      <a:pt x="284201" y="0"/>
                    </a:lnTo>
                    <a:lnTo>
                      <a:pt x="718840" y="21338"/>
                    </a:lnTo>
                    <a:lnTo>
                      <a:pt x="435879" y="1623235"/>
                    </a:lnTo>
                    <a:lnTo>
                      <a:pt x="0" y="162323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5193BF"/>
                  </a:gs>
                  <a:gs pos="100000">
                    <a:srgbClr val="427A9D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2" name="평행 사변형 31"/>
              <p:cNvSpPr/>
              <p:nvPr/>
            </p:nvSpPr>
            <p:spPr>
              <a:xfrm rot="267558">
                <a:off x="879300" y="4137760"/>
                <a:ext cx="737178" cy="2232248"/>
              </a:xfrm>
              <a:prstGeom prst="parallelogram">
                <a:avLst>
                  <a:gd name="adj" fmla="val 39110"/>
                </a:avLst>
              </a:prstGeom>
              <a:gradFill>
                <a:gsLst>
                  <a:gs pos="0">
                    <a:srgbClr val="5193BF"/>
                  </a:gs>
                  <a:gs pos="100000">
                    <a:srgbClr val="427A9D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3" name="평행 사변형 32"/>
              <p:cNvSpPr/>
              <p:nvPr/>
            </p:nvSpPr>
            <p:spPr>
              <a:xfrm rot="335902">
                <a:off x="1258999" y="3710809"/>
                <a:ext cx="720080" cy="733397"/>
              </a:xfrm>
              <a:prstGeom prst="parallelogram">
                <a:avLst>
                  <a:gd name="adj" fmla="val 39110"/>
                </a:avLst>
              </a:prstGeom>
              <a:gradFill>
                <a:gsLst>
                  <a:gs pos="0">
                    <a:srgbClr val="5193BF"/>
                  </a:gs>
                  <a:gs pos="100000">
                    <a:srgbClr val="427A9D"/>
                  </a:gs>
                </a:gsLst>
                <a:lin ang="5400000" scaled="0"/>
              </a:gradFill>
              <a:ln>
                <a:noFill/>
              </a:ln>
              <a:scene3d>
                <a:camera prst="orthographicFront">
                  <a:rot lat="4500000" lon="21594000" rev="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grpSp>
            <p:nvGrpSpPr>
              <p:cNvPr id="18471" name="그룹 33"/>
              <p:cNvGrpSpPr/>
              <p:nvPr/>
            </p:nvGrpSpPr>
            <p:grpSpPr>
              <a:xfrm>
                <a:off x="1592610" y="5986384"/>
                <a:ext cx="501650" cy="254396"/>
                <a:chOff x="3248025" y="5986384"/>
                <a:chExt cx="501650" cy="254396"/>
              </a:xfrm>
            </p:grpSpPr>
            <p:cxnSp>
              <p:nvCxnSpPr>
                <p:cNvPr id="91" name="직선 연결선 90"/>
                <p:cNvCxnSpPr/>
                <p:nvPr/>
              </p:nvCxnSpPr>
              <p:spPr>
                <a:xfrm>
                  <a:off x="3248025" y="6240780"/>
                  <a:ext cx="153923" cy="0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직선 연결선 91"/>
                <p:cNvCxnSpPr/>
                <p:nvPr/>
              </p:nvCxnSpPr>
              <p:spPr>
                <a:xfrm>
                  <a:off x="3326512" y="6177181"/>
                  <a:ext cx="144016" cy="0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직선 연결선 92"/>
                <p:cNvCxnSpPr/>
                <p:nvPr/>
              </p:nvCxnSpPr>
              <p:spPr>
                <a:xfrm>
                  <a:off x="3404220" y="6113582"/>
                  <a:ext cx="144016" cy="0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직선 연결선 93"/>
                <p:cNvCxnSpPr/>
                <p:nvPr/>
              </p:nvCxnSpPr>
              <p:spPr>
                <a:xfrm>
                  <a:off x="3464719" y="6049983"/>
                  <a:ext cx="157797" cy="0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직선 연결선 94"/>
                <p:cNvCxnSpPr/>
                <p:nvPr/>
              </p:nvCxnSpPr>
              <p:spPr>
                <a:xfrm>
                  <a:off x="3541732" y="5986384"/>
                  <a:ext cx="207943" cy="0"/>
                </a:xfrm>
                <a:prstGeom prst="line">
                  <a:avLst/>
                </a:prstGeom>
                <a:ln w="28575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472" name="그룹 34"/>
              <p:cNvGrpSpPr/>
              <p:nvPr/>
            </p:nvGrpSpPr>
            <p:grpSpPr>
              <a:xfrm>
                <a:off x="2010554" y="5628736"/>
                <a:ext cx="501650" cy="254396"/>
                <a:chOff x="3248025" y="5986384"/>
                <a:chExt cx="501650" cy="254396"/>
              </a:xfrm>
            </p:grpSpPr>
            <p:cxnSp>
              <p:nvCxnSpPr>
                <p:cNvPr id="2" name="직선 연결선 85"/>
                <p:cNvCxnSpPr/>
                <p:nvPr/>
              </p:nvCxnSpPr>
              <p:spPr>
                <a:xfrm>
                  <a:off x="3248025" y="6240780"/>
                  <a:ext cx="153923" cy="0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" name="직선 연결선 86"/>
                <p:cNvCxnSpPr/>
                <p:nvPr/>
              </p:nvCxnSpPr>
              <p:spPr>
                <a:xfrm>
                  <a:off x="3326512" y="6177181"/>
                  <a:ext cx="144016" cy="0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" name="직선 연결선 87"/>
                <p:cNvCxnSpPr/>
                <p:nvPr/>
              </p:nvCxnSpPr>
              <p:spPr>
                <a:xfrm>
                  <a:off x="3404220" y="6113582"/>
                  <a:ext cx="144016" cy="0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직선 연결선 88"/>
                <p:cNvCxnSpPr/>
                <p:nvPr/>
              </p:nvCxnSpPr>
              <p:spPr>
                <a:xfrm>
                  <a:off x="3464719" y="6049983"/>
                  <a:ext cx="157797" cy="0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" name="직선 연결선 89"/>
                <p:cNvCxnSpPr/>
                <p:nvPr/>
              </p:nvCxnSpPr>
              <p:spPr>
                <a:xfrm>
                  <a:off x="3541732" y="5986384"/>
                  <a:ext cx="207943" cy="0"/>
                </a:xfrm>
                <a:prstGeom prst="line">
                  <a:avLst/>
                </a:prstGeom>
                <a:ln w="28575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473" name="그룹 35"/>
              <p:cNvGrpSpPr/>
              <p:nvPr/>
            </p:nvGrpSpPr>
            <p:grpSpPr>
              <a:xfrm>
                <a:off x="2446030" y="5271089"/>
                <a:ext cx="501650" cy="254396"/>
                <a:chOff x="3248025" y="5986384"/>
                <a:chExt cx="501650" cy="254396"/>
              </a:xfrm>
            </p:grpSpPr>
            <p:cxnSp>
              <p:nvCxnSpPr>
                <p:cNvPr id="10" name="직선 연결선 80"/>
                <p:cNvCxnSpPr/>
                <p:nvPr/>
              </p:nvCxnSpPr>
              <p:spPr>
                <a:xfrm>
                  <a:off x="3248025" y="6240780"/>
                  <a:ext cx="153923" cy="0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직선 연결선 81"/>
                <p:cNvCxnSpPr/>
                <p:nvPr/>
              </p:nvCxnSpPr>
              <p:spPr>
                <a:xfrm>
                  <a:off x="3326512" y="6177181"/>
                  <a:ext cx="144016" cy="0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직선 연결선 82"/>
                <p:cNvCxnSpPr/>
                <p:nvPr/>
              </p:nvCxnSpPr>
              <p:spPr>
                <a:xfrm>
                  <a:off x="3404220" y="6113582"/>
                  <a:ext cx="144016" cy="0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직선 연결선 83"/>
                <p:cNvCxnSpPr/>
                <p:nvPr/>
              </p:nvCxnSpPr>
              <p:spPr>
                <a:xfrm>
                  <a:off x="3464719" y="6049983"/>
                  <a:ext cx="157797" cy="0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직선 연결선 84"/>
                <p:cNvCxnSpPr/>
                <p:nvPr/>
              </p:nvCxnSpPr>
              <p:spPr>
                <a:xfrm>
                  <a:off x="3541732" y="5986384"/>
                  <a:ext cx="207943" cy="0"/>
                </a:xfrm>
                <a:prstGeom prst="line">
                  <a:avLst/>
                </a:prstGeom>
                <a:ln w="28575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474" name="그룹 36"/>
              <p:cNvGrpSpPr/>
              <p:nvPr/>
            </p:nvGrpSpPr>
            <p:grpSpPr>
              <a:xfrm>
                <a:off x="2852430" y="4913442"/>
                <a:ext cx="501650" cy="254396"/>
                <a:chOff x="3248025" y="5986384"/>
                <a:chExt cx="501650" cy="254396"/>
              </a:xfrm>
            </p:grpSpPr>
            <p:cxnSp>
              <p:nvCxnSpPr>
                <p:cNvPr id="15" name="직선 연결선 75"/>
                <p:cNvCxnSpPr/>
                <p:nvPr/>
              </p:nvCxnSpPr>
              <p:spPr>
                <a:xfrm>
                  <a:off x="3248025" y="6240780"/>
                  <a:ext cx="153923" cy="0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직선 연결선 76"/>
                <p:cNvCxnSpPr/>
                <p:nvPr/>
              </p:nvCxnSpPr>
              <p:spPr>
                <a:xfrm>
                  <a:off x="3326512" y="6177181"/>
                  <a:ext cx="144016" cy="0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직선 연결선 77"/>
                <p:cNvCxnSpPr/>
                <p:nvPr/>
              </p:nvCxnSpPr>
              <p:spPr>
                <a:xfrm>
                  <a:off x="3404220" y="6113582"/>
                  <a:ext cx="144016" cy="0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직선 연결선 78"/>
                <p:cNvCxnSpPr/>
                <p:nvPr/>
              </p:nvCxnSpPr>
              <p:spPr>
                <a:xfrm>
                  <a:off x="3464719" y="6049983"/>
                  <a:ext cx="157797" cy="0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직선 연결선 79"/>
                <p:cNvCxnSpPr/>
                <p:nvPr/>
              </p:nvCxnSpPr>
              <p:spPr>
                <a:xfrm>
                  <a:off x="3541732" y="5986384"/>
                  <a:ext cx="207943" cy="0"/>
                </a:xfrm>
                <a:prstGeom prst="line">
                  <a:avLst/>
                </a:prstGeom>
                <a:ln w="28575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475" name="그룹 37"/>
              <p:cNvGrpSpPr/>
              <p:nvPr/>
            </p:nvGrpSpPr>
            <p:grpSpPr>
              <a:xfrm>
                <a:off x="3263662" y="4555795"/>
                <a:ext cx="501650" cy="254396"/>
                <a:chOff x="3248025" y="5986384"/>
                <a:chExt cx="501650" cy="254396"/>
              </a:xfrm>
            </p:grpSpPr>
            <p:cxnSp>
              <p:nvCxnSpPr>
                <p:cNvPr id="71" name="직선 연결선 70"/>
                <p:cNvCxnSpPr/>
                <p:nvPr/>
              </p:nvCxnSpPr>
              <p:spPr>
                <a:xfrm>
                  <a:off x="3248025" y="6240780"/>
                  <a:ext cx="153923" cy="0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직선 연결선 71"/>
                <p:cNvCxnSpPr/>
                <p:nvPr/>
              </p:nvCxnSpPr>
              <p:spPr>
                <a:xfrm>
                  <a:off x="3326512" y="6177181"/>
                  <a:ext cx="144016" cy="0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직선 연결선 72"/>
                <p:cNvCxnSpPr/>
                <p:nvPr/>
              </p:nvCxnSpPr>
              <p:spPr>
                <a:xfrm>
                  <a:off x="3404220" y="6113582"/>
                  <a:ext cx="144016" cy="0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직선 연결선 73"/>
                <p:cNvCxnSpPr/>
                <p:nvPr/>
              </p:nvCxnSpPr>
              <p:spPr>
                <a:xfrm>
                  <a:off x="3464719" y="6049983"/>
                  <a:ext cx="157797" cy="0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직선 연결선 74"/>
                <p:cNvCxnSpPr/>
                <p:nvPr/>
              </p:nvCxnSpPr>
              <p:spPr>
                <a:xfrm>
                  <a:off x="3541732" y="5986384"/>
                  <a:ext cx="207943" cy="0"/>
                </a:xfrm>
                <a:prstGeom prst="line">
                  <a:avLst/>
                </a:prstGeom>
                <a:ln w="28575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476" name="그룹 38"/>
              <p:cNvGrpSpPr/>
              <p:nvPr/>
            </p:nvGrpSpPr>
            <p:grpSpPr>
              <a:xfrm>
                <a:off x="3690774" y="4198148"/>
                <a:ext cx="501650" cy="254396"/>
                <a:chOff x="3248025" y="5986384"/>
                <a:chExt cx="501650" cy="254396"/>
              </a:xfrm>
            </p:grpSpPr>
            <p:cxnSp>
              <p:nvCxnSpPr>
                <p:cNvPr id="66" name="직선 연결선 65"/>
                <p:cNvCxnSpPr/>
                <p:nvPr/>
              </p:nvCxnSpPr>
              <p:spPr>
                <a:xfrm>
                  <a:off x="3248025" y="6240780"/>
                  <a:ext cx="153923" cy="0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직선 연결선 66"/>
                <p:cNvCxnSpPr/>
                <p:nvPr/>
              </p:nvCxnSpPr>
              <p:spPr>
                <a:xfrm>
                  <a:off x="3326512" y="6177181"/>
                  <a:ext cx="144016" cy="0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직선 연결선 67"/>
                <p:cNvCxnSpPr/>
                <p:nvPr/>
              </p:nvCxnSpPr>
              <p:spPr>
                <a:xfrm>
                  <a:off x="3404220" y="6113582"/>
                  <a:ext cx="144016" cy="0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직선 연결선 68"/>
                <p:cNvCxnSpPr/>
                <p:nvPr/>
              </p:nvCxnSpPr>
              <p:spPr>
                <a:xfrm>
                  <a:off x="3464719" y="6049983"/>
                  <a:ext cx="157797" cy="0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직선 연결선 69"/>
                <p:cNvCxnSpPr/>
                <p:nvPr/>
              </p:nvCxnSpPr>
              <p:spPr>
                <a:xfrm>
                  <a:off x="3541732" y="5986384"/>
                  <a:ext cx="207943" cy="0"/>
                </a:xfrm>
                <a:prstGeom prst="line">
                  <a:avLst/>
                </a:prstGeom>
                <a:ln w="28575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477" name="그룹 39"/>
              <p:cNvGrpSpPr/>
              <p:nvPr/>
            </p:nvGrpSpPr>
            <p:grpSpPr>
              <a:xfrm>
                <a:off x="4138846" y="3840501"/>
                <a:ext cx="501650" cy="254396"/>
                <a:chOff x="3248025" y="5986384"/>
                <a:chExt cx="501650" cy="254396"/>
              </a:xfrm>
            </p:grpSpPr>
            <p:cxnSp>
              <p:nvCxnSpPr>
                <p:cNvPr id="61" name="직선 연결선 60"/>
                <p:cNvCxnSpPr/>
                <p:nvPr/>
              </p:nvCxnSpPr>
              <p:spPr>
                <a:xfrm>
                  <a:off x="3248025" y="6240780"/>
                  <a:ext cx="153923" cy="0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직선 연결선 61"/>
                <p:cNvCxnSpPr/>
                <p:nvPr/>
              </p:nvCxnSpPr>
              <p:spPr>
                <a:xfrm>
                  <a:off x="3326512" y="6177181"/>
                  <a:ext cx="144016" cy="0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직선 연결선 62"/>
                <p:cNvCxnSpPr/>
                <p:nvPr/>
              </p:nvCxnSpPr>
              <p:spPr>
                <a:xfrm>
                  <a:off x="3404220" y="6113582"/>
                  <a:ext cx="144016" cy="0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직선 연결선 63"/>
                <p:cNvCxnSpPr/>
                <p:nvPr/>
              </p:nvCxnSpPr>
              <p:spPr>
                <a:xfrm>
                  <a:off x="3464719" y="6049983"/>
                  <a:ext cx="157797" cy="0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직선 연결선 64"/>
                <p:cNvCxnSpPr/>
                <p:nvPr/>
              </p:nvCxnSpPr>
              <p:spPr>
                <a:xfrm>
                  <a:off x="3541732" y="5986384"/>
                  <a:ext cx="207943" cy="0"/>
                </a:xfrm>
                <a:prstGeom prst="line">
                  <a:avLst/>
                </a:prstGeom>
                <a:ln w="28575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478" name="그룹 40"/>
              <p:cNvGrpSpPr/>
              <p:nvPr/>
            </p:nvGrpSpPr>
            <p:grpSpPr>
              <a:xfrm>
                <a:off x="4544825" y="3482854"/>
                <a:ext cx="501650" cy="254396"/>
                <a:chOff x="3248025" y="5986384"/>
                <a:chExt cx="501650" cy="254396"/>
              </a:xfrm>
            </p:grpSpPr>
            <p:cxnSp>
              <p:nvCxnSpPr>
                <p:cNvPr id="56" name="직선 연결선 55"/>
                <p:cNvCxnSpPr/>
                <p:nvPr/>
              </p:nvCxnSpPr>
              <p:spPr>
                <a:xfrm>
                  <a:off x="3248025" y="6240780"/>
                  <a:ext cx="153923" cy="0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직선 연결선 56"/>
                <p:cNvCxnSpPr/>
                <p:nvPr/>
              </p:nvCxnSpPr>
              <p:spPr>
                <a:xfrm>
                  <a:off x="3326512" y="6177181"/>
                  <a:ext cx="144016" cy="0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직선 연결선 57"/>
                <p:cNvCxnSpPr/>
                <p:nvPr/>
              </p:nvCxnSpPr>
              <p:spPr>
                <a:xfrm>
                  <a:off x="3404220" y="6113582"/>
                  <a:ext cx="144016" cy="0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직선 연결선 58"/>
                <p:cNvCxnSpPr/>
                <p:nvPr/>
              </p:nvCxnSpPr>
              <p:spPr>
                <a:xfrm>
                  <a:off x="3464719" y="6049983"/>
                  <a:ext cx="157797" cy="0"/>
                </a:xfrm>
                <a:prstGeom prst="line">
                  <a:avLst/>
                </a:pr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직선 연결선 59"/>
                <p:cNvCxnSpPr/>
                <p:nvPr/>
              </p:nvCxnSpPr>
              <p:spPr>
                <a:xfrm>
                  <a:off x="3541732" y="5986384"/>
                  <a:ext cx="207943" cy="0"/>
                </a:xfrm>
                <a:prstGeom prst="line">
                  <a:avLst/>
                </a:prstGeom>
                <a:ln w="28575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8479" name="TextBox 41"/>
              <p:cNvSpPr txBox="1"/>
              <p:nvPr/>
            </p:nvSpPr>
            <p:spPr>
              <a:xfrm rot="-4695122">
                <a:off x="199241" y="5035809"/>
                <a:ext cx="2079179" cy="253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>
                  <a:lnSpc>
                    <a:spcPts val="1300"/>
                  </a:lnSpc>
                </a:pPr>
                <a:r>
                  <a:rPr lang="en-US" altLang="ko-KR" sz="9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ASADAL INTERNET, INC</a:t>
                </a:r>
                <a:endParaRPr lang="en-US" altLang="ko-KR" sz="9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8480" name="TextBox 42"/>
              <p:cNvSpPr txBox="1"/>
              <p:nvPr/>
            </p:nvSpPr>
            <p:spPr>
              <a:xfrm rot="-4695122">
                <a:off x="1314282" y="4103009"/>
                <a:ext cx="2079179" cy="253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>
                  <a:lnSpc>
                    <a:spcPts val="1300"/>
                  </a:lnSpc>
                </a:pPr>
                <a:r>
                  <a:rPr lang="en-US" altLang="ko-KR" sz="9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ASADAL INTERNET, INC</a:t>
                </a:r>
                <a:endParaRPr lang="en-US" altLang="ko-KR" sz="9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8481" name="TextBox 43"/>
              <p:cNvSpPr txBox="1"/>
              <p:nvPr/>
            </p:nvSpPr>
            <p:spPr>
              <a:xfrm rot="-4695122">
                <a:off x="2415114" y="3191913"/>
                <a:ext cx="2079179" cy="253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>
                  <a:lnSpc>
                    <a:spcPts val="1300"/>
                  </a:lnSpc>
                </a:pPr>
                <a:r>
                  <a:rPr lang="en-US" altLang="ko-KR" sz="9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ASADAL INTERNET, INC</a:t>
                </a:r>
                <a:endParaRPr lang="en-US" altLang="ko-KR" sz="9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grpSp>
            <p:nvGrpSpPr>
              <p:cNvPr id="45" name="그룹 259"/>
              <p:cNvGrpSpPr/>
              <p:nvPr/>
            </p:nvGrpSpPr>
            <p:grpSpPr>
              <a:xfrm>
                <a:off x="2339752" y="2348880"/>
                <a:ext cx="697200" cy="588561"/>
                <a:chOff x="-1373188" y="642938"/>
                <a:chExt cx="804863" cy="679450"/>
              </a:xfrm>
              <a:solidFill>
                <a:schemeClr val="tx1">
                  <a:lumMod val="65000"/>
                  <a:lumOff val="35000"/>
                </a:schemeClr>
              </a:solidFill>
            </p:grpSpPr>
            <p:sp>
              <p:nvSpPr>
                <p:cNvPr id="54" name="Freeform 76"/>
                <p:cNvSpPr>
                  <a:spLocks noEditPoints="1"/>
                </p:cNvSpPr>
                <p:nvPr/>
              </p:nvSpPr>
              <p:spPr bwMode="auto">
                <a:xfrm>
                  <a:off x="-1373188" y="642938"/>
                  <a:ext cx="804863" cy="679450"/>
                </a:xfrm>
                <a:custGeom>
                  <a:avLst/>
                  <a:gdLst/>
                  <a:ahLst/>
                  <a:cxnLst>
                    <a:cxn ang="0">
                      <a:pos x="37" y="0"/>
                    </a:cxn>
                    <a:cxn ang="0">
                      <a:pos x="17" y="7"/>
                    </a:cxn>
                    <a:cxn ang="0">
                      <a:pos x="2" y="22"/>
                    </a:cxn>
                    <a:cxn ang="0">
                      <a:pos x="0" y="341"/>
                    </a:cxn>
                    <a:cxn ang="0">
                      <a:pos x="2" y="357"/>
                    </a:cxn>
                    <a:cxn ang="0">
                      <a:pos x="17" y="373"/>
                    </a:cxn>
                    <a:cxn ang="0">
                      <a:pos x="37" y="380"/>
                    </a:cxn>
                    <a:cxn ang="0">
                      <a:pos x="210" y="386"/>
                    </a:cxn>
                    <a:cxn ang="0">
                      <a:pos x="164" y="413"/>
                    </a:cxn>
                    <a:cxn ang="0">
                      <a:pos x="148" y="416"/>
                    </a:cxn>
                    <a:cxn ang="0">
                      <a:pos x="137" y="417"/>
                    </a:cxn>
                    <a:cxn ang="0">
                      <a:pos x="131" y="421"/>
                    </a:cxn>
                    <a:cxn ang="0">
                      <a:pos x="133" y="424"/>
                    </a:cxn>
                    <a:cxn ang="0">
                      <a:pos x="140" y="428"/>
                    </a:cxn>
                    <a:cxn ang="0">
                      <a:pos x="371" y="427"/>
                    </a:cxn>
                    <a:cxn ang="0">
                      <a:pos x="376" y="423"/>
                    </a:cxn>
                    <a:cxn ang="0">
                      <a:pos x="374" y="417"/>
                    </a:cxn>
                    <a:cxn ang="0">
                      <a:pos x="360" y="416"/>
                    </a:cxn>
                    <a:cxn ang="0">
                      <a:pos x="300" y="391"/>
                    </a:cxn>
                    <a:cxn ang="0">
                      <a:pos x="298" y="380"/>
                    </a:cxn>
                    <a:cxn ang="0">
                      <a:pos x="477" y="378"/>
                    </a:cxn>
                    <a:cxn ang="0">
                      <a:pos x="497" y="368"/>
                    </a:cxn>
                    <a:cxn ang="0">
                      <a:pos x="507" y="350"/>
                    </a:cxn>
                    <a:cxn ang="0">
                      <a:pos x="507" y="38"/>
                    </a:cxn>
                    <a:cxn ang="0">
                      <a:pos x="501" y="17"/>
                    </a:cxn>
                    <a:cxn ang="0">
                      <a:pos x="484" y="2"/>
                    </a:cxn>
                    <a:cxn ang="0">
                      <a:pos x="470" y="0"/>
                    </a:cxn>
                    <a:cxn ang="0">
                      <a:pos x="416" y="353"/>
                    </a:cxn>
                    <a:cxn ang="0">
                      <a:pos x="413" y="347"/>
                    </a:cxn>
                    <a:cxn ang="0">
                      <a:pos x="417" y="340"/>
                    </a:cxn>
                    <a:cxn ang="0">
                      <a:pos x="420" y="343"/>
                    </a:cxn>
                    <a:cxn ang="0">
                      <a:pos x="420" y="351"/>
                    </a:cxn>
                    <a:cxn ang="0">
                      <a:pos x="417" y="354"/>
                    </a:cxn>
                    <a:cxn ang="0">
                      <a:pos x="441" y="354"/>
                    </a:cxn>
                    <a:cxn ang="0">
                      <a:pos x="434" y="350"/>
                    </a:cxn>
                    <a:cxn ang="0">
                      <a:pos x="434" y="344"/>
                    </a:cxn>
                    <a:cxn ang="0">
                      <a:pos x="441" y="340"/>
                    </a:cxn>
                    <a:cxn ang="0">
                      <a:pos x="463" y="341"/>
                    </a:cxn>
                    <a:cxn ang="0">
                      <a:pos x="467" y="347"/>
                    </a:cxn>
                    <a:cxn ang="0">
                      <a:pos x="466" y="351"/>
                    </a:cxn>
                    <a:cxn ang="0">
                      <a:pos x="460" y="354"/>
                    </a:cxn>
                    <a:cxn ang="0">
                      <a:pos x="471" y="311"/>
                    </a:cxn>
                    <a:cxn ang="0">
                      <a:pos x="460" y="318"/>
                    </a:cxn>
                    <a:cxn ang="0">
                      <a:pos x="43" y="317"/>
                    </a:cxn>
                    <a:cxn ang="0">
                      <a:pos x="34" y="306"/>
                    </a:cxn>
                    <a:cxn ang="0">
                      <a:pos x="35" y="41"/>
                    </a:cxn>
                    <a:cxn ang="0">
                      <a:pos x="47" y="34"/>
                    </a:cxn>
                    <a:cxn ang="0">
                      <a:pos x="466" y="34"/>
                    </a:cxn>
                    <a:cxn ang="0">
                      <a:pos x="473" y="45"/>
                    </a:cxn>
                  </a:cxnLst>
                  <a:rect l="0" t="0" r="r" b="b"/>
                  <a:pathLst>
                    <a:path w="507" h="428">
                      <a:moveTo>
                        <a:pt x="470" y="0"/>
                      </a:moveTo>
                      <a:lnTo>
                        <a:pt x="37" y="0"/>
                      </a:lnTo>
                      <a:lnTo>
                        <a:pt x="37" y="0"/>
                      </a:lnTo>
                      <a:lnTo>
                        <a:pt x="30" y="1"/>
                      </a:lnTo>
                      <a:lnTo>
                        <a:pt x="22" y="2"/>
                      </a:lnTo>
                      <a:lnTo>
                        <a:pt x="17" y="7"/>
                      </a:lnTo>
                      <a:lnTo>
                        <a:pt x="11" y="11"/>
                      </a:lnTo>
                      <a:lnTo>
                        <a:pt x="7" y="17"/>
                      </a:lnTo>
                      <a:lnTo>
                        <a:pt x="2" y="22"/>
                      </a:lnTo>
                      <a:lnTo>
                        <a:pt x="1" y="30"/>
                      </a:lnTo>
                      <a:lnTo>
                        <a:pt x="0" y="38"/>
                      </a:lnTo>
                      <a:lnTo>
                        <a:pt x="0" y="341"/>
                      </a:lnTo>
                      <a:lnTo>
                        <a:pt x="0" y="341"/>
                      </a:lnTo>
                      <a:lnTo>
                        <a:pt x="1" y="350"/>
                      </a:lnTo>
                      <a:lnTo>
                        <a:pt x="2" y="357"/>
                      </a:lnTo>
                      <a:lnTo>
                        <a:pt x="7" y="363"/>
                      </a:lnTo>
                      <a:lnTo>
                        <a:pt x="11" y="368"/>
                      </a:lnTo>
                      <a:lnTo>
                        <a:pt x="17" y="373"/>
                      </a:lnTo>
                      <a:lnTo>
                        <a:pt x="22" y="376"/>
                      </a:lnTo>
                      <a:lnTo>
                        <a:pt x="30" y="378"/>
                      </a:lnTo>
                      <a:lnTo>
                        <a:pt x="37" y="380"/>
                      </a:lnTo>
                      <a:lnTo>
                        <a:pt x="210" y="380"/>
                      </a:lnTo>
                      <a:lnTo>
                        <a:pt x="210" y="386"/>
                      </a:lnTo>
                      <a:lnTo>
                        <a:pt x="210" y="386"/>
                      </a:lnTo>
                      <a:lnTo>
                        <a:pt x="208" y="391"/>
                      </a:lnTo>
                      <a:lnTo>
                        <a:pt x="207" y="397"/>
                      </a:lnTo>
                      <a:lnTo>
                        <a:pt x="164" y="413"/>
                      </a:lnTo>
                      <a:lnTo>
                        <a:pt x="164" y="413"/>
                      </a:lnTo>
                      <a:lnTo>
                        <a:pt x="157" y="416"/>
                      </a:lnTo>
                      <a:lnTo>
                        <a:pt x="148" y="416"/>
                      </a:lnTo>
                      <a:lnTo>
                        <a:pt x="140" y="416"/>
                      </a:lnTo>
                      <a:lnTo>
                        <a:pt x="140" y="416"/>
                      </a:lnTo>
                      <a:lnTo>
                        <a:pt x="137" y="417"/>
                      </a:lnTo>
                      <a:lnTo>
                        <a:pt x="134" y="417"/>
                      </a:lnTo>
                      <a:lnTo>
                        <a:pt x="133" y="420"/>
                      </a:lnTo>
                      <a:lnTo>
                        <a:pt x="131" y="421"/>
                      </a:lnTo>
                      <a:lnTo>
                        <a:pt x="131" y="423"/>
                      </a:lnTo>
                      <a:lnTo>
                        <a:pt x="131" y="423"/>
                      </a:lnTo>
                      <a:lnTo>
                        <a:pt x="133" y="424"/>
                      </a:lnTo>
                      <a:lnTo>
                        <a:pt x="134" y="426"/>
                      </a:lnTo>
                      <a:lnTo>
                        <a:pt x="137" y="427"/>
                      </a:lnTo>
                      <a:lnTo>
                        <a:pt x="140" y="428"/>
                      </a:lnTo>
                      <a:lnTo>
                        <a:pt x="367" y="428"/>
                      </a:lnTo>
                      <a:lnTo>
                        <a:pt x="367" y="428"/>
                      </a:lnTo>
                      <a:lnTo>
                        <a:pt x="371" y="427"/>
                      </a:lnTo>
                      <a:lnTo>
                        <a:pt x="373" y="426"/>
                      </a:lnTo>
                      <a:lnTo>
                        <a:pt x="376" y="424"/>
                      </a:lnTo>
                      <a:lnTo>
                        <a:pt x="376" y="423"/>
                      </a:lnTo>
                      <a:lnTo>
                        <a:pt x="376" y="421"/>
                      </a:lnTo>
                      <a:lnTo>
                        <a:pt x="376" y="421"/>
                      </a:lnTo>
                      <a:lnTo>
                        <a:pt x="374" y="417"/>
                      </a:lnTo>
                      <a:lnTo>
                        <a:pt x="371" y="416"/>
                      </a:lnTo>
                      <a:lnTo>
                        <a:pt x="371" y="416"/>
                      </a:lnTo>
                      <a:lnTo>
                        <a:pt x="360" y="416"/>
                      </a:lnTo>
                      <a:lnTo>
                        <a:pt x="304" y="394"/>
                      </a:lnTo>
                      <a:lnTo>
                        <a:pt x="304" y="394"/>
                      </a:lnTo>
                      <a:lnTo>
                        <a:pt x="300" y="391"/>
                      </a:lnTo>
                      <a:lnTo>
                        <a:pt x="298" y="388"/>
                      </a:lnTo>
                      <a:lnTo>
                        <a:pt x="298" y="386"/>
                      </a:lnTo>
                      <a:lnTo>
                        <a:pt x="298" y="380"/>
                      </a:lnTo>
                      <a:lnTo>
                        <a:pt x="470" y="380"/>
                      </a:lnTo>
                      <a:lnTo>
                        <a:pt x="470" y="380"/>
                      </a:lnTo>
                      <a:lnTo>
                        <a:pt x="477" y="378"/>
                      </a:lnTo>
                      <a:lnTo>
                        <a:pt x="484" y="376"/>
                      </a:lnTo>
                      <a:lnTo>
                        <a:pt x="491" y="373"/>
                      </a:lnTo>
                      <a:lnTo>
                        <a:pt x="497" y="368"/>
                      </a:lnTo>
                      <a:lnTo>
                        <a:pt x="501" y="363"/>
                      </a:lnTo>
                      <a:lnTo>
                        <a:pt x="504" y="357"/>
                      </a:lnTo>
                      <a:lnTo>
                        <a:pt x="507" y="350"/>
                      </a:lnTo>
                      <a:lnTo>
                        <a:pt x="507" y="341"/>
                      </a:lnTo>
                      <a:lnTo>
                        <a:pt x="507" y="38"/>
                      </a:lnTo>
                      <a:lnTo>
                        <a:pt x="507" y="38"/>
                      </a:lnTo>
                      <a:lnTo>
                        <a:pt x="507" y="30"/>
                      </a:lnTo>
                      <a:lnTo>
                        <a:pt x="504" y="22"/>
                      </a:lnTo>
                      <a:lnTo>
                        <a:pt x="501" y="17"/>
                      </a:lnTo>
                      <a:lnTo>
                        <a:pt x="497" y="11"/>
                      </a:lnTo>
                      <a:lnTo>
                        <a:pt x="491" y="7"/>
                      </a:lnTo>
                      <a:lnTo>
                        <a:pt x="484" y="2"/>
                      </a:lnTo>
                      <a:lnTo>
                        <a:pt x="477" y="1"/>
                      </a:lnTo>
                      <a:lnTo>
                        <a:pt x="470" y="0"/>
                      </a:lnTo>
                      <a:lnTo>
                        <a:pt x="470" y="0"/>
                      </a:lnTo>
                      <a:close/>
                      <a:moveTo>
                        <a:pt x="417" y="354"/>
                      </a:moveTo>
                      <a:lnTo>
                        <a:pt x="417" y="354"/>
                      </a:lnTo>
                      <a:lnTo>
                        <a:pt x="416" y="353"/>
                      </a:lnTo>
                      <a:lnTo>
                        <a:pt x="414" y="351"/>
                      </a:lnTo>
                      <a:lnTo>
                        <a:pt x="413" y="347"/>
                      </a:lnTo>
                      <a:lnTo>
                        <a:pt x="413" y="347"/>
                      </a:lnTo>
                      <a:lnTo>
                        <a:pt x="414" y="343"/>
                      </a:lnTo>
                      <a:lnTo>
                        <a:pt x="416" y="341"/>
                      </a:lnTo>
                      <a:lnTo>
                        <a:pt x="417" y="340"/>
                      </a:lnTo>
                      <a:lnTo>
                        <a:pt x="417" y="340"/>
                      </a:lnTo>
                      <a:lnTo>
                        <a:pt x="419" y="341"/>
                      </a:lnTo>
                      <a:lnTo>
                        <a:pt x="420" y="343"/>
                      </a:lnTo>
                      <a:lnTo>
                        <a:pt x="421" y="347"/>
                      </a:lnTo>
                      <a:lnTo>
                        <a:pt x="421" y="347"/>
                      </a:lnTo>
                      <a:lnTo>
                        <a:pt x="420" y="351"/>
                      </a:lnTo>
                      <a:lnTo>
                        <a:pt x="419" y="353"/>
                      </a:lnTo>
                      <a:lnTo>
                        <a:pt x="417" y="354"/>
                      </a:lnTo>
                      <a:lnTo>
                        <a:pt x="417" y="354"/>
                      </a:lnTo>
                      <a:close/>
                      <a:moveTo>
                        <a:pt x="460" y="354"/>
                      </a:moveTo>
                      <a:lnTo>
                        <a:pt x="441" y="354"/>
                      </a:lnTo>
                      <a:lnTo>
                        <a:pt x="441" y="354"/>
                      </a:lnTo>
                      <a:lnTo>
                        <a:pt x="439" y="353"/>
                      </a:lnTo>
                      <a:lnTo>
                        <a:pt x="436" y="351"/>
                      </a:lnTo>
                      <a:lnTo>
                        <a:pt x="434" y="350"/>
                      </a:lnTo>
                      <a:lnTo>
                        <a:pt x="433" y="347"/>
                      </a:lnTo>
                      <a:lnTo>
                        <a:pt x="433" y="347"/>
                      </a:lnTo>
                      <a:lnTo>
                        <a:pt x="434" y="344"/>
                      </a:lnTo>
                      <a:lnTo>
                        <a:pt x="436" y="343"/>
                      </a:lnTo>
                      <a:lnTo>
                        <a:pt x="439" y="341"/>
                      </a:lnTo>
                      <a:lnTo>
                        <a:pt x="441" y="340"/>
                      </a:lnTo>
                      <a:lnTo>
                        <a:pt x="460" y="340"/>
                      </a:lnTo>
                      <a:lnTo>
                        <a:pt x="460" y="340"/>
                      </a:lnTo>
                      <a:lnTo>
                        <a:pt x="463" y="341"/>
                      </a:lnTo>
                      <a:lnTo>
                        <a:pt x="466" y="343"/>
                      </a:lnTo>
                      <a:lnTo>
                        <a:pt x="467" y="344"/>
                      </a:lnTo>
                      <a:lnTo>
                        <a:pt x="467" y="347"/>
                      </a:lnTo>
                      <a:lnTo>
                        <a:pt x="467" y="347"/>
                      </a:lnTo>
                      <a:lnTo>
                        <a:pt x="467" y="350"/>
                      </a:lnTo>
                      <a:lnTo>
                        <a:pt x="466" y="351"/>
                      </a:lnTo>
                      <a:lnTo>
                        <a:pt x="463" y="353"/>
                      </a:lnTo>
                      <a:lnTo>
                        <a:pt x="460" y="354"/>
                      </a:lnTo>
                      <a:lnTo>
                        <a:pt x="460" y="354"/>
                      </a:lnTo>
                      <a:close/>
                      <a:moveTo>
                        <a:pt x="473" y="306"/>
                      </a:moveTo>
                      <a:lnTo>
                        <a:pt x="473" y="306"/>
                      </a:lnTo>
                      <a:lnTo>
                        <a:pt x="471" y="311"/>
                      </a:lnTo>
                      <a:lnTo>
                        <a:pt x="469" y="314"/>
                      </a:lnTo>
                      <a:lnTo>
                        <a:pt x="466" y="317"/>
                      </a:lnTo>
                      <a:lnTo>
                        <a:pt x="460" y="318"/>
                      </a:lnTo>
                      <a:lnTo>
                        <a:pt x="47" y="318"/>
                      </a:lnTo>
                      <a:lnTo>
                        <a:pt x="47" y="318"/>
                      </a:lnTo>
                      <a:lnTo>
                        <a:pt x="43" y="317"/>
                      </a:lnTo>
                      <a:lnTo>
                        <a:pt x="38" y="314"/>
                      </a:lnTo>
                      <a:lnTo>
                        <a:pt x="35" y="311"/>
                      </a:lnTo>
                      <a:lnTo>
                        <a:pt x="34" y="306"/>
                      </a:lnTo>
                      <a:lnTo>
                        <a:pt x="34" y="45"/>
                      </a:lnTo>
                      <a:lnTo>
                        <a:pt x="34" y="45"/>
                      </a:lnTo>
                      <a:lnTo>
                        <a:pt x="35" y="41"/>
                      </a:lnTo>
                      <a:lnTo>
                        <a:pt x="38" y="37"/>
                      </a:lnTo>
                      <a:lnTo>
                        <a:pt x="43" y="34"/>
                      </a:lnTo>
                      <a:lnTo>
                        <a:pt x="47" y="34"/>
                      </a:lnTo>
                      <a:lnTo>
                        <a:pt x="460" y="34"/>
                      </a:lnTo>
                      <a:lnTo>
                        <a:pt x="460" y="34"/>
                      </a:lnTo>
                      <a:lnTo>
                        <a:pt x="466" y="34"/>
                      </a:lnTo>
                      <a:lnTo>
                        <a:pt x="469" y="37"/>
                      </a:lnTo>
                      <a:lnTo>
                        <a:pt x="471" y="41"/>
                      </a:lnTo>
                      <a:lnTo>
                        <a:pt x="473" y="45"/>
                      </a:lnTo>
                      <a:lnTo>
                        <a:pt x="473" y="30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ko-KR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55" name="Freeform 77"/>
                <p:cNvSpPr/>
                <p:nvPr/>
              </p:nvSpPr>
              <p:spPr bwMode="auto">
                <a:xfrm>
                  <a:off x="-1146175" y="765175"/>
                  <a:ext cx="354013" cy="322263"/>
                </a:xfrm>
                <a:custGeom>
                  <a:avLst/>
                  <a:gdLst/>
                  <a:ahLst/>
                  <a:cxnLst>
                    <a:cxn ang="0">
                      <a:pos x="217" y="191"/>
                    </a:cxn>
                    <a:cxn ang="0">
                      <a:pos x="198" y="191"/>
                    </a:cxn>
                    <a:cxn ang="0">
                      <a:pos x="200" y="70"/>
                    </a:cxn>
                    <a:cxn ang="0">
                      <a:pos x="198" y="66"/>
                    </a:cxn>
                    <a:cxn ang="0">
                      <a:pos x="194" y="61"/>
                    </a:cxn>
                    <a:cxn ang="0">
                      <a:pos x="175" y="60"/>
                    </a:cxn>
                    <a:cxn ang="0">
                      <a:pos x="171" y="61"/>
                    </a:cxn>
                    <a:cxn ang="0">
                      <a:pos x="167" y="66"/>
                    </a:cxn>
                    <a:cxn ang="0">
                      <a:pos x="165" y="187"/>
                    </a:cxn>
                    <a:cxn ang="0">
                      <a:pos x="167" y="191"/>
                    </a:cxn>
                    <a:cxn ang="0">
                      <a:pos x="137" y="191"/>
                    </a:cxn>
                    <a:cxn ang="0">
                      <a:pos x="138" y="27"/>
                    </a:cxn>
                    <a:cxn ang="0">
                      <a:pos x="137" y="24"/>
                    </a:cxn>
                    <a:cxn ang="0">
                      <a:pos x="133" y="18"/>
                    </a:cxn>
                    <a:cxn ang="0">
                      <a:pos x="114" y="18"/>
                    </a:cxn>
                    <a:cxn ang="0">
                      <a:pos x="110" y="18"/>
                    </a:cxn>
                    <a:cxn ang="0">
                      <a:pos x="105" y="24"/>
                    </a:cxn>
                    <a:cxn ang="0">
                      <a:pos x="104" y="187"/>
                    </a:cxn>
                    <a:cxn ang="0">
                      <a:pos x="105" y="191"/>
                    </a:cxn>
                    <a:cxn ang="0">
                      <a:pos x="75" y="191"/>
                    </a:cxn>
                    <a:cxn ang="0">
                      <a:pos x="77" y="113"/>
                    </a:cxn>
                    <a:cxn ang="0">
                      <a:pos x="77" y="110"/>
                    </a:cxn>
                    <a:cxn ang="0">
                      <a:pos x="71" y="104"/>
                    </a:cxn>
                    <a:cxn ang="0">
                      <a:pos x="52" y="104"/>
                    </a:cxn>
                    <a:cxn ang="0">
                      <a:pos x="50" y="104"/>
                    </a:cxn>
                    <a:cxn ang="0">
                      <a:pos x="44" y="110"/>
                    </a:cxn>
                    <a:cxn ang="0">
                      <a:pos x="42" y="187"/>
                    </a:cxn>
                    <a:cxn ang="0">
                      <a:pos x="44" y="191"/>
                    </a:cxn>
                    <a:cxn ang="0">
                      <a:pos x="11" y="96"/>
                    </a:cxn>
                    <a:cxn ang="0">
                      <a:pos x="17" y="96"/>
                    </a:cxn>
                    <a:cxn ang="0">
                      <a:pos x="20" y="91"/>
                    </a:cxn>
                    <a:cxn ang="0">
                      <a:pos x="18" y="88"/>
                    </a:cxn>
                    <a:cxn ang="0">
                      <a:pos x="11" y="87"/>
                    </a:cxn>
                    <a:cxn ang="0">
                      <a:pos x="11" y="6"/>
                    </a:cxn>
                    <a:cxn ang="0">
                      <a:pos x="10" y="1"/>
                    </a:cxn>
                    <a:cxn ang="0">
                      <a:pos x="5" y="0"/>
                    </a:cxn>
                    <a:cxn ang="0">
                      <a:pos x="2" y="0"/>
                    </a:cxn>
                    <a:cxn ang="0">
                      <a:pos x="0" y="3"/>
                    </a:cxn>
                    <a:cxn ang="0">
                      <a:pos x="0" y="197"/>
                    </a:cxn>
                    <a:cxn ang="0">
                      <a:pos x="1" y="201"/>
                    </a:cxn>
                    <a:cxn ang="0">
                      <a:pos x="5" y="203"/>
                    </a:cxn>
                    <a:cxn ang="0">
                      <a:pos x="217" y="203"/>
                    </a:cxn>
                    <a:cxn ang="0">
                      <a:pos x="220" y="201"/>
                    </a:cxn>
                    <a:cxn ang="0">
                      <a:pos x="223" y="197"/>
                    </a:cxn>
                    <a:cxn ang="0">
                      <a:pos x="221" y="194"/>
                    </a:cxn>
                    <a:cxn ang="0">
                      <a:pos x="218" y="191"/>
                    </a:cxn>
                    <a:cxn ang="0">
                      <a:pos x="217" y="191"/>
                    </a:cxn>
                  </a:cxnLst>
                  <a:rect l="0" t="0" r="r" b="b"/>
                  <a:pathLst>
                    <a:path w="223" h="203">
                      <a:moveTo>
                        <a:pt x="217" y="191"/>
                      </a:moveTo>
                      <a:lnTo>
                        <a:pt x="217" y="191"/>
                      </a:lnTo>
                      <a:lnTo>
                        <a:pt x="198" y="191"/>
                      </a:lnTo>
                      <a:lnTo>
                        <a:pt x="198" y="191"/>
                      </a:lnTo>
                      <a:lnTo>
                        <a:pt x="200" y="187"/>
                      </a:lnTo>
                      <a:lnTo>
                        <a:pt x="200" y="70"/>
                      </a:lnTo>
                      <a:lnTo>
                        <a:pt x="200" y="70"/>
                      </a:lnTo>
                      <a:lnTo>
                        <a:pt x="198" y="66"/>
                      </a:lnTo>
                      <a:lnTo>
                        <a:pt x="197" y="63"/>
                      </a:lnTo>
                      <a:lnTo>
                        <a:pt x="194" y="61"/>
                      </a:lnTo>
                      <a:lnTo>
                        <a:pt x="190" y="60"/>
                      </a:lnTo>
                      <a:lnTo>
                        <a:pt x="175" y="60"/>
                      </a:lnTo>
                      <a:lnTo>
                        <a:pt x="175" y="60"/>
                      </a:lnTo>
                      <a:lnTo>
                        <a:pt x="171" y="61"/>
                      </a:lnTo>
                      <a:lnTo>
                        <a:pt x="168" y="63"/>
                      </a:lnTo>
                      <a:lnTo>
                        <a:pt x="167" y="66"/>
                      </a:lnTo>
                      <a:lnTo>
                        <a:pt x="165" y="70"/>
                      </a:lnTo>
                      <a:lnTo>
                        <a:pt x="165" y="187"/>
                      </a:lnTo>
                      <a:lnTo>
                        <a:pt x="165" y="187"/>
                      </a:lnTo>
                      <a:lnTo>
                        <a:pt x="167" y="191"/>
                      </a:lnTo>
                      <a:lnTo>
                        <a:pt x="137" y="191"/>
                      </a:lnTo>
                      <a:lnTo>
                        <a:pt x="137" y="191"/>
                      </a:lnTo>
                      <a:lnTo>
                        <a:pt x="138" y="187"/>
                      </a:lnTo>
                      <a:lnTo>
                        <a:pt x="138" y="27"/>
                      </a:lnTo>
                      <a:lnTo>
                        <a:pt x="138" y="27"/>
                      </a:lnTo>
                      <a:lnTo>
                        <a:pt x="137" y="24"/>
                      </a:lnTo>
                      <a:lnTo>
                        <a:pt x="135" y="20"/>
                      </a:lnTo>
                      <a:lnTo>
                        <a:pt x="133" y="18"/>
                      </a:lnTo>
                      <a:lnTo>
                        <a:pt x="128" y="18"/>
                      </a:lnTo>
                      <a:lnTo>
                        <a:pt x="114" y="18"/>
                      </a:lnTo>
                      <a:lnTo>
                        <a:pt x="114" y="18"/>
                      </a:lnTo>
                      <a:lnTo>
                        <a:pt x="110" y="18"/>
                      </a:lnTo>
                      <a:lnTo>
                        <a:pt x="107" y="20"/>
                      </a:lnTo>
                      <a:lnTo>
                        <a:pt x="105" y="24"/>
                      </a:lnTo>
                      <a:lnTo>
                        <a:pt x="104" y="27"/>
                      </a:lnTo>
                      <a:lnTo>
                        <a:pt x="104" y="187"/>
                      </a:lnTo>
                      <a:lnTo>
                        <a:pt x="104" y="187"/>
                      </a:lnTo>
                      <a:lnTo>
                        <a:pt x="105" y="191"/>
                      </a:lnTo>
                      <a:lnTo>
                        <a:pt x="75" y="191"/>
                      </a:lnTo>
                      <a:lnTo>
                        <a:pt x="75" y="191"/>
                      </a:lnTo>
                      <a:lnTo>
                        <a:pt x="77" y="187"/>
                      </a:lnTo>
                      <a:lnTo>
                        <a:pt x="77" y="113"/>
                      </a:lnTo>
                      <a:lnTo>
                        <a:pt x="77" y="113"/>
                      </a:lnTo>
                      <a:lnTo>
                        <a:pt x="77" y="110"/>
                      </a:lnTo>
                      <a:lnTo>
                        <a:pt x="74" y="107"/>
                      </a:lnTo>
                      <a:lnTo>
                        <a:pt x="71" y="104"/>
                      </a:lnTo>
                      <a:lnTo>
                        <a:pt x="67" y="104"/>
                      </a:lnTo>
                      <a:lnTo>
                        <a:pt x="52" y="104"/>
                      </a:lnTo>
                      <a:lnTo>
                        <a:pt x="52" y="104"/>
                      </a:lnTo>
                      <a:lnTo>
                        <a:pt x="50" y="104"/>
                      </a:lnTo>
                      <a:lnTo>
                        <a:pt x="45" y="107"/>
                      </a:lnTo>
                      <a:lnTo>
                        <a:pt x="44" y="110"/>
                      </a:lnTo>
                      <a:lnTo>
                        <a:pt x="42" y="113"/>
                      </a:lnTo>
                      <a:lnTo>
                        <a:pt x="42" y="187"/>
                      </a:lnTo>
                      <a:lnTo>
                        <a:pt x="42" y="187"/>
                      </a:lnTo>
                      <a:lnTo>
                        <a:pt x="44" y="191"/>
                      </a:lnTo>
                      <a:lnTo>
                        <a:pt x="11" y="191"/>
                      </a:lnTo>
                      <a:lnTo>
                        <a:pt x="11" y="96"/>
                      </a:lnTo>
                      <a:lnTo>
                        <a:pt x="17" y="96"/>
                      </a:lnTo>
                      <a:lnTo>
                        <a:pt x="17" y="96"/>
                      </a:lnTo>
                      <a:lnTo>
                        <a:pt x="18" y="94"/>
                      </a:lnTo>
                      <a:lnTo>
                        <a:pt x="20" y="91"/>
                      </a:lnTo>
                      <a:lnTo>
                        <a:pt x="20" y="91"/>
                      </a:lnTo>
                      <a:lnTo>
                        <a:pt x="18" y="88"/>
                      </a:lnTo>
                      <a:lnTo>
                        <a:pt x="17" y="87"/>
                      </a:lnTo>
                      <a:lnTo>
                        <a:pt x="11" y="87"/>
                      </a:lnTo>
                      <a:lnTo>
                        <a:pt x="11" y="6"/>
                      </a:lnTo>
                      <a:lnTo>
                        <a:pt x="11" y="6"/>
                      </a:lnTo>
                      <a:lnTo>
                        <a:pt x="10" y="3"/>
                      </a:lnTo>
                      <a:lnTo>
                        <a:pt x="10" y="1"/>
                      </a:lnTo>
                      <a:lnTo>
                        <a:pt x="7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1" y="1"/>
                      </a:lnTo>
                      <a:lnTo>
                        <a:pt x="0" y="3"/>
                      </a:lnTo>
                      <a:lnTo>
                        <a:pt x="0" y="6"/>
                      </a:lnTo>
                      <a:lnTo>
                        <a:pt x="0" y="197"/>
                      </a:lnTo>
                      <a:lnTo>
                        <a:pt x="0" y="197"/>
                      </a:lnTo>
                      <a:lnTo>
                        <a:pt x="1" y="201"/>
                      </a:lnTo>
                      <a:lnTo>
                        <a:pt x="1" y="201"/>
                      </a:lnTo>
                      <a:lnTo>
                        <a:pt x="5" y="203"/>
                      </a:lnTo>
                      <a:lnTo>
                        <a:pt x="217" y="203"/>
                      </a:lnTo>
                      <a:lnTo>
                        <a:pt x="217" y="203"/>
                      </a:lnTo>
                      <a:lnTo>
                        <a:pt x="218" y="203"/>
                      </a:lnTo>
                      <a:lnTo>
                        <a:pt x="220" y="201"/>
                      </a:lnTo>
                      <a:lnTo>
                        <a:pt x="221" y="199"/>
                      </a:lnTo>
                      <a:lnTo>
                        <a:pt x="223" y="197"/>
                      </a:lnTo>
                      <a:lnTo>
                        <a:pt x="223" y="197"/>
                      </a:lnTo>
                      <a:lnTo>
                        <a:pt x="221" y="194"/>
                      </a:lnTo>
                      <a:lnTo>
                        <a:pt x="220" y="193"/>
                      </a:lnTo>
                      <a:lnTo>
                        <a:pt x="218" y="191"/>
                      </a:lnTo>
                      <a:lnTo>
                        <a:pt x="217" y="191"/>
                      </a:lnTo>
                      <a:lnTo>
                        <a:pt x="217" y="19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ko-KR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</p:grpSp>
          <p:grpSp>
            <p:nvGrpSpPr>
              <p:cNvPr id="46" name="그룹 45"/>
              <p:cNvGrpSpPr/>
              <p:nvPr/>
            </p:nvGrpSpPr>
            <p:grpSpPr>
              <a:xfrm>
                <a:off x="1232545" y="3320689"/>
                <a:ext cx="736954" cy="607184"/>
                <a:chOff x="-4240213" y="3295650"/>
                <a:chExt cx="982663" cy="809626"/>
              </a:xfrm>
              <a:solidFill>
                <a:schemeClr val="tx1">
                  <a:lumMod val="65000"/>
                  <a:lumOff val="35000"/>
                </a:schemeClr>
              </a:solidFill>
            </p:grpSpPr>
            <p:sp>
              <p:nvSpPr>
                <p:cNvPr id="48" name="Freeform 29"/>
                <p:cNvSpPr/>
                <p:nvPr/>
              </p:nvSpPr>
              <p:spPr bwMode="auto">
                <a:xfrm>
                  <a:off x="-4240213" y="3586163"/>
                  <a:ext cx="862013" cy="401638"/>
                </a:xfrm>
                <a:custGeom>
                  <a:avLst/>
                  <a:gdLst/>
                  <a:ahLst/>
                  <a:cxnLst>
                    <a:cxn ang="0">
                      <a:pos x="354" y="176"/>
                    </a:cxn>
                    <a:cxn ang="0">
                      <a:pos x="356" y="154"/>
                    </a:cxn>
                    <a:cxn ang="0">
                      <a:pos x="362" y="136"/>
                    </a:cxn>
                    <a:cxn ang="0">
                      <a:pos x="372" y="117"/>
                    </a:cxn>
                    <a:cxn ang="0">
                      <a:pos x="385" y="101"/>
                    </a:cxn>
                    <a:cxn ang="0">
                      <a:pos x="400" y="88"/>
                    </a:cxn>
                    <a:cxn ang="0">
                      <a:pos x="417" y="80"/>
                    </a:cxn>
                    <a:cxn ang="0">
                      <a:pos x="437" y="73"/>
                    </a:cxn>
                    <a:cxn ang="0">
                      <a:pos x="459" y="71"/>
                    </a:cxn>
                    <a:cxn ang="0">
                      <a:pos x="469" y="71"/>
                    </a:cxn>
                    <a:cxn ang="0">
                      <a:pos x="489" y="76"/>
                    </a:cxn>
                    <a:cxn ang="0">
                      <a:pos x="507" y="83"/>
                    </a:cxn>
                    <a:cxn ang="0">
                      <a:pos x="523" y="94"/>
                    </a:cxn>
                    <a:cxn ang="0">
                      <a:pos x="530" y="100"/>
                    </a:cxn>
                    <a:cxn ang="0">
                      <a:pos x="540" y="33"/>
                    </a:cxn>
                    <a:cxn ang="0">
                      <a:pos x="543" y="14"/>
                    </a:cxn>
                    <a:cxn ang="0">
                      <a:pos x="539" y="5"/>
                    </a:cxn>
                    <a:cxn ang="0">
                      <a:pos x="530" y="1"/>
                    </a:cxn>
                    <a:cxn ang="0">
                      <a:pos x="20" y="0"/>
                    </a:cxn>
                    <a:cxn ang="0">
                      <a:pos x="13" y="1"/>
                    </a:cxn>
                    <a:cxn ang="0">
                      <a:pos x="3" y="7"/>
                    </a:cxn>
                    <a:cxn ang="0">
                      <a:pos x="0" y="17"/>
                    </a:cxn>
                    <a:cxn ang="0">
                      <a:pos x="3" y="33"/>
                    </a:cxn>
                    <a:cxn ang="0">
                      <a:pos x="9" y="70"/>
                    </a:cxn>
                    <a:cxn ang="0">
                      <a:pos x="31" y="200"/>
                    </a:cxn>
                    <a:cxn ang="0">
                      <a:pos x="39" y="234"/>
                    </a:cxn>
                    <a:cxn ang="0">
                      <a:pos x="46" y="247"/>
                    </a:cxn>
                    <a:cxn ang="0">
                      <a:pos x="54" y="251"/>
                    </a:cxn>
                    <a:cxn ang="0">
                      <a:pos x="387" y="253"/>
                    </a:cxn>
                    <a:cxn ang="0">
                      <a:pos x="380" y="244"/>
                    </a:cxn>
                    <a:cxn ang="0">
                      <a:pos x="367" y="227"/>
                    </a:cxn>
                    <a:cxn ang="0">
                      <a:pos x="359" y="208"/>
                    </a:cxn>
                    <a:cxn ang="0">
                      <a:pos x="354" y="187"/>
                    </a:cxn>
                    <a:cxn ang="0">
                      <a:pos x="354" y="176"/>
                    </a:cxn>
                  </a:cxnLst>
                  <a:rect l="0" t="0" r="r" b="b"/>
                  <a:pathLst>
                    <a:path w="543" h="253">
                      <a:moveTo>
                        <a:pt x="354" y="176"/>
                      </a:moveTo>
                      <a:lnTo>
                        <a:pt x="354" y="176"/>
                      </a:lnTo>
                      <a:lnTo>
                        <a:pt x="354" y="164"/>
                      </a:lnTo>
                      <a:lnTo>
                        <a:pt x="356" y="154"/>
                      </a:lnTo>
                      <a:lnTo>
                        <a:pt x="359" y="144"/>
                      </a:lnTo>
                      <a:lnTo>
                        <a:pt x="362" y="136"/>
                      </a:lnTo>
                      <a:lnTo>
                        <a:pt x="367" y="126"/>
                      </a:lnTo>
                      <a:lnTo>
                        <a:pt x="372" y="117"/>
                      </a:lnTo>
                      <a:lnTo>
                        <a:pt x="377" y="108"/>
                      </a:lnTo>
                      <a:lnTo>
                        <a:pt x="385" y="101"/>
                      </a:lnTo>
                      <a:lnTo>
                        <a:pt x="392" y="96"/>
                      </a:lnTo>
                      <a:lnTo>
                        <a:pt x="400" y="88"/>
                      </a:lnTo>
                      <a:lnTo>
                        <a:pt x="409" y="84"/>
                      </a:lnTo>
                      <a:lnTo>
                        <a:pt x="417" y="80"/>
                      </a:lnTo>
                      <a:lnTo>
                        <a:pt x="427" y="76"/>
                      </a:lnTo>
                      <a:lnTo>
                        <a:pt x="437" y="73"/>
                      </a:lnTo>
                      <a:lnTo>
                        <a:pt x="447" y="71"/>
                      </a:lnTo>
                      <a:lnTo>
                        <a:pt x="459" y="71"/>
                      </a:lnTo>
                      <a:lnTo>
                        <a:pt x="459" y="71"/>
                      </a:lnTo>
                      <a:lnTo>
                        <a:pt x="469" y="71"/>
                      </a:lnTo>
                      <a:lnTo>
                        <a:pt x="479" y="73"/>
                      </a:lnTo>
                      <a:lnTo>
                        <a:pt x="489" y="76"/>
                      </a:lnTo>
                      <a:lnTo>
                        <a:pt x="497" y="78"/>
                      </a:lnTo>
                      <a:lnTo>
                        <a:pt x="507" y="83"/>
                      </a:lnTo>
                      <a:lnTo>
                        <a:pt x="515" y="88"/>
                      </a:lnTo>
                      <a:lnTo>
                        <a:pt x="523" y="94"/>
                      </a:lnTo>
                      <a:lnTo>
                        <a:pt x="530" y="100"/>
                      </a:lnTo>
                      <a:lnTo>
                        <a:pt x="530" y="100"/>
                      </a:lnTo>
                      <a:lnTo>
                        <a:pt x="540" y="33"/>
                      </a:lnTo>
                      <a:lnTo>
                        <a:pt x="540" y="33"/>
                      </a:lnTo>
                      <a:lnTo>
                        <a:pt x="542" y="23"/>
                      </a:lnTo>
                      <a:lnTo>
                        <a:pt x="543" y="14"/>
                      </a:lnTo>
                      <a:lnTo>
                        <a:pt x="542" y="8"/>
                      </a:lnTo>
                      <a:lnTo>
                        <a:pt x="539" y="5"/>
                      </a:lnTo>
                      <a:lnTo>
                        <a:pt x="535" y="3"/>
                      </a:lnTo>
                      <a:lnTo>
                        <a:pt x="530" y="1"/>
                      </a:lnTo>
                      <a:lnTo>
                        <a:pt x="522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13" y="1"/>
                      </a:lnTo>
                      <a:lnTo>
                        <a:pt x="7" y="4"/>
                      </a:lnTo>
                      <a:lnTo>
                        <a:pt x="3" y="7"/>
                      </a:lnTo>
                      <a:lnTo>
                        <a:pt x="1" y="11"/>
                      </a:lnTo>
                      <a:lnTo>
                        <a:pt x="0" y="17"/>
                      </a:lnTo>
                      <a:lnTo>
                        <a:pt x="0" y="23"/>
                      </a:lnTo>
                      <a:lnTo>
                        <a:pt x="3" y="33"/>
                      </a:lnTo>
                      <a:lnTo>
                        <a:pt x="3" y="33"/>
                      </a:lnTo>
                      <a:lnTo>
                        <a:pt x="9" y="70"/>
                      </a:lnTo>
                      <a:lnTo>
                        <a:pt x="20" y="136"/>
                      </a:lnTo>
                      <a:lnTo>
                        <a:pt x="31" y="200"/>
                      </a:lnTo>
                      <a:lnTo>
                        <a:pt x="39" y="234"/>
                      </a:lnTo>
                      <a:lnTo>
                        <a:pt x="39" y="234"/>
                      </a:lnTo>
                      <a:lnTo>
                        <a:pt x="41" y="241"/>
                      </a:lnTo>
                      <a:lnTo>
                        <a:pt x="46" y="247"/>
                      </a:lnTo>
                      <a:lnTo>
                        <a:pt x="50" y="250"/>
                      </a:lnTo>
                      <a:lnTo>
                        <a:pt x="54" y="251"/>
                      </a:lnTo>
                      <a:lnTo>
                        <a:pt x="54" y="251"/>
                      </a:lnTo>
                      <a:lnTo>
                        <a:pt x="387" y="253"/>
                      </a:lnTo>
                      <a:lnTo>
                        <a:pt x="387" y="253"/>
                      </a:lnTo>
                      <a:lnTo>
                        <a:pt x="380" y="244"/>
                      </a:lnTo>
                      <a:lnTo>
                        <a:pt x="375" y="237"/>
                      </a:lnTo>
                      <a:lnTo>
                        <a:pt x="367" y="227"/>
                      </a:lnTo>
                      <a:lnTo>
                        <a:pt x="363" y="218"/>
                      </a:lnTo>
                      <a:lnTo>
                        <a:pt x="359" y="208"/>
                      </a:lnTo>
                      <a:lnTo>
                        <a:pt x="356" y="197"/>
                      </a:lnTo>
                      <a:lnTo>
                        <a:pt x="354" y="187"/>
                      </a:lnTo>
                      <a:lnTo>
                        <a:pt x="354" y="176"/>
                      </a:lnTo>
                      <a:lnTo>
                        <a:pt x="354" y="17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ko-KR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49" name="Freeform 30"/>
                <p:cNvSpPr/>
                <p:nvPr/>
              </p:nvSpPr>
              <p:spPr bwMode="auto">
                <a:xfrm>
                  <a:off x="-4181475" y="3295650"/>
                  <a:ext cx="744538" cy="269875"/>
                </a:xfrm>
                <a:custGeom>
                  <a:avLst/>
                  <a:gdLst/>
                  <a:ahLst/>
                  <a:cxnLst>
                    <a:cxn ang="0">
                      <a:pos x="0" y="170"/>
                    </a:cxn>
                    <a:cxn ang="0">
                      <a:pos x="469" y="170"/>
                    </a:cxn>
                    <a:cxn ang="0">
                      <a:pos x="469" y="88"/>
                    </a:cxn>
                    <a:cxn ang="0">
                      <a:pos x="469" y="88"/>
                    </a:cxn>
                    <a:cxn ang="0">
                      <a:pos x="469" y="81"/>
                    </a:cxn>
                    <a:cxn ang="0">
                      <a:pos x="466" y="73"/>
                    </a:cxn>
                    <a:cxn ang="0">
                      <a:pos x="463" y="66"/>
                    </a:cxn>
                    <a:cxn ang="0">
                      <a:pos x="458" y="60"/>
                    </a:cxn>
                    <a:cxn ang="0">
                      <a:pos x="452" y="54"/>
                    </a:cxn>
                    <a:cxn ang="0">
                      <a:pos x="446" y="50"/>
                    </a:cxn>
                    <a:cxn ang="0">
                      <a:pos x="439" y="48"/>
                    </a:cxn>
                    <a:cxn ang="0">
                      <a:pos x="430" y="47"/>
                    </a:cxn>
                    <a:cxn ang="0">
                      <a:pos x="166" y="47"/>
                    </a:cxn>
                    <a:cxn ang="0">
                      <a:pos x="166" y="47"/>
                    </a:cxn>
                    <a:cxn ang="0">
                      <a:pos x="163" y="44"/>
                    </a:cxn>
                    <a:cxn ang="0">
                      <a:pos x="163" y="44"/>
                    </a:cxn>
                    <a:cxn ang="0">
                      <a:pos x="162" y="38"/>
                    </a:cxn>
                    <a:cxn ang="0">
                      <a:pos x="160" y="34"/>
                    </a:cxn>
                    <a:cxn ang="0">
                      <a:pos x="160" y="30"/>
                    </a:cxn>
                    <a:cxn ang="0">
                      <a:pos x="160" y="30"/>
                    </a:cxn>
                    <a:cxn ang="0">
                      <a:pos x="160" y="23"/>
                    </a:cxn>
                    <a:cxn ang="0">
                      <a:pos x="157" y="17"/>
                    </a:cxn>
                    <a:cxn ang="0">
                      <a:pos x="156" y="13"/>
                    </a:cxn>
                    <a:cxn ang="0">
                      <a:pos x="152" y="8"/>
                    </a:cxn>
                    <a:cxn ang="0">
                      <a:pos x="147" y="5"/>
                    </a:cxn>
                    <a:cxn ang="0">
                      <a:pos x="143" y="3"/>
                    </a:cxn>
                    <a:cxn ang="0">
                      <a:pos x="137" y="1"/>
                    </a:cxn>
                    <a:cxn ang="0">
                      <a:pos x="132" y="0"/>
                    </a:cxn>
                    <a:cxn ang="0">
                      <a:pos x="27" y="0"/>
                    </a:cxn>
                    <a:cxn ang="0">
                      <a:pos x="27" y="0"/>
                    </a:cxn>
                    <a:cxn ang="0">
                      <a:pos x="23" y="1"/>
                    </a:cxn>
                    <a:cxn ang="0">
                      <a:pos x="17" y="3"/>
                    </a:cxn>
                    <a:cxn ang="0">
                      <a:pos x="13" y="5"/>
                    </a:cxn>
                    <a:cxn ang="0">
                      <a:pos x="9" y="8"/>
                    </a:cxn>
                    <a:cxn ang="0">
                      <a:pos x="4" y="14"/>
                    </a:cxn>
                    <a:cxn ang="0">
                      <a:pos x="3" y="18"/>
                    </a:cxn>
                    <a:cxn ang="0">
                      <a:pos x="2" y="24"/>
                    </a:cxn>
                    <a:cxn ang="0">
                      <a:pos x="0" y="30"/>
                    </a:cxn>
                    <a:cxn ang="0">
                      <a:pos x="0" y="71"/>
                    </a:cxn>
                    <a:cxn ang="0">
                      <a:pos x="0" y="71"/>
                    </a:cxn>
                    <a:cxn ang="0">
                      <a:pos x="0" y="73"/>
                    </a:cxn>
                    <a:cxn ang="0">
                      <a:pos x="0" y="73"/>
                    </a:cxn>
                    <a:cxn ang="0">
                      <a:pos x="0" y="78"/>
                    </a:cxn>
                    <a:cxn ang="0">
                      <a:pos x="0" y="170"/>
                    </a:cxn>
                  </a:cxnLst>
                  <a:rect l="0" t="0" r="r" b="b"/>
                  <a:pathLst>
                    <a:path w="469" h="170">
                      <a:moveTo>
                        <a:pt x="0" y="170"/>
                      </a:moveTo>
                      <a:lnTo>
                        <a:pt x="469" y="170"/>
                      </a:lnTo>
                      <a:lnTo>
                        <a:pt x="469" y="88"/>
                      </a:lnTo>
                      <a:lnTo>
                        <a:pt x="469" y="88"/>
                      </a:lnTo>
                      <a:lnTo>
                        <a:pt x="469" y="81"/>
                      </a:lnTo>
                      <a:lnTo>
                        <a:pt x="466" y="73"/>
                      </a:lnTo>
                      <a:lnTo>
                        <a:pt x="463" y="66"/>
                      </a:lnTo>
                      <a:lnTo>
                        <a:pt x="458" y="60"/>
                      </a:lnTo>
                      <a:lnTo>
                        <a:pt x="452" y="54"/>
                      </a:lnTo>
                      <a:lnTo>
                        <a:pt x="446" y="50"/>
                      </a:lnTo>
                      <a:lnTo>
                        <a:pt x="439" y="48"/>
                      </a:lnTo>
                      <a:lnTo>
                        <a:pt x="430" y="47"/>
                      </a:lnTo>
                      <a:lnTo>
                        <a:pt x="166" y="47"/>
                      </a:lnTo>
                      <a:lnTo>
                        <a:pt x="166" y="47"/>
                      </a:lnTo>
                      <a:lnTo>
                        <a:pt x="163" y="44"/>
                      </a:lnTo>
                      <a:lnTo>
                        <a:pt x="163" y="44"/>
                      </a:lnTo>
                      <a:lnTo>
                        <a:pt x="162" y="38"/>
                      </a:lnTo>
                      <a:lnTo>
                        <a:pt x="160" y="34"/>
                      </a:lnTo>
                      <a:lnTo>
                        <a:pt x="160" y="30"/>
                      </a:lnTo>
                      <a:lnTo>
                        <a:pt x="160" y="30"/>
                      </a:lnTo>
                      <a:lnTo>
                        <a:pt x="160" y="23"/>
                      </a:lnTo>
                      <a:lnTo>
                        <a:pt x="157" y="17"/>
                      </a:lnTo>
                      <a:lnTo>
                        <a:pt x="156" y="13"/>
                      </a:lnTo>
                      <a:lnTo>
                        <a:pt x="152" y="8"/>
                      </a:lnTo>
                      <a:lnTo>
                        <a:pt x="147" y="5"/>
                      </a:lnTo>
                      <a:lnTo>
                        <a:pt x="143" y="3"/>
                      </a:lnTo>
                      <a:lnTo>
                        <a:pt x="137" y="1"/>
                      </a:lnTo>
                      <a:lnTo>
                        <a:pt x="132" y="0"/>
                      </a:lnTo>
                      <a:lnTo>
                        <a:pt x="27" y="0"/>
                      </a:lnTo>
                      <a:lnTo>
                        <a:pt x="27" y="0"/>
                      </a:lnTo>
                      <a:lnTo>
                        <a:pt x="23" y="1"/>
                      </a:lnTo>
                      <a:lnTo>
                        <a:pt x="17" y="3"/>
                      </a:lnTo>
                      <a:lnTo>
                        <a:pt x="13" y="5"/>
                      </a:lnTo>
                      <a:lnTo>
                        <a:pt x="9" y="8"/>
                      </a:lnTo>
                      <a:lnTo>
                        <a:pt x="4" y="14"/>
                      </a:lnTo>
                      <a:lnTo>
                        <a:pt x="3" y="18"/>
                      </a:lnTo>
                      <a:lnTo>
                        <a:pt x="2" y="24"/>
                      </a:lnTo>
                      <a:lnTo>
                        <a:pt x="0" y="30"/>
                      </a:lnTo>
                      <a:lnTo>
                        <a:pt x="0" y="71"/>
                      </a:lnTo>
                      <a:lnTo>
                        <a:pt x="0" y="71"/>
                      </a:lnTo>
                      <a:lnTo>
                        <a:pt x="0" y="73"/>
                      </a:lnTo>
                      <a:lnTo>
                        <a:pt x="0" y="73"/>
                      </a:lnTo>
                      <a:lnTo>
                        <a:pt x="0" y="78"/>
                      </a:lnTo>
                      <a:lnTo>
                        <a:pt x="0" y="17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ko-KR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50" name="Freeform 31"/>
                <p:cNvSpPr>
                  <a:spLocks noEditPoints="1"/>
                </p:cNvSpPr>
                <p:nvPr/>
              </p:nvSpPr>
              <p:spPr bwMode="auto">
                <a:xfrm>
                  <a:off x="-3659188" y="3717925"/>
                  <a:ext cx="295275" cy="293688"/>
                </a:xfrm>
                <a:custGeom>
                  <a:avLst/>
                  <a:gdLst/>
                  <a:ahLst/>
                  <a:cxnLst>
                    <a:cxn ang="0">
                      <a:pos x="93" y="0"/>
                    </a:cxn>
                    <a:cxn ang="0">
                      <a:pos x="74" y="1"/>
                    </a:cxn>
                    <a:cxn ang="0">
                      <a:pos x="56" y="7"/>
                    </a:cxn>
                    <a:cxn ang="0">
                      <a:pos x="40" y="15"/>
                    </a:cxn>
                    <a:cxn ang="0">
                      <a:pos x="16" y="41"/>
                    </a:cxn>
                    <a:cxn ang="0">
                      <a:pos x="7" y="57"/>
                    </a:cxn>
                    <a:cxn ang="0">
                      <a:pos x="1" y="74"/>
                    </a:cxn>
                    <a:cxn ang="0">
                      <a:pos x="0" y="93"/>
                    </a:cxn>
                    <a:cxn ang="0">
                      <a:pos x="0" y="103"/>
                    </a:cxn>
                    <a:cxn ang="0">
                      <a:pos x="4" y="120"/>
                    </a:cxn>
                    <a:cxn ang="0">
                      <a:pos x="11" y="137"/>
                    </a:cxn>
                    <a:cxn ang="0">
                      <a:pos x="27" y="158"/>
                    </a:cxn>
                    <a:cxn ang="0">
                      <a:pos x="49" y="174"/>
                    </a:cxn>
                    <a:cxn ang="0">
                      <a:pos x="64" y="181"/>
                    </a:cxn>
                    <a:cxn ang="0">
                      <a:pos x="83" y="185"/>
                    </a:cxn>
                    <a:cxn ang="0">
                      <a:pos x="93" y="185"/>
                    </a:cxn>
                    <a:cxn ang="0">
                      <a:pos x="111" y="184"/>
                    </a:cxn>
                    <a:cxn ang="0">
                      <a:pos x="129" y="178"/>
                    </a:cxn>
                    <a:cxn ang="0">
                      <a:pos x="144" y="170"/>
                    </a:cxn>
                    <a:cxn ang="0">
                      <a:pos x="170" y="144"/>
                    </a:cxn>
                    <a:cxn ang="0">
                      <a:pos x="179" y="128"/>
                    </a:cxn>
                    <a:cxn ang="0">
                      <a:pos x="183" y="111"/>
                    </a:cxn>
                    <a:cxn ang="0">
                      <a:pos x="186" y="93"/>
                    </a:cxn>
                    <a:cxn ang="0">
                      <a:pos x="184" y="83"/>
                    </a:cxn>
                    <a:cxn ang="0">
                      <a:pos x="181" y="65"/>
                    </a:cxn>
                    <a:cxn ang="0">
                      <a:pos x="174" y="48"/>
                    </a:cxn>
                    <a:cxn ang="0">
                      <a:pos x="159" y="27"/>
                    </a:cxn>
                    <a:cxn ang="0">
                      <a:pos x="137" y="11"/>
                    </a:cxn>
                    <a:cxn ang="0">
                      <a:pos x="120" y="4"/>
                    </a:cxn>
                    <a:cxn ang="0">
                      <a:pos x="101" y="0"/>
                    </a:cxn>
                    <a:cxn ang="0">
                      <a:pos x="93" y="0"/>
                    </a:cxn>
                    <a:cxn ang="0">
                      <a:pos x="93" y="158"/>
                    </a:cxn>
                    <a:cxn ang="0">
                      <a:pos x="67" y="153"/>
                    </a:cxn>
                    <a:cxn ang="0">
                      <a:pos x="46" y="138"/>
                    </a:cxn>
                    <a:cxn ang="0">
                      <a:pos x="31" y="118"/>
                    </a:cxn>
                    <a:cxn ang="0">
                      <a:pos x="27" y="93"/>
                    </a:cxn>
                    <a:cxn ang="0">
                      <a:pos x="29" y="80"/>
                    </a:cxn>
                    <a:cxn ang="0">
                      <a:pos x="39" y="55"/>
                    </a:cxn>
                    <a:cxn ang="0">
                      <a:pos x="56" y="38"/>
                    </a:cxn>
                    <a:cxn ang="0">
                      <a:pos x="79" y="28"/>
                    </a:cxn>
                    <a:cxn ang="0">
                      <a:pos x="93" y="27"/>
                    </a:cxn>
                    <a:cxn ang="0">
                      <a:pos x="119" y="33"/>
                    </a:cxn>
                    <a:cxn ang="0">
                      <a:pos x="139" y="45"/>
                    </a:cxn>
                    <a:cxn ang="0">
                      <a:pos x="153" y="67"/>
                    </a:cxn>
                    <a:cxn ang="0">
                      <a:pos x="159" y="93"/>
                    </a:cxn>
                    <a:cxn ang="0">
                      <a:pos x="157" y="105"/>
                    </a:cxn>
                    <a:cxn ang="0">
                      <a:pos x="147" y="130"/>
                    </a:cxn>
                    <a:cxn ang="0">
                      <a:pos x="129" y="147"/>
                    </a:cxn>
                    <a:cxn ang="0">
                      <a:pos x="106" y="157"/>
                    </a:cxn>
                    <a:cxn ang="0">
                      <a:pos x="93" y="158"/>
                    </a:cxn>
                  </a:cxnLst>
                  <a:rect l="0" t="0" r="r" b="b"/>
                  <a:pathLst>
                    <a:path w="186" h="185">
                      <a:moveTo>
                        <a:pt x="93" y="0"/>
                      </a:moveTo>
                      <a:lnTo>
                        <a:pt x="93" y="0"/>
                      </a:lnTo>
                      <a:lnTo>
                        <a:pt x="83" y="0"/>
                      </a:lnTo>
                      <a:lnTo>
                        <a:pt x="74" y="1"/>
                      </a:lnTo>
                      <a:lnTo>
                        <a:pt x="64" y="4"/>
                      </a:lnTo>
                      <a:lnTo>
                        <a:pt x="56" y="7"/>
                      </a:lnTo>
                      <a:lnTo>
                        <a:pt x="49" y="11"/>
                      </a:lnTo>
                      <a:lnTo>
                        <a:pt x="40" y="15"/>
                      </a:lnTo>
                      <a:lnTo>
                        <a:pt x="27" y="27"/>
                      </a:lnTo>
                      <a:lnTo>
                        <a:pt x="16" y="41"/>
                      </a:lnTo>
                      <a:lnTo>
                        <a:pt x="11" y="48"/>
                      </a:lnTo>
                      <a:lnTo>
                        <a:pt x="7" y="57"/>
                      </a:lnTo>
                      <a:lnTo>
                        <a:pt x="4" y="65"/>
                      </a:lnTo>
                      <a:lnTo>
                        <a:pt x="1" y="74"/>
                      </a:lnTo>
                      <a:lnTo>
                        <a:pt x="0" y="83"/>
                      </a:lnTo>
                      <a:lnTo>
                        <a:pt x="0" y="93"/>
                      </a:lnTo>
                      <a:lnTo>
                        <a:pt x="0" y="93"/>
                      </a:lnTo>
                      <a:lnTo>
                        <a:pt x="0" y="103"/>
                      </a:lnTo>
                      <a:lnTo>
                        <a:pt x="1" y="111"/>
                      </a:lnTo>
                      <a:lnTo>
                        <a:pt x="4" y="120"/>
                      </a:lnTo>
                      <a:lnTo>
                        <a:pt x="7" y="128"/>
                      </a:lnTo>
                      <a:lnTo>
                        <a:pt x="11" y="137"/>
                      </a:lnTo>
                      <a:lnTo>
                        <a:pt x="16" y="144"/>
                      </a:lnTo>
                      <a:lnTo>
                        <a:pt x="27" y="158"/>
                      </a:lnTo>
                      <a:lnTo>
                        <a:pt x="40" y="170"/>
                      </a:lnTo>
                      <a:lnTo>
                        <a:pt x="49" y="174"/>
                      </a:lnTo>
                      <a:lnTo>
                        <a:pt x="56" y="178"/>
                      </a:lnTo>
                      <a:lnTo>
                        <a:pt x="64" y="181"/>
                      </a:lnTo>
                      <a:lnTo>
                        <a:pt x="74" y="184"/>
                      </a:lnTo>
                      <a:lnTo>
                        <a:pt x="83" y="185"/>
                      </a:lnTo>
                      <a:lnTo>
                        <a:pt x="93" y="185"/>
                      </a:lnTo>
                      <a:lnTo>
                        <a:pt x="93" y="185"/>
                      </a:lnTo>
                      <a:lnTo>
                        <a:pt x="101" y="185"/>
                      </a:lnTo>
                      <a:lnTo>
                        <a:pt x="111" y="184"/>
                      </a:lnTo>
                      <a:lnTo>
                        <a:pt x="120" y="181"/>
                      </a:lnTo>
                      <a:lnTo>
                        <a:pt x="129" y="178"/>
                      </a:lnTo>
                      <a:lnTo>
                        <a:pt x="137" y="174"/>
                      </a:lnTo>
                      <a:lnTo>
                        <a:pt x="144" y="170"/>
                      </a:lnTo>
                      <a:lnTo>
                        <a:pt x="159" y="158"/>
                      </a:lnTo>
                      <a:lnTo>
                        <a:pt x="170" y="144"/>
                      </a:lnTo>
                      <a:lnTo>
                        <a:pt x="174" y="137"/>
                      </a:lnTo>
                      <a:lnTo>
                        <a:pt x="179" y="128"/>
                      </a:lnTo>
                      <a:lnTo>
                        <a:pt x="181" y="120"/>
                      </a:lnTo>
                      <a:lnTo>
                        <a:pt x="183" y="111"/>
                      </a:lnTo>
                      <a:lnTo>
                        <a:pt x="184" y="103"/>
                      </a:lnTo>
                      <a:lnTo>
                        <a:pt x="186" y="93"/>
                      </a:lnTo>
                      <a:lnTo>
                        <a:pt x="186" y="93"/>
                      </a:lnTo>
                      <a:lnTo>
                        <a:pt x="184" y="83"/>
                      </a:lnTo>
                      <a:lnTo>
                        <a:pt x="183" y="74"/>
                      </a:lnTo>
                      <a:lnTo>
                        <a:pt x="181" y="65"/>
                      </a:lnTo>
                      <a:lnTo>
                        <a:pt x="179" y="57"/>
                      </a:lnTo>
                      <a:lnTo>
                        <a:pt x="174" y="48"/>
                      </a:lnTo>
                      <a:lnTo>
                        <a:pt x="170" y="41"/>
                      </a:lnTo>
                      <a:lnTo>
                        <a:pt x="159" y="27"/>
                      </a:lnTo>
                      <a:lnTo>
                        <a:pt x="144" y="15"/>
                      </a:lnTo>
                      <a:lnTo>
                        <a:pt x="137" y="11"/>
                      </a:lnTo>
                      <a:lnTo>
                        <a:pt x="129" y="7"/>
                      </a:lnTo>
                      <a:lnTo>
                        <a:pt x="120" y="4"/>
                      </a:lnTo>
                      <a:lnTo>
                        <a:pt x="111" y="1"/>
                      </a:lnTo>
                      <a:lnTo>
                        <a:pt x="101" y="0"/>
                      </a:lnTo>
                      <a:lnTo>
                        <a:pt x="93" y="0"/>
                      </a:lnTo>
                      <a:lnTo>
                        <a:pt x="93" y="0"/>
                      </a:lnTo>
                      <a:close/>
                      <a:moveTo>
                        <a:pt x="93" y="158"/>
                      </a:moveTo>
                      <a:lnTo>
                        <a:pt x="93" y="158"/>
                      </a:lnTo>
                      <a:lnTo>
                        <a:pt x="79" y="157"/>
                      </a:lnTo>
                      <a:lnTo>
                        <a:pt x="67" y="153"/>
                      </a:lnTo>
                      <a:lnTo>
                        <a:pt x="56" y="147"/>
                      </a:lnTo>
                      <a:lnTo>
                        <a:pt x="46" y="138"/>
                      </a:lnTo>
                      <a:lnTo>
                        <a:pt x="39" y="130"/>
                      </a:lnTo>
                      <a:lnTo>
                        <a:pt x="31" y="118"/>
                      </a:lnTo>
                      <a:lnTo>
                        <a:pt x="29" y="105"/>
                      </a:lnTo>
                      <a:lnTo>
                        <a:pt x="27" y="93"/>
                      </a:lnTo>
                      <a:lnTo>
                        <a:pt x="27" y="93"/>
                      </a:lnTo>
                      <a:lnTo>
                        <a:pt x="29" y="80"/>
                      </a:lnTo>
                      <a:lnTo>
                        <a:pt x="31" y="67"/>
                      </a:lnTo>
                      <a:lnTo>
                        <a:pt x="39" y="55"/>
                      </a:lnTo>
                      <a:lnTo>
                        <a:pt x="46" y="45"/>
                      </a:lnTo>
                      <a:lnTo>
                        <a:pt x="56" y="38"/>
                      </a:lnTo>
                      <a:lnTo>
                        <a:pt x="67" y="33"/>
                      </a:lnTo>
                      <a:lnTo>
                        <a:pt x="79" y="28"/>
                      </a:lnTo>
                      <a:lnTo>
                        <a:pt x="93" y="27"/>
                      </a:lnTo>
                      <a:lnTo>
                        <a:pt x="93" y="27"/>
                      </a:lnTo>
                      <a:lnTo>
                        <a:pt x="106" y="28"/>
                      </a:lnTo>
                      <a:lnTo>
                        <a:pt x="119" y="33"/>
                      </a:lnTo>
                      <a:lnTo>
                        <a:pt x="129" y="38"/>
                      </a:lnTo>
                      <a:lnTo>
                        <a:pt x="139" y="45"/>
                      </a:lnTo>
                      <a:lnTo>
                        <a:pt x="147" y="55"/>
                      </a:lnTo>
                      <a:lnTo>
                        <a:pt x="153" y="67"/>
                      </a:lnTo>
                      <a:lnTo>
                        <a:pt x="157" y="80"/>
                      </a:lnTo>
                      <a:lnTo>
                        <a:pt x="159" y="93"/>
                      </a:lnTo>
                      <a:lnTo>
                        <a:pt x="159" y="93"/>
                      </a:lnTo>
                      <a:lnTo>
                        <a:pt x="157" y="105"/>
                      </a:lnTo>
                      <a:lnTo>
                        <a:pt x="153" y="118"/>
                      </a:lnTo>
                      <a:lnTo>
                        <a:pt x="147" y="130"/>
                      </a:lnTo>
                      <a:lnTo>
                        <a:pt x="139" y="138"/>
                      </a:lnTo>
                      <a:lnTo>
                        <a:pt x="129" y="147"/>
                      </a:lnTo>
                      <a:lnTo>
                        <a:pt x="119" y="153"/>
                      </a:lnTo>
                      <a:lnTo>
                        <a:pt x="106" y="157"/>
                      </a:lnTo>
                      <a:lnTo>
                        <a:pt x="93" y="158"/>
                      </a:lnTo>
                      <a:lnTo>
                        <a:pt x="93" y="158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ko-KR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51" name="Freeform 32"/>
                <p:cNvSpPr>
                  <a:spLocks noEditPoints="1"/>
                </p:cNvSpPr>
                <p:nvPr/>
              </p:nvSpPr>
              <p:spPr bwMode="auto">
                <a:xfrm>
                  <a:off x="-3409950" y="3957638"/>
                  <a:ext cx="152400" cy="147638"/>
                </a:xfrm>
                <a:custGeom>
                  <a:avLst/>
                  <a:gdLst/>
                  <a:ahLst/>
                  <a:cxnLst>
                    <a:cxn ang="0">
                      <a:pos x="12" y="6"/>
                    </a:cxn>
                    <a:cxn ang="0">
                      <a:pos x="4" y="13"/>
                    </a:cxn>
                    <a:cxn ang="0">
                      <a:pos x="4" y="13"/>
                    </a:cxn>
                    <a:cxn ang="0">
                      <a:pos x="2" y="19"/>
                    </a:cxn>
                    <a:cxn ang="0">
                      <a:pos x="0" y="24"/>
                    </a:cxn>
                    <a:cxn ang="0">
                      <a:pos x="2" y="32"/>
                    </a:cxn>
                    <a:cxn ang="0">
                      <a:pos x="6" y="37"/>
                    </a:cxn>
                    <a:cxn ang="0">
                      <a:pos x="14" y="44"/>
                    </a:cxn>
                    <a:cxn ang="0">
                      <a:pos x="43" y="13"/>
                    </a:cxn>
                    <a:cxn ang="0">
                      <a:pos x="36" y="6"/>
                    </a:cxn>
                    <a:cxn ang="0">
                      <a:pos x="36" y="6"/>
                    </a:cxn>
                    <a:cxn ang="0">
                      <a:pos x="30" y="2"/>
                    </a:cxn>
                    <a:cxn ang="0">
                      <a:pos x="23" y="0"/>
                    </a:cxn>
                    <a:cxn ang="0">
                      <a:pos x="16" y="2"/>
                    </a:cxn>
                    <a:cxn ang="0">
                      <a:pos x="12" y="6"/>
                    </a:cxn>
                    <a:cxn ang="0">
                      <a:pos x="12" y="6"/>
                    </a:cxn>
                    <a:cxn ang="0">
                      <a:pos x="62" y="89"/>
                    </a:cxn>
                    <a:cxn ang="0">
                      <a:pos x="62" y="89"/>
                    </a:cxn>
                    <a:cxn ang="0">
                      <a:pos x="67" y="93"/>
                    </a:cxn>
                    <a:cxn ang="0">
                      <a:pos x="75" y="93"/>
                    </a:cxn>
                    <a:cxn ang="0">
                      <a:pos x="80" y="92"/>
                    </a:cxn>
                    <a:cxn ang="0">
                      <a:pos x="86" y="89"/>
                    </a:cxn>
                    <a:cxn ang="0">
                      <a:pos x="92" y="82"/>
                    </a:cxn>
                    <a:cxn ang="0">
                      <a:pos x="92" y="82"/>
                    </a:cxn>
                    <a:cxn ang="0">
                      <a:pos x="96" y="76"/>
                    </a:cxn>
                    <a:cxn ang="0">
                      <a:pos x="96" y="69"/>
                    </a:cxn>
                    <a:cxn ang="0">
                      <a:pos x="95" y="63"/>
                    </a:cxn>
                    <a:cxn ang="0">
                      <a:pos x="92" y="57"/>
                    </a:cxn>
                    <a:cxn ang="0">
                      <a:pos x="52" y="20"/>
                    </a:cxn>
                    <a:cxn ang="0">
                      <a:pos x="22" y="52"/>
                    </a:cxn>
                    <a:cxn ang="0">
                      <a:pos x="62" y="89"/>
                    </a:cxn>
                  </a:cxnLst>
                  <a:rect l="0" t="0" r="r" b="b"/>
                  <a:pathLst>
                    <a:path w="96" h="93">
                      <a:moveTo>
                        <a:pt x="12" y="6"/>
                      </a:moveTo>
                      <a:lnTo>
                        <a:pt x="4" y="13"/>
                      </a:lnTo>
                      <a:lnTo>
                        <a:pt x="4" y="13"/>
                      </a:lnTo>
                      <a:lnTo>
                        <a:pt x="2" y="19"/>
                      </a:lnTo>
                      <a:lnTo>
                        <a:pt x="0" y="24"/>
                      </a:lnTo>
                      <a:lnTo>
                        <a:pt x="2" y="32"/>
                      </a:lnTo>
                      <a:lnTo>
                        <a:pt x="6" y="37"/>
                      </a:lnTo>
                      <a:lnTo>
                        <a:pt x="14" y="44"/>
                      </a:lnTo>
                      <a:lnTo>
                        <a:pt x="43" y="13"/>
                      </a:lnTo>
                      <a:lnTo>
                        <a:pt x="36" y="6"/>
                      </a:lnTo>
                      <a:lnTo>
                        <a:pt x="36" y="6"/>
                      </a:lnTo>
                      <a:lnTo>
                        <a:pt x="30" y="2"/>
                      </a:lnTo>
                      <a:lnTo>
                        <a:pt x="23" y="0"/>
                      </a:lnTo>
                      <a:lnTo>
                        <a:pt x="16" y="2"/>
                      </a:lnTo>
                      <a:lnTo>
                        <a:pt x="12" y="6"/>
                      </a:lnTo>
                      <a:lnTo>
                        <a:pt x="12" y="6"/>
                      </a:lnTo>
                      <a:close/>
                      <a:moveTo>
                        <a:pt x="62" y="89"/>
                      </a:moveTo>
                      <a:lnTo>
                        <a:pt x="62" y="89"/>
                      </a:lnTo>
                      <a:lnTo>
                        <a:pt x="67" y="93"/>
                      </a:lnTo>
                      <a:lnTo>
                        <a:pt x="75" y="93"/>
                      </a:lnTo>
                      <a:lnTo>
                        <a:pt x="80" y="92"/>
                      </a:lnTo>
                      <a:lnTo>
                        <a:pt x="86" y="89"/>
                      </a:lnTo>
                      <a:lnTo>
                        <a:pt x="92" y="82"/>
                      </a:lnTo>
                      <a:lnTo>
                        <a:pt x="92" y="82"/>
                      </a:lnTo>
                      <a:lnTo>
                        <a:pt x="96" y="76"/>
                      </a:lnTo>
                      <a:lnTo>
                        <a:pt x="96" y="69"/>
                      </a:lnTo>
                      <a:lnTo>
                        <a:pt x="95" y="63"/>
                      </a:lnTo>
                      <a:lnTo>
                        <a:pt x="92" y="57"/>
                      </a:lnTo>
                      <a:lnTo>
                        <a:pt x="52" y="20"/>
                      </a:lnTo>
                      <a:lnTo>
                        <a:pt x="22" y="52"/>
                      </a:lnTo>
                      <a:lnTo>
                        <a:pt x="62" y="89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ko-KR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52" name="Freeform 33"/>
                <p:cNvSpPr/>
                <p:nvPr/>
              </p:nvSpPr>
              <p:spPr bwMode="auto">
                <a:xfrm>
                  <a:off x="-3589338" y="3840163"/>
                  <a:ext cx="146050" cy="38100"/>
                </a:xfrm>
                <a:custGeom>
                  <a:avLst/>
                  <a:gdLst/>
                  <a:ahLst/>
                  <a:cxnLst>
                    <a:cxn ang="0">
                      <a:pos x="92" y="13"/>
                    </a:cxn>
                    <a:cxn ang="0">
                      <a:pos x="92" y="13"/>
                    </a:cxn>
                    <a:cxn ang="0">
                      <a:pos x="92" y="17"/>
                    </a:cxn>
                    <a:cxn ang="0">
                      <a:pos x="89" y="21"/>
                    </a:cxn>
                    <a:cxn ang="0">
                      <a:pos x="85" y="24"/>
                    </a:cxn>
                    <a:cxn ang="0">
                      <a:pos x="80" y="24"/>
                    </a:cxn>
                    <a:cxn ang="0">
                      <a:pos x="13" y="24"/>
                    </a:cxn>
                    <a:cxn ang="0">
                      <a:pos x="13" y="24"/>
                    </a:cxn>
                    <a:cxn ang="0">
                      <a:pos x="7" y="24"/>
                    </a:cxn>
                    <a:cxn ang="0">
                      <a:pos x="5" y="21"/>
                    </a:cxn>
                    <a:cxn ang="0">
                      <a:pos x="2" y="17"/>
                    </a:cxn>
                    <a:cxn ang="0">
                      <a:pos x="0" y="13"/>
                    </a:cxn>
                    <a:cxn ang="0">
                      <a:pos x="0" y="13"/>
                    </a:cxn>
                    <a:cxn ang="0">
                      <a:pos x="0" y="13"/>
                    </a:cxn>
                    <a:cxn ang="0">
                      <a:pos x="2" y="8"/>
                    </a:cxn>
                    <a:cxn ang="0">
                      <a:pos x="5" y="4"/>
                    </a:cxn>
                    <a:cxn ang="0">
                      <a:pos x="7" y="1"/>
                    </a:cxn>
                    <a:cxn ang="0">
                      <a:pos x="13" y="0"/>
                    </a:cxn>
                    <a:cxn ang="0">
                      <a:pos x="80" y="0"/>
                    </a:cxn>
                    <a:cxn ang="0">
                      <a:pos x="80" y="0"/>
                    </a:cxn>
                    <a:cxn ang="0">
                      <a:pos x="85" y="1"/>
                    </a:cxn>
                    <a:cxn ang="0">
                      <a:pos x="89" y="4"/>
                    </a:cxn>
                    <a:cxn ang="0">
                      <a:pos x="92" y="8"/>
                    </a:cxn>
                    <a:cxn ang="0">
                      <a:pos x="92" y="13"/>
                    </a:cxn>
                    <a:cxn ang="0">
                      <a:pos x="92" y="13"/>
                    </a:cxn>
                  </a:cxnLst>
                  <a:rect l="0" t="0" r="r" b="b"/>
                  <a:pathLst>
                    <a:path w="92" h="24">
                      <a:moveTo>
                        <a:pt x="92" y="13"/>
                      </a:moveTo>
                      <a:lnTo>
                        <a:pt x="92" y="13"/>
                      </a:lnTo>
                      <a:lnTo>
                        <a:pt x="92" y="17"/>
                      </a:lnTo>
                      <a:lnTo>
                        <a:pt x="89" y="21"/>
                      </a:lnTo>
                      <a:lnTo>
                        <a:pt x="85" y="24"/>
                      </a:lnTo>
                      <a:lnTo>
                        <a:pt x="80" y="24"/>
                      </a:lnTo>
                      <a:lnTo>
                        <a:pt x="13" y="24"/>
                      </a:lnTo>
                      <a:lnTo>
                        <a:pt x="13" y="24"/>
                      </a:lnTo>
                      <a:lnTo>
                        <a:pt x="7" y="24"/>
                      </a:lnTo>
                      <a:lnTo>
                        <a:pt x="5" y="21"/>
                      </a:lnTo>
                      <a:lnTo>
                        <a:pt x="2" y="17"/>
                      </a:lnTo>
                      <a:lnTo>
                        <a:pt x="0" y="13"/>
                      </a:lnTo>
                      <a:lnTo>
                        <a:pt x="0" y="13"/>
                      </a:lnTo>
                      <a:lnTo>
                        <a:pt x="0" y="13"/>
                      </a:lnTo>
                      <a:lnTo>
                        <a:pt x="2" y="8"/>
                      </a:lnTo>
                      <a:lnTo>
                        <a:pt x="5" y="4"/>
                      </a:lnTo>
                      <a:lnTo>
                        <a:pt x="7" y="1"/>
                      </a:lnTo>
                      <a:lnTo>
                        <a:pt x="13" y="0"/>
                      </a:lnTo>
                      <a:lnTo>
                        <a:pt x="80" y="0"/>
                      </a:lnTo>
                      <a:lnTo>
                        <a:pt x="80" y="0"/>
                      </a:lnTo>
                      <a:lnTo>
                        <a:pt x="85" y="1"/>
                      </a:lnTo>
                      <a:lnTo>
                        <a:pt x="89" y="4"/>
                      </a:lnTo>
                      <a:lnTo>
                        <a:pt x="92" y="8"/>
                      </a:lnTo>
                      <a:lnTo>
                        <a:pt x="92" y="13"/>
                      </a:lnTo>
                      <a:lnTo>
                        <a:pt x="92" y="1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ko-KR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53" name="Freeform 34"/>
                <p:cNvSpPr/>
                <p:nvPr/>
              </p:nvSpPr>
              <p:spPr bwMode="auto">
                <a:xfrm>
                  <a:off x="-3533775" y="3787775"/>
                  <a:ext cx="38100" cy="144463"/>
                </a:xfrm>
                <a:custGeom>
                  <a:avLst/>
                  <a:gdLst/>
                  <a:ahLst/>
                  <a:cxnLst>
                    <a:cxn ang="0">
                      <a:pos x="11" y="0"/>
                    </a:cxn>
                    <a:cxn ang="0">
                      <a:pos x="11" y="0"/>
                    </a:cxn>
                    <a:cxn ang="0">
                      <a:pos x="17" y="1"/>
                    </a:cxn>
                    <a:cxn ang="0">
                      <a:pos x="20" y="3"/>
                    </a:cxn>
                    <a:cxn ang="0">
                      <a:pos x="22" y="7"/>
                    </a:cxn>
                    <a:cxn ang="0">
                      <a:pos x="24" y="11"/>
                    </a:cxn>
                    <a:cxn ang="0">
                      <a:pos x="24" y="79"/>
                    </a:cxn>
                    <a:cxn ang="0">
                      <a:pos x="24" y="79"/>
                    </a:cxn>
                    <a:cxn ang="0">
                      <a:pos x="22" y="84"/>
                    </a:cxn>
                    <a:cxn ang="0">
                      <a:pos x="20" y="87"/>
                    </a:cxn>
                    <a:cxn ang="0">
                      <a:pos x="17" y="90"/>
                    </a:cxn>
                    <a:cxn ang="0">
                      <a:pos x="11" y="91"/>
                    </a:cxn>
                    <a:cxn ang="0">
                      <a:pos x="11" y="91"/>
                    </a:cxn>
                    <a:cxn ang="0">
                      <a:pos x="11" y="91"/>
                    </a:cxn>
                    <a:cxn ang="0">
                      <a:pos x="7" y="90"/>
                    </a:cxn>
                    <a:cxn ang="0">
                      <a:pos x="2" y="87"/>
                    </a:cxn>
                    <a:cxn ang="0">
                      <a:pos x="0" y="84"/>
                    </a:cxn>
                    <a:cxn ang="0">
                      <a:pos x="0" y="79"/>
                    </a:cxn>
                    <a:cxn ang="0">
                      <a:pos x="0" y="11"/>
                    </a:cxn>
                    <a:cxn ang="0">
                      <a:pos x="0" y="11"/>
                    </a:cxn>
                    <a:cxn ang="0">
                      <a:pos x="0" y="7"/>
                    </a:cxn>
                    <a:cxn ang="0">
                      <a:pos x="2" y="3"/>
                    </a:cxn>
                    <a:cxn ang="0">
                      <a:pos x="7" y="1"/>
                    </a:cxn>
                    <a:cxn ang="0">
                      <a:pos x="11" y="0"/>
                    </a:cxn>
                    <a:cxn ang="0">
                      <a:pos x="11" y="0"/>
                    </a:cxn>
                  </a:cxnLst>
                  <a:rect l="0" t="0" r="r" b="b"/>
                  <a:pathLst>
                    <a:path w="24" h="91">
                      <a:moveTo>
                        <a:pt x="11" y="0"/>
                      </a:moveTo>
                      <a:lnTo>
                        <a:pt x="11" y="0"/>
                      </a:lnTo>
                      <a:lnTo>
                        <a:pt x="17" y="1"/>
                      </a:lnTo>
                      <a:lnTo>
                        <a:pt x="20" y="3"/>
                      </a:lnTo>
                      <a:lnTo>
                        <a:pt x="22" y="7"/>
                      </a:lnTo>
                      <a:lnTo>
                        <a:pt x="24" y="11"/>
                      </a:lnTo>
                      <a:lnTo>
                        <a:pt x="24" y="79"/>
                      </a:lnTo>
                      <a:lnTo>
                        <a:pt x="24" y="79"/>
                      </a:lnTo>
                      <a:lnTo>
                        <a:pt x="22" y="84"/>
                      </a:lnTo>
                      <a:lnTo>
                        <a:pt x="20" y="87"/>
                      </a:lnTo>
                      <a:lnTo>
                        <a:pt x="17" y="90"/>
                      </a:lnTo>
                      <a:lnTo>
                        <a:pt x="11" y="91"/>
                      </a:lnTo>
                      <a:lnTo>
                        <a:pt x="11" y="91"/>
                      </a:lnTo>
                      <a:lnTo>
                        <a:pt x="11" y="91"/>
                      </a:lnTo>
                      <a:lnTo>
                        <a:pt x="7" y="90"/>
                      </a:lnTo>
                      <a:lnTo>
                        <a:pt x="2" y="87"/>
                      </a:lnTo>
                      <a:lnTo>
                        <a:pt x="0" y="84"/>
                      </a:lnTo>
                      <a:lnTo>
                        <a:pt x="0" y="79"/>
                      </a:lnTo>
                      <a:lnTo>
                        <a:pt x="0" y="11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2" y="3"/>
                      </a:lnTo>
                      <a:lnTo>
                        <a:pt x="7" y="1"/>
                      </a:lnTo>
                      <a:lnTo>
                        <a:pt x="11" y="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ko-KR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</p:grpSp>
          <p:sp>
            <p:nvSpPr>
              <p:cNvPr id="47" name="Freeform 80"/>
              <p:cNvSpPr>
                <a:spLocks noEditPoints="1"/>
              </p:cNvSpPr>
              <p:nvPr/>
            </p:nvSpPr>
            <p:spPr bwMode="auto">
              <a:xfrm>
                <a:off x="3555216" y="1615504"/>
                <a:ext cx="541640" cy="419043"/>
              </a:xfrm>
              <a:custGeom>
                <a:avLst/>
                <a:gdLst/>
                <a:ahLst/>
                <a:cxnLst>
                  <a:cxn ang="0">
                    <a:pos x="221" y="394"/>
                  </a:cxn>
                  <a:cxn ang="0">
                    <a:pos x="222" y="400"/>
                  </a:cxn>
                  <a:cxn ang="0">
                    <a:pos x="228" y="410"/>
                  </a:cxn>
                  <a:cxn ang="0">
                    <a:pos x="236" y="416"/>
                  </a:cxn>
                  <a:cxn ang="0">
                    <a:pos x="249" y="416"/>
                  </a:cxn>
                  <a:cxn ang="0">
                    <a:pos x="255" y="413"/>
                  </a:cxn>
                  <a:cxn ang="0">
                    <a:pos x="431" y="290"/>
                  </a:cxn>
                  <a:cxn ang="0">
                    <a:pos x="434" y="126"/>
                  </a:cxn>
                  <a:cxn ang="0">
                    <a:pos x="351" y="67"/>
                  </a:cxn>
                  <a:cxn ang="0">
                    <a:pos x="256" y="3"/>
                  </a:cxn>
                  <a:cxn ang="0">
                    <a:pos x="249" y="0"/>
                  </a:cxn>
                  <a:cxn ang="0">
                    <a:pos x="236" y="1"/>
                  </a:cxn>
                  <a:cxn ang="0">
                    <a:pos x="228" y="8"/>
                  </a:cxn>
                  <a:cxn ang="0">
                    <a:pos x="222" y="18"/>
                  </a:cxn>
                  <a:cxn ang="0">
                    <a:pos x="221" y="24"/>
                  </a:cxn>
                  <a:cxn ang="0">
                    <a:pos x="462" y="126"/>
                  </a:cxn>
                  <a:cxn ang="0">
                    <a:pos x="519" y="290"/>
                  </a:cxn>
                  <a:cxn ang="0">
                    <a:pos x="527" y="289"/>
                  </a:cxn>
                  <a:cxn ang="0">
                    <a:pos x="538" y="279"/>
                  </a:cxn>
                  <a:cxn ang="0">
                    <a:pos x="539" y="270"/>
                  </a:cxn>
                  <a:cxn ang="0">
                    <a:pos x="539" y="144"/>
                  </a:cxn>
                  <a:cxn ang="0">
                    <a:pos x="538" y="137"/>
                  </a:cxn>
                  <a:cxn ang="0">
                    <a:pos x="527" y="127"/>
                  </a:cxn>
                  <a:cxn ang="0">
                    <a:pos x="519" y="126"/>
                  </a:cxn>
                  <a:cxn ang="0">
                    <a:pos x="75" y="18"/>
                  </a:cxn>
                  <a:cxn ang="0">
                    <a:pos x="58" y="38"/>
                  </a:cxn>
                  <a:cxn ang="0">
                    <a:pos x="29" y="81"/>
                  </a:cxn>
                  <a:cxn ang="0">
                    <a:pos x="10" y="127"/>
                  </a:cxn>
                  <a:cxn ang="0">
                    <a:pos x="2" y="176"/>
                  </a:cxn>
                  <a:cxn ang="0">
                    <a:pos x="2" y="224"/>
                  </a:cxn>
                  <a:cxn ang="0">
                    <a:pos x="12" y="273"/>
                  </a:cxn>
                  <a:cxn ang="0">
                    <a:pos x="30" y="319"/>
                  </a:cxn>
                  <a:cxn ang="0">
                    <a:pos x="58" y="362"/>
                  </a:cxn>
                  <a:cxn ang="0">
                    <a:pos x="113" y="343"/>
                  </a:cxn>
                  <a:cxn ang="0">
                    <a:pos x="101" y="327"/>
                  </a:cxn>
                  <a:cxn ang="0">
                    <a:pos x="78" y="293"/>
                  </a:cxn>
                  <a:cxn ang="0">
                    <a:pos x="63" y="257"/>
                  </a:cxn>
                  <a:cxn ang="0">
                    <a:pos x="56" y="220"/>
                  </a:cxn>
                  <a:cxn ang="0">
                    <a:pos x="56" y="181"/>
                  </a:cxn>
                  <a:cxn ang="0">
                    <a:pos x="63" y="143"/>
                  </a:cxn>
                  <a:cxn ang="0">
                    <a:pos x="78" y="107"/>
                  </a:cxn>
                  <a:cxn ang="0">
                    <a:pos x="101" y="73"/>
                  </a:cxn>
                  <a:cxn ang="0">
                    <a:pos x="113" y="57"/>
                  </a:cxn>
                  <a:cxn ang="0">
                    <a:pos x="145" y="90"/>
                  </a:cxn>
                  <a:cxn ang="0">
                    <a:pos x="135" y="101"/>
                  </a:cxn>
                  <a:cxn ang="0">
                    <a:pos x="118" y="127"/>
                  </a:cxn>
                  <a:cxn ang="0">
                    <a:pos x="106" y="156"/>
                  </a:cxn>
                  <a:cxn ang="0">
                    <a:pos x="101" y="186"/>
                  </a:cxn>
                  <a:cxn ang="0">
                    <a:pos x="101" y="214"/>
                  </a:cxn>
                  <a:cxn ang="0">
                    <a:pos x="106" y="244"/>
                  </a:cxn>
                  <a:cxn ang="0">
                    <a:pos x="118" y="273"/>
                  </a:cxn>
                  <a:cxn ang="0">
                    <a:pos x="135" y="299"/>
                  </a:cxn>
                  <a:cxn ang="0">
                    <a:pos x="185" y="271"/>
                  </a:cxn>
                  <a:cxn ang="0">
                    <a:pos x="178" y="264"/>
                  </a:cxn>
                  <a:cxn ang="0">
                    <a:pos x="166" y="247"/>
                  </a:cxn>
                  <a:cxn ang="0">
                    <a:pos x="159" y="229"/>
                  </a:cxn>
                  <a:cxn ang="0">
                    <a:pos x="156" y="210"/>
                  </a:cxn>
                  <a:cxn ang="0">
                    <a:pos x="156" y="190"/>
                  </a:cxn>
                  <a:cxn ang="0">
                    <a:pos x="159" y="171"/>
                  </a:cxn>
                  <a:cxn ang="0">
                    <a:pos x="166" y="153"/>
                  </a:cxn>
                  <a:cxn ang="0">
                    <a:pos x="178" y="136"/>
                  </a:cxn>
                  <a:cxn ang="0">
                    <a:pos x="185" y="129"/>
                  </a:cxn>
                </a:cxnLst>
                <a:rect l="0" t="0" r="r" b="b"/>
                <a:pathLst>
                  <a:path w="539" h="417">
                    <a:moveTo>
                      <a:pt x="221" y="24"/>
                    </a:moveTo>
                    <a:lnTo>
                      <a:pt x="221" y="394"/>
                    </a:lnTo>
                    <a:lnTo>
                      <a:pt x="221" y="394"/>
                    </a:lnTo>
                    <a:lnTo>
                      <a:pt x="222" y="400"/>
                    </a:lnTo>
                    <a:lnTo>
                      <a:pt x="223" y="406"/>
                    </a:lnTo>
                    <a:lnTo>
                      <a:pt x="228" y="410"/>
                    </a:lnTo>
                    <a:lnTo>
                      <a:pt x="232" y="413"/>
                    </a:lnTo>
                    <a:lnTo>
                      <a:pt x="236" y="416"/>
                    </a:lnTo>
                    <a:lnTo>
                      <a:pt x="243" y="417"/>
                    </a:lnTo>
                    <a:lnTo>
                      <a:pt x="249" y="416"/>
                    </a:lnTo>
                    <a:lnTo>
                      <a:pt x="255" y="413"/>
                    </a:lnTo>
                    <a:lnTo>
                      <a:pt x="255" y="413"/>
                    </a:lnTo>
                    <a:lnTo>
                      <a:pt x="351" y="347"/>
                    </a:lnTo>
                    <a:lnTo>
                      <a:pt x="431" y="290"/>
                    </a:lnTo>
                    <a:lnTo>
                      <a:pt x="434" y="290"/>
                    </a:lnTo>
                    <a:lnTo>
                      <a:pt x="434" y="126"/>
                    </a:lnTo>
                    <a:lnTo>
                      <a:pt x="434" y="126"/>
                    </a:lnTo>
                    <a:lnTo>
                      <a:pt x="351" y="67"/>
                    </a:lnTo>
                    <a:lnTo>
                      <a:pt x="292" y="26"/>
                    </a:lnTo>
                    <a:lnTo>
                      <a:pt x="256" y="3"/>
                    </a:lnTo>
                    <a:lnTo>
                      <a:pt x="256" y="3"/>
                    </a:lnTo>
                    <a:lnTo>
                      <a:pt x="249" y="0"/>
                    </a:lnTo>
                    <a:lnTo>
                      <a:pt x="243" y="0"/>
                    </a:lnTo>
                    <a:lnTo>
                      <a:pt x="236" y="1"/>
                    </a:lnTo>
                    <a:lnTo>
                      <a:pt x="232" y="4"/>
                    </a:lnTo>
                    <a:lnTo>
                      <a:pt x="228" y="8"/>
                    </a:lnTo>
                    <a:lnTo>
                      <a:pt x="223" y="13"/>
                    </a:lnTo>
                    <a:lnTo>
                      <a:pt x="222" y="18"/>
                    </a:lnTo>
                    <a:lnTo>
                      <a:pt x="221" y="24"/>
                    </a:lnTo>
                    <a:lnTo>
                      <a:pt x="221" y="24"/>
                    </a:lnTo>
                    <a:close/>
                    <a:moveTo>
                      <a:pt x="519" y="126"/>
                    </a:moveTo>
                    <a:lnTo>
                      <a:pt x="462" y="126"/>
                    </a:lnTo>
                    <a:lnTo>
                      <a:pt x="462" y="290"/>
                    </a:lnTo>
                    <a:lnTo>
                      <a:pt x="519" y="290"/>
                    </a:lnTo>
                    <a:lnTo>
                      <a:pt x="519" y="290"/>
                    </a:lnTo>
                    <a:lnTo>
                      <a:pt x="527" y="289"/>
                    </a:lnTo>
                    <a:lnTo>
                      <a:pt x="534" y="284"/>
                    </a:lnTo>
                    <a:lnTo>
                      <a:pt x="538" y="279"/>
                    </a:lnTo>
                    <a:lnTo>
                      <a:pt x="539" y="274"/>
                    </a:lnTo>
                    <a:lnTo>
                      <a:pt x="539" y="270"/>
                    </a:lnTo>
                    <a:lnTo>
                      <a:pt x="539" y="144"/>
                    </a:lnTo>
                    <a:lnTo>
                      <a:pt x="539" y="144"/>
                    </a:lnTo>
                    <a:lnTo>
                      <a:pt x="539" y="141"/>
                    </a:lnTo>
                    <a:lnTo>
                      <a:pt x="538" y="137"/>
                    </a:lnTo>
                    <a:lnTo>
                      <a:pt x="534" y="131"/>
                    </a:lnTo>
                    <a:lnTo>
                      <a:pt x="527" y="127"/>
                    </a:lnTo>
                    <a:lnTo>
                      <a:pt x="519" y="126"/>
                    </a:lnTo>
                    <a:lnTo>
                      <a:pt x="519" y="126"/>
                    </a:lnTo>
                    <a:close/>
                    <a:moveTo>
                      <a:pt x="113" y="57"/>
                    </a:moveTo>
                    <a:lnTo>
                      <a:pt x="75" y="18"/>
                    </a:lnTo>
                    <a:lnTo>
                      <a:pt x="75" y="18"/>
                    </a:lnTo>
                    <a:lnTo>
                      <a:pt x="58" y="38"/>
                    </a:lnTo>
                    <a:lnTo>
                      <a:pt x="42" y="60"/>
                    </a:lnTo>
                    <a:lnTo>
                      <a:pt x="29" y="81"/>
                    </a:lnTo>
                    <a:lnTo>
                      <a:pt x="19" y="104"/>
                    </a:lnTo>
                    <a:lnTo>
                      <a:pt x="10" y="127"/>
                    </a:lnTo>
                    <a:lnTo>
                      <a:pt x="5" y="151"/>
                    </a:lnTo>
                    <a:lnTo>
                      <a:pt x="2" y="176"/>
                    </a:lnTo>
                    <a:lnTo>
                      <a:pt x="0" y="200"/>
                    </a:lnTo>
                    <a:lnTo>
                      <a:pt x="2" y="224"/>
                    </a:lnTo>
                    <a:lnTo>
                      <a:pt x="5" y="249"/>
                    </a:lnTo>
                    <a:lnTo>
                      <a:pt x="12" y="273"/>
                    </a:lnTo>
                    <a:lnTo>
                      <a:pt x="19" y="296"/>
                    </a:lnTo>
                    <a:lnTo>
                      <a:pt x="30" y="319"/>
                    </a:lnTo>
                    <a:lnTo>
                      <a:pt x="43" y="340"/>
                    </a:lnTo>
                    <a:lnTo>
                      <a:pt x="58" y="362"/>
                    </a:lnTo>
                    <a:lnTo>
                      <a:pt x="75" y="380"/>
                    </a:lnTo>
                    <a:lnTo>
                      <a:pt x="113" y="343"/>
                    </a:lnTo>
                    <a:lnTo>
                      <a:pt x="113" y="343"/>
                    </a:lnTo>
                    <a:lnTo>
                      <a:pt x="101" y="327"/>
                    </a:lnTo>
                    <a:lnTo>
                      <a:pt x="88" y="310"/>
                    </a:lnTo>
                    <a:lnTo>
                      <a:pt x="78" y="293"/>
                    </a:lnTo>
                    <a:lnTo>
                      <a:pt x="70" y="276"/>
                    </a:lnTo>
                    <a:lnTo>
                      <a:pt x="63" y="257"/>
                    </a:lnTo>
                    <a:lnTo>
                      <a:pt x="59" y="239"/>
                    </a:lnTo>
                    <a:lnTo>
                      <a:pt x="56" y="220"/>
                    </a:lnTo>
                    <a:lnTo>
                      <a:pt x="55" y="200"/>
                    </a:lnTo>
                    <a:lnTo>
                      <a:pt x="56" y="181"/>
                    </a:lnTo>
                    <a:lnTo>
                      <a:pt x="59" y="161"/>
                    </a:lnTo>
                    <a:lnTo>
                      <a:pt x="63" y="143"/>
                    </a:lnTo>
                    <a:lnTo>
                      <a:pt x="69" y="124"/>
                    </a:lnTo>
                    <a:lnTo>
                      <a:pt x="78" y="107"/>
                    </a:lnTo>
                    <a:lnTo>
                      <a:pt x="88" y="90"/>
                    </a:lnTo>
                    <a:lnTo>
                      <a:pt x="101" y="73"/>
                    </a:lnTo>
                    <a:lnTo>
                      <a:pt x="113" y="57"/>
                    </a:lnTo>
                    <a:lnTo>
                      <a:pt x="113" y="57"/>
                    </a:lnTo>
                    <a:close/>
                    <a:moveTo>
                      <a:pt x="185" y="129"/>
                    </a:moveTo>
                    <a:lnTo>
                      <a:pt x="145" y="90"/>
                    </a:lnTo>
                    <a:lnTo>
                      <a:pt x="145" y="90"/>
                    </a:lnTo>
                    <a:lnTo>
                      <a:pt x="135" y="101"/>
                    </a:lnTo>
                    <a:lnTo>
                      <a:pt x="126" y="114"/>
                    </a:lnTo>
                    <a:lnTo>
                      <a:pt x="118" y="127"/>
                    </a:lnTo>
                    <a:lnTo>
                      <a:pt x="112" y="141"/>
                    </a:lnTo>
                    <a:lnTo>
                      <a:pt x="106" y="156"/>
                    </a:lnTo>
                    <a:lnTo>
                      <a:pt x="103" y="170"/>
                    </a:lnTo>
                    <a:lnTo>
                      <a:pt x="101" y="186"/>
                    </a:lnTo>
                    <a:lnTo>
                      <a:pt x="101" y="200"/>
                    </a:lnTo>
                    <a:lnTo>
                      <a:pt x="101" y="214"/>
                    </a:lnTo>
                    <a:lnTo>
                      <a:pt x="103" y="230"/>
                    </a:lnTo>
                    <a:lnTo>
                      <a:pt x="106" y="244"/>
                    </a:lnTo>
                    <a:lnTo>
                      <a:pt x="112" y="259"/>
                    </a:lnTo>
                    <a:lnTo>
                      <a:pt x="118" y="273"/>
                    </a:lnTo>
                    <a:lnTo>
                      <a:pt x="126" y="286"/>
                    </a:lnTo>
                    <a:lnTo>
                      <a:pt x="135" y="299"/>
                    </a:lnTo>
                    <a:lnTo>
                      <a:pt x="146" y="310"/>
                    </a:lnTo>
                    <a:lnTo>
                      <a:pt x="185" y="271"/>
                    </a:lnTo>
                    <a:lnTo>
                      <a:pt x="185" y="271"/>
                    </a:lnTo>
                    <a:lnTo>
                      <a:pt x="178" y="264"/>
                    </a:lnTo>
                    <a:lnTo>
                      <a:pt x="172" y="256"/>
                    </a:lnTo>
                    <a:lnTo>
                      <a:pt x="166" y="247"/>
                    </a:lnTo>
                    <a:lnTo>
                      <a:pt x="163" y="237"/>
                    </a:lnTo>
                    <a:lnTo>
                      <a:pt x="159" y="229"/>
                    </a:lnTo>
                    <a:lnTo>
                      <a:pt x="158" y="219"/>
                    </a:lnTo>
                    <a:lnTo>
                      <a:pt x="156" y="210"/>
                    </a:lnTo>
                    <a:lnTo>
                      <a:pt x="155" y="200"/>
                    </a:lnTo>
                    <a:lnTo>
                      <a:pt x="156" y="190"/>
                    </a:lnTo>
                    <a:lnTo>
                      <a:pt x="158" y="180"/>
                    </a:lnTo>
                    <a:lnTo>
                      <a:pt x="159" y="171"/>
                    </a:lnTo>
                    <a:lnTo>
                      <a:pt x="162" y="161"/>
                    </a:lnTo>
                    <a:lnTo>
                      <a:pt x="166" y="153"/>
                    </a:lnTo>
                    <a:lnTo>
                      <a:pt x="172" y="144"/>
                    </a:lnTo>
                    <a:lnTo>
                      <a:pt x="178" y="136"/>
                    </a:lnTo>
                    <a:lnTo>
                      <a:pt x="185" y="129"/>
                    </a:lnTo>
                    <a:lnTo>
                      <a:pt x="185" y="129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18436" name="그룹 4"/>
            <p:cNvGrpSpPr/>
            <p:nvPr/>
          </p:nvGrpSpPr>
          <p:grpSpPr>
            <a:xfrm>
              <a:off x="8955" y="1795"/>
              <a:ext cx="3855" cy="1791"/>
              <a:chOff x="5802338" y="2395423"/>
              <a:chExt cx="2447280" cy="1138558"/>
            </a:xfrm>
          </p:grpSpPr>
          <p:sp>
            <p:nvSpPr>
              <p:cNvPr id="117" name="모서리가 둥근 직사각형 116"/>
              <p:cNvSpPr/>
              <p:nvPr/>
            </p:nvSpPr>
            <p:spPr>
              <a:xfrm>
                <a:off x="7532490" y="2720700"/>
                <a:ext cx="717128" cy="584072"/>
              </a:xfrm>
              <a:prstGeom prst="roundRect">
                <a:avLst>
                  <a:gd name="adj" fmla="val 0"/>
                </a:avLst>
              </a:prstGeom>
              <a:gradFill>
                <a:gsLst>
                  <a:gs pos="0">
                    <a:srgbClr val="5193BF"/>
                  </a:gs>
                  <a:gs pos="100000">
                    <a:srgbClr val="427A9D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0" name="직사각형 119"/>
              <p:cNvSpPr/>
              <p:nvPr/>
            </p:nvSpPr>
            <p:spPr>
              <a:xfrm>
                <a:off x="5802338" y="2923324"/>
                <a:ext cx="1744828" cy="3386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marL="0" marR="0" lvl="0" indent="0" algn="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ko-KR" sz="1200" b="0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Asadal</a:t>
                </a:r>
                <a:r>
                  <a:rPr kumimoji="0" lang="en-US" altLang="ko-KR" sz="12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 has been  web hosting sites in Korea since March 1998.</a:t>
                </a:r>
                <a:endParaRPr kumimoji="0" lang="en-US" altLang="ko-KR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8453" name="TextBox 120"/>
              <p:cNvSpPr txBox="1"/>
              <p:nvPr/>
            </p:nvSpPr>
            <p:spPr>
              <a:xfrm>
                <a:off x="6573974" y="2706060"/>
                <a:ext cx="973192" cy="18962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algn="r">
                  <a:lnSpc>
                    <a:spcPts val="1300"/>
                  </a:lnSpc>
                </a:pPr>
                <a:r>
                  <a:rPr lang="en-US" altLang="ko-KR" sz="4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03</a:t>
                </a:r>
                <a:endParaRPr lang="en-US" altLang="ko-KR" sz="4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22" name="갈매기형 수장 121"/>
              <p:cNvSpPr/>
              <p:nvPr/>
            </p:nvSpPr>
            <p:spPr>
              <a:xfrm>
                <a:off x="6540962" y="2563284"/>
                <a:ext cx="235600" cy="235600"/>
              </a:xfrm>
              <a:prstGeom prst="chevron">
                <a:avLst/>
              </a:prstGeom>
              <a:solidFill>
                <a:srgbClr val="2561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grpSp>
            <p:nvGrpSpPr>
              <p:cNvPr id="123" name="그룹 116"/>
              <p:cNvGrpSpPr/>
              <p:nvPr/>
            </p:nvGrpSpPr>
            <p:grpSpPr>
              <a:xfrm flipH="1">
                <a:off x="7694390" y="2810551"/>
                <a:ext cx="358473" cy="380520"/>
                <a:chOff x="-5595938" y="4786313"/>
                <a:chExt cx="696913" cy="739775"/>
              </a:xfrm>
              <a:solidFill>
                <a:schemeClr val="bg1"/>
              </a:solidFill>
            </p:grpSpPr>
            <p:sp>
              <p:nvSpPr>
                <p:cNvPr id="124" name="Freeform 72"/>
                <p:cNvSpPr/>
                <p:nvPr/>
              </p:nvSpPr>
              <p:spPr bwMode="auto">
                <a:xfrm>
                  <a:off x="-5480050" y="4902200"/>
                  <a:ext cx="130175" cy="128588"/>
                </a:xfrm>
                <a:custGeom>
                  <a:avLst/>
                  <a:gdLst/>
                  <a:ahLst/>
                  <a:cxnLst>
                    <a:cxn ang="0">
                      <a:pos x="78" y="24"/>
                    </a:cxn>
                    <a:cxn ang="0">
                      <a:pos x="78" y="24"/>
                    </a:cxn>
                    <a:cxn ang="0">
                      <a:pos x="80" y="31"/>
                    </a:cxn>
                    <a:cxn ang="0">
                      <a:pos x="82" y="40"/>
                    </a:cxn>
                    <a:cxn ang="0">
                      <a:pos x="80" y="47"/>
                    </a:cxn>
                    <a:cxn ang="0">
                      <a:pos x="79" y="54"/>
                    </a:cxn>
                    <a:cxn ang="0">
                      <a:pos x="76" y="61"/>
                    </a:cxn>
                    <a:cxn ang="0">
                      <a:pos x="72" y="68"/>
                    </a:cxn>
                    <a:cxn ang="0">
                      <a:pos x="66" y="74"/>
                    </a:cxn>
                    <a:cxn ang="0">
                      <a:pos x="59" y="77"/>
                    </a:cxn>
                    <a:cxn ang="0">
                      <a:pos x="59" y="77"/>
                    </a:cxn>
                    <a:cxn ang="0">
                      <a:pos x="50" y="80"/>
                    </a:cxn>
                    <a:cxn ang="0">
                      <a:pos x="43" y="81"/>
                    </a:cxn>
                    <a:cxn ang="0">
                      <a:pos x="35" y="81"/>
                    </a:cxn>
                    <a:cxn ang="0">
                      <a:pos x="27" y="80"/>
                    </a:cxn>
                    <a:cxn ang="0">
                      <a:pos x="20" y="76"/>
                    </a:cxn>
                    <a:cxn ang="0">
                      <a:pos x="13" y="71"/>
                    </a:cxn>
                    <a:cxn ang="0">
                      <a:pos x="9" y="66"/>
                    </a:cxn>
                    <a:cxn ang="0">
                      <a:pos x="5" y="58"/>
                    </a:cxn>
                    <a:cxn ang="0">
                      <a:pos x="5" y="58"/>
                    </a:cxn>
                    <a:cxn ang="0">
                      <a:pos x="2" y="51"/>
                    </a:cxn>
                    <a:cxn ang="0">
                      <a:pos x="0" y="43"/>
                    </a:cxn>
                    <a:cxn ang="0">
                      <a:pos x="0" y="36"/>
                    </a:cxn>
                    <a:cxn ang="0">
                      <a:pos x="3" y="27"/>
                    </a:cxn>
                    <a:cxn ang="0">
                      <a:pos x="6" y="20"/>
                    </a:cxn>
                    <a:cxn ang="0">
                      <a:pos x="10" y="14"/>
                    </a:cxn>
                    <a:cxn ang="0">
                      <a:pos x="16" y="8"/>
                    </a:cxn>
                    <a:cxn ang="0">
                      <a:pos x="23" y="4"/>
                    </a:cxn>
                    <a:cxn ang="0">
                      <a:pos x="23" y="4"/>
                    </a:cxn>
                    <a:cxn ang="0">
                      <a:pos x="30" y="1"/>
                    </a:cxn>
                    <a:cxn ang="0">
                      <a:pos x="39" y="0"/>
                    </a:cxn>
                    <a:cxn ang="0">
                      <a:pos x="46" y="1"/>
                    </a:cxn>
                    <a:cxn ang="0">
                      <a:pos x="55" y="3"/>
                    </a:cxn>
                    <a:cxn ang="0">
                      <a:pos x="62" y="6"/>
                    </a:cxn>
                    <a:cxn ang="0">
                      <a:pos x="68" y="11"/>
                    </a:cxn>
                    <a:cxn ang="0">
                      <a:pos x="73" y="17"/>
                    </a:cxn>
                    <a:cxn ang="0">
                      <a:pos x="78" y="24"/>
                    </a:cxn>
                    <a:cxn ang="0">
                      <a:pos x="78" y="24"/>
                    </a:cxn>
                  </a:cxnLst>
                  <a:rect l="0" t="0" r="r" b="b"/>
                  <a:pathLst>
                    <a:path w="82" h="81">
                      <a:moveTo>
                        <a:pt x="78" y="24"/>
                      </a:moveTo>
                      <a:lnTo>
                        <a:pt x="78" y="24"/>
                      </a:lnTo>
                      <a:lnTo>
                        <a:pt x="80" y="31"/>
                      </a:lnTo>
                      <a:lnTo>
                        <a:pt x="82" y="40"/>
                      </a:lnTo>
                      <a:lnTo>
                        <a:pt x="80" y="47"/>
                      </a:lnTo>
                      <a:lnTo>
                        <a:pt x="79" y="54"/>
                      </a:lnTo>
                      <a:lnTo>
                        <a:pt x="76" y="61"/>
                      </a:lnTo>
                      <a:lnTo>
                        <a:pt x="72" y="68"/>
                      </a:lnTo>
                      <a:lnTo>
                        <a:pt x="66" y="74"/>
                      </a:lnTo>
                      <a:lnTo>
                        <a:pt x="59" y="77"/>
                      </a:lnTo>
                      <a:lnTo>
                        <a:pt x="59" y="77"/>
                      </a:lnTo>
                      <a:lnTo>
                        <a:pt x="50" y="80"/>
                      </a:lnTo>
                      <a:lnTo>
                        <a:pt x="43" y="81"/>
                      </a:lnTo>
                      <a:lnTo>
                        <a:pt x="35" y="81"/>
                      </a:lnTo>
                      <a:lnTo>
                        <a:pt x="27" y="80"/>
                      </a:lnTo>
                      <a:lnTo>
                        <a:pt x="20" y="76"/>
                      </a:lnTo>
                      <a:lnTo>
                        <a:pt x="13" y="71"/>
                      </a:lnTo>
                      <a:lnTo>
                        <a:pt x="9" y="66"/>
                      </a:lnTo>
                      <a:lnTo>
                        <a:pt x="5" y="58"/>
                      </a:lnTo>
                      <a:lnTo>
                        <a:pt x="5" y="58"/>
                      </a:lnTo>
                      <a:lnTo>
                        <a:pt x="2" y="51"/>
                      </a:lnTo>
                      <a:lnTo>
                        <a:pt x="0" y="43"/>
                      </a:lnTo>
                      <a:lnTo>
                        <a:pt x="0" y="36"/>
                      </a:lnTo>
                      <a:lnTo>
                        <a:pt x="3" y="27"/>
                      </a:lnTo>
                      <a:lnTo>
                        <a:pt x="6" y="20"/>
                      </a:lnTo>
                      <a:lnTo>
                        <a:pt x="10" y="14"/>
                      </a:lnTo>
                      <a:lnTo>
                        <a:pt x="16" y="8"/>
                      </a:lnTo>
                      <a:lnTo>
                        <a:pt x="23" y="4"/>
                      </a:lnTo>
                      <a:lnTo>
                        <a:pt x="23" y="4"/>
                      </a:lnTo>
                      <a:lnTo>
                        <a:pt x="30" y="1"/>
                      </a:lnTo>
                      <a:lnTo>
                        <a:pt x="39" y="0"/>
                      </a:lnTo>
                      <a:lnTo>
                        <a:pt x="46" y="1"/>
                      </a:lnTo>
                      <a:lnTo>
                        <a:pt x="55" y="3"/>
                      </a:lnTo>
                      <a:lnTo>
                        <a:pt x="62" y="6"/>
                      </a:lnTo>
                      <a:lnTo>
                        <a:pt x="68" y="11"/>
                      </a:lnTo>
                      <a:lnTo>
                        <a:pt x="73" y="17"/>
                      </a:lnTo>
                      <a:lnTo>
                        <a:pt x="78" y="24"/>
                      </a:lnTo>
                      <a:lnTo>
                        <a:pt x="78" y="2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ko-KR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125" name="Freeform 73"/>
                <p:cNvSpPr>
                  <a:spLocks noEditPoints="1"/>
                </p:cNvSpPr>
                <p:nvPr/>
              </p:nvSpPr>
              <p:spPr bwMode="auto">
                <a:xfrm>
                  <a:off x="-5595938" y="4786313"/>
                  <a:ext cx="588963" cy="714375"/>
                </a:xfrm>
                <a:custGeom>
                  <a:avLst/>
                  <a:gdLst/>
                  <a:ahLst/>
                  <a:cxnLst>
                    <a:cxn ang="0">
                      <a:pos x="368" y="166"/>
                    </a:cxn>
                    <a:cxn ang="0">
                      <a:pos x="371" y="133"/>
                    </a:cxn>
                    <a:cxn ang="0">
                      <a:pos x="362" y="106"/>
                    </a:cxn>
                    <a:cxn ang="0">
                      <a:pos x="331" y="70"/>
                    </a:cxn>
                    <a:cxn ang="0">
                      <a:pos x="298" y="59"/>
                    </a:cxn>
                    <a:cxn ang="0">
                      <a:pos x="266" y="59"/>
                    </a:cxn>
                    <a:cxn ang="0">
                      <a:pos x="235" y="74"/>
                    </a:cxn>
                    <a:cxn ang="0">
                      <a:pos x="216" y="64"/>
                    </a:cxn>
                    <a:cxn ang="0">
                      <a:pos x="186" y="27"/>
                    </a:cxn>
                    <a:cxn ang="0">
                      <a:pos x="145" y="4"/>
                    </a:cxn>
                    <a:cxn ang="0">
                      <a:pos x="102" y="1"/>
                    </a:cxn>
                    <a:cxn ang="0">
                      <a:pos x="65" y="11"/>
                    </a:cxn>
                    <a:cxn ang="0">
                      <a:pos x="18" y="54"/>
                    </a:cxn>
                    <a:cxn ang="0">
                      <a:pos x="0" y="99"/>
                    </a:cxn>
                    <a:cxn ang="0">
                      <a:pos x="3" y="139"/>
                    </a:cxn>
                    <a:cxn ang="0">
                      <a:pos x="19" y="177"/>
                    </a:cxn>
                    <a:cxn ang="0">
                      <a:pos x="53" y="212"/>
                    </a:cxn>
                    <a:cxn ang="0">
                      <a:pos x="39" y="217"/>
                    </a:cxn>
                    <a:cxn ang="0">
                      <a:pos x="30" y="435"/>
                    </a:cxn>
                    <a:cxn ang="0">
                      <a:pos x="39" y="449"/>
                    </a:cxn>
                    <a:cxn ang="0">
                      <a:pos x="346" y="449"/>
                    </a:cxn>
                    <a:cxn ang="0">
                      <a:pos x="356" y="232"/>
                    </a:cxn>
                    <a:cxn ang="0">
                      <a:pos x="346" y="217"/>
                    </a:cxn>
                    <a:cxn ang="0">
                      <a:pos x="338" y="210"/>
                    </a:cxn>
                    <a:cxn ang="0">
                      <a:pos x="358" y="189"/>
                    </a:cxn>
                    <a:cxn ang="0">
                      <a:pos x="30" y="133"/>
                    </a:cxn>
                    <a:cxn ang="0">
                      <a:pos x="29" y="103"/>
                    </a:cxn>
                    <a:cxn ang="0">
                      <a:pos x="40" y="69"/>
                    </a:cxn>
                    <a:cxn ang="0">
                      <a:pos x="76" y="37"/>
                    </a:cxn>
                    <a:cxn ang="0">
                      <a:pos x="105" y="29"/>
                    </a:cxn>
                    <a:cxn ang="0">
                      <a:pos x="138" y="31"/>
                    </a:cxn>
                    <a:cxn ang="0">
                      <a:pos x="169" y="49"/>
                    </a:cxn>
                    <a:cxn ang="0">
                      <a:pos x="191" y="77"/>
                    </a:cxn>
                    <a:cxn ang="0">
                      <a:pos x="199" y="114"/>
                    </a:cxn>
                    <a:cxn ang="0">
                      <a:pos x="192" y="149"/>
                    </a:cxn>
                    <a:cxn ang="0">
                      <a:pos x="172" y="177"/>
                    </a:cxn>
                    <a:cxn ang="0">
                      <a:pos x="142" y="194"/>
                    </a:cxn>
                    <a:cxn ang="0">
                      <a:pos x="113" y="200"/>
                    </a:cxn>
                    <a:cxn ang="0">
                      <a:pos x="69" y="187"/>
                    </a:cxn>
                    <a:cxn ang="0">
                      <a:pos x="43" y="162"/>
                    </a:cxn>
                    <a:cxn ang="0">
                      <a:pos x="163" y="216"/>
                    </a:cxn>
                    <a:cxn ang="0">
                      <a:pos x="208" y="179"/>
                    </a:cxn>
                    <a:cxn ang="0">
                      <a:pos x="215" y="192"/>
                    </a:cxn>
                    <a:cxn ang="0">
                      <a:pos x="241" y="216"/>
                    </a:cxn>
                    <a:cxn ang="0">
                      <a:pos x="335" y="173"/>
                    </a:cxn>
                    <a:cxn ang="0">
                      <a:pos x="311" y="194"/>
                    </a:cxn>
                    <a:cxn ang="0">
                      <a:pos x="285" y="200"/>
                    </a:cxn>
                    <a:cxn ang="0">
                      <a:pos x="255" y="192"/>
                    </a:cxn>
                    <a:cxn ang="0">
                      <a:pos x="238" y="176"/>
                    </a:cxn>
                    <a:cxn ang="0">
                      <a:pos x="228" y="143"/>
                    </a:cxn>
                    <a:cxn ang="0">
                      <a:pos x="232" y="120"/>
                    </a:cxn>
                    <a:cxn ang="0">
                      <a:pos x="246" y="100"/>
                    </a:cxn>
                    <a:cxn ang="0">
                      <a:pos x="273" y="87"/>
                    </a:cxn>
                    <a:cxn ang="0">
                      <a:pos x="301" y="87"/>
                    </a:cxn>
                    <a:cxn ang="0">
                      <a:pos x="322" y="99"/>
                    </a:cxn>
                    <a:cxn ang="0">
                      <a:pos x="338" y="119"/>
                    </a:cxn>
                    <a:cxn ang="0">
                      <a:pos x="342" y="151"/>
                    </a:cxn>
                    <a:cxn ang="0">
                      <a:pos x="335" y="173"/>
                    </a:cxn>
                  </a:cxnLst>
                  <a:rect l="0" t="0" r="r" b="b"/>
                  <a:pathLst>
                    <a:path w="371" h="450">
                      <a:moveTo>
                        <a:pt x="358" y="189"/>
                      </a:moveTo>
                      <a:lnTo>
                        <a:pt x="358" y="189"/>
                      </a:lnTo>
                      <a:lnTo>
                        <a:pt x="364" y="177"/>
                      </a:lnTo>
                      <a:lnTo>
                        <a:pt x="368" y="166"/>
                      </a:lnTo>
                      <a:lnTo>
                        <a:pt x="371" y="154"/>
                      </a:lnTo>
                      <a:lnTo>
                        <a:pt x="371" y="143"/>
                      </a:lnTo>
                      <a:lnTo>
                        <a:pt x="371" y="143"/>
                      </a:lnTo>
                      <a:lnTo>
                        <a:pt x="371" y="133"/>
                      </a:lnTo>
                      <a:lnTo>
                        <a:pt x="369" y="124"/>
                      </a:lnTo>
                      <a:lnTo>
                        <a:pt x="366" y="114"/>
                      </a:lnTo>
                      <a:lnTo>
                        <a:pt x="362" y="106"/>
                      </a:lnTo>
                      <a:lnTo>
                        <a:pt x="362" y="106"/>
                      </a:lnTo>
                      <a:lnTo>
                        <a:pt x="356" y="94"/>
                      </a:lnTo>
                      <a:lnTo>
                        <a:pt x="349" y="86"/>
                      </a:lnTo>
                      <a:lnTo>
                        <a:pt x="341" y="77"/>
                      </a:lnTo>
                      <a:lnTo>
                        <a:pt x="331" y="70"/>
                      </a:lnTo>
                      <a:lnTo>
                        <a:pt x="331" y="70"/>
                      </a:lnTo>
                      <a:lnTo>
                        <a:pt x="321" y="64"/>
                      </a:lnTo>
                      <a:lnTo>
                        <a:pt x="309" y="60"/>
                      </a:lnTo>
                      <a:lnTo>
                        <a:pt x="298" y="59"/>
                      </a:lnTo>
                      <a:lnTo>
                        <a:pt x="285" y="57"/>
                      </a:lnTo>
                      <a:lnTo>
                        <a:pt x="285" y="57"/>
                      </a:lnTo>
                      <a:lnTo>
                        <a:pt x="276" y="57"/>
                      </a:lnTo>
                      <a:lnTo>
                        <a:pt x="266" y="59"/>
                      </a:lnTo>
                      <a:lnTo>
                        <a:pt x="258" y="61"/>
                      </a:lnTo>
                      <a:lnTo>
                        <a:pt x="248" y="66"/>
                      </a:lnTo>
                      <a:lnTo>
                        <a:pt x="248" y="66"/>
                      </a:lnTo>
                      <a:lnTo>
                        <a:pt x="235" y="74"/>
                      </a:lnTo>
                      <a:lnTo>
                        <a:pt x="223" y="84"/>
                      </a:lnTo>
                      <a:lnTo>
                        <a:pt x="223" y="84"/>
                      </a:lnTo>
                      <a:lnTo>
                        <a:pt x="221" y="74"/>
                      </a:lnTo>
                      <a:lnTo>
                        <a:pt x="216" y="64"/>
                      </a:lnTo>
                      <a:lnTo>
                        <a:pt x="216" y="64"/>
                      </a:lnTo>
                      <a:lnTo>
                        <a:pt x="208" y="50"/>
                      </a:lnTo>
                      <a:lnTo>
                        <a:pt x="198" y="37"/>
                      </a:lnTo>
                      <a:lnTo>
                        <a:pt x="186" y="27"/>
                      </a:lnTo>
                      <a:lnTo>
                        <a:pt x="173" y="17"/>
                      </a:lnTo>
                      <a:lnTo>
                        <a:pt x="173" y="17"/>
                      </a:lnTo>
                      <a:lnTo>
                        <a:pt x="159" y="10"/>
                      </a:lnTo>
                      <a:lnTo>
                        <a:pt x="145" y="4"/>
                      </a:lnTo>
                      <a:lnTo>
                        <a:pt x="129" y="1"/>
                      </a:lnTo>
                      <a:lnTo>
                        <a:pt x="113" y="0"/>
                      </a:lnTo>
                      <a:lnTo>
                        <a:pt x="113" y="0"/>
                      </a:lnTo>
                      <a:lnTo>
                        <a:pt x="102" y="1"/>
                      </a:lnTo>
                      <a:lnTo>
                        <a:pt x="89" y="3"/>
                      </a:lnTo>
                      <a:lnTo>
                        <a:pt x="76" y="7"/>
                      </a:lnTo>
                      <a:lnTo>
                        <a:pt x="65" y="11"/>
                      </a:lnTo>
                      <a:lnTo>
                        <a:pt x="65" y="11"/>
                      </a:lnTo>
                      <a:lnTo>
                        <a:pt x="50" y="20"/>
                      </a:lnTo>
                      <a:lnTo>
                        <a:pt x="38" y="30"/>
                      </a:lnTo>
                      <a:lnTo>
                        <a:pt x="26" y="41"/>
                      </a:lnTo>
                      <a:lnTo>
                        <a:pt x="18" y="54"/>
                      </a:lnTo>
                      <a:lnTo>
                        <a:pt x="18" y="54"/>
                      </a:lnTo>
                      <a:lnTo>
                        <a:pt x="9" y="69"/>
                      </a:lnTo>
                      <a:lnTo>
                        <a:pt x="5" y="83"/>
                      </a:lnTo>
                      <a:lnTo>
                        <a:pt x="0" y="99"/>
                      </a:lnTo>
                      <a:lnTo>
                        <a:pt x="0" y="114"/>
                      </a:lnTo>
                      <a:lnTo>
                        <a:pt x="0" y="114"/>
                      </a:lnTo>
                      <a:lnTo>
                        <a:pt x="0" y="127"/>
                      </a:lnTo>
                      <a:lnTo>
                        <a:pt x="3" y="139"/>
                      </a:lnTo>
                      <a:lnTo>
                        <a:pt x="6" y="151"/>
                      </a:lnTo>
                      <a:lnTo>
                        <a:pt x="12" y="163"/>
                      </a:lnTo>
                      <a:lnTo>
                        <a:pt x="12" y="163"/>
                      </a:lnTo>
                      <a:lnTo>
                        <a:pt x="19" y="177"/>
                      </a:lnTo>
                      <a:lnTo>
                        <a:pt x="29" y="190"/>
                      </a:lnTo>
                      <a:lnTo>
                        <a:pt x="40" y="202"/>
                      </a:lnTo>
                      <a:lnTo>
                        <a:pt x="53" y="212"/>
                      </a:lnTo>
                      <a:lnTo>
                        <a:pt x="53" y="212"/>
                      </a:lnTo>
                      <a:lnTo>
                        <a:pt x="65" y="216"/>
                      </a:lnTo>
                      <a:lnTo>
                        <a:pt x="45" y="216"/>
                      </a:lnTo>
                      <a:lnTo>
                        <a:pt x="45" y="216"/>
                      </a:lnTo>
                      <a:lnTo>
                        <a:pt x="39" y="217"/>
                      </a:lnTo>
                      <a:lnTo>
                        <a:pt x="35" y="220"/>
                      </a:lnTo>
                      <a:lnTo>
                        <a:pt x="30" y="226"/>
                      </a:lnTo>
                      <a:lnTo>
                        <a:pt x="30" y="232"/>
                      </a:lnTo>
                      <a:lnTo>
                        <a:pt x="30" y="435"/>
                      </a:lnTo>
                      <a:lnTo>
                        <a:pt x="30" y="435"/>
                      </a:lnTo>
                      <a:lnTo>
                        <a:pt x="30" y="440"/>
                      </a:lnTo>
                      <a:lnTo>
                        <a:pt x="35" y="445"/>
                      </a:lnTo>
                      <a:lnTo>
                        <a:pt x="39" y="449"/>
                      </a:lnTo>
                      <a:lnTo>
                        <a:pt x="45" y="450"/>
                      </a:lnTo>
                      <a:lnTo>
                        <a:pt x="341" y="450"/>
                      </a:lnTo>
                      <a:lnTo>
                        <a:pt x="341" y="450"/>
                      </a:lnTo>
                      <a:lnTo>
                        <a:pt x="346" y="449"/>
                      </a:lnTo>
                      <a:lnTo>
                        <a:pt x="352" y="445"/>
                      </a:lnTo>
                      <a:lnTo>
                        <a:pt x="355" y="440"/>
                      </a:lnTo>
                      <a:lnTo>
                        <a:pt x="356" y="435"/>
                      </a:lnTo>
                      <a:lnTo>
                        <a:pt x="356" y="232"/>
                      </a:lnTo>
                      <a:lnTo>
                        <a:pt x="356" y="232"/>
                      </a:lnTo>
                      <a:lnTo>
                        <a:pt x="355" y="226"/>
                      </a:lnTo>
                      <a:lnTo>
                        <a:pt x="352" y="220"/>
                      </a:lnTo>
                      <a:lnTo>
                        <a:pt x="346" y="217"/>
                      </a:lnTo>
                      <a:lnTo>
                        <a:pt x="341" y="216"/>
                      </a:lnTo>
                      <a:lnTo>
                        <a:pt x="329" y="216"/>
                      </a:lnTo>
                      <a:lnTo>
                        <a:pt x="329" y="216"/>
                      </a:lnTo>
                      <a:lnTo>
                        <a:pt x="338" y="210"/>
                      </a:lnTo>
                      <a:lnTo>
                        <a:pt x="345" y="204"/>
                      </a:lnTo>
                      <a:lnTo>
                        <a:pt x="352" y="196"/>
                      </a:lnTo>
                      <a:lnTo>
                        <a:pt x="358" y="189"/>
                      </a:lnTo>
                      <a:lnTo>
                        <a:pt x="358" y="189"/>
                      </a:lnTo>
                      <a:close/>
                      <a:moveTo>
                        <a:pt x="36" y="151"/>
                      </a:moveTo>
                      <a:lnTo>
                        <a:pt x="36" y="151"/>
                      </a:lnTo>
                      <a:lnTo>
                        <a:pt x="33" y="141"/>
                      </a:lnTo>
                      <a:lnTo>
                        <a:pt x="30" y="133"/>
                      </a:lnTo>
                      <a:lnTo>
                        <a:pt x="29" y="123"/>
                      </a:lnTo>
                      <a:lnTo>
                        <a:pt x="28" y="114"/>
                      </a:lnTo>
                      <a:lnTo>
                        <a:pt x="28" y="114"/>
                      </a:lnTo>
                      <a:lnTo>
                        <a:pt x="29" y="103"/>
                      </a:lnTo>
                      <a:lnTo>
                        <a:pt x="32" y="90"/>
                      </a:lnTo>
                      <a:lnTo>
                        <a:pt x="36" y="80"/>
                      </a:lnTo>
                      <a:lnTo>
                        <a:pt x="40" y="69"/>
                      </a:lnTo>
                      <a:lnTo>
                        <a:pt x="40" y="69"/>
                      </a:lnTo>
                      <a:lnTo>
                        <a:pt x="48" y="60"/>
                      </a:lnTo>
                      <a:lnTo>
                        <a:pt x="56" y="51"/>
                      </a:lnTo>
                      <a:lnTo>
                        <a:pt x="66" y="43"/>
                      </a:lnTo>
                      <a:lnTo>
                        <a:pt x="76" y="37"/>
                      </a:lnTo>
                      <a:lnTo>
                        <a:pt x="76" y="37"/>
                      </a:lnTo>
                      <a:lnTo>
                        <a:pt x="86" y="33"/>
                      </a:lnTo>
                      <a:lnTo>
                        <a:pt x="95" y="30"/>
                      </a:lnTo>
                      <a:lnTo>
                        <a:pt x="105" y="29"/>
                      </a:lnTo>
                      <a:lnTo>
                        <a:pt x="113" y="29"/>
                      </a:lnTo>
                      <a:lnTo>
                        <a:pt x="113" y="29"/>
                      </a:lnTo>
                      <a:lnTo>
                        <a:pt x="126" y="30"/>
                      </a:lnTo>
                      <a:lnTo>
                        <a:pt x="138" y="31"/>
                      </a:lnTo>
                      <a:lnTo>
                        <a:pt x="148" y="36"/>
                      </a:lnTo>
                      <a:lnTo>
                        <a:pt x="159" y="41"/>
                      </a:lnTo>
                      <a:lnTo>
                        <a:pt x="159" y="41"/>
                      </a:lnTo>
                      <a:lnTo>
                        <a:pt x="169" y="49"/>
                      </a:lnTo>
                      <a:lnTo>
                        <a:pt x="178" y="57"/>
                      </a:lnTo>
                      <a:lnTo>
                        <a:pt x="185" y="66"/>
                      </a:lnTo>
                      <a:lnTo>
                        <a:pt x="191" y="77"/>
                      </a:lnTo>
                      <a:lnTo>
                        <a:pt x="191" y="77"/>
                      </a:lnTo>
                      <a:lnTo>
                        <a:pt x="195" y="86"/>
                      </a:lnTo>
                      <a:lnTo>
                        <a:pt x="198" y="96"/>
                      </a:lnTo>
                      <a:lnTo>
                        <a:pt x="199" y="104"/>
                      </a:lnTo>
                      <a:lnTo>
                        <a:pt x="199" y="114"/>
                      </a:lnTo>
                      <a:lnTo>
                        <a:pt x="199" y="114"/>
                      </a:lnTo>
                      <a:lnTo>
                        <a:pt x="199" y="126"/>
                      </a:lnTo>
                      <a:lnTo>
                        <a:pt x="196" y="137"/>
                      </a:lnTo>
                      <a:lnTo>
                        <a:pt x="192" y="149"/>
                      </a:lnTo>
                      <a:lnTo>
                        <a:pt x="186" y="159"/>
                      </a:lnTo>
                      <a:lnTo>
                        <a:pt x="186" y="159"/>
                      </a:lnTo>
                      <a:lnTo>
                        <a:pt x="179" y="169"/>
                      </a:lnTo>
                      <a:lnTo>
                        <a:pt x="172" y="177"/>
                      </a:lnTo>
                      <a:lnTo>
                        <a:pt x="162" y="186"/>
                      </a:lnTo>
                      <a:lnTo>
                        <a:pt x="151" y="192"/>
                      </a:lnTo>
                      <a:lnTo>
                        <a:pt x="151" y="192"/>
                      </a:lnTo>
                      <a:lnTo>
                        <a:pt x="142" y="194"/>
                      </a:lnTo>
                      <a:lnTo>
                        <a:pt x="132" y="197"/>
                      </a:lnTo>
                      <a:lnTo>
                        <a:pt x="123" y="199"/>
                      </a:lnTo>
                      <a:lnTo>
                        <a:pt x="113" y="200"/>
                      </a:lnTo>
                      <a:lnTo>
                        <a:pt x="113" y="200"/>
                      </a:lnTo>
                      <a:lnTo>
                        <a:pt x="102" y="199"/>
                      </a:lnTo>
                      <a:lnTo>
                        <a:pt x="90" y="196"/>
                      </a:lnTo>
                      <a:lnTo>
                        <a:pt x="79" y="193"/>
                      </a:lnTo>
                      <a:lnTo>
                        <a:pt x="69" y="187"/>
                      </a:lnTo>
                      <a:lnTo>
                        <a:pt x="69" y="187"/>
                      </a:lnTo>
                      <a:lnTo>
                        <a:pt x="59" y="180"/>
                      </a:lnTo>
                      <a:lnTo>
                        <a:pt x="50" y="172"/>
                      </a:lnTo>
                      <a:lnTo>
                        <a:pt x="43" y="162"/>
                      </a:lnTo>
                      <a:lnTo>
                        <a:pt x="36" y="151"/>
                      </a:lnTo>
                      <a:lnTo>
                        <a:pt x="36" y="151"/>
                      </a:lnTo>
                      <a:close/>
                      <a:moveTo>
                        <a:pt x="163" y="216"/>
                      </a:moveTo>
                      <a:lnTo>
                        <a:pt x="163" y="216"/>
                      </a:lnTo>
                      <a:lnTo>
                        <a:pt x="176" y="209"/>
                      </a:lnTo>
                      <a:lnTo>
                        <a:pt x="188" y="200"/>
                      </a:lnTo>
                      <a:lnTo>
                        <a:pt x="199" y="190"/>
                      </a:lnTo>
                      <a:lnTo>
                        <a:pt x="208" y="179"/>
                      </a:lnTo>
                      <a:lnTo>
                        <a:pt x="208" y="179"/>
                      </a:lnTo>
                      <a:lnTo>
                        <a:pt x="208" y="180"/>
                      </a:lnTo>
                      <a:lnTo>
                        <a:pt x="208" y="180"/>
                      </a:lnTo>
                      <a:lnTo>
                        <a:pt x="215" y="192"/>
                      </a:lnTo>
                      <a:lnTo>
                        <a:pt x="222" y="200"/>
                      </a:lnTo>
                      <a:lnTo>
                        <a:pt x="231" y="209"/>
                      </a:lnTo>
                      <a:lnTo>
                        <a:pt x="241" y="216"/>
                      </a:lnTo>
                      <a:lnTo>
                        <a:pt x="241" y="216"/>
                      </a:lnTo>
                      <a:lnTo>
                        <a:pt x="241" y="216"/>
                      </a:lnTo>
                      <a:lnTo>
                        <a:pt x="163" y="216"/>
                      </a:lnTo>
                      <a:close/>
                      <a:moveTo>
                        <a:pt x="335" y="173"/>
                      </a:moveTo>
                      <a:lnTo>
                        <a:pt x="335" y="173"/>
                      </a:lnTo>
                      <a:lnTo>
                        <a:pt x="329" y="180"/>
                      </a:lnTo>
                      <a:lnTo>
                        <a:pt x="324" y="186"/>
                      </a:lnTo>
                      <a:lnTo>
                        <a:pt x="318" y="190"/>
                      </a:lnTo>
                      <a:lnTo>
                        <a:pt x="311" y="194"/>
                      </a:lnTo>
                      <a:lnTo>
                        <a:pt x="311" y="194"/>
                      </a:lnTo>
                      <a:lnTo>
                        <a:pt x="298" y="199"/>
                      </a:lnTo>
                      <a:lnTo>
                        <a:pt x="285" y="200"/>
                      </a:lnTo>
                      <a:lnTo>
                        <a:pt x="285" y="200"/>
                      </a:lnTo>
                      <a:lnTo>
                        <a:pt x="278" y="200"/>
                      </a:lnTo>
                      <a:lnTo>
                        <a:pt x="269" y="199"/>
                      </a:lnTo>
                      <a:lnTo>
                        <a:pt x="262" y="196"/>
                      </a:lnTo>
                      <a:lnTo>
                        <a:pt x="255" y="192"/>
                      </a:lnTo>
                      <a:lnTo>
                        <a:pt x="255" y="192"/>
                      </a:lnTo>
                      <a:lnTo>
                        <a:pt x="249" y="187"/>
                      </a:lnTo>
                      <a:lnTo>
                        <a:pt x="242" y="182"/>
                      </a:lnTo>
                      <a:lnTo>
                        <a:pt x="238" y="176"/>
                      </a:lnTo>
                      <a:lnTo>
                        <a:pt x="233" y="167"/>
                      </a:lnTo>
                      <a:lnTo>
                        <a:pt x="233" y="167"/>
                      </a:lnTo>
                      <a:lnTo>
                        <a:pt x="229" y="156"/>
                      </a:lnTo>
                      <a:lnTo>
                        <a:pt x="228" y="143"/>
                      </a:lnTo>
                      <a:lnTo>
                        <a:pt x="228" y="143"/>
                      </a:lnTo>
                      <a:lnTo>
                        <a:pt x="228" y="134"/>
                      </a:lnTo>
                      <a:lnTo>
                        <a:pt x="231" y="127"/>
                      </a:lnTo>
                      <a:lnTo>
                        <a:pt x="232" y="120"/>
                      </a:lnTo>
                      <a:lnTo>
                        <a:pt x="236" y="113"/>
                      </a:lnTo>
                      <a:lnTo>
                        <a:pt x="236" y="113"/>
                      </a:lnTo>
                      <a:lnTo>
                        <a:pt x="241" y="106"/>
                      </a:lnTo>
                      <a:lnTo>
                        <a:pt x="246" y="100"/>
                      </a:lnTo>
                      <a:lnTo>
                        <a:pt x="253" y="96"/>
                      </a:lnTo>
                      <a:lnTo>
                        <a:pt x="261" y="91"/>
                      </a:lnTo>
                      <a:lnTo>
                        <a:pt x="261" y="91"/>
                      </a:lnTo>
                      <a:lnTo>
                        <a:pt x="273" y="87"/>
                      </a:lnTo>
                      <a:lnTo>
                        <a:pt x="285" y="86"/>
                      </a:lnTo>
                      <a:lnTo>
                        <a:pt x="285" y="86"/>
                      </a:lnTo>
                      <a:lnTo>
                        <a:pt x="293" y="86"/>
                      </a:lnTo>
                      <a:lnTo>
                        <a:pt x="301" y="87"/>
                      </a:lnTo>
                      <a:lnTo>
                        <a:pt x="309" y="90"/>
                      </a:lnTo>
                      <a:lnTo>
                        <a:pt x="316" y="94"/>
                      </a:lnTo>
                      <a:lnTo>
                        <a:pt x="316" y="94"/>
                      </a:lnTo>
                      <a:lnTo>
                        <a:pt x="322" y="99"/>
                      </a:lnTo>
                      <a:lnTo>
                        <a:pt x="328" y="104"/>
                      </a:lnTo>
                      <a:lnTo>
                        <a:pt x="334" y="110"/>
                      </a:lnTo>
                      <a:lnTo>
                        <a:pt x="338" y="119"/>
                      </a:lnTo>
                      <a:lnTo>
                        <a:pt x="338" y="119"/>
                      </a:lnTo>
                      <a:lnTo>
                        <a:pt x="342" y="130"/>
                      </a:lnTo>
                      <a:lnTo>
                        <a:pt x="344" y="143"/>
                      </a:lnTo>
                      <a:lnTo>
                        <a:pt x="344" y="143"/>
                      </a:lnTo>
                      <a:lnTo>
                        <a:pt x="342" y="151"/>
                      </a:lnTo>
                      <a:lnTo>
                        <a:pt x="341" y="159"/>
                      </a:lnTo>
                      <a:lnTo>
                        <a:pt x="338" y="166"/>
                      </a:lnTo>
                      <a:lnTo>
                        <a:pt x="335" y="173"/>
                      </a:lnTo>
                      <a:lnTo>
                        <a:pt x="335" y="17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ko-KR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126" name="Freeform 74"/>
                <p:cNvSpPr/>
                <p:nvPr/>
              </p:nvSpPr>
              <p:spPr bwMode="auto">
                <a:xfrm>
                  <a:off x="-5189538" y="4960938"/>
                  <a:ext cx="98425" cy="98425"/>
                </a:xfrm>
                <a:custGeom>
                  <a:avLst/>
                  <a:gdLst/>
                  <a:ahLst/>
                  <a:cxnLst>
                    <a:cxn ang="0">
                      <a:pos x="59" y="17"/>
                    </a:cxn>
                    <a:cxn ang="0">
                      <a:pos x="59" y="17"/>
                    </a:cxn>
                    <a:cxn ang="0">
                      <a:pos x="62" y="23"/>
                    </a:cxn>
                    <a:cxn ang="0">
                      <a:pos x="62" y="29"/>
                    </a:cxn>
                    <a:cxn ang="0">
                      <a:pos x="62" y="36"/>
                    </a:cxn>
                    <a:cxn ang="0">
                      <a:pos x="60" y="41"/>
                    </a:cxn>
                    <a:cxn ang="0">
                      <a:pos x="58" y="46"/>
                    </a:cxn>
                    <a:cxn ang="0">
                      <a:pos x="55" y="52"/>
                    </a:cxn>
                    <a:cxn ang="0">
                      <a:pos x="50" y="56"/>
                    </a:cxn>
                    <a:cxn ang="0">
                      <a:pos x="45" y="59"/>
                    </a:cxn>
                    <a:cxn ang="0">
                      <a:pos x="45" y="59"/>
                    </a:cxn>
                    <a:cxn ang="0">
                      <a:pos x="39" y="60"/>
                    </a:cxn>
                    <a:cxn ang="0">
                      <a:pos x="33" y="62"/>
                    </a:cxn>
                    <a:cxn ang="0">
                      <a:pos x="26" y="62"/>
                    </a:cxn>
                    <a:cxn ang="0">
                      <a:pos x="20" y="60"/>
                    </a:cxn>
                    <a:cxn ang="0">
                      <a:pos x="16" y="57"/>
                    </a:cxn>
                    <a:cxn ang="0">
                      <a:pos x="10" y="54"/>
                    </a:cxn>
                    <a:cxn ang="0">
                      <a:pos x="6" y="50"/>
                    </a:cxn>
                    <a:cxn ang="0">
                      <a:pos x="3" y="44"/>
                    </a:cxn>
                    <a:cxn ang="0">
                      <a:pos x="3" y="44"/>
                    </a:cxn>
                    <a:cxn ang="0">
                      <a:pos x="2" y="39"/>
                    </a:cxn>
                    <a:cxn ang="0">
                      <a:pos x="0" y="31"/>
                    </a:cxn>
                    <a:cxn ang="0">
                      <a:pos x="0" y="26"/>
                    </a:cxn>
                    <a:cxn ang="0">
                      <a:pos x="2" y="20"/>
                    </a:cxn>
                    <a:cxn ang="0">
                      <a:pos x="5" y="16"/>
                    </a:cxn>
                    <a:cxn ang="0">
                      <a:pos x="7" y="10"/>
                    </a:cxn>
                    <a:cxn ang="0">
                      <a:pos x="12" y="6"/>
                    </a:cxn>
                    <a:cxn ang="0">
                      <a:pos x="17" y="3"/>
                    </a:cxn>
                    <a:cxn ang="0">
                      <a:pos x="17" y="3"/>
                    </a:cxn>
                    <a:cxn ang="0">
                      <a:pos x="23" y="1"/>
                    </a:cxn>
                    <a:cxn ang="0">
                      <a:pos x="30" y="0"/>
                    </a:cxn>
                    <a:cxn ang="0">
                      <a:pos x="36" y="0"/>
                    </a:cxn>
                    <a:cxn ang="0">
                      <a:pos x="42" y="1"/>
                    </a:cxn>
                    <a:cxn ang="0">
                      <a:pos x="46" y="4"/>
                    </a:cxn>
                    <a:cxn ang="0">
                      <a:pos x="52" y="7"/>
                    </a:cxn>
                    <a:cxn ang="0">
                      <a:pos x="56" y="11"/>
                    </a:cxn>
                    <a:cxn ang="0">
                      <a:pos x="59" y="17"/>
                    </a:cxn>
                    <a:cxn ang="0">
                      <a:pos x="59" y="17"/>
                    </a:cxn>
                  </a:cxnLst>
                  <a:rect l="0" t="0" r="r" b="b"/>
                  <a:pathLst>
                    <a:path w="62" h="62">
                      <a:moveTo>
                        <a:pt x="59" y="17"/>
                      </a:moveTo>
                      <a:lnTo>
                        <a:pt x="59" y="17"/>
                      </a:lnTo>
                      <a:lnTo>
                        <a:pt x="62" y="23"/>
                      </a:lnTo>
                      <a:lnTo>
                        <a:pt x="62" y="29"/>
                      </a:lnTo>
                      <a:lnTo>
                        <a:pt x="62" y="36"/>
                      </a:lnTo>
                      <a:lnTo>
                        <a:pt x="60" y="41"/>
                      </a:lnTo>
                      <a:lnTo>
                        <a:pt x="58" y="46"/>
                      </a:lnTo>
                      <a:lnTo>
                        <a:pt x="55" y="52"/>
                      </a:lnTo>
                      <a:lnTo>
                        <a:pt x="50" y="56"/>
                      </a:lnTo>
                      <a:lnTo>
                        <a:pt x="45" y="59"/>
                      </a:lnTo>
                      <a:lnTo>
                        <a:pt x="45" y="59"/>
                      </a:lnTo>
                      <a:lnTo>
                        <a:pt x="39" y="60"/>
                      </a:lnTo>
                      <a:lnTo>
                        <a:pt x="33" y="62"/>
                      </a:lnTo>
                      <a:lnTo>
                        <a:pt x="26" y="62"/>
                      </a:lnTo>
                      <a:lnTo>
                        <a:pt x="20" y="60"/>
                      </a:lnTo>
                      <a:lnTo>
                        <a:pt x="16" y="57"/>
                      </a:lnTo>
                      <a:lnTo>
                        <a:pt x="10" y="54"/>
                      </a:lnTo>
                      <a:lnTo>
                        <a:pt x="6" y="50"/>
                      </a:lnTo>
                      <a:lnTo>
                        <a:pt x="3" y="44"/>
                      </a:lnTo>
                      <a:lnTo>
                        <a:pt x="3" y="44"/>
                      </a:lnTo>
                      <a:lnTo>
                        <a:pt x="2" y="39"/>
                      </a:lnTo>
                      <a:lnTo>
                        <a:pt x="0" y="31"/>
                      </a:lnTo>
                      <a:lnTo>
                        <a:pt x="0" y="26"/>
                      </a:lnTo>
                      <a:lnTo>
                        <a:pt x="2" y="20"/>
                      </a:lnTo>
                      <a:lnTo>
                        <a:pt x="5" y="16"/>
                      </a:lnTo>
                      <a:lnTo>
                        <a:pt x="7" y="10"/>
                      </a:lnTo>
                      <a:lnTo>
                        <a:pt x="12" y="6"/>
                      </a:lnTo>
                      <a:lnTo>
                        <a:pt x="17" y="3"/>
                      </a:lnTo>
                      <a:lnTo>
                        <a:pt x="17" y="3"/>
                      </a:lnTo>
                      <a:lnTo>
                        <a:pt x="23" y="1"/>
                      </a:lnTo>
                      <a:lnTo>
                        <a:pt x="30" y="0"/>
                      </a:lnTo>
                      <a:lnTo>
                        <a:pt x="36" y="0"/>
                      </a:lnTo>
                      <a:lnTo>
                        <a:pt x="42" y="1"/>
                      </a:lnTo>
                      <a:lnTo>
                        <a:pt x="46" y="4"/>
                      </a:lnTo>
                      <a:lnTo>
                        <a:pt x="52" y="7"/>
                      </a:lnTo>
                      <a:lnTo>
                        <a:pt x="56" y="11"/>
                      </a:lnTo>
                      <a:lnTo>
                        <a:pt x="59" y="17"/>
                      </a:lnTo>
                      <a:lnTo>
                        <a:pt x="59" y="1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ko-KR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127" name="Freeform 75"/>
                <p:cNvSpPr/>
                <p:nvPr/>
              </p:nvSpPr>
              <p:spPr bwMode="auto">
                <a:xfrm>
                  <a:off x="-4991100" y="5081588"/>
                  <a:ext cx="92075" cy="444500"/>
                </a:xfrm>
                <a:custGeom>
                  <a:avLst/>
                  <a:gdLst/>
                  <a:ahLst/>
                  <a:cxnLst>
                    <a:cxn ang="0">
                      <a:pos x="0" y="56"/>
                    </a:cxn>
                    <a:cxn ang="0">
                      <a:pos x="0" y="221"/>
                    </a:cxn>
                    <a:cxn ang="0">
                      <a:pos x="58" y="280"/>
                    </a:cxn>
                    <a:cxn ang="0">
                      <a:pos x="58" y="0"/>
                    </a:cxn>
                    <a:cxn ang="0">
                      <a:pos x="0" y="56"/>
                    </a:cxn>
                  </a:cxnLst>
                  <a:rect l="0" t="0" r="r" b="b"/>
                  <a:pathLst>
                    <a:path w="58" h="280">
                      <a:moveTo>
                        <a:pt x="0" y="56"/>
                      </a:moveTo>
                      <a:lnTo>
                        <a:pt x="0" y="221"/>
                      </a:lnTo>
                      <a:lnTo>
                        <a:pt x="58" y="280"/>
                      </a:lnTo>
                      <a:lnTo>
                        <a:pt x="58" y="0"/>
                      </a:lnTo>
                      <a:lnTo>
                        <a:pt x="0" y="5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ko-KR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</p:grpSp>
          <p:pic>
            <p:nvPicPr>
              <p:cNvPr id="18456" name="그림 128" descr="line.png"/>
              <p:cNvPicPr>
                <a:picLocks noChangeAspect="1"/>
              </p:cNvPicPr>
              <p:nvPr/>
            </p:nvPicPr>
            <p:blipFill>
              <a:blip r:embed="rId1">
                <a:lum bright="42001"/>
              </a:blip>
              <a:stretch>
                <a:fillRect/>
              </a:stretch>
            </p:blipFill>
            <p:spPr>
              <a:xfrm rot="10800000" flipH="1" flipV="1">
                <a:off x="7462373" y="2395423"/>
                <a:ext cx="292703" cy="113855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18437" name="그룹 3"/>
            <p:cNvGrpSpPr/>
            <p:nvPr/>
          </p:nvGrpSpPr>
          <p:grpSpPr>
            <a:xfrm>
              <a:off x="7170" y="3673"/>
              <a:ext cx="3855" cy="1793"/>
              <a:chOff x="4663133" y="3643198"/>
              <a:chExt cx="2447280" cy="1138558"/>
            </a:xfrm>
          </p:grpSpPr>
          <p:sp>
            <p:nvSpPr>
              <p:cNvPr id="104" name="모서리가 둥근 직사각형 103"/>
              <p:cNvSpPr/>
              <p:nvPr/>
            </p:nvSpPr>
            <p:spPr>
              <a:xfrm>
                <a:off x="6393285" y="4038732"/>
                <a:ext cx="717128" cy="584072"/>
              </a:xfrm>
              <a:prstGeom prst="roundRect">
                <a:avLst>
                  <a:gd name="adj" fmla="val 0"/>
                </a:avLst>
              </a:prstGeom>
              <a:gradFill>
                <a:gsLst>
                  <a:gs pos="0">
                    <a:srgbClr val="5193BF"/>
                  </a:gs>
                  <a:gs pos="100000">
                    <a:srgbClr val="427A9D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7" name="직사각형 106"/>
              <p:cNvSpPr/>
              <p:nvPr/>
            </p:nvSpPr>
            <p:spPr>
              <a:xfrm>
                <a:off x="4663133" y="4241356"/>
                <a:ext cx="1744828" cy="3382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marL="0" marR="0" lvl="0" indent="0" algn="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ko-KR" sz="1200" b="0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Asadal</a:t>
                </a:r>
                <a:r>
                  <a:rPr kumimoji="0" lang="en-US" altLang="ko-KR" sz="12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 has been  web hosting sites in Korea since March 1998.</a:t>
                </a:r>
                <a:endParaRPr kumimoji="0" lang="en-US" altLang="ko-KR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8447" name="TextBox 107"/>
              <p:cNvSpPr txBox="1"/>
              <p:nvPr/>
            </p:nvSpPr>
            <p:spPr>
              <a:xfrm>
                <a:off x="5434769" y="3991670"/>
                <a:ext cx="973192" cy="17331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algn="r">
                  <a:lnSpc>
                    <a:spcPts val="1300"/>
                  </a:lnSpc>
                </a:pPr>
                <a:r>
                  <a:rPr lang="en-US" altLang="ko-KR" sz="4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02</a:t>
                </a:r>
                <a:endParaRPr lang="en-US" altLang="ko-KR" sz="4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09" name="갈매기형 수장 108"/>
              <p:cNvSpPr/>
              <p:nvPr/>
            </p:nvSpPr>
            <p:spPr>
              <a:xfrm>
                <a:off x="5401757" y="3881316"/>
                <a:ext cx="235600" cy="235600"/>
              </a:xfrm>
              <a:prstGeom prst="chevron">
                <a:avLst/>
              </a:prstGeom>
              <a:solidFill>
                <a:srgbClr val="2561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grpSp>
            <p:nvGrpSpPr>
              <p:cNvPr id="110" name="그룹 87"/>
              <p:cNvGrpSpPr/>
              <p:nvPr/>
            </p:nvGrpSpPr>
            <p:grpSpPr>
              <a:xfrm>
                <a:off x="6595738" y="4115107"/>
                <a:ext cx="289295" cy="403895"/>
                <a:chOff x="-2671763" y="1741488"/>
                <a:chExt cx="657225" cy="917575"/>
              </a:xfrm>
              <a:solidFill>
                <a:schemeClr val="bg1"/>
              </a:solidFill>
            </p:grpSpPr>
            <p:sp>
              <p:nvSpPr>
                <p:cNvPr id="111" name="Freeform 24"/>
                <p:cNvSpPr>
                  <a:spLocks noEditPoints="1"/>
                </p:cNvSpPr>
                <p:nvPr/>
              </p:nvSpPr>
              <p:spPr bwMode="auto">
                <a:xfrm>
                  <a:off x="-2487613" y="2087563"/>
                  <a:ext cx="290513" cy="242888"/>
                </a:xfrm>
                <a:custGeom>
                  <a:avLst/>
                  <a:gdLst/>
                  <a:ahLst/>
                  <a:cxnLst>
                    <a:cxn ang="0">
                      <a:pos x="148" y="150"/>
                    </a:cxn>
                    <a:cxn ang="0">
                      <a:pos x="168" y="153"/>
                    </a:cxn>
                    <a:cxn ang="0">
                      <a:pos x="173" y="143"/>
                    </a:cxn>
                    <a:cxn ang="0">
                      <a:pos x="175" y="129"/>
                    </a:cxn>
                    <a:cxn ang="0">
                      <a:pos x="177" y="116"/>
                    </a:cxn>
                    <a:cxn ang="0">
                      <a:pos x="183" y="72"/>
                    </a:cxn>
                    <a:cxn ang="0">
                      <a:pos x="178" y="39"/>
                    </a:cxn>
                    <a:cxn ang="0">
                      <a:pos x="167" y="20"/>
                    </a:cxn>
                    <a:cxn ang="0">
                      <a:pos x="150" y="6"/>
                    </a:cxn>
                    <a:cxn ang="0">
                      <a:pos x="133" y="0"/>
                    </a:cxn>
                    <a:cxn ang="0">
                      <a:pos x="121" y="0"/>
                    </a:cxn>
                    <a:cxn ang="0">
                      <a:pos x="121" y="0"/>
                    </a:cxn>
                    <a:cxn ang="0">
                      <a:pos x="95" y="5"/>
                    </a:cxn>
                    <a:cxn ang="0">
                      <a:pos x="73" y="3"/>
                    </a:cxn>
                    <a:cxn ang="0">
                      <a:pos x="45" y="3"/>
                    </a:cxn>
                    <a:cxn ang="0">
                      <a:pos x="28" y="9"/>
                    </a:cxn>
                    <a:cxn ang="0">
                      <a:pos x="10" y="25"/>
                    </a:cxn>
                    <a:cxn ang="0">
                      <a:pos x="1" y="42"/>
                    </a:cxn>
                    <a:cxn ang="0">
                      <a:pos x="0" y="63"/>
                    </a:cxn>
                    <a:cxn ang="0">
                      <a:pos x="0" y="70"/>
                    </a:cxn>
                    <a:cxn ang="0">
                      <a:pos x="13" y="149"/>
                    </a:cxn>
                    <a:cxn ang="0">
                      <a:pos x="8" y="146"/>
                    </a:cxn>
                    <a:cxn ang="0">
                      <a:pos x="35" y="153"/>
                    </a:cxn>
                    <a:cxn ang="0">
                      <a:pos x="24" y="103"/>
                    </a:cxn>
                    <a:cxn ang="0">
                      <a:pos x="20" y="72"/>
                    </a:cxn>
                    <a:cxn ang="0">
                      <a:pos x="20" y="70"/>
                    </a:cxn>
                    <a:cxn ang="0">
                      <a:pos x="20" y="69"/>
                    </a:cxn>
                    <a:cxn ang="0">
                      <a:pos x="21" y="53"/>
                    </a:cxn>
                    <a:cxn ang="0">
                      <a:pos x="25" y="39"/>
                    </a:cxn>
                    <a:cxn ang="0">
                      <a:pos x="35" y="29"/>
                    </a:cxn>
                    <a:cxn ang="0">
                      <a:pos x="57" y="23"/>
                    </a:cxn>
                    <a:cxn ang="0">
                      <a:pos x="61" y="36"/>
                    </a:cxn>
                    <a:cxn ang="0">
                      <a:pos x="55" y="49"/>
                    </a:cxn>
                    <a:cxn ang="0">
                      <a:pos x="55" y="70"/>
                    </a:cxn>
                    <a:cxn ang="0">
                      <a:pos x="64" y="95"/>
                    </a:cxn>
                    <a:cxn ang="0">
                      <a:pos x="75" y="107"/>
                    </a:cxn>
                    <a:cxn ang="0">
                      <a:pos x="93" y="113"/>
                    </a:cxn>
                    <a:cxn ang="0">
                      <a:pos x="108" y="109"/>
                    </a:cxn>
                    <a:cxn ang="0">
                      <a:pos x="121" y="95"/>
                    </a:cxn>
                    <a:cxn ang="0">
                      <a:pos x="130" y="79"/>
                    </a:cxn>
                    <a:cxn ang="0">
                      <a:pos x="133" y="63"/>
                    </a:cxn>
                    <a:cxn ang="0">
                      <a:pos x="127" y="43"/>
                    </a:cxn>
                    <a:cxn ang="0">
                      <a:pos x="118" y="29"/>
                    </a:cxn>
                    <a:cxn ang="0">
                      <a:pos x="121" y="22"/>
                    </a:cxn>
                    <a:cxn ang="0">
                      <a:pos x="133" y="23"/>
                    </a:cxn>
                    <a:cxn ang="0">
                      <a:pos x="147" y="30"/>
                    </a:cxn>
                    <a:cxn ang="0">
                      <a:pos x="158" y="47"/>
                    </a:cxn>
                    <a:cxn ang="0">
                      <a:pos x="163" y="72"/>
                    </a:cxn>
                    <a:cxn ang="0">
                      <a:pos x="157" y="112"/>
                    </a:cxn>
                    <a:cxn ang="0">
                      <a:pos x="154" y="125"/>
                    </a:cxn>
                    <a:cxn ang="0">
                      <a:pos x="100" y="87"/>
                    </a:cxn>
                    <a:cxn ang="0">
                      <a:pos x="94" y="92"/>
                    </a:cxn>
                    <a:cxn ang="0">
                      <a:pos x="90" y="92"/>
                    </a:cxn>
                    <a:cxn ang="0">
                      <a:pos x="84" y="86"/>
                    </a:cxn>
                    <a:cxn ang="0">
                      <a:pos x="77" y="70"/>
                    </a:cxn>
                    <a:cxn ang="0">
                      <a:pos x="77" y="55"/>
                    </a:cxn>
                    <a:cxn ang="0">
                      <a:pos x="81" y="42"/>
                    </a:cxn>
                    <a:cxn ang="0">
                      <a:pos x="90" y="33"/>
                    </a:cxn>
                    <a:cxn ang="0">
                      <a:pos x="101" y="42"/>
                    </a:cxn>
                    <a:cxn ang="0">
                      <a:pos x="110" y="56"/>
                    </a:cxn>
                    <a:cxn ang="0">
                      <a:pos x="110" y="72"/>
                    </a:cxn>
                  </a:cxnLst>
                  <a:rect l="0" t="0" r="r" b="b"/>
                  <a:pathLst>
                    <a:path w="183" h="153">
                      <a:moveTo>
                        <a:pt x="154" y="125"/>
                      </a:moveTo>
                      <a:lnTo>
                        <a:pt x="154" y="125"/>
                      </a:lnTo>
                      <a:lnTo>
                        <a:pt x="148" y="150"/>
                      </a:lnTo>
                      <a:lnTo>
                        <a:pt x="148" y="150"/>
                      </a:lnTo>
                      <a:lnTo>
                        <a:pt x="148" y="153"/>
                      </a:lnTo>
                      <a:lnTo>
                        <a:pt x="168" y="153"/>
                      </a:lnTo>
                      <a:lnTo>
                        <a:pt x="168" y="153"/>
                      </a:lnTo>
                      <a:lnTo>
                        <a:pt x="173" y="143"/>
                      </a:lnTo>
                      <a:lnTo>
                        <a:pt x="173" y="143"/>
                      </a:lnTo>
                      <a:lnTo>
                        <a:pt x="173" y="143"/>
                      </a:lnTo>
                      <a:lnTo>
                        <a:pt x="173" y="143"/>
                      </a:lnTo>
                      <a:lnTo>
                        <a:pt x="175" y="129"/>
                      </a:lnTo>
                      <a:lnTo>
                        <a:pt x="175" y="129"/>
                      </a:lnTo>
                      <a:lnTo>
                        <a:pt x="177" y="116"/>
                      </a:lnTo>
                      <a:lnTo>
                        <a:pt x="177" y="116"/>
                      </a:lnTo>
                      <a:lnTo>
                        <a:pt x="181" y="96"/>
                      </a:lnTo>
                      <a:lnTo>
                        <a:pt x="183" y="72"/>
                      </a:lnTo>
                      <a:lnTo>
                        <a:pt x="183" y="72"/>
                      </a:lnTo>
                      <a:lnTo>
                        <a:pt x="183" y="62"/>
                      </a:lnTo>
                      <a:lnTo>
                        <a:pt x="181" y="50"/>
                      </a:lnTo>
                      <a:lnTo>
                        <a:pt x="178" y="39"/>
                      </a:lnTo>
                      <a:lnTo>
                        <a:pt x="174" y="29"/>
                      </a:lnTo>
                      <a:lnTo>
                        <a:pt x="174" y="29"/>
                      </a:lnTo>
                      <a:lnTo>
                        <a:pt x="167" y="20"/>
                      </a:lnTo>
                      <a:lnTo>
                        <a:pt x="158" y="12"/>
                      </a:lnTo>
                      <a:lnTo>
                        <a:pt x="158" y="12"/>
                      </a:lnTo>
                      <a:lnTo>
                        <a:pt x="150" y="6"/>
                      </a:lnTo>
                      <a:lnTo>
                        <a:pt x="138" y="2"/>
                      </a:lnTo>
                      <a:lnTo>
                        <a:pt x="138" y="2"/>
                      </a:lnTo>
                      <a:lnTo>
                        <a:pt x="133" y="0"/>
                      </a:lnTo>
                      <a:lnTo>
                        <a:pt x="130" y="0"/>
                      </a:lnTo>
                      <a:lnTo>
                        <a:pt x="130" y="0"/>
                      </a:lnTo>
                      <a:lnTo>
                        <a:pt x="121" y="0"/>
                      </a:lnTo>
                      <a:lnTo>
                        <a:pt x="121" y="0"/>
                      </a:lnTo>
                      <a:lnTo>
                        <a:pt x="121" y="0"/>
                      </a:lnTo>
                      <a:lnTo>
                        <a:pt x="121" y="0"/>
                      </a:lnTo>
                      <a:lnTo>
                        <a:pt x="113" y="0"/>
                      </a:lnTo>
                      <a:lnTo>
                        <a:pt x="104" y="2"/>
                      </a:lnTo>
                      <a:lnTo>
                        <a:pt x="95" y="5"/>
                      </a:lnTo>
                      <a:lnTo>
                        <a:pt x="88" y="7"/>
                      </a:lnTo>
                      <a:lnTo>
                        <a:pt x="88" y="7"/>
                      </a:lnTo>
                      <a:lnTo>
                        <a:pt x="73" y="3"/>
                      </a:lnTo>
                      <a:lnTo>
                        <a:pt x="57" y="2"/>
                      </a:lnTo>
                      <a:lnTo>
                        <a:pt x="57" y="2"/>
                      </a:lnTo>
                      <a:lnTo>
                        <a:pt x="45" y="3"/>
                      </a:lnTo>
                      <a:lnTo>
                        <a:pt x="35" y="5"/>
                      </a:lnTo>
                      <a:lnTo>
                        <a:pt x="35" y="5"/>
                      </a:lnTo>
                      <a:lnTo>
                        <a:pt x="28" y="9"/>
                      </a:lnTo>
                      <a:lnTo>
                        <a:pt x="21" y="13"/>
                      </a:lnTo>
                      <a:lnTo>
                        <a:pt x="15" y="17"/>
                      </a:lnTo>
                      <a:lnTo>
                        <a:pt x="10" y="25"/>
                      </a:lnTo>
                      <a:lnTo>
                        <a:pt x="10" y="25"/>
                      </a:lnTo>
                      <a:lnTo>
                        <a:pt x="5" y="33"/>
                      </a:lnTo>
                      <a:lnTo>
                        <a:pt x="1" y="42"/>
                      </a:lnTo>
                      <a:lnTo>
                        <a:pt x="0" y="52"/>
                      </a:lnTo>
                      <a:lnTo>
                        <a:pt x="0" y="63"/>
                      </a:lnTo>
                      <a:lnTo>
                        <a:pt x="0" y="63"/>
                      </a:lnTo>
                      <a:lnTo>
                        <a:pt x="0" y="70"/>
                      </a:lnTo>
                      <a:lnTo>
                        <a:pt x="0" y="70"/>
                      </a:lnTo>
                      <a:lnTo>
                        <a:pt x="0" y="70"/>
                      </a:lnTo>
                      <a:lnTo>
                        <a:pt x="1" y="93"/>
                      </a:lnTo>
                      <a:lnTo>
                        <a:pt x="5" y="119"/>
                      </a:lnTo>
                      <a:lnTo>
                        <a:pt x="13" y="149"/>
                      </a:lnTo>
                      <a:lnTo>
                        <a:pt x="13" y="149"/>
                      </a:lnTo>
                      <a:lnTo>
                        <a:pt x="8" y="146"/>
                      </a:lnTo>
                      <a:lnTo>
                        <a:pt x="8" y="146"/>
                      </a:lnTo>
                      <a:lnTo>
                        <a:pt x="11" y="153"/>
                      </a:lnTo>
                      <a:lnTo>
                        <a:pt x="35" y="153"/>
                      </a:lnTo>
                      <a:lnTo>
                        <a:pt x="35" y="153"/>
                      </a:lnTo>
                      <a:lnTo>
                        <a:pt x="28" y="126"/>
                      </a:lnTo>
                      <a:lnTo>
                        <a:pt x="24" y="103"/>
                      </a:lnTo>
                      <a:lnTo>
                        <a:pt x="24" y="103"/>
                      </a:lnTo>
                      <a:lnTo>
                        <a:pt x="21" y="79"/>
                      </a:lnTo>
                      <a:lnTo>
                        <a:pt x="21" y="79"/>
                      </a:lnTo>
                      <a:lnTo>
                        <a:pt x="20" y="72"/>
                      </a:lnTo>
                      <a:lnTo>
                        <a:pt x="20" y="72"/>
                      </a:lnTo>
                      <a:lnTo>
                        <a:pt x="20" y="70"/>
                      </a:lnTo>
                      <a:lnTo>
                        <a:pt x="20" y="70"/>
                      </a:lnTo>
                      <a:lnTo>
                        <a:pt x="20" y="70"/>
                      </a:lnTo>
                      <a:lnTo>
                        <a:pt x="20" y="69"/>
                      </a:lnTo>
                      <a:lnTo>
                        <a:pt x="20" y="69"/>
                      </a:lnTo>
                      <a:lnTo>
                        <a:pt x="20" y="63"/>
                      </a:lnTo>
                      <a:lnTo>
                        <a:pt x="20" y="63"/>
                      </a:lnTo>
                      <a:lnTo>
                        <a:pt x="21" y="53"/>
                      </a:lnTo>
                      <a:lnTo>
                        <a:pt x="23" y="45"/>
                      </a:lnTo>
                      <a:lnTo>
                        <a:pt x="23" y="45"/>
                      </a:lnTo>
                      <a:lnTo>
                        <a:pt x="25" y="39"/>
                      </a:lnTo>
                      <a:lnTo>
                        <a:pt x="28" y="35"/>
                      </a:lnTo>
                      <a:lnTo>
                        <a:pt x="35" y="29"/>
                      </a:lnTo>
                      <a:lnTo>
                        <a:pt x="35" y="29"/>
                      </a:lnTo>
                      <a:lnTo>
                        <a:pt x="45" y="25"/>
                      </a:lnTo>
                      <a:lnTo>
                        <a:pt x="57" y="23"/>
                      </a:lnTo>
                      <a:lnTo>
                        <a:pt x="57" y="23"/>
                      </a:lnTo>
                      <a:lnTo>
                        <a:pt x="67" y="25"/>
                      </a:lnTo>
                      <a:lnTo>
                        <a:pt x="67" y="25"/>
                      </a:lnTo>
                      <a:lnTo>
                        <a:pt x="61" y="36"/>
                      </a:lnTo>
                      <a:lnTo>
                        <a:pt x="58" y="43"/>
                      </a:lnTo>
                      <a:lnTo>
                        <a:pt x="55" y="49"/>
                      </a:lnTo>
                      <a:lnTo>
                        <a:pt x="55" y="49"/>
                      </a:lnTo>
                      <a:lnTo>
                        <a:pt x="55" y="60"/>
                      </a:lnTo>
                      <a:lnTo>
                        <a:pt x="55" y="60"/>
                      </a:lnTo>
                      <a:lnTo>
                        <a:pt x="55" y="70"/>
                      </a:lnTo>
                      <a:lnTo>
                        <a:pt x="57" y="79"/>
                      </a:lnTo>
                      <a:lnTo>
                        <a:pt x="60" y="87"/>
                      </a:lnTo>
                      <a:lnTo>
                        <a:pt x="64" y="95"/>
                      </a:lnTo>
                      <a:lnTo>
                        <a:pt x="64" y="95"/>
                      </a:lnTo>
                      <a:lnTo>
                        <a:pt x="70" y="102"/>
                      </a:lnTo>
                      <a:lnTo>
                        <a:pt x="75" y="107"/>
                      </a:lnTo>
                      <a:lnTo>
                        <a:pt x="75" y="107"/>
                      </a:lnTo>
                      <a:lnTo>
                        <a:pt x="83" y="112"/>
                      </a:lnTo>
                      <a:lnTo>
                        <a:pt x="93" y="113"/>
                      </a:lnTo>
                      <a:lnTo>
                        <a:pt x="93" y="113"/>
                      </a:lnTo>
                      <a:lnTo>
                        <a:pt x="100" y="112"/>
                      </a:lnTo>
                      <a:lnTo>
                        <a:pt x="108" y="109"/>
                      </a:lnTo>
                      <a:lnTo>
                        <a:pt x="108" y="109"/>
                      </a:lnTo>
                      <a:lnTo>
                        <a:pt x="115" y="103"/>
                      </a:lnTo>
                      <a:lnTo>
                        <a:pt x="121" y="95"/>
                      </a:lnTo>
                      <a:lnTo>
                        <a:pt x="121" y="95"/>
                      </a:lnTo>
                      <a:lnTo>
                        <a:pt x="125" y="87"/>
                      </a:lnTo>
                      <a:lnTo>
                        <a:pt x="130" y="79"/>
                      </a:lnTo>
                      <a:lnTo>
                        <a:pt x="131" y="72"/>
                      </a:lnTo>
                      <a:lnTo>
                        <a:pt x="133" y="63"/>
                      </a:lnTo>
                      <a:lnTo>
                        <a:pt x="133" y="63"/>
                      </a:lnTo>
                      <a:lnTo>
                        <a:pt x="131" y="56"/>
                      </a:lnTo>
                      <a:lnTo>
                        <a:pt x="130" y="49"/>
                      </a:lnTo>
                      <a:lnTo>
                        <a:pt x="127" y="43"/>
                      </a:lnTo>
                      <a:lnTo>
                        <a:pt x="124" y="37"/>
                      </a:lnTo>
                      <a:lnTo>
                        <a:pt x="124" y="37"/>
                      </a:lnTo>
                      <a:lnTo>
                        <a:pt x="118" y="29"/>
                      </a:lnTo>
                      <a:lnTo>
                        <a:pt x="113" y="23"/>
                      </a:lnTo>
                      <a:lnTo>
                        <a:pt x="113" y="23"/>
                      </a:lnTo>
                      <a:lnTo>
                        <a:pt x="121" y="22"/>
                      </a:lnTo>
                      <a:lnTo>
                        <a:pt x="121" y="22"/>
                      </a:lnTo>
                      <a:lnTo>
                        <a:pt x="133" y="23"/>
                      </a:lnTo>
                      <a:lnTo>
                        <a:pt x="133" y="23"/>
                      </a:lnTo>
                      <a:lnTo>
                        <a:pt x="140" y="26"/>
                      </a:lnTo>
                      <a:lnTo>
                        <a:pt x="147" y="30"/>
                      </a:lnTo>
                      <a:lnTo>
                        <a:pt x="147" y="30"/>
                      </a:lnTo>
                      <a:lnTo>
                        <a:pt x="151" y="33"/>
                      </a:lnTo>
                      <a:lnTo>
                        <a:pt x="154" y="37"/>
                      </a:lnTo>
                      <a:lnTo>
                        <a:pt x="158" y="47"/>
                      </a:lnTo>
                      <a:lnTo>
                        <a:pt x="158" y="47"/>
                      </a:lnTo>
                      <a:lnTo>
                        <a:pt x="161" y="59"/>
                      </a:lnTo>
                      <a:lnTo>
                        <a:pt x="163" y="72"/>
                      </a:lnTo>
                      <a:lnTo>
                        <a:pt x="163" y="72"/>
                      </a:lnTo>
                      <a:lnTo>
                        <a:pt x="161" y="92"/>
                      </a:lnTo>
                      <a:lnTo>
                        <a:pt x="157" y="112"/>
                      </a:lnTo>
                      <a:lnTo>
                        <a:pt x="157" y="112"/>
                      </a:lnTo>
                      <a:lnTo>
                        <a:pt x="154" y="125"/>
                      </a:lnTo>
                      <a:lnTo>
                        <a:pt x="154" y="125"/>
                      </a:lnTo>
                      <a:close/>
                      <a:moveTo>
                        <a:pt x="104" y="82"/>
                      </a:moveTo>
                      <a:lnTo>
                        <a:pt x="104" y="82"/>
                      </a:lnTo>
                      <a:lnTo>
                        <a:pt x="100" y="87"/>
                      </a:lnTo>
                      <a:lnTo>
                        <a:pt x="97" y="90"/>
                      </a:lnTo>
                      <a:lnTo>
                        <a:pt x="97" y="90"/>
                      </a:lnTo>
                      <a:lnTo>
                        <a:pt x="94" y="92"/>
                      </a:lnTo>
                      <a:lnTo>
                        <a:pt x="93" y="92"/>
                      </a:lnTo>
                      <a:lnTo>
                        <a:pt x="93" y="92"/>
                      </a:lnTo>
                      <a:lnTo>
                        <a:pt x="90" y="92"/>
                      </a:lnTo>
                      <a:lnTo>
                        <a:pt x="87" y="90"/>
                      </a:lnTo>
                      <a:lnTo>
                        <a:pt x="87" y="90"/>
                      </a:lnTo>
                      <a:lnTo>
                        <a:pt x="84" y="86"/>
                      </a:lnTo>
                      <a:lnTo>
                        <a:pt x="80" y="79"/>
                      </a:lnTo>
                      <a:lnTo>
                        <a:pt x="80" y="79"/>
                      </a:lnTo>
                      <a:lnTo>
                        <a:pt x="77" y="70"/>
                      </a:lnTo>
                      <a:lnTo>
                        <a:pt x="75" y="60"/>
                      </a:lnTo>
                      <a:lnTo>
                        <a:pt x="75" y="60"/>
                      </a:lnTo>
                      <a:lnTo>
                        <a:pt x="77" y="55"/>
                      </a:lnTo>
                      <a:lnTo>
                        <a:pt x="77" y="55"/>
                      </a:lnTo>
                      <a:lnTo>
                        <a:pt x="78" y="47"/>
                      </a:lnTo>
                      <a:lnTo>
                        <a:pt x="81" y="42"/>
                      </a:lnTo>
                      <a:lnTo>
                        <a:pt x="85" y="37"/>
                      </a:lnTo>
                      <a:lnTo>
                        <a:pt x="90" y="33"/>
                      </a:lnTo>
                      <a:lnTo>
                        <a:pt x="90" y="33"/>
                      </a:lnTo>
                      <a:lnTo>
                        <a:pt x="94" y="36"/>
                      </a:lnTo>
                      <a:lnTo>
                        <a:pt x="94" y="36"/>
                      </a:lnTo>
                      <a:lnTo>
                        <a:pt x="101" y="42"/>
                      </a:lnTo>
                      <a:lnTo>
                        <a:pt x="107" y="49"/>
                      </a:lnTo>
                      <a:lnTo>
                        <a:pt x="107" y="49"/>
                      </a:lnTo>
                      <a:lnTo>
                        <a:pt x="110" y="56"/>
                      </a:lnTo>
                      <a:lnTo>
                        <a:pt x="111" y="63"/>
                      </a:lnTo>
                      <a:lnTo>
                        <a:pt x="111" y="63"/>
                      </a:lnTo>
                      <a:lnTo>
                        <a:pt x="110" y="72"/>
                      </a:lnTo>
                      <a:lnTo>
                        <a:pt x="104" y="82"/>
                      </a:lnTo>
                      <a:lnTo>
                        <a:pt x="104" y="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ko-KR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112" name="Freeform 25"/>
                <p:cNvSpPr>
                  <a:spLocks noEditPoints="1"/>
                </p:cNvSpPr>
                <p:nvPr/>
              </p:nvSpPr>
              <p:spPr bwMode="auto">
                <a:xfrm>
                  <a:off x="-2671763" y="1741488"/>
                  <a:ext cx="657225" cy="655638"/>
                </a:xfrm>
                <a:custGeom>
                  <a:avLst/>
                  <a:gdLst/>
                  <a:ahLst/>
                  <a:cxnLst>
                    <a:cxn ang="0">
                      <a:pos x="186" y="1"/>
                    </a:cxn>
                    <a:cxn ang="0">
                      <a:pos x="127" y="15"/>
                    </a:cxn>
                    <a:cxn ang="0">
                      <a:pos x="76" y="47"/>
                    </a:cxn>
                    <a:cxn ang="0">
                      <a:pos x="36" y="91"/>
                    </a:cxn>
                    <a:cxn ang="0">
                      <a:pos x="10" y="145"/>
                    </a:cxn>
                    <a:cxn ang="0">
                      <a:pos x="0" y="207"/>
                    </a:cxn>
                    <a:cxn ang="0">
                      <a:pos x="4" y="248"/>
                    </a:cxn>
                    <a:cxn ang="0">
                      <a:pos x="26" y="304"/>
                    </a:cxn>
                    <a:cxn ang="0">
                      <a:pos x="61" y="353"/>
                    </a:cxn>
                    <a:cxn ang="0">
                      <a:pos x="108" y="388"/>
                    </a:cxn>
                    <a:cxn ang="0">
                      <a:pos x="166" y="408"/>
                    </a:cxn>
                    <a:cxn ang="0">
                      <a:pos x="207" y="413"/>
                    </a:cxn>
                    <a:cxn ang="0">
                      <a:pos x="269" y="404"/>
                    </a:cxn>
                    <a:cxn ang="0">
                      <a:pos x="323" y="377"/>
                    </a:cxn>
                    <a:cxn ang="0">
                      <a:pos x="367" y="337"/>
                    </a:cxn>
                    <a:cxn ang="0">
                      <a:pos x="397" y="287"/>
                    </a:cxn>
                    <a:cxn ang="0">
                      <a:pos x="413" y="227"/>
                    </a:cxn>
                    <a:cxn ang="0">
                      <a:pos x="413" y="185"/>
                    </a:cxn>
                    <a:cxn ang="0">
                      <a:pos x="397" y="125"/>
                    </a:cxn>
                    <a:cxn ang="0">
                      <a:pos x="367" y="75"/>
                    </a:cxn>
                    <a:cxn ang="0">
                      <a:pos x="323" y="35"/>
                    </a:cxn>
                    <a:cxn ang="0">
                      <a:pos x="269" y="8"/>
                    </a:cxn>
                    <a:cxn ang="0">
                      <a:pos x="207" y="0"/>
                    </a:cxn>
                    <a:cxn ang="0">
                      <a:pos x="207" y="367"/>
                    </a:cxn>
                    <a:cxn ang="0">
                      <a:pos x="159" y="360"/>
                    </a:cxn>
                    <a:cxn ang="0">
                      <a:pos x="117" y="340"/>
                    </a:cxn>
                    <a:cxn ang="0">
                      <a:pos x="83" y="308"/>
                    </a:cxn>
                    <a:cxn ang="0">
                      <a:pos x="58" y="268"/>
                    </a:cxn>
                    <a:cxn ang="0">
                      <a:pos x="47" y="223"/>
                    </a:cxn>
                    <a:cxn ang="0">
                      <a:pos x="47" y="190"/>
                    </a:cxn>
                    <a:cxn ang="0">
                      <a:pos x="58" y="144"/>
                    </a:cxn>
                    <a:cxn ang="0">
                      <a:pos x="83" y="104"/>
                    </a:cxn>
                    <a:cxn ang="0">
                      <a:pos x="117" y="72"/>
                    </a:cxn>
                    <a:cxn ang="0">
                      <a:pos x="159" y="52"/>
                    </a:cxn>
                    <a:cxn ang="0">
                      <a:pos x="207" y="45"/>
                    </a:cxn>
                    <a:cxn ang="0">
                      <a:pos x="240" y="48"/>
                    </a:cxn>
                    <a:cxn ang="0">
                      <a:pos x="284" y="64"/>
                    </a:cxn>
                    <a:cxn ang="0">
                      <a:pos x="322" y="92"/>
                    </a:cxn>
                    <a:cxn ang="0">
                      <a:pos x="349" y="130"/>
                    </a:cxn>
                    <a:cxn ang="0">
                      <a:pos x="366" y="174"/>
                    </a:cxn>
                    <a:cxn ang="0">
                      <a:pos x="369" y="207"/>
                    </a:cxn>
                    <a:cxn ang="0">
                      <a:pos x="362" y="254"/>
                    </a:cxn>
                    <a:cxn ang="0">
                      <a:pos x="342" y="297"/>
                    </a:cxn>
                    <a:cxn ang="0">
                      <a:pos x="310" y="331"/>
                    </a:cxn>
                    <a:cxn ang="0">
                      <a:pos x="270" y="355"/>
                    </a:cxn>
                    <a:cxn ang="0">
                      <a:pos x="224" y="367"/>
                    </a:cxn>
                  </a:cxnLst>
                  <a:rect l="0" t="0" r="r" b="b"/>
                  <a:pathLst>
                    <a:path w="414" h="413">
                      <a:moveTo>
                        <a:pt x="207" y="0"/>
                      </a:moveTo>
                      <a:lnTo>
                        <a:pt x="207" y="0"/>
                      </a:lnTo>
                      <a:lnTo>
                        <a:pt x="186" y="1"/>
                      </a:lnTo>
                      <a:lnTo>
                        <a:pt x="166" y="4"/>
                      </a:lnTo>
                      <a:lnTo>
                        <a:pt x="146" y="8"/>
                      </a:lnTo>
                      <a:lnTo>
                        <a:pt x="127" y="15"/>
                      </a:lnTo>
                      <a:lnTo>
                        <a:pt x="108" y="24"/>
                      </a:lnTo>
                      <a:lnTo>
                        <a:pt x="91" y="35"/>
                      </a:lnTo>
                      <a:lnTo>
                        <a:pt x="76" y="47"/>
                      </a:lnTo>
                      <a:lnTo>
                        <a:pt x="61" y="60"/>
                      </a:lnTo>
                      <a:lnTo>
                        <a:pt x="47" y="75"/>
                      </a:lnTo>
                      <a:lnTo>
                        <a:pt x="36" y="91"/>
                      </a:lnTo>
                      <a:lnTo>
                        <a:pt x="26" y="108"/>
                      </a:lnTo>
                      <a:lnTo>
                        <a:pt x="17" y="125"/>
                      </a:lnTo>
                      <a:lnTo>
                        <a:pt x="10" y="145"/>
                      </a:lnTo>
                      <a:lnTo>
                        <a:pt x="4" y="164"/>
                      </a:lnTo>
                      <a:lnTo>
                        <a:pt x="1" y="185"/>
                      </a:lnTo>
                      <a:lnTo>
                        <a:pt x="0" y="207"/>
                      </a:lnTo>
                      <a:lnTo>
                        <a:pt x="0" y="207"/>
                      </a:lnTo>
                      <a:lnTo>
                        <a:pt x="1" y="227"/>
                      </a:lnTo>
                      <a:lnTo>
                        <a:pt x="4" y="248"/>
                      </a:lnTo>
                      <a:lnTo>
                        <a:pt x="10" y="267"/>
                      </a:lnTo>
                      <a:lnTo>
                        <a:pt x="17" y="287"/>
                      </a:lnTo>
                      <a:lnTo>
                        <a:pt x="26" y="304"/>
                      </a:lnTo>
                      <a:lnTo>
                        <a:pt x="36" y="321"/>
                      </a:lnTo>
                      <a:lnTo>
                        <a:pt x="47" y="337"/>
                      </a:lnTo>
                      <a:lnTo>
                        <a:pt x="61" y="353"/>
                      </a:lnTo>
                      <a:lnTo>
                        <a:pt x="76" y="365"/>
                      </a:lnTo>
                      <a:lnTo>
                        <a:pt x="91" y="377"/>
                      </a:lnTo>
                      <a:lnTo>
                        <a:pt x="108" y="388"/>
                      </a:lnTo>
                      <a:lnTo>
                        <a:pt x="127" y="397"/>
                      </a:lnTo>
                      <a:lnTo>
                        <a:pt x="146" y="404"/>
                      </a:lnTo>
                      <a:lnTo>
                        <a:pt x="166" y="408"/>
                      </a:lnTo>
                      <a:lnTo>
                        <a:pt x="186" y="411"/>
                      </a:lnTo>
                      <a:lnTo>
                        <a:pt x="207" y="413"/>
                      </a:lnTo>
                      <a:lnTo>
                        <a:pt x="207" y="413"/>
                      </a:lnTo>
                      <a:lnTo>
                        <a:pt x="229" y="411"/>
                      </a:lnTo>
                      <a:lnTo>
                        <a:pt x="249" y="408"/>
                      </a:lnTo>
                      <a:lnTo>
                        <a:pt x="269" y="404"/>
                      </a:lnTo>
                      <a:lnTo>
                        <a:pt x="287" y="397"/>
                      </a:lnTo>
                      <a:lnTo>
                        <a:pt x="306" y="388"/>
                      </a:lnTo>
                      <a:lnTo>
                        <a:pt x="323" y="377"/>
                      </a:lnTo>
                      <a:lnTo>
                        <a:pt x="339" y="365"/>
                      </a:lnTo>
                      <a:lnTo>
                        <a:pt x="353" y="353"/>
                      </a:lnTo>
                      <a:lnTo>
                        <a:pt x="367" y="337"/>
                      </a:lnTo>
                      <a:lnTo>
                        <a:pt x="379" y="321"/>
                      </a:lnTo>
                      <a:lnTo>
                        <a:pt x="389" y="304"/>
                      </a:lnTo>
                      <a:lnTo>
                        <a:pt x="397" y="287"/>
                      </a:lnTo>
                      <a:lnTo>
                        <a:pt x="404" y="267"/>
                      </a:lnTo>
                      <a:lnTo>
                        <a:pt x="410" y="248"/>
                      </a:lnTo>
                      <a:lnTo>
                        <a:pt x="413" y="227"/>
                      </a:lnTo>
                      <a:lnTo>
                        <a:pt x="414" y="207"/>
                      </a:lnTo>
                      <a:lnTo>
                        <a:pt x="414" y="207"/>
                      </a:lnTo>
                      <a:lnTo>
                        <a:pt x="413" y="185"/>
                      </a:lnTo>
                      <a:lnTo>
                        <a:pt x="410" y="164"/>
                      </a:lnTo>
                      <a:lnTo>
                        <a:pt x="404" y="145"/>
                      </a:lnTo>
                      <a:lnTo>
                        <a:pt x="397" y="125"/>
                      </a:lnTo>
                      <a:lnTo>
                        <a:pt x="389" y="108"/>
                      </a:lnTo>
                      <a:lnTo>
                        <a:pt x="379" y="91"/>
                      </a:lnTo>
                      <a:lnTo>
                        <a:pt x="367" y="75"/>
                      </a:lnTo>
                      <a:lnTo>
                        <a:pt x="353" y="60"/>
                      </a:lnTo>
                      <a:lnTo>
                        <a:pt x="339" y="47"/>
                      </a:lnTo>
                      <a:lnTo>
                        <a:pt x="323" y="35"/>
                      </a:lnTo>
                      <a:lnTo>
                        <a:pt x="306" y="24"/>
                      </a:lnTo>
                      <a:lnTo>
                        <a:pt x="287" y="15"/>
                      </a:lnTo>
                      <a:lnTo>
                        <a:pt x="269" y="8"/>
                      </a:lnTo>
                      <a:lnTo>
                        <a:pt x="249" y="4"/>
                      </a:lnTo>
                      <a:lnTo>
                        <a:pt x="229" y="1"/>
                      </a:lnTo>
                      <a:lnTo>
                        <a:pt x="207" y="0"/>
                      </a:lnTo>
                      <a:lnTo>
                        <a:pt x="207" y="0"/>
                      </a:lnTo>
                      <a:close/>
                      <a:moveTo>
                        <a:pt x="207" y="367"/>
                      </a:moveTo>
                      <a:lnTo>
                        <a:pt x="207" y="367"/>
                      </a:lnTo>
                      <a:lnTo>
                        <a:pt x="190" y="367"/>
                      </a:lnTo>
                      <a:lnTo>
                        <a:pt x="174" y="364"/>
                      </a:lnTo>
                      <a:lnTo>
                        <a:pt x="159" y="360"/>
                      </a:lnTo>
                      <a:lnTo>
                        <a:pt x="144" y="355"/>
                      </a:lnTo>
                      <a:lnTo>
                        <a:pt x="130" y="348"/>
                      </a:lnTo>
                      <a:lnTo>
                        <a:pt x="117" y="340"/>
                      </a:lnTo>
                      <a:lnTo>
                        <a:pt x="104" y="331"/>
                      </a:lnTo>
                      <a:lnTo>
                        <a:pt x="93" y="320"/>
                      </a:lnTo>
                      <a:lnTo>
                        <a:pt x="83" y="308"/>
                      </a:lnTo>
                      <a:lnTo>
                        <a:pt x="73" y="297"/>
                      </a:lnTo>
                      <a:lnTo>
                        <a:pt x="66" y="283"/>
                      </a:lnTo>
                      <a:lnTo>
                        <a:pt x="58" y="268"/>
                      </a:lnTo>
                      <a:lnTo>
                        <a:pt x="53" y="254"/>
                      </a:lnTo>
                      <a:lnTo>
                        <a:pt x="48" y="238"/>
                      </a:lnTo>
                      <a:lnTo>
                        <a:pt x="47" y="223"/>
                      </a:lnTo>
                      <a:lnTo>
                        <a:pt x="46" y="207"/>
                      </a:lnTo>
                      <a:lnTo>
                        <a:pt x="46" y="207"/>
                      </a:lnTo>
                      <a:lnTo>
                        <a:pt x="47" y="190"/>
                      </a:lnTo>
                      <a:lnTo>
                        <a:pt x="48" y="174"/>
                      </a:lnTo>
                      <a:lnTo>
                        <a:pt x="53" y="158"/>
                      </a:lnTo>
                      <a:lnTo>
                        <a:pt x="58" y="144"/>
                      </a:lnTo>
                      <a:lnTo>
                        <a:pt x="66" y="130"/>
                      </a:lnTo>
                      <a:lnTo>
                        <a:pt x="73" y="115"/>
                      </a:lnTo>
                      <a:lnTo>
                        <a:pt x="83" y="104"/>
                      </a:lnTo>
                      <a:lnTo>
                        <a:pt x="93" y="92"/>
                      </a:lnTo>
                      <a:lnTo>
                        <a:pt x="104" y="81"/>
                      </a:lnTo>
                      <a:lnTo>
                        <a:pt x="117" y="72"/>
                      </a:lnTo>
                      <a:lnTo>
                        <a:pt x="130" y="64"/>
                      </a:lnTo>
                      <a:lnTo>
                        <a:pt x="144" y="58"/>
                      </a:lnTo>
                      <a:lnTo>
                        <a:pt x="159" y="52"/>
                      </a:lnTo>
                      <a:lnTo>
                        <a:pt x="174" y="48"/>
                      </a:lnTo>
                      <a:lnTo>
                        <a:pt x="190" y="45"/>
                      </a:lnTo>
                      <a:lnTo>
                        <a:pt x="207" y="45"/>
                      </a:lnTo>
                      <a:lnTo>
                        <a:pt x="207" y="45"/>
                      </a:lnTo>
                      <a:lnTo>
                        <a:pt x="224" y="45"/>
                      </a:lnTo>
                      <a:lnTo>
                        <a:pt x="240" y="48"/>
                      </a:lnTo>
                      <a:lnTo>
                        <a:pt x="256" y="52"/>
                      </a:lnTo>
                      <a:lnTo>
                        <a:pt x="270" y="58"/>
                      </a:lnTo>
                      <a:lnTo>
                        <a:pt x="284" y="64"/>
                      </a:lnTo>
                      <a:lnTo>
                        <a:pt x="297" y="72"/>
                      </a:lnTo>
                      <a:lnTo>
                        <a:pt x="310" y="81"/>
                      </a:lnTo>
                      <a:lnTo>
                        <a:pt x="322" y="92"/>
                      </a:lnTo>
                      <a:lnTo>
                        <a:pt x="332" y="104"/>
                      </a:lnTo>
                      <a:lnTo>
                        <a:pt x="342" y="115"/>
                      </a:lnTo>
                      <a:lnTo>
                        <a:pt x="349" y="130"/>
                      </a:lnTo>
                      <a:lnTo>
                        <a:pt x="356" y="144"/>
                      </a:lnTo>
                      <a:lnTo>
                        <a:pt x="362" y="158"/>
                      </a:lnTo>
                      <a:lnTo>
                        <a:pt x="366" y="174"/>
                      </a:lnTo>
                      <a:lnTo>
                        <a:pt x="367" y="190"/>
                      </a:lnTo>
                      <a:lnTo>
                        <a:pt x="369" y="207"/>
                      </a:lnTo>
                      <a:lnTo>
                        <a:pt x="369" y="207"/>
                      </a:lnTo>
                      <a:lnTo>
                        <a:pt x="367" y="223"/>
                      </a:lnTo>
                      <a:lnTo>
                        <a:pt x="366" y="238"/>
                      </a:lnTo>
                      <a:lnTo>
                        <a:pt x="362" y="254"/>
                      </a:lnTo>
                      <a:lnTo>
                        <a:pt x="356" y="268"/>
                      </a:lnTo>
                      <a:lnTo>
                        <a:pt x="349" y="283"/>
                      </a:lnTo>
                      <a:lnTo>
                        <a:pt x="342" y="297"/>
                      </a:lnTo>
                      <a:lnTo>
                        <a:pt x="332" y="308"/>
                      </a:lnTo>
                      <a:lnTo>
                        <a:pt x="322" y="320"/>
                      </a:lnTo>
                      <a:lnTo>
                        <a:pt x="310" y="331"/>
                      </a:lnTo>
                      <a:lnTo>
                        <a:pt x="297" y="340"/>
                      </a:lnTo>
                      <a:lnTo>
                        <a:pt x="284" y="348"/>
                      </a:lnTo>
                      <a:lnTo>
                        <a:pt x="270" y="355"/>
                      </a:lnTo>
                      <a:lnTo>
                        <a:pt x="256" y="360"/>
                      </a:lnTo>
                      <a:lnTo>
                        <a:pt x="240" y="364"/>
                      </a:lnTo>
                      <a:lnTo>
                        <a:pt x="224" y="367"/>
                      </a:lnTo>
                      <a:lnTo>
                        <a:pt x="207" y="367"/>
                      </a:lnTo>
                      <a:lnTo>
                        <a:pt x="207" y="36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ko-KR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113" name="Freeform 26"/>
                <p:cNvSpPr/>
                <p:nvPr/>
              </p:nvSpPr>
              <p:spPr bwMode="auto">
                <a:xfrm>
                  <a:off x="-2495550" y="2360613"/>
                  <a:ext cx="304800" cy="79375"/>
                </a:xfrm>
                <a:custGeom>
                  <a:avLst/>
                  <a:gdLst/>
                  <a:ahLst/>
                  <a:cxnLst>
                    <a:cxn ang="0">
                      <a:pos x="192" y="26"/>
                    </a:cxn>
                    <a:cxn ang="0">
                      <a:pos x="192" y="26"/>
                    </a:cxn>
                    <a:cxn ang="0">
                      <a:pos x="192" y="30"/>
                    </a:cxn>
                    <a:cxn ang="0">
                      <a:pos x="191" y="34"/>
                    </a:cxn>
                    <a:cxn ang="0">
                      <a:pos x="188" y="40"/>
                    </a:cxn>
                    <a:cxn ang="0">
                      <a:pos x="185" y="43"/>
                    </a:cxn>
                    <a:cxn ang="0">
                      <a:pos x="180" y="46"/>
                    </a:cxn>
                    <a:cxn ang="0">
                      <a:pos x="176" y="48"/>
                    </a:cxn>
                    <a:cxn ang="0">
                      <a:pos x="172" y="50"/>
                    </a:cxn>
                    <a:cxn ang="0">
                      <a:pos x="166" y="50"/>
                    </a:cxn>
                    <a:cxn ang="0">
                      <a:pos x="26" y="50"/>
                    </a:cxn>
                    <a:cxn ang="0">
                      <a:pos x="26" y="50"/>
                    </a:cxn>
                    <a:cxn ang="0">
                      <a:pos x="20" y="50"/>
                    </a:cxn>
                    <a:cxn ang="0">
                      <a:pos x="16" y="48"/>
                    </a:cxn>
                    <a:cxn ang="0">
                      <a:pos x="12" y="46"/>
                    </a:cxn>
                    <a:cxn ang="0">
                      <a:pos x="8" y="43"/>
                    </a:cxn>
                    <a:cxn ang="0">
                      <a:pos x="5" y="40"/>
                    </a:cxn>
                    <a:cxn ang="0">
                      <a:pos x="2" y="34"/>
                    </a:cxn>
                    <a:cxn ang="0">
                      <a:pos x="0" y="30"/>
                    </a:cxn>
                    <a:cxn ang="0">
                      <a:pos x="0" y="26"/>
                    </a:cxn>
                    <a:cxn ang="0">
                      <a:pos x="0" y="26"/>
                    </a:cxn>
                    <a:cxn ang="0">
                      <a:pos x="0" y="26"/>
                    </a:cxn>
                    <a:cxn ang="0">
                      <a:pos x="0" y="20"/>
                    </a:cxn>
                    <a:cxn ang="0">
                      <a:pos x="2" y="16"/>
                    </a:cxn>
                    <a:cxn ang="0">
                      <a:pos x="5" y="11"/>
                    </a:cxn>
                    <a:cxn ang="0">
                      <a:pos x="8" y="7"/>
                    </a:cxn>
                    <a:cxn ang="0">
                      <a:pos x="12" y="4"/>
                    </a:cxn>
                    <a:cxn ang="0">
                      <a:pos x="16" y="1"/>
                    </a:cxn>
                    <a:cxn ang="0">
                      <a:pos x="20" y="0"/>
                    </a:cxn>
                    <a:cxn ang="0">
                      <a:pos x="26" y="0"/>
                    </a:cxn>
                    <a:cxn ang="0">
                      <a:pos x="166" y="0"/>
                    </a:cxn>
                    <a:cxn ang="0">
                      <a:pos x="166" y="0"/>
                    </a:cxn>
                    <a:cxn ang="0">
                      <a:pos x="172" y="0"/>
                    </a:cxn>
                    <a:cxn ang="0">
                      <a:pos x="176" y="1"/>
                    </a:cxn>
                    <a:cxn ang="0">
                      <a:pos x="180" y="4"/>
                    </a:cxn>
                    <a:cxn ang="0">
                      <a:pos x="185" y="7"/>
                    </a:cxn>
                    <a:cxn ang="0">
                      <a:pos x="188" y="11"/>
                    </a:cxn>
                    <a:cxn ang="0">
                      <a:pos x="191" y="16"/>
                    </a:cxn>
                    <a:cxn ang="0">
                      <a:pos x="192" y="20"/>
                    </a:cxn>
                    <a:cxn ang="0">
                      <a:pos x="192" y="26"/>
                    </a:cxn>
                    <a:cxn ang="0">
                      <a:pos x="192" y="26"/>
                    </a:cxn>
                  </a:cxnLst>
                  <a:rect l="0" t="0" r="r" b="b"/>
                  <a:pathLst>
                    <a:path w="192" h="50">
                      <a:moveTo>
                        <a:pt x="192" y="26"/>
                      </a:moveTo>
                      <a:lnTo>
                        <a:pt x="192" y="26"/>
                      </a:lnTo>
                      <a:lnTo>
                        <a:pt x="192" y="30"/>
                      </a:lnTo>
                      <a:lnTo>
                        <a:pt x="191" y="34"/>
                      </a:lnTo>
                      <a:lnTo>
                        <a:pt x="188" y="40"/>
                      </a:lnTo>
                      <a:lnTo>
                        <a:pt x="185" y="43"/>
                      </a:lnTo>
                      <a:lnTo>
                        <a:pt x="180" y="46"/>
                      </a:lnTo>
                      <a:lnTo>
                        <a:pt x="176" y="48"/>
                      </a:lnTo>
                      <a:lnTo>
                        <a:pt x="172" y="50"/>
                      </a:lnTo>
                      <a:lnTo>
                        <a:pt x="166" y="50"/>
                      </a:lnTo>
                      <a:lnTo>
                        <a:pt x="26" y="50"/>
                      </a:lnTo>
                      <a:lnTo>
                        <a:pt x="26" y="50"/>
                      </a:lnTo>
                      <a:lnTo>
                        <a:pt x="20" y="50"/>
                      </a:lnTo>
                      <a:lnTo>
                        <a:pt x="16" y="48"/>
                      </a:lnTo>
                      <a:lnTo>
                        <a:pt x="12" y="46"/>
                      </a:lnTo>
                      <a:lnTo>
                        <a:pt x="8" y="43"/>
                      </a:lnTo>
                      <a:lnTo>
                        <a:pt x="5" y="40"/>
                      </a:lnTo>
                      <a:lnTo>
                        <a:pt x="2" y="34"/>
                      </a:lnTo>
                      <a:lnTo>
                        <a:pt x="0" y="30"/>
                      </a:lnTo>
                      <a:lnTo>
                        <a:pt x="0" y="26"/>
                      </a:lnTo>
                      <a:lnTo>
                        <a:pt x="0" y="26"/>
                      </a:lnTo>
                      <a:lnTo>
                        <a:pt x="0" y="26"/>
                      </a:lnTo>
                      <a:lnTo>
                        <a:pt x="0" y="20"/>
                      </a:lnTo>
                      <a:lnTo>
                        <a:pt x="2" y="16"/>
                      </a:lnTo>
                      <a:lnTo>
                        <a:pt x="5" y="11"/>
                      </a:lnTo>
                      <a:lnTo>
                        <a:pt x="8" y="7"/>
                      </a:lnTo>
                      <a:lnTo>
                        <a:pt x="12" y="4"/>
                      </a:lnTo>
                      <a:lnTo>
                        <a:pt x="16" y="1"/>
                      </a:lnTo>
                      <a:lnTo>
                        <a:pt x="20" y="0"/>
                      </a:lnTo>
                      <a:lnTo>
                        <a:pt x="26" y="0"/>
                      </a:lnTo>
                      <a:lnTo>
                        <a:pt x="166" y="0"/>
                      </a:lnTo>
                      <a:lnTo>
                        <a:pt x="166" y="0"/>
                      </a:lnTo>
                      <a:lnTo>
                        <a:pt x="172" y="0"/>
                      </a:lnTo>
                      <a:lnTo>
                        <a:pt x="176" y="1"/>
                      </a:lnTo>
                      <a:lnTo>
                        <a:pt x="180" y="4"/>
                      </a:lnTo>
                      <a:lnTo>
                        <a:pt x="185" y="7"/>
                      </a:lnTo>
                      <a:lnTo>
                        <a:pt x="188" y="11"/>
                      </a:lnTo>
                      <a:lnTo>
                        <a:pt x="191" y="16"/>
                      </a:lnTo>
                      <a:lnTo>
                        <a:pt x="192" y="20"/>
                      </a:lnTo>
                      <a:lnTo>
                        <a:pt x="192" y="26"/>
                      </a:lnTo>
                      <a:lnTo>
                        <a:pt x="192" y="2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ko-KR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114" name="Freeform 27"/>
                <p:cNvSpPr/>
                <p:nvPr/>
              </p:nvSpPr>
              <p:spPr bwMode="auto">
                <a:xfrm>
                  <a:off x="-2495550" y="2451100"/>
                  <a:ext cx="304800" cy="80963"/>
                </a:xfrm>
                <a:custGeom>
                  <a:avLst/>
                  <a:gdLst/>
                  <a:ahLst/>
                  <a:cxnLst>
                    <a:cxn ang="0">
                      <a:pos x="192" y="26"/>
                    </a:cxn>
                    <a:cxn ang="0">
                      <a:pos x="192" y="26"/>
                    </a:cxn>
                    <a:cxn ang="0">
                      <a:pos x="192" y="31"/>
                    </a:cxn>
                    <a:cxn ang="0">
                      <a:pos x="191" y="36"/>
                    </a:cxn>
                    <a:cxn ang="0">
                      <a:pos x="188" y="40"/>
                    </a:cxn>
                    <a:cxn ang="0">
                      <a:pos x="185" y="44"/>
                    </a:cxn>
                    <a:cxn ang="0">
                      <a:pos x="180" y="47"/>
                    </a:cxn>
                    <a:cxn ang="0">
                      <a:pos x="176" y="50"/>
                    </a:cxn>
                    <a:cxn ang="0">
                      <a:pos x="172" y="51"/>
                    </a:cxn>
                    <a:cxn ang="0">
                      <a:pos x="166" y="51"/>
                    </a:cxn>
                    <a:cxn ang="0">
                      <a:pos x="26" y="51"/>
                    </a:cxn>
                    <a:cxn ang="0">
                      <a:pos x="26" y="51"/>
                    </a:cxn>
                    <a:cxn ang="0">
                      <a:pos x="20" y="51"/>
                    </a:cxn>
                    <a:cxn ang="0">
                      <a:pos x="16" y="50"/>
                    </a:cxn>
                    <a:cxn ang="0">
                      <a:pos x="12" y="47"/>
                    </a:cxn>
                    <a:cxn ang="0">
                      <a:pos x="8" y="44"/>
                    </a:cxn>
                    <a:cxn ang="0">
                      <a:pos x="5" y="40"/>
                    </a:cxn>
                    <a:cxn ang="0">
                      <a:pos x="2" y="36"/>
                    </a:cxn>
                    <a:cxn ang="0">
                      <a:pos x="0" y="31"/>
                    </a:cxn>
                    <a:cxn ang="0">
                      <a:pos x="0" y="26"/>
                    </a:cxn>
                    <a:cxn ang="0">
                      <a:pos x="0" y="26"/>
                    </a:cxn>
                    <a:cxn ang="0">
                      <a:pos x="0" y="26"/>
                    </a:cxn>
                    <a:cxn ang="0">
                      <a:pos x="0" y="21"/>
                    </a:cxn>
                    <a:cxn ang="0">
                      <a:pos x="2" y="16"/>
                    </a:cxn>
                    <a:cxn ang="0">
                      <a:pos x="5" y="11"/>
                    </a:cxn>
                    <a:cxn ang="0">
                      <a:pos x="8" y="9"/>
                    </a:cxn>
                    <a:cxn ang="0">
                      <a:pos x="12" y="6"/>
                    </a:cxn>
                    <a:cxn ang="0">
                      <a:pos x="16" y="3"/>
                    </a:cxn>
                    <a:cxn ang="0">
                      <a:pos x="20" y="1"/>
                    </a:cxn>
                    <a:cxn ang="0">
                      <a:pos x="26" y="0"/>
                    </a:cxn>
                    <a:cxn ang="0">
                      <a:pos x="166" y="0"/>
                    </a:cxn>
                    <a:cxn ang="0">
                      <a:pos x="166" y="0"/>
                    </a:cxn>
                    <a:cxn ang="0">
                      <a:pos x="172" y="1"/>
                    </a:cxn>
                    <a:cxn ang="0">
                      <a:pos x="176" y="3"/>
                    </a:cxn>
                    <a:cxn ang="0">
                      <a:pos x="180" y="6"/>
                    </a:cxn>
                    <a:cxn ang="0">
                      <a:pos x="185" y="9"/>
                    </a:cxn>
                    <a:cxn ang="0">
                      <a:pos x="188" y="11"/>
                    </a:cxn>
                    <a:cxn ang="0">
                      <a:pos x="191" y="16"/>
                    </a:cxn>
                    <a:cxn ang="0">
                      <a:pos x="192" y="21"/>
                    </a:cxn>
                    <a:cxn ang="0">
                      <a:pos x="192" y="26"/>
                    </a:cxn>
                    <a:cxn ang="0">
                      <a:pos x="192" y="26"/>
                    </a:cxn>
                  </a:cxnLst>
                  <a:rect l="0" t="0" r="r" b="b"/>
                  <a:pathLst>
                    <a:path w="192" h="51">
                      <a:moveTo>
                        <a:pt x="192" y="26"/>
                      </a:moveTo>
                      <a:lnTo>
                        <a:pt x="192" y="26"/>
                      </a:lnTo>
                      <a:lnTo>
                        <a:pt x="192" y="31"/>
                      </a:lnTo>
                      <a:lnTo>
                        <a:pt x="191" y="36"/>
                      </a:lnTo>
                      <a:lnTo>
                        <a:pt x="188" y="40"/>
                      </a:lnTo>
                      <a:lnTo>
                        <a:pt x="185" y="44"/>
                      </a:lnTo>
                      <a:lnTo>
                        <a:pt x="180" y="47"/>
                      </a:lnTo>
                      <a:lnTo>
                        <a:pt x="176" y="50"/>
                      </a:lnTo>
                      <a:lnTo>
                        <a:pt x="172" y="51"/>
                      </a:lnTo>
                      <a:lnTo>
                        <a:pt x="166" y="51"/>
                      </a:lnTo>
                      <a:lnTo>
                        <a:pt x="26" y="51"/>
                      </a:lnTo>
                      <a:lnTo>
                        <a:pt x="26" y="51"/>
                      </a:lnTo>
                      <a:lnTo>
                        <a:pt x="20" y="51"/>
                      </a:lnTo>
                      <a:lnTo>
                        <a:pt x="16" y="50"/>
                      </a:lnTo>
                      <a:lnTo>
                        <a:pt x="12" y="47"/>
                      </a:lnTo>
                      <a:lnTo>
                        <a:pt x="8" y="44"/>
                      </a:lnTo>
                      <a:lnTo>
                        <a:pt x="5" y="40"/>
                      </a:lnTo>
                      <a:lnTo>
                        <a:pt x="2" y="36"/>
                      </a:lnTo>
                      <a:lnTo>
                        <a:pt x="0" y="31"/>
                      </a:lnTo>
                      <a:lnTo>
                        <a:pt x="0" y="26"/>
                      </a:lnTo>
                      <a:lnTo>
                        <a:pt x="0" y="26"/>
                      </a:lnTo>
                      <a:lnTo>
                        <a:pt x="0" y="26"/>
                      </a:lnTo>
                      <a:lnTo>
                        <a:pt x="0" y="21"/>
                      </a:lnTo>
                      <a:lnTo>
                        <a:pt x="2" y="16"/>
                      </a:lnTo>
                      <a:lnTo>
                        <a:pt x="5" y="11"/>
                      </a:lnTo>
                      <a:lnTo>
                        <a:pt x="8" y="9"/>
                      </a:lnTo>
                      <a:lnTo>
                        <a:pt x="12" y="6"/>
                      </a:lnTo>
                      <a:lnTo>
                        <a:pt x="16" y="3"/>
                      </a:lnTo>
                      <a:lnTo>
                        <a:pt x="20" y="1"/>
                      </a:lnTo>
                      <a:lnTo>
                        <a:pt x="26" y="0"/>
                      </a:lnTo>
                      <a:lnTo>
                        <a:pt x="166" y="0"/>
                      </a:lnTo>
                      <a:lnTo>
                        <a:pt x="166" y="0"/>
                      </a:lnTo>
                      <a:lnTo>
                        <a:pt x="172" y="1"/>
                      </a:lnTo>
                      <a:lnTo>
                        <a:pt x="176" y="3"/>
                      </a:lnTo>
                      <a:lnTo>
                        <a:pt x="180" y="6"/>
                      </a:lnTo>
                      <a:lnTo>
                        <a:pt x="185" y="9"/>
                      </a:lnTo>
                      <a:lnTo>
                        <a:pt x="188" y="11"/>
                      </a:lnTo>
                      <a:lnTo>
                        <a:pt x="191" y="16"/>
                      </a:lnTo>
                      <a:lnTo>
                        <a:pt x="192" y="21"/>
                      </a:lnTo>
                      <a:lnTo>
                        <a:pt x="192" y="26"/>
                      </a:lnTo>
                      <a:lnTo>
                        <a:pt x="192" y="2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ko-KR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115" name="Freeform 28"/>
                <p:cNvSpPr/>
                <p:nvPr/>
              </p:nvSpPr>
              <p:spPr bwMode="auto">
                <a:xfrm>
                  <a:off x="-2470150" y="2551113"/>
                  <a:ext cx="254000" cy="1079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3" y="14"/>
                    </a:cxn>
                    <a:cxn ang="0">
                      <a:pos x="7" y="27"/>
                    </a:cxn>
                    <a:cxn ang="0">
                      <a:pos x="16" y="38"/>
                    </a:cxn>
                    <a:cxn ang="0">
                      <a:pos x="24" y="48"/>
                    </a:cxn>
                    <a:cxn ang="0">
                      <a:pos x="37" y="57"/>
                    </a:cxn>
                    <a:cxn ang="0">
                      <a:pos x="50" y="64"/>
                    </a:cxn>
                    <a:cxn ang="0">
                      <a:pos x="64" y="67"/>
                    </a:cxn>
                    <a:cxn ang="0">
                      <a:pos x="80" y="68"/>
                    </a:cxn>
                    <a:cxn ang="0">
                      <a:pos x="80" y="68"/>
                    </a:cxn>
                    <a:cxn ang="0">
                      <a:pos x="96" y="67"/>
                    </a:cxn>
                    <a:cxn ang="0">
                      <a:pos x="110" y="64"/>
                    </a:cxn>
                    <a:cxn ang="0">
                      <a:pos x="123" y="57"/>
                    </a:cxn>
                    <a:cxn ang="0">
                      <a:pos x="136" y="48"/>
                    </a:cxn>
                    <a:cxn ang="0">
                      <a:pos x="144" y="38"/>
                    </a:cxn>
                    <a:cxn ang="0">
                      <a:pos x="153" y="27"/>
                    </a:cxn>
                    <a:cxn ang="0">
                      <a:pos x="157" y="14"/>
                    </a:cxn>
                    <a:cxn ang="0">
                      <a:pos x="16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60" h="6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3" y="14"/>
                      </a:lnTo>
                      <a:lnTo>
                        <a:pt x="7" y="27"/>
                      </a:lnTo>
                      <a:lnTo>
                        <a:pt x="16" y="38"/>
                      </a:lnTo>
                      <a:lnTo>
                        <a:pt x="24" y="48"/>
                      </a:lnTo>
                      <a:lnTo>
                        <a:pt x="37" y="57"/>
                      </a:lnTo>
                      <a:lnTo>
                        <a:pt x="50" y="64"/>
                      </a:lnTo>
                      <a:lnTo>
                        <a:pt x="64" y="67"/>
                      </a:lnTo>
                      <a:lnTo>
                        <a:pt x="80" y="68"/>
                      </a:lnTo>
                      <a:lnTo>
                        <a:pt x="80" y="68"/>
                      </a:lnTo>
                      <a:lnTo>
                        <a:pt x="96" y="67"/>
                      </a:lnTo>
                      <a:lnTo>
                        <a:pt x="110" y="64"/>
                      </a:lnTo>
                      <a:lnTo>
                        <a:pt x="123" y="57"/>
                      </a:lnTo>
                      <a:lnTo>
                        <a:pt x="136" y="48"/>
                      </a:lnTo>
                      <a:lnTo>
                        <a:pt x="144" y="38"/>
                      </a:lnTo>
                      <a:lnTo>
                        <a:pt x="153" y="27"/>
                      </a:lnTo>
                      <a:lnTo>
                        <a:pt x="157" y="14"/>
                      </a:lnTo>
                      <a:lnTo>
                        <a:pt x="16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ko-KR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</p:grpSp>
          <p:pic>
            <p:nvPicPr>
              <p:cNvPr id="18450" name="그림 129" descr="line.png"/>
              <p:cNvPicPr>
                <a:picLocks noChangeAspect="1"/>
              </p:cNvPicPr>
              <p:nvPr/>
            </p:nvPicPr>
            <p:blipFill>
              <a:blip r:embed="rId1">
                <a:lum bright="42001"/>
              </a:blip>
              <a:stretch>
                <a:fillRect/>
              </a:stretch>
            </p:blipFill>
            <p:spPr>
              <a:xfrm rot="10800000" flipH="1" flipV="1">
                <a:off x="6328898" y="3643198"/>
                <a:ext cx="292703" cy="113855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18438" name="그룹 2"/>
            <p:cNvGrpSpPr/>
            <p:nvPr/>
          </p:nvGrpSpPr>
          <p:grpSpPr>
            <a:xfrm>
              <a:off x="5385" y="5663"/>
              <a:ext cx="3853" cy="1793"/>
              <a:chOff x="3406588" y="5005273"/>
              <a:chExt cx="2447280" cy="1138558"/>
            </a:xfrm>
          </p:grpSpPr>
          <p:sp>
            <p:nvSpPr>
              <p:cNvPr id="97" name="모서리가 둥근 직사각형 96"/>
              <p:cNvSpPr/>
              <p:nvPr/>
            </p:nvSpPr>
            <p:spPr>
              <a:xfrm>
                <a:off x="5136740" y="5356765"/>
                <a:ext cx="717128" cy="584072"/>
              </a:xfrm>
              <a:prstGeom prst="roundRect">
                <a:avLst>
                  <a:gd name="adj" fmla="val 0"/>
                </a:avLst>
              </a:prstGeom>
              <a:gradFill>
                <a:gsLst>
                  <a:gs pos="0">
                    <a:srgbClr val="5193BF"/>
                  </a:gs>
                  <a:gs pos="100000">
                    <a:srgbClr val="427A9D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0" name="직사각형 99"/>
              <p:cNvSpPr/>
              <p:nvPr/>
            </p:nvSpPr>
            <p:spPr>
              <a:xfrm>
                <a:off x="3406588" y="5559389"/>
                <a:ext cx="1744828" cy="3383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marL="0" marR="0" lvl="0" indent="0" algn="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ko-KR" sz="1200" b="0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Asadal</a:t>
                </a:r>
                <a:r>
                  <a:rPr kumimoji="0" lang="en-US" altLang="ko-KR" sz="12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 has been  web hosting sites in Korea since March 1998.</a:t>
                </a:r>
                <a:endParaRPr kumimoji="0" lang="en-US" altLang="ko-KR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8441" name="TextBox 100"/>
              <p:cNvSpPr txBox="1"/>
              <p:nvPr/>
            </p:nvSpPr>
            <p:spPr>
              <a:xfrm>
                <a:off x="4178224" y="5324759"/>
                <a:ext cx="973192" cy="17973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algn="r">
                  <a:lnSpc>
                    <a:spcPts val="1300"/>
                  </a:lnSpc>
                </a:pPr>
                <a:r>
                  <a:rPr lang="en-US" altLang="ko-KR" sz="4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01</a:t>
                </a:r>
                <a:endParaRPr lang="en-US" altLang="ko-KR" sz="4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02" name="갈매기형 수장 101"/>
              <p:cNvSpPr/>
              <p:nvPr/>
            </p:nvSpPr>
            <p:spPr>
              <a:xfrm>
                <a:off x="4145212" y="5199349"/>
                <a:ext cx="235600" cy="235600"/>
              </a:xfrm>
              <a:prstGeom prst="chevron">
                <a:avLst/>
              </a:prstGeom>
              <a:solidFill>
                <a:srgbClr val="2561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8443" name="Freeform 42"/>
              <p:cNvSpPr>
                <a:spLocks noEditPoints="1"/>
              </p:cNvSpPr>
              <p:nvPr/>
            </p:nvSpPr>
            <p:spPr>
              <a:xfrm>
                <a:off x="5317443" y="5470341"/>
                <a:ext cx="345276" cy="346879"/>
              </a:xfrm>
              <a:custGeom>
                <a:avLst/>
                <a:gdLst/>
                <a:ahLst/>
                <a:cxnLst>
                  <a:cxn ang="0">
                    <a:pos x="360" y="340"/>
                  </a:cxn>
                  <a:cxn ang="0">
                    <a:pos x="374" y="339"/>
                  </a:cxn>
                  <a:cxn ang="0">
                    <a:pos x="428" y="376"/>
                  </a:cxn>
                  <a:cxn ang="0">
                    <a:pos x="428" y="330"/>
                  </a:cxn>
                  <a:cxn ang="0">
                    <a:pos x="410" y="300"/>
                  </a:cxn>
                  <a:cxn ang="0">
                    <a:pos x="378" y="281"/>
                  </a:cxn>
                  <a:cxn ang="0">
                    <a:pos x="341" y="280"/>
                  </a:cxn>
                  <a:cxn ang="0">
                    <a:pos x="153" y="71"/>
                  </a:cxn>
                  <a:cxn ang="0">
                    <a:pos x="143" y="36"/>
                  </a:cxn>
                  <a:cxn ang="0">
                    <a:pos x="123" y="13"/>
                  </a:cxn>
                  <a:cxn ang="0">
                    <a:pos x="78" y="0"/>
                  </a:cxn>
                  <a:cxn ang="0">
                    <a:pos x="90" y="54"/>
                  </a:cxn>
                  <a:cxn ang="0">
                    <a:pos x="95" y="63"/>
                  </a:cxn>
                  <a:cxn ang="0">
                    <a:pos x="81" y="80"/>
                  </a:cxn>
                  <a:cxn ang="0">
                    <a:pos x="68" y="90"/>
                  </a:cxn>
                  <a:cxn ang="0">
                    <a:pos x="12" y="38"/>
                  </a:cxn>
                  <a:cxn ang="0">
                    <a:pos x="4" y="73"/>
                  </a:cxn>
                  <a:cxn ang="0">
                    <a:pos x="18" y="117"/>
                  </a:cxn>
                  <a:cxn ang="0">
                    <a:pos x="41" y="138"/>
                  </a:cxn>
                  <a:cxn ang="0">
                    <a:pos x="77" y="148"/>
                  </a:cxn>
                  <a:cxn ang="0">
                    <a:pos x="285" y="337"/>
                  </a:cxn>
                  <a:cxn ang="0">
                    <a:pos x="285" y="373"/>
                  </a:cxn>
                  <a:cxn ang="0">
                    <a:pos x="306" y="404"/>
                  </a:cxn>
                  <a:cxn ang="0">
                    <a:pos x="336" y="423"/>
                  </a:cxn>
                  <a:cxn ang="0">
                    <a:pos x="381" y="423"/>
                  </a:cxn>
                  <a:cxn ang="0">
                    <a:pos x="343" y="369"/>
                  </a:cxn>
                  <a:cxn ang="0">
                    <a:pos x="346" y="356"/>
                  </a:cxn>
                  <a:cxn ang="0">
                    <a:pos x="291" y="293"/>
                  </a:cxn>
                  <a:cxn ang="0">
                    <a:pos x="273" y="296"/>
                  </a:cxn>
                  <a:cxn ang="0">
                    <a:pos x="135" y="158"/>
                  </a:cxn>
                  <a:cxn ang="0">
                    <a:pos x="144" y="133"/>
                  </a:cxn>
                  <a:cxn ang="0">
                    <a:pos x="164" y="131"/>
                  </a:cxn>
                  <a:cxn ang="0">
                    <a:pos x="300" y="267"/>
                  </a:cxn>
                  <a:cxn ang="0">
                    <a:pos x="298" y="287"/>
                  </a:cxn>
                  <a:cxn ang="0">
                    <a:pos x="243" y="167"/>
                  </a:cxn>
                  <a:cxn ang="0">
                    <a:pos x="258" y="184"/>
                  </a:cxn>
                  <a:cxn ang="0">
                    <a:pos x="274" y="200"/>
                  </a:cxn>
                  <a:cxn ang="0">
                    <a:pos x="300" y="224"/>
                  </a:cxn>
                  <a:cxn ang="0">
                    <a:pos x="420" y="98"/>
                  </a:cxn>
                  <a:cxn ang="0">
                    <a:pos x="420" y="60"/>
                  </a:cxn>
                  <a:cxn ang="0">
                    <a:pos x="390" y="23"/>
                  </a:cxn>
                  <a:cxn ang="0">
                    <a:pos x="354" y="8"/>
                  </a:cxn>
                  <a:cxn ang="0">
                    <a:pos x="317" y="23"/>
                  </a:cxn>
                  <a:cxn ang="0">
                    <a:pos x="163" y="224"/>
                  </a:cxn>
                  <a:cxn ang="0">
                    <a:pos x="67" y="280"/>
                  </a:cxn>
                  <a:cxn ang="0">
                    <a:pos x="2" y="371"/>
                  </a:cxn>
                  <a:cxn ang="0">
                    <a:pos x="1" y="392"/>
                  </a:cxn>
                  <a:cxn ang="0">
                    <a:pos x="41" y="430"/>
                  </a:cxn>
                  <a:cxn ang="0">
                    <a:pos x="147" y="380"/>
                  </a:cxn>
                  <a:cxn ang="0">
                    <a:pos x="153" y="364"/>
                  </a:cxn>
                  <a:cxn ang="0">
                    <a:pos x="163" y="224"/>
                  </a:cxn>
                </a:cxnLst>
                <a:pathLst>
                  <a:path w="431" h="433">
                    <a:moveTo>
                      <a:pt x="351" y="350"/>
                    </a:moveTo>
                    <a:lnTo>
                      <a:pt x="356" y="346"/>
                    </a:lnTo>
                    <a:lnTo>
                      <a:pt x="356" y="346"/>
                    </a:lnTo>
                    <a:lnTo>
                      <a:pt x="360" y="340"/>
                    </a:lnTo>
                    <a:lnTo>
                      <a:pt x="366" y="337"/>
                    </a:lnTo>
                    <a:lnTo>
                      <a:pt x="368" y="336"/>
                    </a:lnTo>
                    <a:lnTo>
                      <a:pt x="371" y="337"/>
                    </a:lnTo>
                    <a:lnTo>
                      <a:pt x="374" y="339"/>
                    </a:lnTo>
                    <a:lnTo>
                      <a:pt x="377" y="341"/>
                    </a:lnTo>
                    <a:lnTo>
                      <a:pt x="424" y="387"/>
                    </a:lnTo>
                    <a:lnTo>
                      <a:pt x="424" y="387"/>
                    </a:lnTo>
                    <a:lnTo>
                      <a:pt x="428" y="376"/>
                    </a:lnTo>
                    <a:lnTo>
                      <a:pt x="431" y="364"/>
                    </a:lnTo>
                    <a:lnTo>
                      <a:pt x="431" y="353"/>
                    </a:lnTo>
                    <a:lnTo>
                      <a:pt x="431" y="341"/>
                    </a:lnTo>
                    <a:lnTo>
                      <a:pt x="428" y="330"/>
                    </a:lnTo>
                    <a:lnTo>
                      <a:pt x="424" y="320"/>
                    </a:lnTo>
                    <a:lnTo>
                      <a:pt x="418" y="309"/>
                    </a:lnTo>
                    <a:lnTo>
                      <a:pt x="410" y="300"/>
                    </a:lnTo>
                    <a:lnTo>
                      <a:pt x="410" y="300"/>
                    </a:lnTo>
                    <a:lnTo>
                      <a:pt x="403" y="293"/>
                    </a:lnTo>
                    <a:lnTo>
                      <a:pt x="396" y="289"/>
                    </a:lnTo>
                    <a:lnTo>
                      <a:pt x="387" y="284"/>
                    </a:lnTo>
                    <a:lnTo>
                      <a:pt x="378" y="281"/>
                    </a:lnTo>
                    <a:lnTo>
                      <a:pt x="368" y="279"/>
                    </a:lnTo>
                    <a:lnTo>
                      <a:pt x="360" y="279"/>
                    </a:lnTo>
                    <a:lnTo>
                      <a:pt x="351" y="279"/>
                    </a:lnTo>
                    <a:lnTo>
                      <a:pt x="341" y="280"/>
                    </a:lnTo>
                    <a:lnTo>
                      <a:pt x="151" y="90"/>
                    </a:lnTo>
                    <a:lnTo>
                      <a:pt x="151" y="90"/>
                    </a:lnTo>
                    <a:lnTo>
                      <a:pt x="153" y="80"/>
                    </a:lnTo>
                    <a:lnTo>
                      <a:pt x="153" y="71"/>
                    </a:lnTo>
                    <a:lnTo>
                      <a:pt x="153" y="63"/>
                    </a:lnTo>
                    <a:lnTo>
                      <a:pt x="150" y="53"/>
                    </a:lnTo>
                    <a:lnTo>
                      <a:pt x="147" y="44"/>
                    </a:lnTo>
                    <a:lnTo>
                      <a:pt x="143" y="36"/>
                    </a:lnTo>
                    <a:lnTo>
                      <a:pt x="138" y="28"/>
                    </a:lnTo>
                    <a:lnTo>
                      <a:pt x="131" y="21"/>
                    </a:lnTo>
                    <a:lnTo>
                      <a:pt x="131" y="21"/>
                    </a:lnTo>
                    <a:lnTo>
                      <a:pt x="123" y="13"/>
                    </a:lnTo>
                    <a:lnTo>
                      <a:pt x="111" y="7"/>
                    </a:lnTo>
                    <a:lnTo>
                      <a:pt x="101" y="3"/>
                    </a:lnTo>
                    <a:lnTo>
                      <a:pt x="90" y="0"/>
                    </a:lnTo>
                    <a:lnTo>
                      <a:pt x="78" y="0"/>
                    </a:lnTo>
                    <a:lnTo>
                      <a:pt x="67" y="0"/>
                    </a:lnTo>
                    <a:lnTo>
                      <a:pt x="55" y="3"/>
                    </a:lnTo>
                    <a:lnTo>
                      <a:pt x="44" y="8"/>
                    </a:lnTo>
                    <a:lnTo>
                      <a:pt x="90" y="54"/>
                    </a:lnTo>
                    <a:lnTo>
                      <a:pt x="90" y="54"/>
                    </a:lnTo>
                    <a:lnTo>
                      <a:pt x="92" y="57"/>
                    </a:lnTo>
                    <a:lnTo>
                      <a:pt x="94" y="60"/>
                    </a:lnTo>
                    <a:lnTo>
                      <a:pt x="95" y="63"/>
                    </a:lnTo>
                    <a:lnTo>
                      <a:pt x="94" y="66"/>
                    </a:lnTo>
                    <a:lnTo>
                      <a:pt x="91" y="71"/>
                    </a:lnTo>
                    <a:lnTo>
                      <a:pt x="85" y="76"/>
                    </a:lnTo>
                    <a:lnTo>
                      <a:pt x="81" y="80"/>
                    </a:lnTo>
                    <a:lnTo>
                      <a:pt x="81" y="80"/>
                    </a:lnTo>
                    <a:lnTo>
                      <a:pt x="75" y="86"/>
                    </a:lnTo>
                    <a:lnTo>
                      <a:pt x="71" y="88"/>
                    </a:lnTo>
                    <a:lnTo>
                      <a:pt x="68" y="90"/>
                    </a:lnTo>
                    <a:lnTo>
                      <a:pt x="65" y="90"/>
                    </a:lnTo>
                    <a:lnTo>
                      <a:pt x="62" y="88"/>
                    </a:lnTo>
                    <a:lnTo>
                      <a:pt x="60" y="86"/>
                    </a:lnTo>
                    <a:lnTo>
                      <a:pt x="12" y="38"/>
                    </a:lnTo>
                    <a:lnTo>
                      <a:pt x="12" y="38"/>
                    </a:lnTo>
                    <a:lnTo>
                      <a:pt x="8" y="50"/>
                    </a:lnTo>
                    <a:lnTo>
                      <a:pt x="5" y="61"/>
                    </a:lnTo>
                    <a:lnTo>
                      <a:pt x="4" y="73"/>
                    </a:lnTo>
                    <a:lnTo>
                      <a:pt x="5" y="84"/>
                    </a:lnTo>
                    <a:lnTo>
                      <a:pt x="8" y="96"/>
                    </a:lnTo>
                    <a:lnTo>
                      <a:pt x="12" y="107"/>
                    </a:lnTo>
                    <a:lnTo>
                      <a:pt x="18" y="117"/>
                    </a:lnTo>
                    <a:lnTo>
                      <a:pt x="27" y="126"/>
                    </a:lnTo>
                    <a:lnTo>
                      <a:pt x="27" y="126"/>
                    </a:lnTo>
                    <a:lnTo>
                      <a:pt x="34" y="133"/>
                    </a:lnTo>
                    <a:lnTo>
                      <a:pt x="41" y="138"/>
                    </a:lnTo>
                    <a:lnTo>
                      <a:pt x="50" y="141"/>
                    </a:lnTo>
                    <a:lnTo>
                      <a:pt x="58" y="146"/>
                    </a:lnTo>
                    <a:lnTo>
                      <a:pt x="67" y="147"/>
                    </a:lnTo>
                    <a:lnTo>
                      <a:pt x="77" y="148"/>
                    </a:lnTo>
                    <a:lnTo>
                      <a:pt x="85" y="147"/>
                    </a:lnTo>
                    <a:lnTo>
                      <a:pt x="95" y="146"/>
                    </a:lnTo>
                    <a:lnTo>
                      <a:pt x="285" y="337"/>
                    </a:lnTo>
                    <a:lnTo>
                      <a:pt x="285" y="337"/>
                    </a:lnTo>
                    <a:lnTo>
                      <a:pt x="284" y="346"/>
                    </a:lnTo>
                    <a:lnTo>
                      <a:pt x="284" y="354"/>
                    </a:lnTo>
                    <a:lnTo>
                      <a:pt x="284" y="364"/>
                    </a:lnTo>
                    <a:lnTo>
                      <a:pt x="285" y="373"/>
                    </a:lnTo>
                    <a:lnTo>
                      <a:pt x="290" y="382"/>
                    </a:lnTo>
                    <a:lnTo>
                      <a:pt x="293" y="390"/>
                    </a:lnTo>
                    <a:lnTo>
                      <a:pt x="298" y="397"/>
                    </a:lnTo>
                    <a:lnTo>
                      <a:pt x="306" y="404"/>
                    </a:lnTo>
                    <a:lnTo>
                      <a:pt x="306" y="404"/>
                    </a:lnTo>
                    <a:lnTo>
                      <a:pt x="314" y="413"/>
                    </a:lnTo>
                    <a:lnTo>
                      <a:pt x="324" y="419"/>
                    </a:lnTo>
                    <a:lnTo>
                      <a:pt x="336" y="423"/>
                    </a:lnTo>
                    <a:lnTo>
                      <a:pt x="347" y="426"/>
                    </a:lnTo>
                    <a:lnTo>
                      <a:pt x="358" y="427"/>
                    </a:lnTo>
                    <a:lnTo>
                      <a:pt x="370" y="426"/>
                    </a:lnTo>
                    <a:lnTo>
                      <a:pt x="381" y="423"/>
                    </a:lnTo>
                    <a:lnTo>
                      <a:pt x="393" y="419"/>
                    </a:lnTo>
                    <a:lnTo>
                      <a:pt x="346" y="371"/>
                    </a:lnTo>
                    <a:lnTo>
                      <a:pt x="346" y="371"/>
                    </a:lnTo>
                    <a:lnTo>
                      <a:pt x="343" y="369"/>
                    </a:lnTo>
                    <a:lnTo>
                      <a:pt x="341" y="366"/>
                    </a:lnTo>
                    <a:lnTo>
                      <a:pt x="341" y="363"/>
                    </a:lnTo>
                    <a:lnTo>
                      <a:pt x="343" y="360"/>
                    </a:lnTo>
                    <a:lnTo>
                      <a:pt x="346" y="356"/>
                    </a:lnTo>
                    <a:lnTo>
                      <a:pt x="351" y="350"/>
                    </a:lnTo>
                    <a:lnTo>
                      <a:pt x="351" y="350"/>
                    </a:lnTo>
                    <a:close/>
                    <a:moveTo>
                      <a:pt x="298" y="287"/>
                    </a:moveTo>
                    <a:lnTo>
                      <a:pt x="291" y="293"/>
                    </a:lnTo>
                    <a:lnTo>
                      <a:pt x="291" y="293"/>
                    </a:lnTo>
                    <a:lnTo>
                      <a:pt x="285" y="296"/>
                    </a:lnTo>
                    <a:lnTo>
                      <a:pt x="280" y="297"/>
                    </a:lnTo>
                    <a:lnTo>
                      <a:pt x="273" y="296"/>
                    </a:lnTo>
                    <a:lnTo>
                      <a:pt x="267" y="291"/>
                    </a:lnTo>
                    <a:lnTo>
                      <a:pt x="140" y="164"/>
                    </a:lnTo>
                    <a:lnTo>
                      <a:pt x="140" y="164"/>
                    </a:lnTo>
                    <a:lnTo>
                      <a:pt x="135" y="158"/>
                    </a:lnTo>
                    <a:lnTo>
                      <a:pt x="134" y="151"/>
                    </a:lnTo>
                    <a:lnTo>
                      <a:pt x="135" y="146"/>
                    </a:lnTo>
                    <a:lnTo>
                      <a:pt x="138" y="140"/>
                    </a:lnTo>
                    <a:lnTo>
                      <a:pt x="144" y="133"/>
                    </a:lnTo>
                    <a:lnTo>
                      <a:pt x="144" y="133"/>
                    </a:lnTo>
                    <a:lnTo>
                      <a:pt x="150" y="130"/>
                    </a:lnTo>
                    <a:lnTo>
                      <a:pt x="157" y="128"/>
                    </a:lnTo>
                    <a:lnTo>
                      <a:pt x="164" y="131"/>
                    </a:lnTo>
                    <a:lnTo>
                      <a:pt x="170" y="136"/>
                    </a:lnTo>
                    <a:lnTo>
                      <a:pt x="295" y="261"/>
                    </a:lnTo>
                    <a:lnTo>
                      <a:pt x="295" y="261"/>
                    </a:lnTo>
                    <a:lnTo>
                      <a:pt x="300" y="267"/>
                    </a:lnTo>
                    <a:lnTo>
                      <a:pt x="303" y="274"/>
                    </a:lnTo>
                    <a:lnTo>
                      <a:pt x="301" y="281"/>
                    </a:lnTo>
                    <a:lnTo>
                      <a:pt x="298" y="287"/>
                    </a:lnTo>
                    <a:lnTo>
                      <a:pt x="298" y="287"/>
                    </a:lnTo>
                    <a:close/>
                    <a:moveTo>
                      <a:pt x="347" y="31"/>
                    </a:moveTo>
                    <a:lnTo>
                      <a:pt x="353" y="37"/>
                    </a:lnTo>
                    <a:lnTo>
                      <a:pt x="233" y="158"/>
                    </a:lnTo>
                    <a:lnTo>
                      <a:pt x="243" y="167"/>
                    </a:lnTo>
                    <a:lnTo>
                      <a:pt x="363" y="47"/>
                    </a:lnTo>
                    <a:lnTo>
                      <a:pt x="368" y="54"/>
                    </a:lnTo>
                    <a:lnTo>
                      <a:pt x="248" y="174"/>
                    </a:lnTo>
                    <a:lnTo>
                      <a:pt x="258" y="184"/>
                    </a:lnTo>
                    <a:lnTo>
                      <a:pt x="378" y="63"/>
                    </a:lnTo>
                    <a:lnTo>
                      <a:pt x="386" y="70"/>
                    </a:lnTo>
                    <a:lnTo>
                      <a:pt x="264" y="190"/>
                    </a:lnTo>
                    <a:lnTo>
                      <a:pt x="274" y="200"/>
                    </a:lnTo>
                    <a:lnTo>
                      <a:pt x="394" y="80"/>
                    </a:lnTo>
                    <a:lnTo>
                      <a:pt x="401" y="86"/>
                    </a:lnTo>
                    <a:lnTo>
                      <a:pt x="281" y="206"/>
                    </a:lnTo>
                    <a:lnTo>
                      <a:pt x="300" y="224"/>
                    </a:lnTo>
                    <a:lnTo>
                      <a:pt x="410" y="114"/>
                    </a:lnTo>
                    <a:lnTo>
                      <a:pt x="410" y="114"/>
                    </a:lnTo>
                    <a:lnTo>
                      <a:pt x="416" y="107"/>
                    </a:lnTo>
                    <a:lnTo>
                      <a:pt x="420" y="98"/>
                    </a:lnTo>
                    <a:lnTo>
                      <a:pt x="423" y="88"/>
                    </a:lnTo>
                    <a:lnTo>
                      <a:pt x="424" y="78"/>
                    </a:lnTo>
                    <a:lnTo>
                      <a:pt x="423" y="68"/>
                    </a:lnTo>
                    <a:lnTo>
                      <a:pt x="420" y="60"/>
                    </a:lnTo>
                    <a:lnTo>
                      <a:pt x="416" y="50"/>
                    </a:lnTo>
                    <a:lnTo>
                      <a:pt x="410" y="43"/>
                    </a:lnTo>
                    <a:lnTo>
                      <a:pt x="390" y="23"/>
                    </a:lnTo>
                    <a:lnTo>
                      <a:pt x="390" y="23"/>
                    </a:lnTo>
                    <a:lnTo>
                      <a:pt x="381" y="17"/>
                    </a:lnTo>
                    <a:lnTo>
                      <a:pt x="373" y="11"/>
                    </a:lnTo>
                    <a:lnTo>
                      <a:pt x="364" y="8"/>
                    </a:lnTo>
                    <a:lnTo>
                      <a:pt x="354" y="8"/>
                    </a:lnTo>
                    <a:lnTo>
                      <a:pt x="344" y="8"/>
                    </a:lnTo>
                    <a:lnTo>
                      <a:pt x="334" y="11"/>
                    </a:lnTo>
                    <a:lnTo>
                      <a:pt x="326" y="17"/>
                    </a:lnTo>
                    <a:lnTo>
                      <a:pt x="317" y="23"/>
                    </a:lnTo>
                    <a:lnTo>
                      <a:pt x="207" y="133"/>
                    </a:lnTo>
                    <a:lnTo>
                      <a:pt x="225" y="151"/>
                    </a:lnTo>
                    <a:lnTo>
                      <a:pt x="347" y="31"/>
                    </a:lnTo>
                    <a:close/>
                    <a:moveTo>
                      <a:pt x="163" y="224"/>
                    </a:moveTo>
                    <a:lnTo>
                      <a:pt x="88" y="299"/>
                    </a:lnTo>
                    <a:lnTo>
                      <a:pt x="72" y="283"/>
                    </a:lnTo>
                    <a:lnTo>
                      <a:pt x="72" y="283"/>
                    </a:lnTo>
                    <a:lnTo>
                      <a:pt x="67" y="280"/>
                    </a:lnTo>
                    <a:lnTo>
                      <a:pt x="61" y="279"/>
                    </a:lnTo>
                    <a:lnTo>
                      <a:pt x="57" y="281"/>
                    </a:lnTo>
                    <a:lnTo>
                      <a:pt x="52" y="286"/>
                    </a:lnTo>
                    <a:lnTo>
                      <a:pt x="2" y="371"/>
                    </a:lnTo>
                    <a:lnTo>
                      <a:pt x="2" y="371"/>
                    </a:lnTo>
                    <a:lnTo>
                      <a:pt x="0" y="377"/>
                    </a:lnTo>
                    <a:lnTo>
                      <a:pt x="0" y="384"/>
                    </a:lnTo>
                    <a:lnTo>
                      <a:pt x="1" y="392"/>
                    </a:lnTo>
                    <a:lnTo>
                      <a:pt x="5" y="397"/>
                    </a:lnTo>
                    <a:lnTo>
                      <a:pt x="35" y="427"/>
                    </a:lnTo>
                    <a:lnTo>
                      <a:pt x="35" y="427"/>
                    </a:lnTo>
                    <a:lnTo>
                      <a:pt x="41" y="430"/>
                    </a:lnTo>
                    <a:lnTo>
                      <a:pt x="47" y="433"/>
                    </a:lnTo>
                    <a:lnTo>
                      <a:pt x="54" y="433"/>
                    </a:lnTo>
                    <a:lnTo>
                      <a:pt x="61" y="430"/>
                    </a:lnTo>
                    <a:lnTo>
                      <a:pt x="147" y="380"/>
                    </a:lnTo>
                    <a:lnTo>
                      <a:pt x="147" y="380"/>
                    </a:lnTo>
                    <a:lnTo>
                      <a:pt x="151" y="376"/>
                    </a:lnTo>
                    <a:lnTo>
                      <a:pt x="153" y="370"/>
                    </a:lnTo>
                    <a:lnTo>
                      <a:pt x="153" y="364"/>
                    </a:lnTo>
                    <a:lnTo>
                      <a:pt x="148" y="360"/>
                    </a:lnTo>
                    <a:lnTo>
                      <a:pt x="133" y="344"/>
                    </a:lnTo>
                    <a:lnTo>
                      <a:pt x="208" y="269"/>
                    </a:lnTo>
                    <a:lnTo>
                      <a:pt x="163" y="224"/>
                    </a:lnTo>
                    <a:close/>
                  </a:path>
                </a:pathLst>
              </a:custGeom>
              <a:solidFill>
                <a:schemeClr val="bg1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pic>
            <p:nvPicPr>
              <p:cNvPr id="18444" name="그림 130" descr="line.png"/>
              <p:cNvPicPr>
                <a:picLocks noChangeAspect="1"/>
              </p:cNvPicPr>
              <p:nvPr/>
            </p:nvPicPr>
            <p:blipFill>
              <a:blip r:embed="rId1">
                <a:lum bright="42001"/>
              </a:blip>
              <a:stretch>
                <a:fillRect/>
              </a:stretch>
            </p:blipFill>
            <p:spPr>
              <a:xfrm rot="10800000" flipH="1" flipV="1">
                <a:off x="5071598" y="5005273"/>
                <a:ext cx="292703" cy="113855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14:honeycomb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timgO1H7PY5C"/>
          <p:cNvPicPr>
            <a:picLocks noChangeAspect="1"/>
          </p:cNvPicPr>
          <p:nvPr/>
        </p:nvPicPr>
        <p:blipFill>
          <a:blip r:embed="rId1"/>
          <a:srcRect b="11586"/>
          <a:stretch>
            <a:fillRect/>
          </a:stretch>
        </p:blipFill>
        <p:spPr>
          <a:xfrm>
            <a:off x="0" y="0"/>
            <a:ext cx="12206605" cy="684784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rot="18639230">
            <a:off x="-259888" y="6627972"/>
            <a:ext cx="3443688" cy="162125"/>
          </a:xfrm>
          <a:prstGeom prst="rect">
            <a:avLst/>
          </a:prstGeom>
          <a:gradFill>
            <a:gsLst>
              <a:gs pos="0">
                <a:srgbClr val="0E5880">
                  <a:alpha val="51000"/>
                </a:srgbClr>
              </a:gs>
              <a:gs pos="100000">
                <a:schemeClr val="accent1">
                  <a:lumMod val="100000"/>
                  <a:alpha val="42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rot="18639230">
            <a:off x="282607" y="5495494"/>
            <a:ext cx="3443688" cy="162125"/>
          </a:xfrm>
          <a:prstGeom prst="rect">
            <a:avLst/>
          </a:prstGeom>
          <a:gradFill>
            <a:gsLst>
              <a:gs pos="0">
                <a:srgbClr val="0E5880">
                  <a:alpha val="27000"/>
                </a:srgbClr>
              </a:gs>
              <a:gs pos="100000">
                <a:schemeClr val="accent1">
                  <a:lumMod val="100000"/>
                  <a:alpha val="42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rot="18639230">
            <a:off x="1849673" y="5916063"/>
            <a:ext cx="3443688" cy="162125"/>
          </a:xfrm>
          <a:prstGeom prst="rect">
            <a:avLst/>
          </a:prstGeom>
          <a:gradFill>
            <a:gsLst>
              <a:gs pos="0">
                <a:srgbClr val="0E5880">
                  <a:alpha val="76000"/>
                </a:srgbClr>
              </a:gs>
              <a:gs pos="100000">
                <a:schemeClr val="accent1">
                  <a:lumMod val="100000"/>
                  <a:alpha val="42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rot="18639230">
            <a:off x="-891052" y="5075324"/>
            <a:ext cx="4975437" cy="180042"/>
          </a:xfrm>
          <a:prstGeom prst="rect">
            <a:avLst/>
          </a:prstGeom>
          <a:gradFill>
            <a:gsLst>
              <a:gs pos="0">
                <a:srgbClr val="0E5880">
                  <a:alpha val="61000"/>
                </a:srgbClr>
              </a:gs>
              <a:gs pos="100000">
                <a:schemeClr val="accent1">
                  <a:lumMod val="100000"/>
                  <a:alpha val="42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9090712" y="5810727"/>
            <a:ext cx="19471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</a:rPr>
              <a:t>汇报人：</a:t>
            </a:r>
            <a:r>
              <a:rPr lang="en-US" altLang="zh-CN" dirty="0">
                <a:solidFill>
                  <a:schemeClr val="bg1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</a:rPr>
              <a:t>PPTCN</a:t>
            </a:r>
            <a:endParaRPr lang="en-US" altLang="zh-CN" dirty="0">
              <a:solidFill>
                <a:schemeClr val="bg1"/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</a:endParaRPr>
          </a:p>
        </p:txBody>
      </p:sp>
      <p:sp>
        <p:nvSpPr>
          <p:cNvPr id="68" name="矩形 67"/>
          <p:cNvSpPr/>
          <p:nvPr/>
        </p:nvSpPr>
        <p:spPr>
          <a:xfrm rot="7674643">
            <a:off x="6936663" y="1327227"/>
            <a:ext cx="3443688" cy="162125"/>
          </a:xfrm>
          <a:prstGeom prst="rect">
            <a:avLst/>
          </a:prstGeom>
          <a:gradFill>
            <a:gsLst>
              <a:gs pos="0">
                <a:srgbClr val="0E5880">
                  <a:alpha val="27000"/>
                </a:srgbClr>
              </a:gs>
              <a:gs pos="100000">
                <a:schemeClr val="accent1">
                  <a:lumMod val="100000"/>
                  <a:alpha val="42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 rot="7674643">
            <a:off x="7479158" y="194749"/>
            <a:ext cx="3443688" cy="162125"/>
          </a:xfrm>
          <a:prstGeom prst="rect">
            <a:avLst/>
          </a:prstGeom>
          <a:gradFill>
            <a:gsLst>
              <a:gs pos="0">
                <a:srgbClr val="0E5880">
                  <a:alpha val="27000"/>
                </a:srgbClr>
              </a:gs>
              <a:gs pos="100000">
                <a:schemeClr val="accent1">
                  <a:lumMod val="100000"/>
                  <a:alpha val="42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 rot="7674643">
            <a:off x="9046224" y="615318"/>
            <a:ext cx="3443688" cy="162125"/>
          </a:xfrm>
          <a:prstGeom prst="rect">
            <a:avLst/>
          </a:prstGeom>
          <a:gradFill>
            <a:gsLst>
              <a:gs pos="0">
                <a:srgbClr val="0E5880">
                  <a:alpha val="27000"/>
                </a:srgbClr>
              </a:gs>
              <a:gs pos="100000">
                <a:schemeClr val="accent1">
                  <a:lumMod val="100000"/>
                  <a:alpha val="42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70"/>
          <p:cNvSpPr/>
          <p:nvPr/>
        </p:nvSpPr>
        <p:spPr>
          <a:xfrm rot="7674643">
            <a:off x="6305499" y="-225421"/>
            <a:ext cx="4975437" cy="180042"/>
          </a:xfrm>
          <a:prstGeom prst="rect">
            <a:avLst/>
          </a:prstGeom>
          <a:gradFill>
            <a:gsLst>
              <a:gs pos="0">
                <a:srgbClr val="0E5880">
                  <a:alpha val="27000"/>
                </a:srgbClr>
              </a:gs>
              <a:gs pos="100000">
                <a:schemeClr val="accent1">
                  <a:lumMod val="100000"/>
                  <a:alpha val="42000"/>
                </a:schemeClr>
              </a:gs>
            </a:gsLst>
            <a:path path="circle">
              <a:fillToRect l="50000" t="-80000" r="50000" b="180000"/>
            </a:path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半闭框 71"/>
          <p:cNvSpPr/>
          <p:nvPr/>
        </p:nvSpPr>
        <p:spPr>
          <a:xfrm>
            <a:off x="1808719" y="1841915"/>
            <a:ext cx="1528461" cy="1528461"/>
          </a:xfrm>
          <a:prstGeom prst="halfFrame">
            <a:avLst>
              <a:gd name="adj1" fmla="val 6287"/>
              <a:gd name="adj2" fmla="val 6189"/>
            </a:avLst>
          </a:prstGeom>
          <a:solidFill>
            <a:srgbClr val="10BBCA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3" name="半闭框 72"/>
          <p:cNvSpPr/>
          <p:nvPr/>
        </p:nvSpPr>
        <p:spPr>
          <a:xfrm rot="10800000">
            <a:off x="8979248" y="3292602"/>
            <a:ext cx="1528461" cy="1528461"/>
          </a:xfrm>
          <a:prstGeom prst="halfFrame">
            <a:avLst>
              <a:gd name="adj1" fmla="val 6287"/>
              <a:gd name="adj2" fmla="val 6189"/>
            </a:avLst>
          </a:prstGeom>
          <a:solidFill>
            <a:srgbClr val="10BBCA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08" name="组合 107"/>
          <p:cNvGrpSpPr/>
          <p:nvPr/>
        </p:nvGrpSpPr>
        <p:grpSpPr>
          <a:xfrm flipV="1">
            <a:off x="6924560" y="5277985"/>
            <a:ext cx="5614392" cy="1118856"/>
            <a:chOff x="6654574" y="4007824"/>
            <a:chExt cx="5614392" cy="1118856"/>
          </a:xfrm>
        </p:grpSpPr>
        <p:sp>
          <p:nvSpPr>
            <p:cNvPr id="76" name="椭圆 75"/>
            <p:cNvSpPr/>
            <p:nvPr/>
          </p:nvSpPr>
          <p:spPr>
            <a:xfrm>
              <a:off x="8577648" y="4007824"/>
              <a:ext cx="132380" cy="132380"/>
            </a:xfrm>
            <a:prstGeom prst="ellipse">
              <a:avLst/>
            </a:prstGeom>
            <a:noFill/>
            <a:ln cap="rnd">
              <a:solidFill>
                <a:srgbClr val="10BBCA">
                  <a:alpha val="52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7" name="直接连接符 76"/>
            <p:cNvCxnSpPr/>
            <p:nvPr/>
          </p:nvCxnSpPr>
          <p:spPr>
            <a:xfrm>
              <a:off x="8679644" y="4113834"/>
              <a:ext cx="673496" cy="703957"/>
            </a:xfrm>
            <a:prstGeom prst="line">
              <a:avLst/>
            </a:prstGeom>
            <a:ln w="19050" cap="rnd">
              <a:solidFill>
                <a:srgbClr val="10BBCA">
                  <a:alpha val="5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椭圆 77"/>
            <p:cNvSpPr/>
            <p:nvPr/>
          </p:nvSpPr>
          <p:spPr>
            <a:xfrm>
              <a:off x="9365430" y="4778113"/>
              <a:ext cx="132380" cy="132380"/>
            </a:xfrm>
            <a:prstGeom prst="ellipse">
              <a:avLst/>
            </a:prstGeom>
            <a:noFill/>
            <a:ln cap="rnd">
              <a:solidFill>
                <a:srgbClr val="10BBCA">
                  <a:alpha val="52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9" name="直接连接符 78"/>
            <p:cNvCxnSpPr/>
            <p:nvPr/>
          </p:nvCxnSpPr>
          <p:spPr>
            <a:xfrm>
              <a:off x="9497810" y="4844303"/>
              <a:ext cx="2771156" cy="0"/>
            </a:xfrm>
            <a:prstGeom prst="line">
              <a:avLst/>
            </a:prstGeom>
            <a:ln w="19050" cap="rnd">
              <a:solidFill>
                <a:srgbClr val="10BBCA">
                  <a:alpha val="5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0" name="组合 79"/>
            <p:cNvGrpSpPr/>
            <p:nvPr/>
          </p:nvGrpSpPr>
          <p:grpSpPr>
            <a:xfrm>
              <a:off x="6654574" y="4224011"/>
              <a:ext cx="4113494" cy="902669"/>
              <a:chOff x="-102870" y="3075844"/>
              <a:chExt cx="4113494" cy="902669"/>
            </a:xfrm>
          </p:grpSpPr>
          <p:cxnSp>
            <p:nvCxnSpPr>
              <p:cNvPr id="81" name="直接连接符 80"/>
              <p:cNvCxnSpPr/>
              <p:nvPr/>
            </p:nvCxnSpPr>
            <p:spPr>
              <a:xfrm>
                <a:off x="-102870" y="3142034"/>
                <a:ext cx="1596666" cy="0"/>
              </a:xfrm>
              <a:prstGeom prst="line">
                <a:avLst/>
              </a:prstGeom>
              <a:ln w="19050" cap="rnd">
                <a:solidFill>
                  <a:srgbClr val="10BBCA">
                    <a:alpha val="52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椭圆 81"/>
              <p:cNvSpPr/>
              <p:nvPr/>
            </p:nvSpPr>
            <p:spPr>
              <a:xfrm>
                <a:off x="1493796" y="3075844"/>
                <a:ext cx="132380" cy="132380"/>
              </a:xfrm>
              <a:prstGeom prst="ellipse">
                <a:avLst/>
              </a:prstGeom>
              <a:noFill/>
              <a:ln cap="rnd">
                <a:solidFill>
                  <a:srgbClr val="10BBCA">
                    <a:alpha val="52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83" name="直接连接符 82"/>
              <p:cNvCxnSpPr>
                <a:stCxn id="82" idx="5"/>
              </p:cNvCxnSpPr>
              <p:nvPr/>
            </p:nvCxnSpPr>
            <p:spPr>
              <a:xfrm>
                <a:off x="1606789" y="3188837"/>
                <a:ext cx="673496" cy="703957"/>
              </a:xfrm>
              <a:prstGeom prst="line">
                <a:avLst/>
              </a:prstGeom>
              <a:ln w="19050" cap="rnd">
                <a:solidFill>
                  <a:srgbClr val="10BBCA">
                    <a:alpha val="52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" name="椭圆 83"/>
              <p:cNvSpPr/>
              <p:nvPr/>
            </p:nvSpPr>
            <p:spPr>
              <a:xfrm>
                <a:off x="2281578" y="3846133"/>
                <a:ext cx="132380" cy="132380"/>
              </a:xfrm>
              <a:prstGeom prst="ellipse">
                <a:avLst/>
              </a:prstGeom>
              <a:noFill/>
              <a:ln cap="rnd">
                <a:solidFill>
                  <a:srgbClr val="10BBCA">
                    <a:alpha val="52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85" name="直接连接符 84"/>
              <p:cNvCxnSpPr/>
              <p:nvPr/>
            </p:nvCxnSpPr>
            <p:spPr>
              <a:xfrm>
                <a:off x="2413958" y="3912323"/>
                <a:ext cx="1596666" cy="0"/>
              </a:xfrm>
              <a:prstGeom prst="line">
                <a:avLst/>
              </a:prstGeom>
              <a:ln w="19050" cap="rnd">
                <a:solidFill>
                  <a:srgbClr val="10BBCA">
                    <a:alpha val="52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" name="组合 11"/>
          <p:cNvGrpSpPr/>
          <p:nvPr/>
        </p:nvGrpSpPr>
        <p:grpSpPr>
          <a:xfrm>
            <a:off x="-1186000" y="3612094"/>
            <a:ext cx="5118494" cy="1149953"/>
            <a:chOff x="-1160902" y="3301009"/>
            <a:chExt cx="5118494" cy="1149953"/>
          </a:xfrm>
        </p:grpSpPr>
        <p:grpSp>
          <p:nvGrpSpPr>
            <p:cNvPr id="61" name="组合 60"/>
            <p:cNvGrpSpPr/>
            <p:nvPr/>
          </p:nvGrpSpPr>
          <p:grpSpPr>
            <a:xfrm>
              <a:off x="-155902" y="3548293"/>
              <a:ext cx="4113494" cy="902669"/>
              <a:chOff x="-102870" y="3075844"/>
              <a:chExt cx="4113494" cy="902669"/>
            </a:xfrm>
          </p:grpSpPr>
          <p:cxnSp>
            <p:nvCxnSpPr>
              <p:cNvPr id="43" name="直接连接符 42"/>
              <p:cNvCxnSpPr/>
              <p:nvPr/>
            </p:nvCxnSpPr>
            <p:spPr>
              <a:xfrm>
                <a:off x="-102870" y="3142034"/>
                <a:ext cx="1596666" cy="0"/>
              </a:xfrm>
              <a:prstGeom prst="line">
                <a:avLst/>
              </a:prstGeom>
              <a:ln w="19050" cap="rnd">
                <a:solidFill>
                  <a:srgbClr val="10BBCA">
                    <a:alpha val="66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椭圆 43"/>
              <p:cNvSpPr/>
              <p:nvPr/>
            </p:nvSpPr>
            <p:spPr>
              <a:xfrm>
                <a:off x="1493796" y="3075844"/>
                <a:ext cx="132380" cy="132380"/>
              </a:xfrm>
              <a:prstGeom prst="ellipse">
                <a:avLst/>
              </a:prstGeom>
              <a:noFill/>
              <a:ln cap="rnd">
                <a:solidFill>
                  <a:srgbClr val="10BBCA">
                    <a:alpha val="66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51" name="直接连接符 50"/>
              <p:cNvCxnSpPr>
                <a:stCxn id="44" idx="5"/>
              </p:cNvCxnSpPr>
              <p:nvPr/>
            </p:nvCxnSpPr>
            <p:spPr>
              <a:xfrm>
                <a:off x="1606789" y="3188837"/>
                <a:ext cx="673496" cy="703957"/>
              </a:xfrm>
              <a:prstGeom prst="line">
                <a:avLst/>
              </a:prstGeom>
              <a:ln w="19050" cap="rnd">
                <a:solidFill>
                  <a:srgbClr val="10BBCA">
                    <a:alpha val="66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椭圆 57"/>
              <p:cNvSpPr/>
              <p:nvPr/>
            </p:nvSpPr>
            <p:spPr>
              <a:xfrm>
                <a:off x="2281578" y="3846133"/>
                <a:ext cx="132380" cy="132380"/>
              </a:xfrm>
              <a:prstGeom prst="ellipse">
                <a:avLst/>
              </a:prstGeom>
              <a:noFill/>
              <a:ln cap="rnd">
                <a:solidFill>
                  <a:srgbClr val="10BBCA">
                    <a:alpha val="66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59" name="直接连接符 58"/>
              <p:cNvCxnSpPr/>
              <p:nvPr/>
            </p:nvCxnSpPr>
            <p:spPr>
              <a:xfrm>
                <a:off x="2413958" y="3912323"/>
                <a:ext cx="1596666" cy="0"/>
              </a:xfrm>
              <a:prstGeom prst="line">
                <a:avLst/>
              </a:prstGeom>
              <a:ln w="19050" cap="rnd">
                <a:solidFill>
                  <a:srgbClr val="10BBCA">
                    <a:alpha val="66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7" name="组合 106"/>
            <p:cNvGrpSpPr/>
            <p:nvPr/>
          </p:nvGrpSpPr>
          <p:grpSpPr>
            <a:xfrm rot="10800000">
              <a:off x="-1160902" y="3301009"/>
              <a:ext cx="3691318" cy="902669"/>
              <a:chOff x="510688" y="4087522"/>
              <a:chExt cx="3691318" cy="902669"/>
            </a:xfrm>
          </p:grpSpPr>
          <p:sp>
            <p:nvSpPr>
              <p:cNvPr id="103" name="椭圆 102"/>
              <p:cNvSpPr/>
              <p:nvPr/>
            </p:nvSpPr>
            <p:spPr>
              <a:xfrm>
                <a:off x="510688" y="4087522"/>
                <a:ext cx="132380" cy="132380"/>
              </a:xfrm>
              <a:prstGeom prst="ellipse">
                <a:avLst/>
              </a:prstGeom>
              <a:noFill/>
              <a:ln cap="rnd">
                <a:solidFill>
                  <a:srgbClr val="10BBCA">
                    <a:alpha val="66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04" name="直接连接符 103"/>
              <p:cNvCxnSpPr/>
              <p:nvPr/>
            </p:nvCxnSpPr>
            <p:spPr>
              <a:xfrm>
                <a:off x="612684" y="4193532"/>
                <a:ext cx="673496" cy="703957"/>
              </a:xfrm>
              <a:prstGeom prst="line">
                <a:avLst/>
              </a:prstGeom>
              <a:ln w="19050" cap="rnd">
                <a:solidFill>
                  <a:srgbClr val="10BBCA">
                    <a:alpha val="66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椭圆 104"/>
              <p:cNvSpPr/>
              <p:nvPr/>
            </p:nvSpPr>
            <p:spPr>
              <a:xfrm>
                <a:off x="1298470" y="4857811"/>
                <a:ext cx="132380" cy="132380"/>
              </a:xfrm>
              <a:prstGeom prst="ellipse">
                <a:avLst/>
              </a:prstGeom>
              <a:noFill/>
              <a:ln cap="rnd">
                <a:solidFill>
                  <a:srgbClr val="10BBCA">
                    <a:alpha val="66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06" name="直接连接符 105"/>
              <p:cNvCxnSpPr/>
              <p:nvPr/>
            </p:nvCxnSpPr>
            <p:spPr>
              <a:xfrm>
                <a:off x="1430850" y="4924001"/>
                <a:ext cx="2771156" cy="0"/>
              </a:xfrm>
              <a:prstGeom prst="line">
                <a:avLst/>
              </a:prstGeom>
              <a:ln w="19050" cap="rnd">
                <a:solidFill>
                  <a:srgbClr val="10BBCA">
                    <a:alpha val="66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2" name="矩形: 剪去对角 91"/>
          <p:cNvSpPr/>
          <p:nvPr/>
        </p:nvSpPr>
        <p:spPr>
          <a:xfrm rot="10800000">
            <a:off x="2203641" y="2177133"/>
            <a:ext cx="7819292" cy="2255301"/>
          </a:xfrm>
          <a:prstGeom prst="snip2DiagRect">
            <a:avLst/>
          </a:prstGeom>
          <a:noFill/>
          <a:ln>
            <a:solidFill>
              <a:schemeClr val="bg1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-761312" y="609729"/>
            <a:ext cx="2516828" cy="902669"/>
            <a:chOff x="-614152" y="734913"/>
            <a:chExt cx="2516828" cy="902669"/>
          </a:xfrm>
        </p:grpSpPr>
        <p:cxnSp>
          <p:nvCxnSpPr>
            <p:cNvPr id="115" name="直接连接符 114"/>
            <p:cNvCxnSpPr/>
            <p:nvPr/>
          </p:nvCxnSpPr>
          <p:spPr>
            <a:xfrm rot="10800000" flipH="1">
              <a:off x="-614152" y="1571392"/>
              <a:ext cx="1596666" cy="0"/>
            </a:xfrm>
            <a:prstGeom prst="line">
              <a:avLst/>
            </a:prstGeom>
            <a:ln w="19050" cap="rnd">
              <a:solidFill>
                <a:srgbClr val="10BBC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椭圆 115"/>
            <p:cNvSpPr/>
            <p:nvPr/>
          </p:nvSpPr>
          <p:spPr>
            <a:xfrm rot="10800000" flipH="1">
              <a:off x="982514" y="1505202"/>
              <a:ext cx="132380" cy="132380"/>
            </a:xfrm>
            <a:prstGeom prst="ellipse">
              <a:avLst/>
            </a:prstGeom>
            <a:noFill/>
            <a:ln cap="rnd">
              <a:solidFill>
                <a:srgbClr val="10BBC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7" name="直接连接符 116"/>
            <p:cNvCxnSpPr>
              <a:stCxn id="116" idx="5"/>
            </p:cNvCxnSpPr>
            <p:nvPr/>
          </p:nvCxnSpPr>
          <p:spPr>
            <a:xfrm rot="10800000" flipH="1">
              <a:off x="1095507" y="820632"/>
              <a:ext cx="673496" cy="703957"/>
            </a:xfrm>
            <a:prstGeom prst="line">
              <a:avLst/>
            </a:prstGeom>
            <a:ln w="19050" cap="rnd">
              <a:solidFill>
                <a:srgbClr val="10BBC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椭圆 117"/>
            <p:cNvSpPr/>
            <p:nvPr/>
          </p:nvSpPr>
          <p:spPr>
            <a:xfrm rot="10800000" flipH="1">
              <a:off x="1770296" y="734913"/>
              <a:ext cx="132380" cy="132380"/>
            </a:xfrm>
            <a:prstGeom prst="ellipse">
              <a:avLst/>
            </a:prstGeom>
            <a:noFill/>
            <a:ln cap="rnd">
              <a:solidFill>
                <a:srgbClr val="10BBC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397912" y="2047908"/>
            <a:ext cx="4096365" cy="906811"/>
            <a:chOff x="8387117" y="1170973"/>
            <a:chExt cx="4096365" cy="906811"/>
          </a:xfrm>
        </p:grpSpPr>
        <p:cxnSp>
          <p:nvCxnSpPr>
            <p:cNvPr id="63" name="直接连接符 62"/>
            <p:cNvCxnSpPr>
              <a:stCxn id="86" idx="6"/>
            </p:cNvCxnSpPr>
            <p:nvPr/>
          </p:nvCxnSpPr>
          <p:spPr>
            <a:xfrm>
              <a:off x="8519497" y="1237163"/>
              <a:ext cx="1447157" cy="4142"/>
            </a:xfrm>
            <a:prstGeom prst="line">
              <a:avLst/>
            </a:prstGeom>
            <a:ln w="19050" cap="rnd">
              <a:solidFill>
                <a:srgbClr val="10BBC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椭圆 63"/>
            <p:cNvSpPr/>
            <p:nvPr/>
          </p:nvSpPr>
          <p:spPr>
            <a:xfrm>
              <a:off x="9966654" y="1175115"/>
              <a:ext cx="132380" cy="132380"/>
            </a:xfrm>
            <a:prstGeom prst="ellipse">
              <a:avLst/>
            </a:prstGeom>
            <a:noFill/>
            <a:ln cap="rnd">
              <a:solidFill>
                <a:srgbClr val="10BBC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5" name="直接连接符 64"/>
            <p:cNvCxnSpPr>
              <a:stCxn id="64" idx="5"/>
            </p:cNvCxnSpPr>
            <p:nvPr/>
          </p:nvCxnSpPr>
          <p:spPr>
            <a:xfrm>
              <a:off x="10079647" y="1288108"/>
              <a:ext cx="673496" cy="703957"/>
            </a:xfrm>
            <a:prstGeom prst="line">
              <a:avLst/>
            </a:prstGeom>
            <a:ln w="19050" cap="rnd">
              <a:solidFill>
                <a:srgbClr val="10BBC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椭圆 65"/>
            <p:cNvSpPr/>
            <p:nvPr/>
          </p:nvSpPr>
          <p:spPr>
            <a:xfrm>
              <a:off x="10754436" y="1945404"/>
              <a:ext cx="132380" cy="132380"/>
            </a:xfrm>
            <a:prstGeom prst="ellipse">
              <a:avLst/>
            </a:prstGeom>
            <a:noFill/>
            <a:ln cap="rnd">
              <a:solidFill>
                <a:srgbClr val="10BBC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7" name="直接连接符 66"/>
            <p:cNvCxnSpPr/>
            <p:nvPr/>
          </p:nvCxnSpPr>
          <p:spPr>
            <a:xfrm>
              <a:off x="10886816" y="2011594"/>
              <a:ext cx="1596666" cy="0"/>
            </a:xfrm>
            <a:prstGeom prst="line">
              <a:avLst/>
            </a:prstGeom>
            <a:ln w="19050" cap="rnd">
              <a:solidFill>
                <a:srgbClr val="10BBC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椭圆 85"/>
            <p:cNvSpPr/>
            <p:nvPr/>
          </p:nvSpPr>
          <p:spPr>
            <a:xfrm>
              <a:off x="8387117" y="1170973"/>
              <a:ext cx="132380" cy="132380"/>
            </a:xfrm>
            <a:prstGeom prst="ellipse">
              <a:avLst/>
            </a:prstGeom>
            <a:noFill/>
            <a:ln cap="rnd">
              <a:solidFill>
                <a:srgbClr val="10BBC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320266" y="2323584"/>
            <a:ext cx="7523153" cy="1953266"/>
            <a:chOff x="2162894" y="1725533"/>
            <a:chExt cx="7523153" cy="1953266"/>
          </a:xfrm>
        </p:grpSpPr>
        <p:sp>
          <p:nvSpPr>
            <p:cNvPr id="2" name="矩形: 剪去对角 1"/>
            <p:cNvSpPr/>
            <p:nvPr/>
          </p:nvSpPr>
          <p:spPr>
            <a:xfrm rot="10800000">
              <a:off x="2162894" y="1740762"/>
              <a:ext cx="7502395" cy="1938037"/>
            </a:xfrm>
            <a:prstGeom prst="snip2DiagRect">
              <a:avLst/>
            </a:prstGeom>
            <a:solidFill>
              <a:srgbClr val="0D5280">
                <a:alpha val="89000"/>
              </a:srgbClr>
            </a:solidFill>
            <a:ln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5" name="矩形: 剪去对角 94"/>
            <p:cNvSpPr/>
            <p:nvPr/>
          </p:nvSpPr>
          <p:spPr>
            <a:xfrm rot="10800000">
              <a:off x="2183652" y="1725533"/>
              <a:ext cx="7502395" cy="1938037"/>
            </a:xfrm>
            <a:prstGeom prst="snip2DiagRect">
              <a:avLst/>
            </a:prstGeom>
            <a:noFill/>
            <a:ln>
              <a:solidFill>
                <a:srgbClr val="10BBCA"/>
              </a:solidFill>
              <a:prstDash val="solid"/>
            </a:ln>
            <a:effectLst>
              <a:glow rad="635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3051607" y="2663951"/>
            <a:ext cx="579571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000" spc="12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35号-经典雅黑" panose="00000500000000000000" pitchFamily="2" charset="-122"/>
                <a:ea typeface="字魂35号-经典雅黑" panose="00000500000000000000" pitchFamily="2" charset="-122"/>
              </a:rPr>
              <a:t>感谢您的聆听</a:t>
            </a:r>
            <a:endParaRPr lang="zh-CN" altLang="en-US" sz="4000" spc="12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魂35号-经典雅黑" panose="00000500000000000000" pitchFamily="2" charset="-122"/>
              <a:ea typeface="字魂35号-经典雅黑" panose="00000500000000000000" pitchFamily="2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-562633" y="791945"/>
            <a:ext cx="12909245" cy="926327"/>
            <a:chOff x="-559436" y="997161"/>
            <a:chExt cx="12909245" cy="926327"/>
          </a:xfrm>
        </p:grpSpPr>
        <p:cxnSp>
          <p:nvCxnSpPr>
            <p:cNvPr id="87" name="直接连接符 86"/>
            <p:cNvCxnSpPr/>
            <p:nvPr/>
          </p:nvCxnSpPr>
          <p:spPr>
            <a:xfrm flipV="1">
              <a:off x="6267564" y="1512864"/>
              <a:ext cx="1596666" cy="0"/>
            </a:xfrm>
            <a:prstGeom prst="line">
              <a:avLst/>
            </a:prstGeom>
            <a:ln w="19050" cap="rnd">
              <a:solidFill>
                <a:srgbClr val="10BBCA">
                  <a:alpha val="5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组合 10"/>
            <p:cNvGrpSpPr/>
            <p:nvPr/>
          </p:nvGrpSpPr>
          <p:grpSpPr>
            <a:xfrm>
              <a:off x="-559436" y="997161"/>
              <a:ext cx="12909245" cy="926327"/>
              <a:chOff x="-559436" y="997161"/>
              <a:chExt cx="12909245" cy="926327"/>
            </a:xfrm>
          </p:grpSpPr>
          <p:sp>
            <p:nvSpPr>
              <p:cNvPr id="88" name="椭圆 87"/>
              <p:cNvSpPr/>
              <p:nvPr/>
            </p:nvSpPr>
            <p:spPr>
              <a:xfrm flipV="1">
                <a:off x="7864230" y="1446674"/>
                <a:ext cx="132380" cy="132380"/>
              </a:xfrm>
              <a:prstGeom prst="ellipse">
                <a:avLst/>
              </a:prstGeom>
              <a:noFill/>
              <a:ln cap="rnd">
                <a:solidFill>
                  <a:srgbClr val="10BBCA">
                    <a:alpha val="55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89" name="直接连接符 88"/>
              <p:cNvCxnSpPr/>
              <p:nvPr/>
            </p:nvCxnSpPr>
            <p:spPr>
              <a:xfrm flipV="1">
                <a:off x="7990209" y="1082880"/>
                <a:ext cx="391951" cy="409678"/>
              </a:xfrm>
              <a:prstGeom prst="line">
                <a:avLst/>
              </a:prstGeom>
              <a:ln w="19050" cap="rnd">
                <a:solidFill>
                  <a:srgbClr val="10BBCA">
                    <a:alpha val="5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0" name="椭圆 89"/>
              <p:cNvSpPr/>
              <p:nvPr/>
            </p:nvSpPr>
            <p:spPr>
              <a:xfrm flipV="1">
                <a:off x="8383453" y="997161"/>
                <a:ext cx="132380" cy="132380"/>
              </a:xfrm>
              <a:prstGeom prst="ellipse">
                <a:avLst/>
              </a:prstGeom>
              <a:noFill/>
              <a:ln cap="rnd">
                <a:solidFill>
                  <a:srgbClr val="10BBCA">
                    <a:alpha val="55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91" name="直接连接符 90"/>
              <p:cNvCxnSpPr/>
              <p:nvPr/>
            </p:nvCxnSpPr>
            <p:spPr>
              <a:xfrm flipV="1">
                <a:off x="8515833" y="1063351"/>
                <a:ext cx="1546536" cy="0"/>
              </a:xfrm>
              <a:prstGeom prst="line">
                <a:avLst/>
              </a:prstGeom>
              <a:ln w="19050" cap="rnd">
                <a:solidFill>
                  <a:srgbClr val="10BBCA">
                    <a:alpha val="5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0" name="椭圆 109"/>
              <p:cNvSpPr/>
              <p:nvPr/>
            </p:nvSpPr>
            <p:spPr>
              <a:xfrm rot="10800000" flipH="1">
                <a:off x="1044995" y="1791108"/>
                <a:ext cx="132380" cy="132380"/>
              </a:xfrm>
              <a:prstGeom prst="ellipse">
                <a:avLst/>
              </a:prstGeom>
              <a:noFill/>
              <a:ln cap="rnd">
                <a:solidFill>
                  <a:srgbClr val="10BBCA">
                    <a:alpha val="55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20" name="直接连接符 119"/>
              <p:cNvCxnSpPr/>
              <p:nvPr/>
            </p:nvCxnSpPr>
            <p:spPr>
              <a:xfrm rot="10800000" flipH="1">
                <a:off x="-559436" y="1880544"/>
                <a:ext cx="1596666" cy="0"/>
              </a:xfrm>
              <a:prstGeom prst="line">
                <a:avLst/>
              </a:prstGeom>
              <a:ln w="19050" cap="rnd">
                <a:solidFill>
                  <a:srgbClr val="10BBCA">
                    <a:alpha val="5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直接连接符 110"/>
              <p:cNvCxnSpPr/>
              <p:nvPr/>
            </p:nvCxnSpPr>
            <p:spPr>
              <a:xfrm rot="10800000" flipH="1">
                <a:off x="1166661" y="1109971"/>
                <a:ext cx="673496" cy="703957"/>
              </a:xfrm>
              <a:prstGeom prst="line">
                <a:avLst/>
              </a:prstGeom>
              <a:ln w="19050" cap="rnd">
                <a:solidFill>
                  <a:srgbClr val="10BBCA">
                    <a:alpha val="5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2" name="椭圆 111"/>
              <p:cNvSpPr/>
              <p:nvPr/>
            </p:nvSpPr>
            <p:spPr>
              <a:xfrm rot="10800000" flipH="1">
                <a:off x="1838857" y="1022403"/>
                <a:ext cx="132380" cy="132380"/>
              </a:xfrm>
              <a:prstGeom prst="ellipse">
                <a:avLst/>
              </a:prstGeom>
              <a:noFill/>
              <a:ln cap="rnd">
                <a:solidFill>
                  <a:srgbClr val="10BBCA">
                    <a:alpha val="55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13" name="直接连接符 112"/>
              <p:cNvCxnSpPr/>
              <p:nvPr/>
            </p:nvCxnSpPr>
            <p:spPr>
              <a:xfrm>
                <a:off x="1971237" y="1088593"/>
                <a:ext cx="1445120" cy="0"/>
              </a:xfrm>
              <a:prstGeom prst="line">
                <a:avLst/>
              </a:prstGeom>
              <a:ln w="19050" cap="rnd">
                <a:solidFill>
                  <a:srgbClr val="10BBCA">
                    <a:alpha val="5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3" name="椭圆 122"/>
              <p:cNvSpPr/>
              <p:nvPr/>
            </p:nvSpPr>
            <p:spPr>
              <a:xfrm rot="10800000" flipH="1">
                <a:off x="3432582" y="1035803"/>
                <a:ext cx="132380" cy="132380"/>
              </a:xfrm>
              <a:prstGeom prst="ellipse">
                <a:avLst/>
              </a:prstGeom>
              <a:noFill/>
              <a:ln cap="rnd">
                <a:solidFill>
                  <a:srgbClr val="10BBCA">
                    <a:alpha val="55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74" name="直接连接符 73"/>
              <p:cNvCxnSpPr/>
              <p:nvPr/>
            </p:nvCxnSpPr>
            <p:spPr>
              <a:xfrm>
                <a:off x="10071321" y="1063351"/>
                <a:ext cx="673496" cy="703957"/>
              </a:xfrm>
              <a:prstGeom prst="line">
                <a:avLst/>
              </a:prstGeom>
              <a:ln w="19050" cap="rnd">
                <a:solidFill>
                  <a:srgbClr val="10BBCA">
                    <a:alpha val="5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直接连接符 74"/>
              <p:cNvCxnSpPr/>
              <p:nvPr/>
            </p:nvCxnSpPr>
            <p:spPr>
              <a:xfrm>
                <a:off x="10753143" y="1767308"/>
                <a:ext cx="1596666" cy="0"/>
              </a:xfrm>
              <a:prstGeom prst="line">
                <a:avLst/>
              </a:prstGeom>
              <a:ln w="19050" cap="rnd">
                <a:solidFill>
                  <a:srgbClr val="10BBCA">
                    <a:alpha val="5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直接连接符 95"/>
              <p:cNvCxnSpPr>
                <a:stCxn id="123" idx="7"/>
                <a:endCxn id="99" idx="2"/>
              </p:cNvCxnSpPr>
              <p:nvPr/>
            </p:nvCxnSpPr>
            <p:spPr>
              <a:xfrm>
                <a:off x="3545575" y="1148796"/>
                <a:ext cx="325695" cy="324234"/>
              </a:xfrm>
              <a:prstGeom prst="line">
                <a:avLst/>
              </a:prstGeom>
              <a:ln w="19050" cap="rnd">
                <a:solidFill>
                  <a:srgbClr val="10BBCA">
                    <a:alpha val="5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7" name="椭圆 96"/>
              <p:cNvSpPr/>
              <p:nvPr/>
            </p:nvSpPr>
            <p:spPr>
              <a:xfrm rot="10800000" flipH="1">
                <a:off x="6127953" y="1426368"/>
                <a:ext cx="132380" cy="132380"/>
              </a:xfrm>
              <a:prstGeom prst="ellipse">
                <a:avLst/>
              </a:prstGeom>
              <a:noFill/>
              <a:ln cap="rnd">
                <a:solidFill>
                  <a:srgbClr val="10BBCA">
                    <a:alpha val="55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98" name="直接连接符 97"/>
              <p:cNvCxnSpPr/>
              <p:nvPr/>
            </p:nvCxnSpPr>
            <p:spPr>
              <a:xfrm>
                <a:off x="4005072" y="1512864"/>
                <a:ext cx="2122881" cy="0"/>
              </a:xfrm>
              <a:prstGeom prst="line">
                <a:avLst/>
              </a:prstGeom>
              <a:ln w="19050" cap="rnd">
                <a:solidFill>
                  <a:srgbClr val="10BBCA">
                    <a:alpha val="5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9" name="椭圆 98"/>
              <p:cNvSpPr/>
              <p:nvPr/>
            </p:nvSpPr>
            <p:spPr>
              <a:xfrm rot="10800000" flipH="1">
                <a:off x="3871270" y="1406840"/>
                <a:ext cx="132380" cy="132380"/>
              </a:xfrm>
              <a:prstGeom prst="ellipse">
                <a:avLst/>
              </a:prstGeom>
              <a:noFill/>
              <a:ln cap="rnd">
                <a:solidFill>
                  <a:srgbClr val="10BBCA">
                    <a:alpha val="55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2504824" y="2553134"/>
            <a:ext cx="443401" cy="1381076"/>
            <a:chOff x="2594210" y="2008304"/>
            <a:chExt cx="443401" cy="1381076"/>
          </a:xfrm>
        </p:grpSpPr>
        <p:sp>
          <p:nvSpPr>
            <p:cNvPr id="25" name="矩形 24"/>
            <p:cNvSpPr/>
            <p:nvPr/>
          </p:nvSpPr>
          <p:spPr>
            <a:xfrm>
              <a:off x="2594210" y="2008304"/>
              <a:ext cx="122165" cy="1381076"/>
            </a:xfrm>
            <a:prstGeom prst="rect">
              <a:avLst/>
            </a:prstGeom>
            <a:solidFill>
              <a:srgbClr val="10BBCA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矩形 100"/>
            <p:cNvSpPr/>
            <p:nvPr/>
          </p:nvSpPr>
          <p:spPr>
            <a:xfrm>
              <a:off x="2792425" y="2136761"/>
              <a:ext cx="99439" cy="1124161"/>
            </a:xfrm>
            <a:prstGeom prst="rect">
              <a:avLst/>
            </a:prstGeom>
            <a:solidFill>
              <a:srgbClr val="10BBCA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矩形 101"/>
            <p:cNvSpPr/>
            <p:nvPr/>
          </p:nvSpPr>
          <p:spPr>
            <a:xfrm>
              <a:off x="2957429" y="2251168"/>
              <a:ext cx="80182" cy="906459"/>
            </a:xfrm>
            <a:prstGeom prst="rect">
              <a:avLst/>
            </a:prstGeom>
            <a:solidFill>
              <a:srgbClr val="10BBCA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9188174" y="2560754"/>
            <a:ext cx="443401" cy="1381076"/>
            <a:chOff x="9277560" y="2015924"/>
            <a:chExt cx="443401" cy="1381076"/>
          </a:xfrm>
        </p:grpSpPr>
        <p:sp>
          <p:nvSpPr>
            <p:cNvPr id="109" name="矩形 108"/>
            <p:cNvSpPr/>
            <p:nvPr/>
          </p:nvSpPr>
          <p:spPr>
            <a:xfrm flipH="1">
              <a:off x="9598796" y="2015924"/>
              <a:ext cx="122165" cy="1381076"/>
            </a:xfrm>
            <a:prstGeom prst="rect">
              <a:avLst/>
            </a:prstGeom>
            <a:solidFill>
              <a:srgbClr val="10BBCA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矩形 113"/>
            <p:cNvSpPr/>
            <p:nvPr/>
          </p:nvSpPr>
          <p:spPr>
            <a:xfrm flipH="1">
              <a:off x="9423307" y="2144381"/>
              <a:ext cx="99439" cy="1124161"/>
            </a:xfrm>
            <a:prstGeom prst="rect">
              <a:avLst/>
            </a:prstGeom>
            <a:solidFill>
              <a:srgbClr val="10BBCA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矩形 118"/>
            <p:cNvSpPr/>
            <p:nvPr/>
          </p:nvSpPr>
          <p:spPr>
            <a:xfrm flipH="1">
              <a:off x="9277560" y="2258788"/>
              <a:ext cx="80182" cy="906459"/>
            </a:xfrm>
            <a:prstGeom prst="rect">
              <a:avLst/>
            </a:prstGeom>
            <a:solidFill>
              <a:srgbClr val="10BBCA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93" name="智能企业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502846" y="-1237779"/>
            <a:ext cx="487363" cy="487363"/>
          </a:xfrm>
          <a:prstGeom prst="rect">
            <a:avLst/>
          </a:prstGeom>
        </p:spPr>
      </p:pic>
      <p:pic>
        <p:nvPicPr>
          <p:cNvPr id="18" name="图片 17" descr="CN白色版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040" y="133985"/>
            <a:ext cx="2509520" cy="5695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0">
        <p:cut/>
      </p:transition>
    </mc:Choice>
    <mc:Fallback>
      <p:transition advClick="0" advTm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7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75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375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7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3"/>
                </p:tgtEl>
              </p:cMediaNode>
            </p:audio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 bldLvl="0" animBg="1"/>
      <p:bldP spid="9" grpId="0"/>
      <p:bldP spid="68" grpId="0" bldLvl="0" animBg="1"/>
      <p:bldP spid="69" grpId="0" bldLvl="0" animBg="1"/>
      <p:bldP spid="70" grpId="0" bldLvl="0" animBg="1"/>
      <p:bldP spid="71" grpId="0" bldLvl="0" animBg="1"/>
      <p:bldP spid="72" grpId="0" bldLvl="0" animBg="1"/>
      <p:bldP spid="73" grpId="0" bldLvl="0" animBg="1"/>
      <p:bldP spid="92" grpId="0" bldLvl="0" animBg="1"/>
      <p:bldP spid="3" grpId="0"/>
      <p:bldP spid="3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32640" cy="68903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origami"/>
      </p:transition>
    </mc:Choice>
    <mc:Fallback>
      <p:transition spd="slow" advClick="0" advTm="0">
        <p:fade/>
      </p:transition>
    </mc:Fallback>
  </mc:AlternateContent>
</p:sld>
</file>

<file path=ppt/tags/tag1.xml><?xml version="1.0" encoding="utf-8"?>
<p:tagLst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5965</Words>
  <Application>WPS 演示</Application>
  <PresentationFormat>宽屏</PresentationFormat>
  <Paragraphs>252</Paragraphs>
  <Slides>20</Slides>
  <Notes>25</Notes>
  <HiddenSlides>0</HiddenSlides>
  <MMClips>1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34" baseType="lpstr">
      <vt:lpstr>Arial</vt:lpstr>
      <vt:lpstr>宋体</vt:lpstr>
      <vt:lpstr>Wingdings</vt:lpstr>
      <vt:lpstr>字魂35号-经典雅黑</vt:lpstr>
      <vt:lpstr>黑体</vt:lpstr>
      <vt:lpstr>思源宋体</vt:lpstr>
      <vt:lpstr>微软雅黑</vt:lpstr>
      <vt:lpstr>Segoe UI</vt:lpstr>
      <vt:lpstr>Calibri</vt:lpstr>
      <vt:lpstr>Arial Unicode MS</vt:lpstr>
      <vt:lpstr>等线</vt:lpstr>
      <vt:lpstr>Office 主题</vt:lpstr>
      <vt:lpstr>Excel.Chart.8</vt:lpstr>
      <vt:lpstr>Excel.Chart.8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ASUS</dc:creator>
  <cp:lastModifiedBy>拉普耶鲁</cp:lastModifiedBy>
  <cp:revision>150</cp:revision>
  <dcterms:created xsi:type="dcterms:W3CDTF">2020-05-27T14:46:00Z</dcterms:created>
  <dcterms:modified xsi:type="dcterms:W3CDTF">2020-09-11T01:00:01Z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