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handoutMasterIdLst>
    <p:handoutMasterId r:id="rId27"/>
  </p:handoutMasterIdLst>
  <p:sldIdLst>
    <p:sldId id="256" r:id="rId2"/>
    <p:sldId id="257" r:id="rId3"/>
    <p:sldId id="259" r:id="rId4"/>
    <p:sldId id="262" r:id="rId5"/>
    <p:sldId id="263" r:id="rId6"/>
    <p:sldId id="266" r:id="rId7"/>
    <p:sldId id="264" r:id="rId8"/>
    <p:sldId id="267" r:id="rId9"/>
    <p:sldId id="265" r:id="rId10"/>
    <p:sldId id="260" r:id="rId11"/>
    <p:sldId id="268" r:id="rId12"/>
    <p:sldId id="269" r:id="rId13"/>
    <p:sldId id="270" r:id="rId14"/>
    <p:sldId id="272" r:id="rId15"/>
    <p:sldId id="274" r:id="rId16"/>
    <p:sldId id="271" r:id="rId17"/>
    <p:sldId id="261" r:id="rId18"/>
    <p:sldId id="273" r:id="rId19"/>
    <p:sldId id="275" r:id="rId20"/>
    <p:sldId id="276" r:id="rId21"/>
    <p:sldId id="278" r:id="rId22"/>
    <p:sldId id="277" r:id="rId23"/>
    <p:sldId id="279" r:id="rId24"/>
    <p:sldId id="280" r:id="rId25"/>
  </p:sldIdLst>
  <p:sldSz cx="12192000" cy="6858000"/>
  <p:notesSz cx="6858000" cy="9144000"/>
  <p:embeddedFontLst>
    <p:embeddedFont>
      <p:font typeface="Roboto" panose="02000000000000000000" pitchFamily="2" charset="0"/>
      <p:regular r:id="rId28"/>
      <p:bold r:id="rId29"/>
      <p:italic r:id="rId30"/>
      <p:boldItalic r:id="rId31"/>
    </p:embeddedFont>
    <p:embeddedFont>
      <p:font typeface="等线" panose="02010600030101010101" pitchFamily="2" charset="-122"/>
      <p:regular r:id="rId32"/>
      <p:bold r:id="rId33"/>
    </p:embeddedFont>
    <p:embeddedFont>
      <p:font typeface="Freestyle Script" panose="030804020302050B0404" pitchFamily="66" charset="0"/>
      <p:regular r:id="rId34"/>
    </p:embeddedFont>
    <p:embeddedFont>
      <p:font typeface="Open Sans Light" panose="020B0306030504020204" pitchFamily="34" charset="0"/>
      <p:regular r:id="rId35"/>
      <p:italic r:id="rId36"/>
    </p:embeddedFont>
    <p:embeddedFont>
      <p:font typeface="方正姚体" panose="02010601030101010101" pitchFamily="2" charset="-122"/>
      <p:regular r:id="rId37"/>
    </p:embeddedFont>
    <p:embeddedFont>
      <p:font typeface="Open Sans" panose="020B0606030504020204" pitchFamily="34" charset="0"/>
      <p:regular r:id="rId38"/>
      <p:bold r:id="rId39"/>
      <p:italic r:id="rId40"/>
      <p:boldItalic r:id="rId41"/>
    </p:embeddedFont>
    <p:embeddedFont>
      <p:font typeface="微软雅黑" panose="020B0503020204020204" pitchFamily="34" charset="-122"/>
      <p:regular r:id="rId42"/>
      <p:bold r:id="rId43"/>
    </p:embeddedFont>
    <p:embeddedFont>
      <p:font typeface="等线 Light" panose="02010600030101010101" pitchFamily="2" charset="-122"/>
      <p:regular r:id="rId44"/>
    </p:embeddedFont>
    <p:embeddedFont>
      <p:font typeface="Arial Unicode MS" panose="020B0604020202020204" pitchFamily="34" charset="-122"/>
      <p:regular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1212"/>
    <a:srgbClr val="0D0D0D"/>
    <a:srgbClr val="EEEEEC"/>
    <a:srgbClr val="E6E6E6"/>
    <a:srgbClr val="FFD671"/>
    <a:srgbClr val="8ED0DC"/>
    <a:srgbClr val="FFA282"/>
    <a:srgbClr val="E1BBE7"/>
    <a:srgbClr val="FFDA00"/>
    <a:srgbClr val="FF8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37" autoAdjust="0"/>
    <p:restoredTop sz="95256" autoAdjust="0"/>
  </p:normalViewPr>
  <p:slideViewPr>
    <p:cSldViewPr snapToGrid="0">
      <p:cViewPr varScale="1">
        <p:scale>
          <a:sx n="90" d="100"/>
          <a:sy n="90" d="100"/>
        </p:scale>
        <p:origin x="66" y="78"/>
      </p:cViewPr>
      <p:guideLst>
        <p:guide orient="horz" pos="2160"/>
        <p:guide pos="3840"/>
      </p:guideLst>
    </p:cSldViewPr>
  </p:slideViewPr>
  <p:notesTextViewPr>
    <p:cViewPr>
      <p:scale>
        <a:sx n="1" d="1"/>
        <a:sy n="1" d="1"/>
      </p:scale>
      <p:origin x="0" y="0"/>
    </p:cViewPr>
  </p:notesTextViewPr>
  <p:sorterViewPr>
    <p:cViewPr>
      <p:scale>
        <a:sx n="100" d="100"/>
        <a:sy n="100" d="100"/>
      </p:scale>
      <p:origin x="0" y="-1800"/>
    </p:cViewPr>
  </p:sorterViewPr>
  <p:notesViewPr>
    <p:cSldViewPr snapToGrid="0">
      <p:cViewPr varScale="1">
        <p:scale>
          <a:sx n="65" d="100"/>
          <a:sy n="65" d="100"/>
        </p:scale>
        <p:origin x="315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9082AEDA-1B99-45FA-B0D6-2E81A9919B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AEFE82E2-F989-4C20-8B8E-1228092C715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460AE5-4358-4CB9-977B-21F3397DF776}" type="datetimeFigureOut">
              <a:rPr lang="zh-CN" altLang="en-US" smtClean="0"/>
              <a:t>2019/4/19</a:t>
            </a:fld>
            <a:endParaRPr lang="zh-CN" altLang="en-US"/>
          </a:p>
        </p:txBody>
      </p:sp>
      <p:sp>
        <p:nvSpPr>
          <p:cNvPr id="4" name="页脚占位符 3">
            <a:extLst>
              <a:ext uri="{FF2B5EF4-FFF2-40B4-BE49-F238E27FC236}">
                <a16:creationId xmlns:a16="http://schemas.microsoft.com/office/drawing/2014/main" xmlns="" id="{AEE8F670-AFDD-4F2C-AABB-B6EE135AEF3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9D318228-08CF-4697-99CC-1980A7F1D0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2A010E-5888-48C6-A6C1-B92D7203538C}" type="slidenum">
              <a:rPr lang="zh-CN" altLang="en-US" smtClean="0"/>
              <a:t>‹#›</a:t>
            </a:fld>
            <a:endParaRPr lang="zh-CN" altLang="en-US"/>
          </a:p>
        </p:txBody>
      </p:sp>
    </p:spTree>
    <p:extLst>
      <p:ext uri="{BB962C8B-B14F-4D97-AF65-F5344CB8AC3E}">
        <p14:creationId xmlns:p14="http://schemas.microsoft.com/office/powerpoint/2010/main" val="11958390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55F65-4F03-462A-8FE2-915FD21CE7BC}" type="datetimeFigureOut">
              <a:rPr lang="zh-CN" altLang="en-US" smtClean="0"/>
              <a:t>2019/4/19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82C054-3E4F-47A4-AD5E-7FF6AD5D3ECE}" type="slidenum">
              <a:rPr lang="zh-CN" altLang="en-US" smtClean="0"/>
              <a:t>‹#›</a:t>
            </a:fld>
            <a:endParaRPr lang="zh-CN" altLang="en-US"/>
          </a:p>
        </p:txBody>
      </p:sp>
    </p:spTree>
    <p:extLst>
      <p:ext uri="{BB962C8B-B14F-4D97-AF65-F5344CB8AC3E}">
        <p14:creationId xmlns:p14="http://schemas.microsoft.com/office/powerpoint/2010/main" val="97788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a:t>
            </a:fld>
            <a:endParaRPr lang="zh-CN" altLang="en-US"/>
          </a:p>
        </p:txBody>
      </p:sp>
    </p:spTree>
    <p:extLst>
      <p:ext uri="{BB962C8B-B14F-4D97-AF65-F5344CB8AC3E}">
        <p14:creationId xmlns:p14="http://schemas.microsoft.com/office/powerpoint/2010/main" val="3785651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a:t>
            </a:fld>
            <a:endParaRPr lang="zh-CN" altLang="en-US"/>
          </a:p>
        </p:txBody>
      </p:sp>
    </p:spTree>
    <p:extLst>
      <p:ext uri="{BB962C8B-B14F-4D97-AF65-F5344CB8AC3E}">
        <p14:creationId xmlns:p14="http://schemas.microsoft.com/office/powerpoint/2010/main" val="955979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3</a:t>
            </a:fld>
            <a:endParaRPr lang="zh-CN" altLang="en-US"/>
          </a:p>
        </p:txBody>
      </p:sp>
    </p:spTree>
    <p:extLst>
      <p:ext uri="{BB962C8B-B14F-4D97-AF65-F5344CB8AC3E}">
        <p14:creationId xmlns:p14="http://schemas.microsoft.com/office/powerpoint/2010/main" val="2505388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4</a:t>
            </a:fld>
            <a:endParaRPr lang="zh-CN" altLang="en-US"/>
          </a:p>
        </p:txBody>
      </p:sp>
    </p:spTree>
    <p:extLst>
      <p:ext uri="{BB962C8B-B14F-4D97-AF65-F5344CB8AC3E}">
        <p14:creationId xmlns:p14="http://schemas.microsoft.com/office/powerpoint/2010/main" val="208278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5</a:t>
            </a:fld>
            <a:endParaRPr lang="zh-CN" altLang="en-US"/>
          </a:p>
        </p:txBody>
      </p:sp>
    </p:spTree>
    <p:extLst>
      <p:ext uri="{BB962C8B-B14F-4D97-AF65-F5344CB8AC3E}">
        <p14:creationId xmlns:p14="http://schemas.microsoft.com/office/powerpoint/2010/main" val="2750502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6</a:t>
            </a:fld>
            <a:endParaRPr lang="zh-CN" altLang="en-US"/>
          </a:p>
        </p:txBody>
      </p:sp>
    </p:spTree>
    <p:extLst>
      <p:ext uri="{BB962C8B-B14F-4D97-AF65-F5344CB8AC3E}">
        <p14:creationId xmlns:p14="http://schemas.microsoft.com/office/powerpoint/2010/main" val="390895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7</a:t>
            </a:fld>
            <a:endParaRPr lang="zh-CN" altLang="en-US"/>
          </a:p>
        </p:txBody>
      </p:sp>
    </p:spTree>
    <p:extLst>
      <p:ext uri="{BB962C8B-B14F-4D97-AF65-F5344CB8AC3E}">
        <p14:creationId xmlns:p14="http://schemas.microsoft.com/office/powerpoint/2010/main" val="2984967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8</a:t>
            </a:fld>
            <a:endParaRPr lang="zh-CN" altLang="en-US"/>
          </a:p>
        </p:txBody>
      </p:sp>
    </p:spTree>
    <p:extLst>
      <p:ext uri="{BB962C8B-B14F-4D97-AF65-F5344CB8AC3E}">
        <p14:creationId xmlns:p14="http://schemas.microsoft.com/office/powerpoint/2010/main" val="1854038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9</a:t>
            </a:fld>
            <a:endParaRPr lang="zh-CN" altLang="en-US"/>
          </a:p>
        </p:txBody>
      </p:sp>
    </p:spTree>
    <p:extLst>
      <p:ext uri="{BB962C8B-B14F-4D97-AF65-F5344CB8AC3E}">
        <p14:creationId xmlns:p14="http://schemas.microsoft.com/office/powerpoint/2010/main" val="2719348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10</a:t>
            </a:fld>
            <a:endParaRPr lang="zh-CN" altLang="en-US"/>
          </a:p>
        </p:txBody>
      </p:sp>
    </p:spTree>
    <p:extLst>
      <p:ext uri="{BB962C8B-B14F-4D97-AF65-F5344CB8AC3E}">
        <p14:creationId xmlns:p14="http://schemas.microsoft.com/office/powerpoint/2010/main" val="809335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11</a:t>
            </a:fld>
            <a:endParaRPr lang="zh-CN" altLang="en-US"/>
          </a:p>
        </p:txBody>
      </p:sp>
    </p:spTree>
    <p:extLst>
      <p:ext uri="{BB962C8B-B14F-4D97-AF65-F5344CB8AC3E}">
        <p14:creationId xmlns:p14="http://schemas.microsoft.com/office/powerpoint/2010/main" val="1156128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12</a:t>
            </a:fld>
            <a:endParaRPr lang="zh-CN" altLang="en-US"/>
          </a:p>
        </p:txBody>
      </p:sp>
    </p:spTree>
    <p:extLst>
      <p:ext uri="{BB962C8B-B14F-4D97-AF65-F5344CB8AC3E}">
        <p14:creationId xmlns:p14="http://schemas.microsoft.com/office/powerpoint/2010/main" val="3554190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13</a:t>
            </a:fld>
            <a:endParaRPr lang="zh-CN" altLang="en-US"/>
          </a:p>
        </p:txBody>
      </p:sp>
    </p:spTree>
    <p:extLst>
      <p:ext uri="{BB962C8B-B14F-4D97-AF65-F5344CB8AC3E}">
        <p14:creationId xmlns:p14="http://schemas.microsoft.com/office/powerpoint/2010/main" val="119202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14</a:t>
            </a:fld>
            <a:endParaRPr lang="zh-CN" altLang="en-US"/>
          </a:p>
        </p:txBody>
      </p:sp>
    </p:spTree>
    <p:extLst>
      <p:ext uri="{BB962C8B-B14F-4D97-AF65-F5344CB8AC3E}">
        <p14:creationId xmlns:p14="http://schemas.microsoft.com/office/powerpoint/2010/main" val="3829287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15</a:t>
            </a:fld>
            <a:endParaRPr lang="zh-CN" altLang="en-US"/>
          </a:p>
        </p:txBody>
      </p:sp>
    </p:spTree>
    <p:extLst>
      <p:ext uri="{BB962C8B-B14F-4D97-AF65-F5344CB8AC3E}">
        <p14:creationId xmlns:p14="http://schemas.microsoft.com/office/powerpoint/2010/main" val="5573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16</a:t>
            </a:fld>
            <a:endParaRPr lang="zh-CN" altLang="en-US"/>
          </a:p>
        </p:txBody>
      </p:sp>
    </p:spTree>
    <p:extLst>
      <p:ext uri="{BB962C8B-B14F-4D97-AF65-F5344CB8AC3E}">
        <p14:creationId xmlns:p14="http://schemas.microsoft.com/office/powerpoint/2010/main" val="426179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17</a:t>
            </a:fld>
            <a:endParaRPr lang="zh-CN" altLang="en-US"/>
          </a:p>
        </p:txBody>
      </p:sp>
    </p:spTree>
    <p:extLst>
      <p:ext uri="{BB962C8B-B14F-4D97-AF65-F5344CB8AC3E}">
        <p14:creationId xmlns:p14="http://schemas.microsoft.com/office/powerpoint/2010/main" val="2355686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18</a:t>
            </a:fld>
            <a:endParaRPr lang="zh-CN" altLang="en-US"/>
          </a:p>
        </p:txBody>
      </p:sp>
    </p:spTree>
    <p:extLst>
      <p:ext uri="{BB962C8B-B14F-4D97-AF65-F5344CB8AC3E}">
        <p14:creationId xmlns:p14="http://schemas.microsoft.com/office/powerpoint/2010/main" val="411547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19</a:t>
            </a:fld>
            <a:endParaRPr lang="zh-CN" altLang="en-US"/>
          </a:p>
        </p:txBody>
      </p:sp>
    </p:spTree>
    <p:extLst>
      <p:ext uri="{BB962C8B-B14F-4D97-AF65-F5344CB8AC3E}">
        <p14:creationId xmlns:p14="http://schemas.microsoft.com/office/powerpoint/2010/main" val="1691278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20</a:t>
            </a:fld>
            <a:endParaRPr lang="zh-CN" altLang="en-US"/>
          </a:p>
        </p:txBody>
      </p:sp>
    </p:spTree>
    <p:extLst>
      <p:ext uri="{BB962C8B-B14F-4D97-AF65-F5344CB8AC3E}">
        <p14:creationId xmlns:p14="http://schemas.microsoft.com/office/powerpoint/2010/main" val="2540429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21</a:t>
            </a:fld>
            <a:endParaRPr lang="zh-CN" altLang="en-US"/>
          </a:p>
        </p:txBody>
      </p:sp>
    </p:spTree>
    <p:extLst>
      <p:ext uri="{BB962C8B-B14F-4D97-AF65-F5344CB8AC3E}">
        <p14:creationId xmlns:p14="http://schemas.microsoft.com/office/powerpoint/2010/main" val="1733453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22</a:t>
            </a:fld>
            <a:endParaRPr lang="zh-CN" altLang="en-US"/>
          </a:p>
        </p:txBody>
      </p:sp>
    </p:spTree>
    <p:extLst>
      <p:ext uri="{BB962C8B-B14F-4D97-AF65-F5344CB8AC3E}">
        <p14:creationId xmlns:p14="http://schemas.microsoft.com/office/powerpoint/2010/main" val="3644063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23</a:t>
            </a:fld>
            <a:endParaRPr lang="zh-CN" altLang="en-US"/>
          </a:p>
        </p:txBody>
      </p:sp>
    </p:spTree>
    <p:extLst>
      <p:ext uri="{BB962C8B-B14F-4D97-AF65-F5344CB8AC3E}">
        <p14:creationId xmlns:p14="http://schemas.microsoft.com/office/powerpoint/2010/main" val="4230400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82C054-3E4F-47A4-AD5E-7FF6AD5D3ECE}" type="slidenum">
              <a:rPr lang="zh-CN" altLang="en-US" smtClean="0"/>
              <a:t>24</a:t>
            </a:fld>
            <a:endParaRPr lang="zh-CN" altLang="en-US"/>
          </a:p>
        </p:txBody>
      </p:sp>
    </p:spTree>
    <p:extLst>
      <p:ext uri="{BB962C8B-B14F-4D97-AF65-F5344CB8AC3E}">
        <p14:creationId xmlns:p14="http://schemas.microsoft.com/office/powerpoint/2010/main" val="2878261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253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xmlns="" id="{C3062200-3D73-4FFE-B857-6221B13B0757}"/>
              </a:ext>
            </a:extLst>
          </p:cNvPr>
          <p:cNvSpPr>
            <a:spLocks noGrp="1"/>
          </p:cNvSpPr>
          <p:nvPr>
            <p:ph type="pic" sz="quarter" idx="10"/>
          </p:nvPr>
        </p:nvSpPr>
        <p:spPr>
          <a:xfrm>
            <a:off x="198437" y="190499"/>
            <a:ext cx="11795126" cy="6462713"/>
          </a:xfrm>
        </p:spPr>
        <p:txBody>
          <a:bodyPr/>
          <a:lstStyle/>
          <a:p>
            <a:endParaRPr lang="zh-CN" altLang="en-US"/>
          </a:p>
        </p:txBody>
      </p:sp>
    </p:spTree>
    <p:extLst>
      <p:ext uri="{BB962C8B-B14F-4D97-AF65-F5344CB8AC3E}">
        <p14:creationId xmlns:p14="http://schemas.microsoft.com/office/powerpoint/2010/main" val="4131934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xmlns="" id="{83F8B84E-FA0E-4A49-BB1D-5D3E8C45389D}"/>
              </a:ext>
            </a:extLst>
          </p:cNvPr>
          <p:cNvSpPr>
            <a:spLocks noGrp="1"/>
          </p:cNvSpPr>
          <p:nvPr>
            <p:ph type="pic" sz="quarter" idx="10"/>
          </p:nvPr>
        </p:nvSpPr>
        <p:spPr>
          <a:xfrm>
            <a:off x="1657990" y="1514655"/>
            <a:ext cx="4191573" cy="4193094"/>
          </a:xfrm>
          <a:prstGeom prst="ellipse">
            <a:avLst/>
          </a:prstGeom>
          <a:ln w="76200">
            <a:solidFill>
              <a:schemeClr val="bg1"/>
            </a:solidFill>
          </a:ln>
        </p:spPr>
        <p:txBody>
          <a:bodyPr/>
          <a:lstStyle/>
          <a:p>
            <a:endParaRPr lang="zh-CN" altLang="en-US"/>
          </a:p>
        </p:txBody>
      </p:sp>
    </p:spTree>
    <p:extLst>
      <p:ext uri="{BB962C8B-B14F-4D97-AF65-F5344CB8AC3E}">
        <p14:creationId xmlns:p14="http://schemas.microsoft.com/office/powerpoint/2010/main" val="116885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xmlns="" id="{096364FF-1667-494F-8269-7E599B9FBDCD}"/>
              </a:ext>
            </a:extLst>
          </p:cNvPr>
          <p:cNvSpPr>
            <a:spLocks noGrp="1"/>
          </p:cNvSpPr>
          <p:nvPr>
            <p:ph type="pic" sz="quarter" idx="10"/>
          </p:nvPr>
        </p:nvSpPr>
        <p:spPr>
          <a:xfrm>
            <a:off x="4067163" y="874715"/>
            <a:ext cx="4077130" cy="4078609"/>
          </a:xfrm>
          <a:prstGeom prst="ellipse">
            <a:avLst/>
          </a:prstGeom>
          <a:ln w="76200">
            <a:solidFill>
              <a:schemeClr val="bg1"/>
            </a:solidFill>
          </a:ln>
        </p:spPr>
        <p:txBody>
          <a:bodyPr/>
          <a:lstStyle/>
          <a:p>
            <a:endParaRPr lang="zh-CN" altLang="en-US"/>
          </a:p>
        </p:txBody>
      </p:sp>
    </p:spTree>
    <p:extLst>
      <p:ext uri="{BB962C8B-B14F-4D97-AF65-F5344CB8AC3E}">
        <p14:creationId xmlns:p14="http://schemas.microsoft.com/office/powerpoint/2010/main" val="2246285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3" name="图片占位符 12">
            <a:extLst>
              <a:ext uri="{FF2B5EF4-FFF2-40B4-BE49-F238E27FC236}">
                <a16:creationId xmlns:a16="http://schemas.microsoft.com/office/drawing/2014/main" xmlns="" id="{F8CE080B-D4F5-4A66-94F9-C8E77BC91F63}"/>
              </a:ext>
            </a:extLst>
          </p:cNvPr>
          <p:cNvSpPr>
            <a:spLocks noGrp="1"/>
          </p:cNvSpPr>
          <p:nvPr>
            <p:ph type="pic" sz="quarter" idx="10"/>
          </p:nvPr>
        </p:nvSpPr>
        <p:spPr>
          <a:xfrm>
            <a:off x="198438" y="186197"/>
            <a:ext cx="7875520" cy="6467015"/>
          </a:xfrm>
          <a:custGeom>
            <a:avLst/>
            <a:gdLst>
              <a:gd name="connsiteX0" fmla="*/ 3631746 w 7875520"/>
              <a:gd name="connsiteY0" fmla="*/ 0 h 6467015"/>
              <a:gd name="connsiteX1" fmla="*/ 7875520 w 7875520"/>
              <a:gd name="connsiteY1" fmla="*/ 0 h 6467015"/>
              <a:gd name="connsiteX2" fmla="*/ 4243774 w 7875520"/>
              <a:gd name="connsiteY2" fmla="*/ 6467015 h 6467015"/>
              <a:gd name="connsiteX3" fmla="*/ 0 w 7875520"/>
              <a:gd name="connsiteY3" fmla="*/ 6467015 h 6467015"/>
            </a:gdLst>
            <a:ahLst/>
            <a:cxnLst>
              <a:cxn ang="0">
                <a:pos x="connsiteX0" y="connsiteY0"/>
              </a:cxn>
              <a:cxn ang="0">
                <a:pos x="connsiteX1" y="connsiteY1"/>
              </a:cxn>
              <a:cxn ang="0">
                <a:pos x="connsiteX2" y="connsiteY2"/>
              </a:cxn>
              <a:cxn ang="0">
                <a:pos x="connsiteX3" y="connsiteY3"/>
              </a:cxn>
            </a:cxnLst>
            <a:rect l="l" t="t" r="r" b="b"/>
            <a:pathLst>
              <a:path w="7875520" h="6467015">
                <a:moveTo>
                  <a:pt x="3631746" y="0"/>
                </a:moveTo>
                <a:lnTo>
                  <a:pt x="7875520" y="0"/>
                </a:lnTo>
                <a:lnTo>
                  <a:pt x="4243774" y="6467015"/>
                </a:lnTo>
                <a:lnTo>
                  <a:pt x="0" y="64670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56342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xmlns="" id="{6A7AAB58-9D0E-4683-B424-B952F8273E44}"/>
              </a:ext>
            </a:extLst>
          </p:cNvPr>
          <p:cNvSpPr>
            <a:spLocks noGrp="1"/>
          </p:cNvSpPr>
          <p:nvPr>
            <p:ph type="pic" sz="quarter" idx="10"/>
          </p:nvPr>
        </p:nvSpPr>
        <p:spPr>
          <a:xfrm>
            <a:off x="4433423" y="194553"/>
            <a:ext cx="3325154" cy="6458659"/>
          </a:xfrm>
        </p:spPr>
        <p:txBody>
          <a:bodyPr/>
          <a:lstStyle/>
          <a:p>
            <a:endParaRPr lang="zh-CN" altLang="en-US"/>
          </a:p>
        </p:txBody>
      </p:sp>
    </p:spTree>
    <p:extLst>
      <p:ext uri="{BB962C8B-B14F-4D97-AF65-F5344CB8AC3E}">
        <p14:creationId xmlns:p14="http://schemas.microsoft.com/office/powerpoint/2010/main" val="161341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xmlns="" id="{7CEB87E3-0290-428C-83AF-FEAB03DD25A5}"/>
              </a:ext>
            </a:extLst>
          </p:cNvPr>
          <p:cNvSpPr>
            <a:spLocks noGrp="1"/>
          </p:cNvSpPr>
          <p:nvPr>
            <p:ph type="pic" sz="quarter" idx="10"/>
          </p:nvPr>
        </p:nvSpPr>
        <p:spPr>
          <a:xfrm>
            <a:off x="1280809" y="1614488"/>
            <a:ext cx="5441004" cy="4222107"/>
          </a:xfrm>
          <a:ln w="76200">
            <a:solidFill>
              <a:schemeClr val="bg1"/>
            </a:solidFill>
            <a:miter lim="800000"/>
          </a:ln>
        </p:spPr>
        <p:txBody>
          <a:bodyPr/>
          <a:lstStyle/>
          <a:p>
            <a:endParaRPr lang="zh-CN" altLang="en-US"/>
          </a:p>
        </p:txBody>
      </p:sp>
    </p:spTree>
    <p:extLst>
      <p:ext uri="{BB962C8B-B14F-4D97-AF65-F5344CB8AC3E}">
        <p14:creationId xmlns:p14="http://schemas.microsoft.com/office/powerpoint/2010/main" val="2170412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BC3BA0EB-1C85-4122-B50A-594FA725DB3F}"/>
              </a:ext>
            </a:extLst>
          </p:cNvPr>
          <p:cNvSpPr>
            <a:spLocks noGrp="1"/>
          </p:cNvSpPr>
          <p:nvPr>
            <p:ph type="pic" sz="quarter" idx="10"/>
          </p:nvPr>
        </p:nvSpPr>
        <p:spPr>
          <a:xfrm>
            <a:off x="468312" y="2140085"/>
            <a:ext cx="11255375" cy="3263630"/>
          </a:xfrm>
        </p:spPr>
        <p:txBody>
          <a:bodyPr/>
          <a:lstStyle/>
          <a:p>
            <a:endParaRPr lang="zh-CN" altLang="en-US"/>
          </a:p>
        </p:txBody>
      </p:sp>
    </p:spTree>
    <p:extLst>
      <p:ext uri="{BB962C8B-B14F-4D97-AF65-F5344CB8AC3E}">
        <p14:creationId xmlns:p14="http://schemas.microsoft.com/office/powerpoint/2010/main" val="3960139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F69A530B-63FE-4E65-8DF7-54F7233DBA9D}"/>
              </a:ext>
            </a:extLst>
          </p:cNvPr>
          <p:cNvSpPr>
            <a:spLocks noGrp="1"/>
          </p:cNvSpPr>
          <p:nvPr>
            <p:ph type="pic" sz="quarter" idx="10"/>
          </p:nvPr>
        </p:nvSpPr>
        <p:spPr>
          <a:xfrm>
            <a:off x="203606" y="195263"/>
            <a:ext cx="7451725" cy="6448425"/>
          </a:xfrm>
        </p:spPr>
        <p:txBody>
          <a:bodyPr/>
          <a:lstStyle/>
          <a:p>
            <a:endParaRPr lang="zh-CN" altLang="en-US"/>
          </a:p>
        </p:txBody>
      </p:sp>
    </p:spTree>
    <p:extLst>
      <p:ext uri="{BB962C8B-B14F-4D97-AF65-F5344CB8AC3E}">
        <p14:creationId xmlns:p14="http://schemas.microsoft.com/office/powerpoint/2010/main" val="378064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08B6953F-CEAB-446E-B777-FA3EA6B73C30}"/>
              </a:ext>
            </a:extLst>
          </p:cNvPr>
          <p:cNvSpPr>
            <a:spLocks noGrp="1"/>
          </p:cNvSpPr>
          <p:nvPr>
            <p:ph type="pic" sz="quarter" idx="10"/>
          </p:nvPr>
        </p:nvSpPr>
        <p:spPr>
          <a:xfrm>
            <a:off x="758724" y="724693"/>
            <a:ext cx="3473450" cy="5408613"/>
          </a:xfrm>
          <a:ln w="139700">
            <a:solidFill>
              <a:schemeClr val="bg1"/>
            </a:solidFill>
            <a:miter lim="800000"/>
          </a:ln>
        </p:spPr>
        <p:txBody>
          <a:bodyPr/>
          <a:lstStyle/>
          <a:p>
            <a:endParaRPr lang="zh-CN" altLang="en-US"/>
          </a:p>
        </p:txBody>
      </p:sp>
    </p:spTree>
    <p:extLst>
      <p:ext uri="{BB962C8B-B14F-4D97-AF65-F5344CB8AC3E}">
        <p14:creationId xmlns:p14="http://schemas.microsoft.com/office/powerpoint/2010/main" val="3758583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10" name="图片占位符 8">
            <a:extLst>
              <a:ext uri="{FF2B5EF4-FFF2-40B4-BE49-F238E27FC236}">
                <a16:creationId xmlns:a16="http://schemas.microsoft.com/office/drawing/2014/main" xmlns="" id="{C3D4FF2D-EA74-4EFF-AD9E-B172FFD9EAC0}"/>
              </a:ext>
            </a:extLst>
          </p:cNvPr>
          <p:cNvSpPr>
            <a:spLocks noGrp="1"/>
          </p:cNvSpPr>
          <p:nvPr>
            <p:ph type="pic" sz="quarter" idx="11"/>
          </p:nvPr>
        </p:nvSpPr>
        <p:spPr>
          <a:xfrm>
            <a:off x="4411560" y="883189"/>
            <a:ext cx="3368879" cy="5077331"/>
          </a:xfrm>
        </p:spPr>
        <p:txBody>
          <a:bodyPr/>
          <a:lstStyle/>
          <a:p>
            <a:endParaRPr lang="zh-CN" altLang="en-US" dirty="0"/>
          </a:p>
        </p:txBody>
      </p:sp>
      <p:sp>
        <p:nvSpPr>
          <p:cNvPr id="11" name="图片占位符 8">
            <a:extLst>
              <a:ext uri="{FF2B5EF4-FFF2-40B4-BE49-F238E27FC236}">
                <a16:creationId xmlns:a16="http://schemas.microsoft.com/office/drawing/2014/main" xmlns="" id="{FC88C5C3-C38F-43D6-A49C-6C6A2A68CB80}"/>
              </a:ext>
            </a:extLst>
          </p:cNvPr>
          <p:cNvSpPr>
            <a:spLocks noGrp="1"/>
          </p:cNvSpPr>
          <p:nvPr>
            <p:ph type="pic" sz="quarter" idx="12"/>
          </p:nvPr>
        </p:nvSpPr>
        <p:spPr>
          <a:xfrm>
            <a:off x="1090354" y="2218615"/>
            <a:ext cx="2482805" cy="3741905"/>
          </a:xfrm>
        </p:spPr>
        <p:txBody>
          <a:bodyPr/>
          <a:lstStyle/>
          <a:p>
            <a:endParaRPr lang="zh-CN" altLang="en-US" dirty="0"/>
          </a:p>
        </p:txBody>
      </p:sp>
      <p:sp>
        <p:nvSpPr>
          <p:cNvPr id="12" name="图片占位符 8">
            <a:extLst>
              <a:ext uri="{FF2B5EF4-FFF2-40B4-BE49-F238E27FC236}">
                <a16:creationId xmlns:a16="http://schemas.microsoft.com/office/drawing/2014/main" xmlns="" id="{A86CC12B-FC00-46C6-95C5-4ACE6A23CBFE}"/>
              </a:ext>
            </a:extLst>
          </p:cNvPr>
          <p:cNvSpPr>
            <a:spLocks noGrp="1"/>
          </p:cNvSpPr>
          <p:nvPr>
            <p:ph type="pic" sz="quarter" idx="13"/>
          </p:nvPr>
        </p:nvSpPr>
        <p:spPr>
          <a:xfrm>
            <a:off x="8618840" y="190499"/>
            <a:ext cx="2482805" cy="3741905"/>
          </a:xfrm>
        </p:spPr>
        <p:txBody>
          <a:bodyPr/>
          <a:lstStyle/>
          <a:p>
            <a:endParaRPr lang="zh-CN" altLang="en-US" dirty="0"/>
          </a:p>
        </p:txBody>
      </p:sp>
    </p:spTree>
    <p:extLst>
      <p:ext uri="{BB962C8B-B14F-4D97-AF65-F5344CB8AC3E}">
        <p14:creationId xmlns:p14="http://schemas.microsoft.com/office/powerpoint/2010/main" val="1497777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
        <p:nvSpPr>
          <p:cNvPr id="3" name="图片占位符 2">
            <a:extLst>
              <a:ext uri="{FF2B5EF4-FFF2-40B4-BE49-F238E27FC236}">
                <a16:creationId xmlns:a16="http://schemas.microsoft.com/office/drawing/2014/main" xmlns="" id="{C2590B00-517E-4775-9E64-6B99AB89192E}"/>
              </a:ext>
            </a:extLst>
          </p:cNvPr>
          <p:cNvSpPr>
            <a:spLocks noGrp="1"/>
          </p:cNvSpPr>
          <p:nvPr>
            <p:ph type="pic" sz="quarter" idx="10"/>
          </p:nvPr>
        </p:nvSpPr>
        <p:spPr>
          <a:xfrm>
            <a:off x="603115" y="610714"/>
            <a:ext cx="5636572" cy="5636572"/>
          </a:xfrm>
          <a:prstGeom prst="rtTriangle">
            <a:avLst/>
          </a:prstGeom>
          <a:ln w="127000">
            <a:solidFill>
              <a:schemeClr val="bg1"/>
            </a:solidFill>
            <a:miter lim="800000"/>
          </a:ln>
        </p:spPr>
        <p:txBody>
          <a:bodyPr/>
          <a:lstStyle/>
          <a:p>
            <a:endParaRPr lang="zh-CN" altLang="en-US"/>
          </a:p>
        </p:txBody>
      </p:sp>
    </p:spTree>
    <p:extLst>
      <p:ext uri="{BB962C8B-B14F-4D97-AF65-F5344CB8AC3E}">
        <p14:creationId xmlns:p14="http://schemas.microsoft.com/office/powerpoint/2010/main" val="1307843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竖排标题与文本">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xmlns="" id="{64C21F2C-0298-41D4-9AEB-D4DF86B7A288}"/>
              </a:ext>
            </a:extLst>
          </p:cNvPr>
          <p:cNvSpPr>
            <a:spLocks noGrp="1"/>
          </p:cNvSpPr>
          <p:nvPr>
            <p:ph type="pic" sz="quarter" idx="10"/>
          </p:nvPr>
        </p:nvSpPr>
        <p:spPr>
          <a:xfrm>
            <a:off x="7283472" y="1752598"/>
            <a:ext cx="2197768" cy="2197768"/>
          </a:xfrm>
          <a:prstGeom prst="ellipse">
            <a:avLst/>
          </a:prstGeom>
        </p:spPr>
        <p:txBody>
          <a:bodyPr/>
          <a:lstStyle/>
          <a:p>
            <a:endParaRPr lang="ru-RU" dirty="0"/>
          </a:p>
        </p:txBody>
      </p:sp>
      <p:sp>
        <p:nvSpPr>
          <p:cNvPr id="4" name="Рисунок 2">
            <a:extLst>
              <a:ext uri="{FF2B5EF4-FFF2-40B4-BE49-F238E27FC236}">
                <a16:creationId xmlns:a16="http://schemas.microsoft.com/office/drawing/2014/main" xmlns="" id="{2B8F100C-D9D6-4F49-A3F5-28EEDD45EE00}"/>
              </a:ext>
            </a:extLst>
          </p:cNvPr>
          <p:cNvSpPr>
            <a:spLocks noGrp="1"/>
          </p:cNvSpPr>
          <p:nvPr>
            <p:ph type="pic" sz="quarter" idx="12"/>
          </p:nvPr>
        </p:nvSpPr>
        <p:spPr>
          <a:xfrm>
            <a:off x="2846826" y="1752598"/>
            <a:ext cx="2197768" cy="2197768"/>
          </a:xfrm>
          <a:prstGeom prst="ellipse">
            <a:avLst/>
          </a:prstGeom>
        </p:spPr>
        <p:txBody>
          <a:bodyPr/>
          <a:lstStyle/>
          <a:p>
            <a:endParaRPr lang="ru-RU" dirty="0"/>
          </a:p>
        </p:txBody>
      </p:sp>
      <p:sp>
        <p:nvSpPr>
          <p:cNvPr id="5" name="Рисунок 2">
            <a:extLst>
              <a:ext uri="{FF2B5EF4-FFF2-40B4-BE49-F238E27FC236}">
                <a16:creationId xmlns:a16="http://schemas.microsoft.com/office/drawing/2014/main" xmlns="" id="{0030D7EA-B1CA-4546-94A1-B00495B34A87}"/>
              </a:ext>
            </a:extLst>
          </p:cNvPr>
          <p:cNvSpPr>
            <a:spLocks noGrp="1"/>
          </p:cNvSpPr>
          <p:nvPr>
            <p:ph type="pic" sz="quarter" idx="11"/>
          </p:nvPr>
        </p:nvSpPr>
        <p:spPr>
          <a:xfrm>
            <a:off x="4503174" y="1010888"/>
            <a:ext cx="3232012" cy="3232012"/>
          </a:xfrm>
          <a:prstGeom prst="ellipse">
            <a:avLst/>
          </a:prstGeom>
        </p:spPr>
        <p:txBody>
          <a:bodyPr/>
          <a:lstStyle/>
          <a:p>
            <a:endParaRPr lang="ru-RU" dirty="0"/>
          </a:p>
        </p:txBody>
      </p:sp>
    </p:spTree>
    <p:extLst>
      <p:ext uri="{BB962C8B-B14F-4D97-AF65-F5344CB8AC3E}">
        <p14:creationId xmlns:p14="http://schemas.microsoft.com/office/powerpoint/2010/main" val="562929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竖排标题与文本">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xmlns="" id="{988B9729-FE5D-4A83-AF07-C5AF4A5AFE2A}"/>
              </a:ext>
            </a:extLst>
          </p:cNvPr>
          <p:cNvSpPr>
            <a:spLocks noGrp="1"/>
          </p:cNvSpPr>
          <p:nvPr>
            <p:ph type="pic" sz="quarter" idx="10"/>
          </p:nvPr>
        </p:nvSpPr>
        <p:spPr>
          <a:xfrm>
            <a:off x="5712821" y="406235"/>
            <a:ext cx="5592848" cy="5329118"/>
          </a:xfrm>
          <a:custGeom>
            <a:avLst/>
            <a:gdLst>
              <a:gd name="connsiteX0" fmla="*/ 0 w 6436312"/>
              <a:gd name="connsiteY0" fmla="*/ 0 h 6132808"/>
              <a:gd name="connsiteX1" fmla="*/ 6436312 w 6436312"/>
              <a:gd name="connsiteY1" fmla="*/ 0 h 6132808"/>
              <a:gd name="connsiteX2" fmla="*/ 3218156 w 6436312"/>
              <a:gd name="connsiteY2" fmla="*/ 6132808 h 6132808"/>
            </a:gdLst>
            <a:ahLst/>
            <a:cxnLst>
              <a:cxn ang="0">
                <a:pos x="connsiteX0" y="connsiteY0"/>
              </a:cxn>
              <a:cxn ang="0">
                <a:pos x="connsiteX1" y="connsiteY1"/>
              </a:cxn>
              <a:cxn ang="0">
                <a:pos x="connsiteX2" y="connsiteY2"/>
              </a:cxn>
            </a:cxnLst>
            <a:rect l="l" t="t" r="r" b="b"/>
            <a:pathLst>
              <a:path w="6436312" h="6132808">
                <a:moveTo>
                  <a:pt x="0" y="0"/>
                </a:moveTo>
                <a:lnTo>
                  <a:pt x="6436312" y="0"/>
                </a:lnTo>
                <a:lnTo>
                  <a:pt x="3218156" y="613280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19062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竖排标题与文本">
    <p:spTree>
      <p:nvGrpSpPr>
        <p:cNvPr id="1" name=""/>
        <p:cNvGrpSpPr/>
        <p:nvPr/>
      </p:nvGrpSpPr>
      <p:grpSpPr>
        <a:xfrm>
          <a:off x="0" y="0"/>
          <a:ext cx="0" cy="0"/>
          <a:chOff x="0" y="0"/>
          <a:chExt cx="0" cy="0"/>
        </a:xfrm>
      </p:grpSpPr>
      <p:sp>
        <p:nvSpPr>
          <p:cNvPr id="3" name="Picture Placeholder 17">
            <a:extLst>
              <a:ext uri="{FF2B5EF4-FFF2-40B4-BE49-F238E27FC236}">
                <a16:creationId xmlns:a16="http://schemas.microsoft.com/office/drawing/2014/main" xmlns="" id="{397C87AA-5295-43B8-B1CE-CB2300904D58}"/>
              </a:ext>
            </a:extLst>
          </p:cNvPr>
          <p:cNvSpPr>
            <a:spLocks noGrp="1"/>
          </p:cNvSpPr>
          <p:nvPr>
            <p:ph type="pic" sz="quarter" idx="12" hasCustomPrompt="1"/>
          </p:nvPr>
        </p:nvSpPr>
        <p:spPr>
          <a:xfrm>
            <a:off x="8171472" y="919770"/>
            <a:ext cx="3047512" cy="2301217"/>
          </a:xfrm>
          <a:prstGeom prst="rect">
            <a:avLst/>
          </a:prstGeom>
          <a:ln w="57150">
            <a:solidFill>
              <a:schemeClr val="bg1"/>
            </a:solidFill>
            <a:miter lim="800000"/>
          </a:ln>
        </p:spPr>
        <p:txBody>
          <a:bodyPr/>
          <a:lstStyle>
            <a:lvl1pPr marL="158750" marR="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sz="1000">
                <a:solidFill>
                  <a:schemeClr val="bg1"/>
                </a:solidFill>
                <a:latin typeface="Roboto" panose="02000000000000000000" pitchFamily="2" charset="0"/>
                <a:ea typeface="Adobe 明體 Std L" panose="02020300000000000000" pitchFamily="18" charset="-120"/>
              </a:defRPr>
            </a:lvl1pPr>
          </a:lstStyle>
          <a:p>
            <a:pPr marL="158750" marR="0" lvl="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a:pPr>
            <a:r>
              <a:rPr lang="zh-CN" altLang="en-US" noProof="0" dirty="0">
                <a:sym typeface="Roboto Regular" charset="0"/>
              </a:rPr>
              <a:t>请把图片从文件夹拖拽到此处，或点击下部的小图标添加图片</a:t>
            </a:r>
            <a:endParaRPr lang="id-ID" noProof="0" dirty="0">
              <a:sym typeface="Roboto Regular" charset="0"/>
            </a:endParaRPr>
          </a:p>
        </p:txBody>
      </p:sp>
      <p:sp>
        <p:nvSpPr>
          <p:cNvPr id="4" name="Picture Placeholder 17">
            <a:extLst>
              <a:ext uri="{FF2B5EF4-FFF2-40B4-BE49-F238E27FC236}">
                <a16:creationId xmlns:a16="http://schemas.microsoft.com/office/drawing/2014/main" xmlns="" id="{28046BDA-3B53-4FDA-80B2-B88B6A36BCC8}"/>
              </a:ext>
            </a:extLst>
          </p:cNvPr>
          <p:cNvSpPr>
            <a:spLocks noGrp="1"/>
          </p:cNvSpPr>
          <p:nvPr>
            <p:ph type="pic" sz="quarter" idx="13" hasCustomPrompt="1"/>
          </p:nvPr>
        </p:nvSpPr>
        <p:spPr>
          <a:xfrm>
            <a:off x="9790456" y="3376243"/>
            <a:ext cx="1428527" cy="2552966"/>
          </a:xfrm>
          <a:prstGeom prst="rect">
            <a:avLst/>
          </a:prstGeom>
          <a:ln w="57150">
            <a:solidFill>
              <a:schemeClr val="bg1"/>
            </a:solidFill>
            <a:miter lim="800000"/>
          </a:ln>
        </p:spPr>
        <p:txBody>
          <a:bodyPr/>
          <a:lstStyle>
            <a:lvl1pPr marL="158750" marR="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sz="1000">
                <a:solidFill>
                  <a:schemeClr val="bg1"/>
                </a:solidFill>
                <a:latin typeface="Roboto" panose="02000000000000000000" pitchFamily="2" charset="0"/>
                <a:ea typeface="Adobe 明體 Std L" panose="02020300000000000000" pitchFamily="18" charset="-120"/>
              </a:defRPr>
            </a:lvl1pPr>
          </a:lstStyle>
          <a:p>
            <a:pPr marL="158750" marR="0" lvl="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a:pPr>
            <a:r>
              <a:rPr lang="zh-CN" altLang="en-US" noProof="0" dirty="0">
                <a:sym typeface="Roboto Regular" charset="0"/>
              </a:rPr>
              <a:t>请把图片从文件夹拖拽到此处，或点击下部的小图标</a:t>
            </a:r>
            <a:r>
              <a:rPr lang="zh-CN" altLang="en-US" noProof="0">
                <a:sym typeface="Roboto Regular" charset="0"/>
              </a:rPr>
              <a:t>添加图片 </a:t>
            </a:r>
            <a:endParaRPr lang="id-ID" noProof="0" dirty="0">
              <a:sym typeface="Roboto Regular" charset="0"/>
            </a:endParaRPr>
          </a:p>
        </p:txBody>
      </p:sp>
      <p:sp>
        <p:nvSpPr>
          <p:cNvPr id="5" name="Picture Placeholder 17">
            <a:extLst>
              <a:ext uri="{FF2B5EF4-FFF2-40B4-BE49-F238E27FC236}">
                <a16:creationId xmlns:a16="http://schemas.microsoft.com/office/drawing/2014/main" xmlns="" id="{0267EDD4-5CDF-4CB3-B787-ECE14CE2308B}"/>
              </a:ext>
            </a:extLst>
          </p:cNvPr>
          <p:cNvSpPr>
            <a:spLocks noGrp="1"/>
          </p:cNvSpPr>
          <p:nvPr>
            <p:ph type="pic" sz="quarter" idx="16" hasCustomPrompt="1"/>
          </p:nvPr>
        </p:nvSpPr>
        <p:spPr>
          <a:xfrm>
            <a:off x="5064372" y="910978"/>
            <a:ext cx="2944218" cy="4063087"/>
          </a:xfrm>
          <a:prstGeom prst="rect">
            <a:avLst/>
          </a:prstGeom>
          <a:ln w="57150">
            <a:solidFill>
              <a:schemeClr val="bg1"/>
            </a:solidFill>
            <a:miter lim="800000"/>
          </a:ln>
        </p:spPr>
        <p:txBody>
          <a:bodyPr/>
          <a:lstStyle>
            <a:lvl1pPr marL="158750" marR="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sz="1200">
                <a:solidFill>
                  <a:schemeClr val="bg1"/>
                </a:solidFill>
                <a:latin typeface="Roboto" panose="02000000000000000000" pitchFamily="2" charset="0"/>
                <a:ea typeface="Adobe 明體 Std L" panose="02020300000000000000" pitchFamily="18" charset="-120"/>
              </a:defRPr>
            </a:lvl1pPr>
          </a:lstStyle>
          <a:p>
            <a:pPr marL="158750" marR="0" lvl="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a:pPr>
            <a:r>
              <a:rPr lang="zh-CN" altLang="en-US" noProof="0" dirty="0">
                <a:sym typeface="Roboto Regular" charset="0"/>
              </a:rPr>
              <a:t>请把图片从文件夹拖拽到此处，或点击下部的小图标添加图片</a:t>
            </a:r>
            <a:endParaRPr lang="id-ID" noProof="0" dirty="0">
              <a:sym typeface="Roboto Regular" charset="0"/>
            </a:endParaRPr>
          </a:p>
        </p:txBody>
      </p:sp>
      <p:sp>
        <p:nvSpPr>
          <p:cNvPr id="6" name="Picture Placeholder 17">
            <a:extLst>
              <a:ext uri="{FF2B5EF4-FFF2-40B4-BE49-F238E27FC236}">
                <a16:creationId xmlns:a16="http://schemas.microsoft.com/office/drawing/2014/main" xmlns="" id="{A141BCCC-9043-4D4E-9EAB-376017801547}"/>
              </a:ext>
            </a:extLst>
          </p:cNvPr>
          <p:cNvSpPr>
            <a:spLocks noGrp="1"/>
          </p:cNvSpPr>
          <p:nvPr>
            <p:ph type="pic" sz="quarter" idx="17" hasCustomPrompt="1"/>
          </p:nvPr>
        </p:nvSpPr>
        <p:spPr>
          <a:xfrm>
            <a:off x="8171471" y="3376243"/>
            <a:ext cx="1456105" cy="2552966"/>
          </a:xfrm>
          <a:prstGeom prst="rect">
            <a:avLst/>
          </a:prstGeom>
          <a:ln w="57150">
            <a:solidFill>
              <a:schemeClr val="bg1"/>
            </a:solidFill>
            <a:miter lim="800000"/>
          </a:ln>
        </p:spPr>
        <p:txBody>
          <a:bodyPr/>
          <a:lstStyle>
            <a:lvl1pPr marL="158750" marR="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sz="1000">
                <a:solidFill>
                  <a:schemeClr val="bg1"/>
                </a:solidFill>
                <a:latin typeface="Roboto" panose="02000000000000000000" pitchFamily="2" charset="0"/>
                <a:ea typeface="Adobe 明體 Std L" panose="02020300000000000000" pitchFamily="18" charset="-120"/>
              </a:defRPr>
            </a:lvl1pPr>
          </a:lstStyle>
          <a:p>
            <a:pPr marL="158750" marR="0" lvl="0" indent="0" algn="ctr" defTabSz="457200" rtl="0" eaLnBrk="1" fontAlgn="base" latinLnBrk="0" hangingPunct="1">
              <a:lnSpc>
                <a:spcPct val="100000"/>
              </a:lnSpc>
              <a:spcBef>
                <a:spcPts val="2600"/>
              </a:spcBef>
              <a:spcAft>
                <a:spcPct val="0"/>
              </a:spcAft>
              <a:buClr>
                <a:srgbClr val="000000"/>
              </a:buClr>
              <a:buSzPct val="171000"/>
              <a:buFont typeface="Gill Sans" charset="0"/>
              <a:buNone/>
              <a:tabLst/>
              <a:defRPr/>
            </a:pPr>
            <a:r>
              <a:rPr lang="zh-CN" altLang="en-US" noProof="0" dirty="0">
                <a:sym typeface="Roboto Regular" charset="0"/>
              </a:rPr>
              <a:t>请把图片从文件夹拖拽到此处，或点击下部的小图标添加图片</a:t>
            </a:r>
            <a:endParaRPr lang="id-ID" noProof="0" dirty="0">
              <a:sym typeface="Roboto Regular" charset="0"/>
            </a:endParaRPr>
          </a:p>
        </p:txBody>
      </p:sp>
    </p:spTree>
    <p:extLst>
      <p:ext uri="{BB962C8B-B14F-4D97-AF65-F5344CB8AC3E}">
        <p14:creationId xmlns:p14="http://schemas.microsoft.com/office/powerpoint/2010/main" val="1281513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竖排标题与文本">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xmlns="" id="{6F8B3047-DE03-484E-9B76-F74AA3F96221}"/>
              </a:ext>
            </a:extLst>
          </p:cNvPr>
          <p:cNvSpPr>
            <a:spLocks noGrp="1"/>
          </p:cNvSpPr>
          <p:nvPr>
            <p:ph type="pic" sz="quarter" idx="18"/>
          </p:nvPr>
        </p:nvSpPr>
        <p:spPr>
          <a:xfrm>
            <a:off x="6096000" y="1028052"/>
            <a:ext cx="4139564" cy="4801895"/>
          </a:xfrm>
          <a:custGeom>
            <a:avLst/>
            <a:gdLst>
              <a:gd name="connsiteX0" fmla="*/ 2522219 w 5044439"/>
              <a:gd name="connsiteY0" fmla="*/ 0 h 5851550"/>
              <a:gd name="connsiteX1" fmla="*/ 5044439 w 5044439"/>
              <a:gd name="connsiteY1" fmla="*/ 1261110 h 5851550"/>
              <a:gd name="connsiteX2" fmla="*/ 5044439 w 5044439"/>
              <a:gd name="connsiteY2" fmla="*/ 4590440 h 5851550"/>
              <a:gd name="connsiteX3" fmla="*/ 2522219 w 5044439"/>
              <a:gd name="connsiteY3" fmla="*/ 5851550 h 5851550"/>
              <a:gd name="connsiteX4" fmla="*/ 0 w 5044439"/>
              <a:gd name="connsiteY4" fmla="*/ 4590440 h 5851550"/>
              <a:gd name="connsiteX5" fmla="*/ 0 w 5044439"/>
              <a:gd name="connsiteY5" fmla="*/ 1261110 h 585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4439" h="5851550">
                <a:moveTo>
                  <a:pt x="2522219" y="0"/>
                </a:moveTo>
                <a:lnTo>
                  <a:pt x="5044439" y="1261110"/>
                </a:lnTo>
                <a:lnTo>
                  <a:pt x="5044439" y="4590440"/>
                </a:lnTo>
                <a:lnTo>
                  <a:pt x="2522219" y="5851550"/>
                </a:lnTo>
                <a:lnTo>
                  <a:pt x="0" y="4590440"/>
                </a:lnTo>
                <a:lnTo>
                  <a:pt x="0" y="1261110"/>
                </a:lnTo>
                <a:close/>
              </a:path>
            </a:pathLst>
          </a:custGeom>
          <a:ln w="76200">
            <a:solidFill>
              <a:schemeClr val="bg1"/>
            </a:solidFill>
            <a:miter lim="800000"/>
          </a:ln>
          <a:effectLst/>
        </p:spPr>
        <p:txBody>
          <a:bodyPr wrap="square">
            <a:noAutofit/>
          </a:bodyPr>
          <a:lstStyle>
            <a:lvl1pPr marL="0" indent="0">
              <a:buNone/>
              <a:defRPr sz="2600" b="0" i="0">
                <a:ln>
                  <a:noFill/>
                </a:ln>
                <a:solidFill>
                  <a:schemeClr val="bg1">
                    <a:lumMod val="85000"/>
                  </a:schemeClr>
                </a:solidFill>
                <a:latin typeface="Poppins Light" charset="0"/>
                <a:ea typeface="Poppins Light" charset="0"/>
                <a:cs typeface="Poppins Light" charset="0"/>
              </a:defRPr>
            </a:lvl1pPr>
          </a:lstStyle>
          <a:p>
            <a:endParaRPr lang="en-US" dirty="0"/>
          </a:p>
        </p:txBody>
      </p:sp>
    </p:spTree>
    <p:extLst>
      <p:ext uri="{BB962C8B-B14F-4D97-AF65-F5344CB8AC3E}">
        <p14:creationId xmlns:p14="http://schemas.microsoft.com/office/powerpoint/2010/main" val="3513456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竖排标题与文本">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xmlns="" id="{14EF9DE5-3DAF-4DB0-BAB0-D47D4C073959}"/>
              </a:ext>
            </a:extLst>
          </p:cNvPr>
          <p:cNvSpPr>
            <a:spLocks noGrp="1"/>
          </p:cNvSpPr>
          <p:nvPr>
            <p:ph type="pic" sz="quarter" idx="10"/>
          </p:nvPr>
        </p:nvSpPr>
        <p:spPr>
          <a:xfrm>
            <a:off x="1554480" y="1285875"/>
            <a:ext cx="4722495" cy="2657475"/>
          </a:xfrm>
        </p:spPr>
        <p:txBody>
          <a:bodyPr/>
          <a:lstStyle/>
          <a:p>
            <a:endParaRPr lang="zh-CN" altLang="en-US" dirty="0"/>
          </a:p>
        </p:txBody>
      </p:sp>
    </p:spTree>
    <p:extLst>
      <p:ext uri="{BB962C8B-B14F-4D97-AF65-F5344CB8AC3E}">
        <p14:creationId xmlns:p14="http://schemas.microsoft.com/office/powerpoint/2010/main" val="1440558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竖排标题与文本">
    <p:spTree>
      <p:nvGrpSpPr>
        <p:cNvPr id="1" name=""/>
        <p:cNvGrpSpPr/>
        <p:nvPr/>
      </p:nvGrpSpPr>
      <p:grpSpPr>
        <a:xfrm>
          <a:off x="0" y="0"/>
          <a:ext cx="0" cy="0"/>
          <a:chOff x="0" y="0"/>
          <a:chExt cx="0" cy="0"/>
        </a:xfrm>
      </p:grpSpPr>
      <p:sp>
        <p:nvSpPr>
          <p:cNvPr id="6" name="图片占位符 5">
            <a:extLst>
              <a:ext uri="{FF2B5EF4-FFF2-40B4-BE49-F238E27FC236}">
                <a16:creationId xmlns:a16="http://schemas.microsoft.com/office/drawing/2014/main" xmlns="" id="{5E55AC9B-1F9D-4545-9C69-A0EB0D91310B}"/>
              </a:ext>
            </a:extLst>
          </p:cNvPr>
          <p:cNvSpPr>
            <a:spLocks noGrp="1"/>
          </p:cNvSpPr>
          <p:nvPr>
            <p:ph type="pic" sz="quarter" idx="10"/>
          </p:nvPr>
        </p:nvSpPr>
        <p:spPr>
          <a:xfrm>
            <a:off x="742123" y="706751"/>
            <a:ext cx="9106728" cy="2707001"/>
          </a:xfrm>
          <a:ln w="76200">
            <a:solidFill>
              <a:schemeClr val="bg1"/>
            </a:solidFill>
            <a:miter lim="800000"/>
          </a:ln>
        </p:spPr>
        <p:txBody>
          <a:bodyPr/>
          <a:lstStyle/>
          <a:p>
            <a:endParaRPr lang="zh-CN" altLang="en-US"/>
          </a:p>
        </p:txBody>
      </p:sp>
    </p:spTree>
    <p:extLst>
      <p:ext uri="{BB962C8B-B14F-4D97-AF65-F5344CB8AC3E}">
        <p14:creationId xmlns:p14="http://schemas.microsoft.com/office/powerpoint/2010/main" val="2478936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竖排标题与文本">
    <p:spTree>
      <p:nvGrpSpPr>
        <p:cNvPr id="1" name=""/>
        <p:cNvGrpSpPr/>
        <p:nvPr/>
      </p:nvGrpSpPr>
      <p:grpSpPr>
        <a:xfrm>
          <a:off x="0" y="0"/>
          <a:ext cx="0" cy="0"/>
          <a:chOff x="0" y="0"/>
          <a:chExt cx="0" cy="0"/>
        </a:xfrm>
      </p:grpSpPr>
      <p:sp>
        <p:nvSpPr>
          <p:cNvPr id="3" name="图片占位符 2">
            <a:extLst>
              <a:ext uri="{FF2B5EF4-FFF2-40B4-BE49-F238E27FC236}">
                <a16:creationId xmlns:a16="http://schemas.microsoft.com/office/drawing/2014/main" xmlns="" id="{B6F335B6-5B73-4E6F-BE5D-5AA4BF0F438B}"/>
              </a:ext>
            </a:extLst>
          </p:cNvPr>
          <p:cNvSpPr>
            <a:spLocks noGrp="1"/>
          </p:cNvSpPr>
          <p:nvPr>
            <p:ph type="pic" sz="quarter" idx="10"/>
          </p:nvPr>
        </p:nvSpPr>
        <p:spPr>
          <a:xfrm>
            <a:off x="198438" y="190500"/>
            <a:ext cx="5897562" cy="3238500"/>
          </a:xfrm>
        </p:spPr>
        <p:txBody>
          <a:bodyPr/>
          <a:lstStyle/>
          <a:p>
            <a:endParaRPr lang="zh-CN" altLang="en-US"/>
          </a:p>
        </p:txBody>
      </p:sp>
      <p:sp>
        <p:nvSpPr>
          <p:cNvPr id="5" name="图片占位符 2">
            <a:extLst>
              <a:ext uri="{FF2B5EF4-FFF2-40B4-BE49-F238E27FC236}">
                <a16:creationId xmlns:a16="http://schemas.microsoft.com/office/drawing/2014/main" xmlns="" id="{C163B877-5E5D-4AC4-AF70-15AAC479B76B}"/>
              </a:ext>
            </a:extLst>
          </p:cNvPr>
          <p:cNvSpPr>
            <a:spLocks noGrp="1"/>
          </p:cNvSpPr>
          <p:nvPr>
            <p:ph type="pic" sz="quarter" idx="11"/>
          </p:nvPr>
        </p:nvSpPr>
        <p:spPr>
          <a:xfrm>
            <a:off x="6096002" y="3431380"/>
            <a:ext cx="5883274" cy="3221832"/>
          </a:xfrm>
        </p:spPr>
        <p:txBody>
          <a:bodyPr/>
          <a:lstStyle/>
          <a:p>
            <a:endParaRPr lang="zh-CN" altLang="en-US"/>
          </a:p>
        </p:txBody>
      </p:sp>
    </p:spTree>
    <p:extLst>
      <p:ext uri="{BB962C8B-B14F-4D97-AF65-F5344CB8AC3E}">
        <p14:creationId xmlns:p14="http://schemas.microsoft.com/office/powerpoint/2010/main" val="2159234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竖排标题与文本">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xmlns="" id="{532AE06B-946A-46C1-8465-390F6501662E}"/>
              </a:ext>
            </a:extLst>
          </p:cNvPr>
          <p:cNvSpPr>
            <a:spLocks noGrp="1"/>
          </p:cNvSpPr>
          <p:nvPr>
            <p:ph type="pic" sz="quarter" idx="10"/>
          </p:nvPr>
        </p:nvSpPr>
        <p:spPr>
          <a:xfrm>
            <a:off x="1212005" y="2667000"/>
            <a:ext cx="2807545" cy="3986213"/>
          </a:xfrm>
        </p:spPr>
        <p:txBody>
          <a:bodyPr/>
          <a:lstStyle/>
          <a:p>
            <a:endParaRPr lang="zh-CN" altLang="en-US"/>
          </a:p>
        </p:txBody>
      </p:sp>
    </p:spTree>
    <p:extLst>
      <p:ext uri="{BB962C8B-B14F-4D97-AF65-F5344CB8AC3E}">
        <p14:creationId xmlns:p14="http://schemas.microsoft.com/office/powerpoint/2010/main" val="658407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竖排标题与文本">
    <p:spTree>
      <p:nvGrpSpPr>
        <p:cNvPr id="1" name=""/>
        <p:cNvGrpSpPr/>
        <p:nvPr/>
      </p:nvGrpSpPr>
      <p:grpSpPr>
        <a:xfrm>
          <a:off x="0" y="0"/>
          <a:ext cx="0" cy="0"/>
          <a:chOff x="0" y="0"/>
          <a:chExt cx="0" cy="0"/>
        </a:xfrm>
      </p:grpSpPr>
      <p:sp>
        <p:nvSpPr>
          <p:cNvPr id="3" name="图片占位符 2">
            <a:extLst>
              <a:ext uri="{FF2B5EF4-FFF2-40B4-BE49-F238E27FC236}">
                <a16:creationId xmlns:a16="http://schemas.microsoft.com/office/drawing/2014/main" xmlns="" id="{8DF576D0-E6B5-4148-B433-FC3B5B924D00}"/>
              </a:ext>
            </a:extLst>
          </p:cNvPr>
          <p:cNvSpPr>
            <a:spLocks noGrp="1"/>
          </p:cNvSpPr>
          <p:nvPr>
            <p:ph type="pic" sz="quarter" idx="10"/>
          </p:nvPr>
        </p:nvSpPr>
        <p:spPr>
          <a:xfrm>
            <a:off x="4479131" y="188119"/>
            <a:ext cx="4186238" cy="6460331"/>
          </a:xfrm>
          <a:prstGeom prst="parallelogram">
            <a:avLst>
              <a:gd name="adj" fmla="val 30882"/>
            </a:avLst>
          </a:prstGeom>
        </p:spPr>
        <p:txBody>
          <a:bodyPr/>
          <a:lstStyle/>
          <a:p>
            <a:endParaRPr lang="zh-CN" altLang="en-US"/>
          </a:p>
        </p:txBody>
      </p:sp>
      <p:sp>
        <p:nvSpPr>
          <p:cNvPr id="6" name="图片占位符 2">
            <a:extLst>
              <a:ext uri="{FF2B5EF4-FFF2-40B4-BE49-F238E27FC236}">
                <a16:creationId xmlns:a16="http://schemas.microsoft.com/office/drawing/2014/main" xmlns="" id="{C055FCDA-7A93-4B85-9FC2-3FD0DB3B626D}"/>
              </a:ext>
            </a:extLst>
          </p:cNvPr>
          <p:cNvSpPr>
            <a:spLocks noGrp="1"/>
          </p:cNvSpPr>
          <p:nvPr>
            <p:ph type="pic" sz="quarter" idx="11"/>
          </p:nvPr>
        </p:nvSpPr>
        <p:spPr>
          <a:xfrm>
            <a:off x="7803356" y="188118"/>
            <a:ext cx="4186238" cy="6460331"/>
          </a:xfrm>
          <a:prstGeom prst="parallelogram">
            <a:avLst>
              <a:gd name="adj" fmla="val 30882"/>
            </a:avLst>
          </a:prstGeom>
        </p:spPr>
        <p:txBody>
          <a:bodyPr/>
          <a:lstStyle/>
          <a:p>
            <a:endParaRPr lang="zh-CN" altLang="en-US"/>
          </a:p>
        </p:txBody>
      </p:sp>
    </p:spTree>
    <p:extLst>
      <p:ext uri="{BB962C8B-B14F-4D97-AF65-F5344CB8AC3E}">
        <p14:creationId xmlns:p14="http://schemas.microsoft.com/office/powerpoint/2010/main" val="2556236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竖排标题与文本">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xmlns="" id="{EFCE3B50-0504-4892-B905-96A38B3E3057}"/>
              </a:ext>
            </a:extLst>
          </p:cNvPr>
          <p:cNvSpPr>
            <a:spLocks noGrp="1"/>
          </p:cNvSpPr>
          <p:nvPr>
            <p:ph type="pic" sz="quarter" idx="10"/>
          </p:nvPr>
        </p:nvSpPr>
        <p:spPr>
          <a:xfrm>
            <a:off x="345285" y="1755098"/>
            <a:ext cx="4441448" cy="3432552"/>
          </a:xfrm>
          <a:prstGeom prst="parallelogram">
            <a:avLst>
              <a:gd name="adj" fmla="val 52168"/>
            </a:avLst>
          </a:prstGeom>
        </p:spPr>
        <p:txBody>
          <a:bodyPr/>
          <a:lstStyle/>
          <a:p>
            <a:endParaRPr lang="zh-CN" altLang="en-US"/>
          </a:p>
        </p:txBody>
      </p:sp>
    </p:spTree>
    <p:extLst>
      <p:ext uri="{BB962C8B-B14F-4D97-AF65-F5344CB8AC3E}">
        <p14:creationId xmlns:p14="http://schemas.microsoft.com/office/powerpoint/2010/main" val="119165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174BD859-9D1C-41F1-8D45-DF82FB3800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871A026-2D73-4847-8731-34B0BF67B7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B6669E5-94FE-4AC1-A569-B2AAE2D992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08A91-575B-4B08-A997-5A602CFFA8FC}"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FE652FAB-2008-4E5A-8F0C-3BCDFC8146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52E2B85E-667C-46BB-B50E-4A4C780A05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6B099-0376-43F1-831D-D34B5823117E}" type="slidenum">
              <a:rPr lang="zh-CN" altLang="en-US" smtClean="0"/>
              <a:t>‹#›</a:t>
            </a:fld>
            <a:endParaRPr lang="zh-CN" altLang="en-US"/>
          </a:p>
        </p:txBody>
      </p:sp>
    </p:spTree>
    <p:extLst>
      <p:ext uri="{BB962C8B-B14F-4D97-AF65-F5344CB8AC3E}">
        <p14:creationId xmlns:p14="http://schemas.microsoft.com/office/powerpoint/2010/main" val="1800138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xml"/><Relationship Id="rId7" Type="http://schemas.openxmlformats.org/officeDocument/2006/relationships/image" Target="../media/image3.emf"/><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11" Type="http://schemas.openxmlformats.org/officeDocument/2006/relationships/image" Target="../media/image7.emf"/><Relationship Id="rId5" Type="http://schemas.openxmlformats.org/officeDocument/2006/relationships/image" Target="../media/image1.jpg"/><Relationship Id="rId10" Type="http://schemas.openxmlformats.org/officeDocument/2006/relationships/image" Target="../media/image6.emf"/><Relationship Id="rId4" Type="http://schemas.openxmlformats.org/officeDocument/2006/relationships/notesSlide" Target="../notesSlides/notesSlide1.xml"/><Relationship Id="rId9" Type="http://schemas.openxmlformats.org/officeDocument/2006/relationships/image" Target="../media/image5.emf"/></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3.emf"/><Relationship Id="rId7"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emf"/><Relationship Id="rId5" Type="http://schemas.openxmlformats.org/officeDocument/2006/relationships/image" Target="../media/image10.emf"/><Relationship Id="rId10" Type="http://schemas.openxmlformats.org/officeDocument/2006/relationships/image" Target="../media/image5.emf"/><Relationship Id="rId4" Type="http://schemas.openxmlformats.org/officeDocument/2006/relationships/image" Target="../media/image9.png"/><Relationship Id="rId9" Type="http://schemas.openxmlformats.org/officeDocument/2006/relationships/image" Target="../media/image14.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5.xml"/><Relationship Id="rId7" Type="http://schemas.openxmlformats.org/officeDocument/2006/relationships/image" Target="../media/image3.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9.emf"/><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22.emf"/><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24.emf"/><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32.emf"/><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6.emf"/><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35.emf"/><Relationship Id="rId7" Type="http://schemas.openxmlformats.org/officeDocument/2006/relationships/image" Target="../media/image39.emf"/><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8.jpeg"/><Relationship Id="rId11" Type="http://schemas.openxmlformats.org/officeDocument/2006/relationships/image" Target="../media/image40.emf"/><Relationship Id="rId5" Type="http://schemas.openxmlformats.org/officeDocument/2006/relationships/image" Target="../media/image37.jpeg"/><Relationship Id="rId10" Type="http://schemas.openxmlformats.org/officeDocument/2006/relationships/image" Target="../media/image12.emf"/><Relationship Id="rId4" Type="http://schemas.openxmlformats.org/officeDocument/2006/relationships/image" Target="../media/image36.jpeg"/><Relationship Id="rId9"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40.emf"/><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3.emf"/><Relationship Id="rId5" Type="http://schemas.openxmlformats.org/officeDocument/2006/relationships/image" Target="../media/image19.emf"/><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16.emf"/><Relationship Id="rId7"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5.emf"/><Relationship Id="rId5" Type="http://schemas.openxmlformats.org/officeDocument/2006/relationships/image" Target="../media/image2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48.jpeg"/><Relationship Id="rId7"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51.emf"/><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6.emf"/><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55.emf"/><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image" Target="../media/image54.emf"/><Relationship Id="rId5" Type="http://schemas.openxmlformats.org/officeDocument/2006/relationships/image" Target="../media/image3.emf"/><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1.xml"/><Relationship Id="rId1" Type="http://schemas.openxmlformats.org/officeDocument/2006/relationships/slideLayout" Target="../slideLayouts/slideLayout21.xml"/><Relationship Id="rId5" Type="http://schemas.openxmlformats.org/officeDocument/2006/relationships/image" Target="../media/image58.jpg"/><Relationship Id="rId4" Type="http://schemas.openxmlformats.org/officeDocument/2006/relationships/image" Target="../media/image57.emf"/></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6.emf"/><Relationship Id="rId5" Type="http://schemas.openxmlformats.org/officeDocument/2006/relationships/image" Target="../media/image60.jpeg"/><Relationship Id="rId4" Type="http://schemas.openxmlformats.org/officeDocument/2006/relationships/image" Target="../media/image59.emf"/></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openxmlformats.org/officeDocument/2006/relationships/image" Target="../media/image3.emf"/><Relationship Id="rId5" Type="http://schemas.openxmlformats.org/officeDocument/2006/relationships/image" Target="../media/image61.jpeg"/><Relationship Id="rId4" Type="http://schemas.openxmlformats.org/officeDocument/2006/relationships/image" Target="../media/image2.emf"/></Relationships>
</file>

<file path=ppt/slides/_rels/slide2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1.jpg"/><Relationship Id="rId7"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 Id="rId9" Type="http://schemas.openxmlformats.org/officeDocument/2006/relationships/image" Target="../media/image3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xmlns="" id="{1510CBA4-E39E-4CD2-A886-1E1EDE298B16}"/>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4" name="图片占位符 103">
            <a:extLst>
              <a:ext uri="{FF2B5EF4-FFF2-40B4-BE49-F238E27FC236}">
                <a16:creationId xmlns:a16="http://schemas.microsoft.com/office/drawing/2014/main" xmlns="" id="{6E29BC3E-F753-4316-9B44-2ED1512BD842}"/>
              </a:ext>
            </a:extLst>
          </p:cNvPr>
          <p:cNvPicPr>
            <a:picLocks noGrp="1" noChangeAspect="1"/>
          </p:cNvPicPr>
          <p:nvPr>
            <p:ph type="pic" sz="quarter" idx="10"/>
          </p:nvPr>
        </p:nvPicPr>
        <p:blipFill rotWithShape="1">
          <a:blip r:embed="rId5">
            <a:extLst>
              <a:ext uri="{28A0092B-C50C-407E-A947-70E740481C1C}">
                <a14:useLocalDpi xmlns:a14="http://schemas.microsoft.com/office/drawing/2010/main" val="0"/>
              </a:ext>
            </a:extLst>
          </a:blip>
          <a:srcRect t="53" b="55727"/>
          <a:stretch/>
        </p:blipFill>
        <p:spPr>
          <a:xfrm>
            <a:off x="198437" y="190499"/>
            <a:ext cx="11795126" cy="6462713"/>
          </a:xfrm>
        </p:spPr>
      </p:pic>
      <p:grpSp>
        <p:nvGrpSpPr>
          <p:cNvPr id="87" name="组合 86">
            <a:extLst>
              <a:ext uri="{FF2B5EF4-FFF2-40B4-BE49-F238E27FC236}">
                <a16:creationId xmlns:a16="http://schemas.microsoft.com/office/drawing/2014/main" xmlns="" id="{2A0919F7-B11C-40D8-B8A7-7E3CEA741895}"/>
              </a:ext>
            </a:extLst>
          </p:cNvPr>
          <p:cNvGrpSpPr/>
          <p:nvPr/>
        </p:nvGrpSpPr>
        <p:grpSpPr>
          <a:xfrm flipH="1">
            <a:off x="5959351" y="186074"/>
            <a:ext cx="6058651" cy="3183671"/>
            <a:chOff x="181368" y="184694"/>
            <a:chExt cx="6908168" cy="3630072"/>
          </a:xfrm>
        </p:grpSpPr>
        <p:pic>
          <p:nvPicPr>
            <p:cNvPr id="86" name="图片 85">
              <a:extLst>
                <a:ext uri="{FF2B5EF4-FFF2-40B4-BE49-F238E27FC236}">
                  <a16:creationId xmlns:a16="http://schemas.microsoft.com/office/drawing/2014/main" xmlns="" id="{08C4DFAA-EEA5-45F8-8105-9C79FF71AEF2}"/>
                </a:ext>
              </a:extLst>
            </p:cNvPr>
            <p:cNvPicPr>
              <a:picLocks noChangeAspect="1"/>
            </p:cNvPicPr>
            <p:nvPr/>
          </p:nvPicPr>
          <p:blipFill rotWithShape="1">
            <a:blip r:embed="rId6"/>
            <a:srcRect b="-731"/>
            <a:stretch/>
          </p:blipFill>
          <p:spPr>
            <a:xfrm rot="16200000" flipH="1">
              <a:off x="2168435" y="-1802373"/>
              <a:ext cx="2934034" cy="6908168"/>
            </a:xfrm>
            <a:prstGeom prst="rect">
              <a:avLst/>
            </a:prstGeom>
          </p:spPr>
        </p:pic>
        <p:sp>
          <p:nvSpPr>
            <p:cNvPr id="29" name="等腰三角形 28">
              <a:extLst>
                <a:ext uri="{FF2B5EF4-FFF2-40B4-BE49-F238E27FC236}">
                  <a16:creationId xmlns:a16="http://schemas.microsoft.com/office/drawing/2014/main" xmlns="" id="{88CCEB41-6449-4B7D-804A-E86E373F532A}"/>
                </a:ext>
              </a:extLst>
            </p:cNvPr>
            <p:cNvSpPr/>
            <p:nvPr/>
          </p:nvSpPr>
          <p:spPr>
            <a:xfrm rot="5400000">
              <a:off x="-140275" y="2181461"/>
              <a:ext cx="1972016" cy="1294594"/>
            </a:xfrm>
            <a:prstGeom prst="triangle">
              <a:avLst>
                <a:gd name="adj" fmla="val 63882"/>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01346587-7EE3-46F1-B21A-1FB0E230F27E}"/>
                </a:ext>
              </a:extLst>
            </p:cNvPr>
            <p:cNvSpPr/>
            <p:nvPr/>
          </p:nvSpPr>
          <p:spPr>
            <a:xfrm>
              <a:off x="273155" y="2636963"/>
              <a:ext cx="671035" cy="671035"/>
            </a:xfrm>
            <a:prstGeom prst="ellipse">
              <a:avLst/>
            </a:prstGeom>
            <a:noFill/>
            <a:ln w="412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a:extLst>
              <a:ext uri="{FF2B5EF4-FFF2-40B4-BE49-F238E27FC236}">
                <a16:creationId xmlns:a16="http://schemas.microsoft.com/office/drawing/2014/main" xmlns="" id="{7D86529C-562E-47CE-9D15-A2371300679E}"/>
              </a:ext>
            </a:extLst>
          </p:cNvPr>
          <p:cNvSpPr/>
          <p:nvPr/>
        </p:nvSpPr>
        <p:spPr>
          <a:xfrm>
            <a:off x="1337512" y="3245450"/>
            <a:ext cx="885217" cy="885217"/>
          </a:xfrm>
          <a:prstGeom prst="ellipse">
            <a:avLst/>
          </a:prstGeom>
          <a:noFill/>
          <a:ln w="412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a:extLst>
              <a:ext uri="{FF2B5EF4-FFF2-40B4-BE49-F238E27FC236}">
                <a16:creationId xmlns:a16="http://schemas.microsoft.com/office/drawing/2014/main" xmlns="" id="{D69EF6A5-8DF2-4420-A1E9-36A928C4C0B6}"/>
              </a:ext>
            </a:extLst>
          </p:cNvPr>
          <p:cNvPicPr>
            <a:picLocks noChangeAspect="1"/>
          </p:cNvPicPr>
          <p:nvPr/>
        </p:nvPicPr>
        <p:blipFill rotWithShape="1">
          <a:blip r:embed="rId7">
            <a:biLevel thresh="50000"/>
          </a:blip>
          <a:srcRect r="29267" b="11489"/>
          <a:stretch/>
        </p:blipFill>
        <p:spPr>
          <a:xfrm flipH="1">
            <a:off x="141118" y="3939701"/>
            <a:ext cx="2102985" cy="2644634"/>
          </a:xfrm>
          <a:prstGeom prst="rect">
            <a:avLst/>
          </a:prstGeom>
        </p:spPr>
      </p:pic>
      <p:grpSp>
        <p:nvGrpSpPr>
          <p:cNvPr id="49" name="组合 48">
            <a:extLst>
              <a:ext uri="{FF2B5EF4-FFF2-40B4-BE49-F238E27FC236}">
                <a16:creationId xmlns:a16="http://schemas.microsoft.com/office/drawing/2014/main" xmlns="" id="{D679C578-4B6E-47EC-86B2-82B4A3DEFE59}"/>
              </a:ext>
            </a:extLst>
          </p:cNvPr>
          <p:cNvGrpSpPr/>
          <p:nvPr/>
        </p:nvGrpSpPr>
        <p:grpSpPr>
          <a:xfrm>
            <a:off x="9917963" y="4805378"/>
            <a:ext cx="1059710" cy="259759"/>
            <a:chOff x="8963879" y="1087878"/>
            <a:chExt cx="1673366" cy="410180"/>
          </a:xfrm>
          <a:solidFill>
            <a:srgbClr val="0D0D0D"/>
          </a:solidFill>
        </p:grpSpPr>
        <p:sp>
          <p:nvSpPr>
            <p:cNvPr id="32" name="等腰三角形 31">
              <a:extLst>
                <a:ext uri="{FF2B5EF4-FFF2-40B4-BE49-F238E27FC236}">
                  <a16:creationId xmlns:a16="http://schemas.microsoft.com/office/drawing/2014/main" xmlns="" id="{74470993-7E5B-41D0-8DF0-5513E045FBF1}"/>
                </a:ext>
              </a:extLst>
            </p:cNvPr>
            <p:cNvSpPr/>
            <p:nvPr/>
          </p:nvSpPr>
          <p:spPr>
            <a:xfrm rot="5400000">
              <a:off x="8935702" y="11176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a:extLst>
                <a:ext uri="{FF2B5EF4-FFF2-40B4-BE49-F238E27FC236}">
                  <a16:creationId xmlns:a16="http://schemas.microsoft.com/office/drawing/2014/main" xmlns="" id="{70DBF0BD-381E-487A-A8BB-739CBAEF597D}"/>
                </a:ext>
              </a:extLst>
            </p:cNvPr>
            <p:cNvSpPr/>
            <p:nvPr/>
          </p:nvSpPr>
          <p:spPr>
            <a:xfrm rot="5400000">
              <a:off x="9375992" y="11160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a:extLst>
                <a:ext uri="{FF2B5EF4-FFF2-40B4-BE49-F238E27FC236}">
                  <a16:creationId xmlns:a16="http://schemas.microsoft.com/office/drawing/2014/main" xmlns="" id="{D518CC01-A172-4D17-AA55-F5AA7DD560F0}"/>
                </a:ext>
              </a:extLst>
            </p:cNvPr>
            <p:cNvSpPr/>
            <p:nvPr/>
          </p:nvSpPr>
          <p:spPr>
            <a:xfrm rot="5400000">
              <a:off x="9816281" y="1116056"/>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等腰三角形 34">
              <a:extLst>
                <a:ext uri="{FF2B5EF4-FFF2-40B4-BE49-F238E27FC236}">
                  <a16:creationId xmlns:a16="http://schemas.microsoft.com/office/drawing/2014/main" xmlns="" id="{10B68299-10F4-4CE2-A654-C54C34A63559}"/>
                </a:ext>
              </a:extLst>
            </p:cNvPr>
            <p:cNvSpPr/>
            <p:nvPr/>
          </p:nvSpPr>
          <p:spPr>
            <a:xfrm rot="5400000">
              <a:off x="10256860" y="11160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a:extLst>
              <a:ext uri="{FF2B5EF4-FFF2-40B4-BE49-F238E27FC236}">
                <a16:creationId xmlns:a16="http://schemas.microsoft.com/office/drawing/2014/main" xmlns="" id="{17B5FCA5-1745-4AE6-8E35-F5AF1A821A66}"/>
              </a:ext>
            </a:extLst>
          </p:cNvPr>
          <p:cNvPicPr>
            <a:picLocks noChangeAspect="1"/>
          </p:cNvPicPr>
          <p:nvPr/>
        </p:nvPicPr>
        <p:blipFill rotWithShape="1">
          <a:blip r:embed="rId8">
            <a:biLevel thresh="50000"/>
          </a:blip>
          <a:srcRect l="77448"/>
          <a:stretch/>
        </p:blipFill>
        <p:spPr>
          <a:xfrm rot="5400000">
            <a:off x="8300234" y="5545386"/>
            <a:ext cx="542921" cy="1845191"/>
          </a:xfrm>
          <a:prstGeom prst="rect">
            <a:avLst/>
          </a:prstGeom>
        </p:spPr>
      </p:pic>
      <p:pic>
        <p:nvPicPr>
          <p:cNvPr id="37" name="图片 36">
            <a:extLst>
              <a:ext uri="{FF2B5EF4-FFF2-40B4-BE49-F238E27FC236}">
                <a16:creationId xmlns:a16="http://schemas.microsoft.com/office/drawing/2014/main" xmlns="" id="{192E4144-3AF5-4417-8FA6-AFBE5F85342A}"/>
              </a:ext>
            </a:extLst>
          </p:cNvPr>
          <p:cNvPicPr>
            <a:picLocks noChangeAspect="1"/>
          </p:cNvPicPr>
          <p:nvPr/>
        </p:nvPicPr>
        <p:blipFill>
          <a:blip r:embed="rId9">
            <a:biLevel thresh="50000"/>
          </a:blip>
          <a:stretch>
            <a:fillRect/>
          </a:stretch>
        </p:blipFill>
        <p:spPr>
          <a:xfrm>
            <a:off x="8197723" y="5754057"/>
            <a:ext cx="190364" cy="190855"/>
          </a:xfrm>
          <a:prstGeom prst="rect">
            <a:avLst/>
          </a:prstGeom>
        </p:spPr>
      </p:pic>
      <p:pic>
        <p:nvPicPr>
          <p:cNvPr id="38" name="图片 37">
            <a:extLst>
              <a:ext uri="{FF2B5EF4-FFF2-40B4-BE49-F238E27FC236}">
                <a16:creationId xmlns:a16="http://schemas.microsoft.com/office/drawing/2014/main" xmlns="" id="{C97EB142-D4D3-4423-8B85-9D03FDB86CAE}"/>
              </a:ext>
            </a:extLst>
          </p:cNvPr>
          <p:cNvPicPr>
            <a:picLocks noChangeAspect="1"/>
          </p:cNvPicPr>
          <p:nvPr/>
        </p:nvPicPr>
        <p:blipFill>
          <a:blip r:embed="rId9">
            <a:biLevel thresh="50000"/>
          </a:blip>
          <a:stretch>
            <a:fillRect/>
          </a:stretch>
        </p:blipFill>
        <p:spPr>
          <a:xfrm>
            <a:off x="11231300" y="3769403"/>
            <a:ext cx="190364" cy="190855"/>
          </a:xfrm>
          <a:prstGeom prst="rect">
            <a:avLst/>
          </a:prstGeom>
        </p:spPr>
      </p:pic>
      <p:sp>
        <p:nvSpPr>
          <p:cNvPr id="109" name="任意多边形: 形状 108">
            <a:extLst>
              <a:ext uri="{FF2B5EF4-FFF2-40B4-BE49-F238E27FC236}">
                <a16:creationId xmlns:a16="http://schemas.microsoft.com/office/drawing/2014/main" xmlns="" id="{7665DC84-F836-4889-9F9A-DCAF4E93B969}"/>
              </a:ext>
            </a:extLst>
          </p:cNvPr>
          <p:cNvSpPr/>
          <p:nvPr/>
        </p:nvSpPr>
        <p:spPr>
          <a:xfrm>
            <a:off x="7611876" y="5083842"/>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a16="http://schemas.microsoft.com/office/drawing/2014/main" xmlns="" id="{7E7909DE-9451-4496-9335-551B97BC9F5B}"/>
              </a:ext>
            </a:extLst>
          </p:cNvPr>
          <p:cNvPicPr>
            <a:picLocks noChangeAspect="1"/>
          </p:cNvPicPr>
          <p:nvPr/>
        </p:nvPicPr>
        <p:blipFill>
          <a:blip r:embed="rId10">
            <a:biLevel thresh="50000"/>
          </a:blip>
          <a:stretch>
            <a:fillRect/>
          </a:stretch>
        </p:blipFill>
        <p:spPr>
          <a:xfrm rot="5400000">
            <a:off x="-179782" y="980317"/>
            <a:ext cx="2648807" cy="885217"/>
          </a:xfrm>
          <a:prstGeom prst="rect">
            <a:avLst/>
          </a:prstGeom>
        </p:spPr>
      </p:pic>
      <p:pic>
        <p:nvPicPr>
          <p:cNvPr id="40" name="图片 39">
            <a:extLst>
              <a:ext uri="{FF2B5EF4-FFF2-40B4-BE49-F238E27FC236}">
                <a16:creationId xmlns:a16="http://schemas.microsoft.com/office/drawing/2014/main" xmlns="" id="{55CD613F-59B5-46CF-A736-9695977FD76F}"/>
              </a:ext>
            </a:extLst>
          </p:cNvPr>
          <p:cNvPicPr>
            <a:picLocks noChangeAspect="1"/>
          </p:cNvPicPr>
          <p:nvPr/>
        </p:nvPicPr>
        <p:blipFill>
          <a:blip r:embed="rId9">
            <a:biLevel thresh="50000"/>
          </a:blip>
          <a:stretch>
            <a:fillRect/>
          </a:stretch>
        </p:blipFill>
        <p:spPr>
          <a:xfrm>
            <a:off x="8311651" y="1954733"/>
            <a:ext cx="190364" cy="190855"/>
          </a:xfrm>
          <a:prstGeom prst="rect">
            <a:avLst/>
          </a:prstGeom>
        </p:spPr>
      </p:pic>
      <p:pic>
        <p:nvPicPr>
          <p:cNvPr id="41" name="图片 40">
            <a:extLst>
              <a:ext uri="{FF2B5EF4-FFF2-40B4-BE49-F238E27FC236}">
                <a16:creationId xmlns:a16="http://schemas.microsoft.com/office/drawing/2014/main" xmlns="" id="{7C8D4BC6-DB50-4E71-904F-EDAC630154CE}"/>
              </a:ext>
            </a:extLst>
          </p:cNvPr>
          <p:cNvPicPr>
            <a:picLocks noChangeAspect="1"/>
          </p:cNvPicPr>
          <p:nvPr/>
        </p:nvPicPr>
        <p:blipFill>
          <a:blip r:embed="rId9">
            <a:biLevel thresh="50000"/>
          </a:blip>
          <a:stretch>
            <a:fillRect/>
          </a:stretch>
        </p:blipFill>
        <p:spPr>
          <a:xfrm>
            <a:off x="595340" y="4292472"/>
            <a:ext cx="190364" cy="190855"/>
          </a:xfrm>
          <a:prstGeom prst="rect">
            <a:avLst/>
          </a:prstGeom>
        </p:spPr>
      </p:pic>
      <p:grpSp>
        <p:nvGrpSpPr>
          <p:cNvPr id="47" name="组合 46">
            <a:extLst>
              <a:ext uri="{FF2B5EF4-FFF2-40B4-BE49-F238E27FC236}">
                <a16:creationId xmlns:a16="http://schemas.microsoft.com/office/drawing/2014/main" xmlns="" id="{50B4AE7D-1D4B-4912-81C9-05BD917FFB06}"/>
              </a:ext>
            </a:extLst>
          </p:cNvPr>
          <p:cNvGrpSpPr/>
          <p:nvPr/>
        </p:nvGrpSpPr>
        <p:grpSpPr>
          <a:xfrm rot="16200000">
            <a:off x="7838087" y="4984122"/>
            <a:ext cx="486979" cy="162031"/>
            <a:chOff x="9116279" y="1240278"/>
            <a:chExt cx="1232787" cy="410180"/>
          </a:xfrm>
          <a:solidFill>
            <a:srgbClr val="0D0D0D"/>
          </a:solidFill>
        </p:grpSpPr>
        <p:sp>
          <p:nvSpPr>
            <p:cNvPr id="43" name="等腰三角形 42">
              <a:extLst>
                <a:ext uri="{FF2B5EF4-FFF2-40B4-BE49-F238E27FC236}">
                  <a16:creationId xmlns:a16="http://schemas.microsoft.com/office/drawing/2014/main" xmlns="" id="{6A94A70A-1776-4E45-9796-E7C57A02CE10}"/>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a:extLst>
                <a:ext uri="{FF2B5EF4-FFF2-40B4-BE49-F238E27FC236}">
                  <a16:creationId xmlns:a16="http://schemas.microsoft.com/office/drawing/2014/main" xmlns="" id="{33584BFE-E309-4549-93AF-33675A6404D8}"/>
                </a:ext>
              </a:extLst>
            </p:cNvPr>
            <p:cNvSpPr/>
            <p:nvPr/>
          </p:nvSpPr>
          <p:spPr>
            <a:xfrm rot="5400000">
              <a:off x="9528392" y="12684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a:extLst>
                <a:ext uri="{FF2B5EF4-FFF2-40B4-BE49-F238E27FC236}">
                  <a16:creationId xmlns:a16="http://schemas.microsoft.com/office/drawing/2014/main" xmlns="" id="{EA7BBD01-4058-4DC6-A216-64B5C04AB6BC}"/>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0" name="图片 49">
            <a:extLst>
              <a:ext uri="{FF2B5EF4-FFF2-40B4-BE49-F238E27FC236}">
                <a16:creationId xmlns:a16="http://schemas.microsoft.com/office/drawing/2014/main" xmlns="" id="{E3E2B3A1-A4BD-4DBA-BE14-5151728DEC32}"/>
              </a:ext>
            </a:extLst>
          </p:cNvPr>
          <p:cNvPicPr>
            <a:picLocks noChangeAspect="1"/>
          </p:cNvPicPr>
          <p:nvPr/>
        </p:nvPicPr>
        <p:blipFill>
          <a:blip r:embed="rId11">
            <a:biLevel thresh="50000"/>
          </a:blip>
          <a:stretch>
            <a:fillRect/>
          </a:stretch>
        </p:blipFill>
        <p:spPr>
          <a:xfrm>
            <a:off x="6734682" y="1297131"/>
            <a:ext cx="635011" cy="753029"/>
          </a:xfrm>
          <a:prstGeom prst="rect">
            <a:avLst/>
          </a:prstGeom>
        </p:spPr>
      </p:pic>
      <p:sp>
        <p:nvSpPr>
          <p:cNvPr id="51" name="文本框 50">
            <a:extLst>
              <a:ext uri="{FF2B5EF4-FFF2-40B4-BE49-F238E27FC236}">
                <a16:creationId xmlns:a16="http://schemas.microsoft.com/office/drawing/2014/main" xmlns="" id="{F764C34A-D8EA-4FC1-AF1A-8E96E64F8DBF}"/>
              </a:ext>
            </a:extLst>
          </p:cNvPr>
          <p:cNvSpPr txBox="1"/>
          <p:nvPr/>
        </p:nvSpPr>
        <p:spPr>
          <a:xfrm>
            <a:off x="5328418" y="2943610"/>
            <a:ext cx="5928973" cy="835998"/>
          </a:xfrm>
          <a:prstGeom prst="rect">
            <a:avLst/>
          </a:prstGeom>
          <a:noFill/>
        </p:spPr>
        <p:txBody>
          <a:bodyPr wrap="square" rtlCol="0">
            <a:spAutoFit/>
          </a:bodyPr>
          <a:lstStyle/>
          <a:p>
            <a:pPr>
              <a:lnSpc>
                <a:spcPts val="6600"/>
              </a:lnSpc>
            </a:pPr>
            <a:r>
              <a:rPr lang="zh-CN" altLang="en-US" sz="3600" b="1" dirty="0">
                <a:latin typeface="Arial" panose="020B0604020202020204" pitchFamily="34" charset="0"/>
                <a:ea typeface="Open Sans" panose="020B0606030504020204" pitchFamily="34" charset="0"/>
                <a:cs typeface="Arial" panose="020B0604020202020204" pitchFamily="34" charset="0"/>
              </a:rPr>
              <a:t>杂志风服装行业解读</a:t>
            </a:r>
            <a:r>
              <a:rPr lang="en-US" altLang="zh-CN" sz="3600" b="1" dirty="0" err="1">
                <a:latin typeface="Arial" panose="020B0604020202020204" pitchFamily="34" charset="0"/>
                <a:ea typeface="Open Sans" panose="020B0606030504020204" pitchFamily="34" charset="0"/>
                <a:cs typeface="Arial" panose="020B0604020202020204" pitchFamily="34" charset="0"/>
              </a:rPr>
              <a:t>ppt</a:t>
            </a:r>
            <a:r>
              <a:rPr lang="zh-CN" altLang="en-US" sz="3600" b="1" dirty="0">
                <a:latin typeface="Arial" panose="020B0604020202020204" pitchFamily="34" charset="0"/>
                <a:ea typeface="Open Sans" panose="020B0606030504020204" pitchFamily="34" charset="0"/>
                <a:cs typeface="Arial" panose="020B0604020202020204" pitchFamily="34" charset="0"/>
              </a:rPr>
              <a:t>模板</a:t>
            </a:r>
            <a:endParaRPr lang="en-US" altLang="zh-CN" sz="3600" b="1" dirty="0">
              <a:latin typeface="Arial" panose="020B0604020202020204" pitchFamily="34" charset="0"/>
              <a:ea typeface="Open Sans" panose="020B0606030504020204" pitchFamily="34" charset="0"/>
              <a:cs typeface="Arial" panose="020B0604020202020204" pitchFamily="34" charset="0"/>
            </a:endParaRPr>
          </a:p>
        </p:txBody>
      </p:sp>
      <p:sp>
        <p:nvSpPr>
          <p:cNvPr id="52" name="文本框 51">
            <a:extLst>
              <a:ext uri="{FF2B5EF4-FFF2-40B4-BE49-F238E27FC236}">
                <a16:creationId xmlns:a16="http://schemas.microsoft.com/office/drawing/2014/main" xmlns="" id="{FEDED732-93A4-4FE6-8DE6-EB9BBAA18CAA}"/>
              </a:ext>
            </a:extLst>
          </p:cNvPr>
          <p:cNvSpPr txBox="1"/>
          <p:nvPr/>
        </p:nvSpPr>
        <p:spPr>
          <a:xfrm rot="1916546">
            <a:off x="4911720" y="5670133"/>
            <a:ext cx="3161694" cy="400110"/>
          </a:xfrm>
          <a:prstGeom prst="rect">
            <a:avLst/>
          </a:prstGeom>
          <a:noFill/>
        </p:spPr>
        <p:txBody>
          <a:bodyPr wrap="square" rtlCol="0">
            <a:prstTxWarp prst="textArchUp">
              <a:avLst>
                <a:gd name="adj" fmla="val 10746207"/>
              </a:avLst>
            </a:prstTxWarp>
            <a:spAutoFit/>
          </a:bodyPr>
          <a:lstStyle/>
          <a:p>
            <a:r>
              <a:rPr lang="en-US" altLang="zh-CN" sz="1000" b="1" dirty="0">
                <a:latin typeface="Arial" panose="020B0604020202020204" pitchFamily="34" charset="0"/>
                <a:ea typeface="Open Sans" panose="020B0606030504020204" pitchFamily="34" charset="0"/>
                <a:cs typeface="Arial" panose="020B0604020202020204" pitchFamily="34" charset="0"/>
              </a:rPr>
              <a:t>SEVEN PIXEL DESIGN</a:t>
            </a:r>
            <a:endParaRPr lang="zh-CN" altLang="en-US" sz="1000" b="1" dirty="0">
              <a:latin typeface="Arial" panose="020B0604020202020204" pitchFamily="34" charset="0"/>
              <a:cs typeface="Arial" panose="020B0604020202020204" pitchFamily="34" charset="0"/>
            </a:endParaRPr>
          </a:p>
        </p:txBody>
      </p:sp>
      <p:sp>
        <p:nvSpPr>
          <p:cNvPr id="53" name="矩形 52">
            <a:extLst>
              <a:ext uri="{FF2B5EF4-FFF2-40B4-BE49-F238E27FC236}">
                <a16:creationId xmlns:a16="http://schemas.microsoft.com/office/drawing/2014/main" xmlns="" id="{9D5A3EA0-C5F1-4BC2-AFBD-CD609753D85D}"/>
              </a:ext>
            </a:extLst>
          </p:cNvPr>
          <p:cNvSpPr/>
          <p:nvPr/>
        </p:nvSpPr>
        <p:spPr>
          <a:xfrm>
            <a:off x="5370788" y="3747487"/>
            <a:ext cx="5049047" cy="400110"/>
          </a:xfrm>
          <a:prstGeom prst="rect">
            <a:avLst/>
          </a:prstGeom>
        </p:spPr>
        <p:txBody>
          <a:bodyPr wrap="square">
            <a:spAutoFit/>
          </a:bodyPr>
          <a:lstStyle/>
          <a:p>
            <a:pPr algn="just">
              <a:buClr>
                <a:srgbClr val="E24848"/>
              </a:buClr>
            </a:pPr>
            <a:r>
              <a:rPr lang="en-US" altLang="zh-CN" sz="1000" noProof="1">
                <a:solidFill>
                  <a:srgbClr val="383838"/>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p>
        </p:txBody>
      </p:sp>
      <p:sp>
        <p:nvSpPr>
          <p:cNvPr id="96" name="文本框 95">
            <a:extLst>
              <a:ext uri="{FF2B5EF4-FFF2-40B4-BE49-F238E27FC236}">
                <a16:creationId xmlns:a16="http://schemas.microsoft.com/office/drawing/2014/main" xmlns="" id="{4CAECF1B-C2E0-4C27-A197-DBC7E88F7C6D}"/>
              </a:ext>
            </a:extLst>
          </p:cNvPr>
          <p:cNvSpPr txBox="1"/>
          <p:nvPr/>
        </p:nvSpPr>
        <p:spPr>
          <a:xfrm rot="5593391">
            <a:off x="1485875" y="1910711"/>
            <a:ext cx="2028885" cy="528123"/>
          </a:xfrm>
          <a:prstGeom prst="rect">
            <a:avLst/>
          </a:prstGeom>
          <a:noFill/>
        </p:spPr>
        <p:txBody>
          <a:bodyPr wrap="square" rtlCol="0">
            <a:prstTxWarp prst="textArchDown">
              <a:avLst>
                <a:gd name="adj" fmla="val 715076"/>
              </a:avLst>
            </a:prstTxWarp>
            <a:spAutoFit/>
          </a:bodyPr>
          <a:lstStyle/>
          <a:p>
            <a:pPr>
              <a:lnSpc>
                <a:spcPts val="6600"/>
              </a:lnSpc>
            </a:pPr>
            <a:r>
              <a:rPr lang="en-US" altLang="zh-CN" sz="1200" b="1" dirty="0">
                <a:latin typeface="Arial" panose="020B0604020202020204" pitchFamily="34" charset="0"/>
                <a:ea typeface="Open Sans" panose="020B0606030504020204" pitchFamily="34" charset="0"/>
                <a:cs typeface="Arial" panose="020B0604020202020204" pitchFamily="34" charset="0"/>
              </a:rPr>
              <a:t>Black and white fashion</a:t>
            </a:r>
            <a:endParaRPr lang="en-US" altLang="zh-CN" sz="1000" b="1" dirty="0">
              <a:latin typeface="Arial" panose="020B0604020202020204" pitchFamily="34" charset="0"/>
              <a:ea typeface="Open Sans" panose="020B0606030504020204" pitchFamily="34" charset="0"/>
              <a:cs typeface="Arial" panose="020B0604020202020204" pitchFamily="34" charset="0"/>
            </a:endParaRPr>
          </a:p>
        </p:txBody>
      </p:sp>
      <p:sp>
        <p:nvSpPr>
          <p:cNvPr id="115" name="文本框 114">
            <a:extLst>
              <a:ext uri="{FF2B5EF4-FFF2-40B4-BE49-F238E27FC236}">
                <a16:creationId xmlns:a16="http://schemas.microsoft.com/office/drawing/2014/main" xmlns="" id="{67065951-BD45-45AA-82B2-D0179A5FDBCF}"/>
              </a:ext>
            </a:extLst>
          </p:cNvPr>
          <p:cNvSpPr txBox="1"/>
          <p:nvPr/>
        </p:nvSpPr>
        <p:spPr>
          <a:xfrm>
            <a:off x="11180710" y="6301844"/>
            <a:ext cx="1169220" cy="276999"/>
          </a:xfrm>
          <a:prstGeom prst="rect">
            <a:avLst/>
          </a:prstGeom>
          <a:noFill/>
        </p:spPr>
        <p:txBody>
          <a:bodyPr wrap="square" rtlCol="0">
            <a:spAutoFit/>
          </a:bodyPr>
          <a:lstStyle/>
          <a:p>
            <a:r>
              <a:rPr lang="en-US" altLang="zh-CN" sz="1200" b="1" dirty="0">
                <a:solidFill>
                  <a:schemeClr val="tx1">
                    <a:lumMod val="95000"/>
                    <a:lumOff val="5000"/>
                  </a:schemeClr>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2" name="Choc Puma - Touch Me">
            <a:hlinkClick r:id="" action="ppaction://media"/>
            <a:extLst>
              <a:ext uri="{FF2B5EF4-FFF2-40B4-BE49-F238E27FC236}">
                <a16:creationId xmlns:a16="http://schemas.microsoft.com/office/drawing/2014/main" xmlns="" id="{29FF7101-9E56-4296-B7D0-E5F0B6090B2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308859" y="6330419"/>
            <a:ext cx="487363" cy="487363"/>
          </a:xfrm>
          <a:prstGeom prst="rect">
            <a:avLst/>
          </a:prstGeom>
        </p:spPr>
      </p:pic>
    </p:spTree>
    <p:extLst>
      <p:ext uri="{BB962C8B-B14F-4D97-AF65-F5344CB8AC3E}">
        <p14:creationId xmlns:p14="http://schemas.microsoft.com/office/powerpoint/2010/main" val="3257661832"/>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87"/>
                                        </p:tgtEl>
                                        <p:attrNameLst>
                                          <p:attrName>style.visibility</p:attrName>
                                        </p:attrNameLst>
                                      </p:cBhvr>
                                      <p:to>
                                        <p:strVal val="visible"/>
                                      </p:to>
                                    </p:set>
                                    <p:anim calcmode="lin" valueType="num">
                                      <p:cBhvr>
                                        <p:cTn id="10" dur="1000" fill="hold"/>
                                        <p:tgtEl>
                                          <p:spTgt spid="87"/>
                                        </p:tgtEl>
                                        <p:attrNameLst>
                                          <p:attrName>ppt_w</p:attrName>
                                        </p:attrNameLst>
                                      </p:cBhvr>
                                      <p:tavLst>
                                        <p:tav tm="0">
                                          <p:val>
                                            <p:strVal val="#ppt_w+.3"/>
                                          </p:val>
                                        </p:tav>
                                        <p:tav tm="100000">
                                          <p:val>
                                            <p:strVal val="#ppt_w"/>
                                          </p:val>
                                        </p:tav>
                                      </p:tavLst>
                                    </p:anim>
                                    <p:anim calcmode="lin" valueType="num">
                                      <p:cBhvr>
                                        <p:cTn id="11" dur="1000" fill="hold"/>
                                        <p:tgtEl>
                                          <p:spTgt spid="87"/>
                                        </p:tgtEl>
                                        <p:attrNameLst>
                                          <p:attrName>ppt_h</p:attrName>
                                        </p:attrNameLst>
                                      </p:cBhvr>
                                      <p:tavLst>
                                        <p:tav tm="0">
                                          <p:val>
                                            <p:strVal val="#ppt_h"/>
                                          </p:val>
                                        </p:tav>
                                        <p:tav tm="100000">
                                          <p:val>
                                            <p:strVal val="#ppt_h"/>
                                          </p:val>
                                        </p:tav>
                                      </p:tavLst>
                                    </p:anim>
                                    <p:animEffect transition="in" filter="fade">
                                      <p:cBhvr>
                                        <p:cTn id="12" dur="1000"/>
                                        <p:tgtEl>
                                          <p:spTgt spid="87"/>
                                        </p:tgtEl>
                                      </p:cBhvr>
                                    </p:animEffect>
                                  </p:childTnLst>
                                </p:cTn>
                              </p:par>
                              <p:par>
                                <p:cTn id="13" presetID="50" presetClass="entr" presetSubtype="0" decel="100000" fill="hold" nodeType="withEffect">
                                  <p:stCondLst>
                                    <p:cond delay="250"/>
                                  </p:stCondLst>
                                  <p:childTnLst>
                                    <p:set>
                                      <p:cBhvr>
                                        <p:cTn id="14" dur="1" fill="hold">
                                          <p:stCondLst>
                                            <p:cond delay="0"/>
                                          </p:stCondLst>
                                        </p:cTn>
                                        <p:tgtEl>
                                          <p:spTgt spid="48"/>
                                        </p:tgtEl>
                                        <p:attrNameLst>
                                          <p:attrName>style.visibility</p:attrName>
                                        </p:attrNameLst>
                                      </p:cBhvr>
                                      <p:to>
                                        <p:strVal val="visible"/>
                                      </p:to>
                                    </p:set>
                                    <p:anim calcmode="lin" valueType="num">
                                      <p:cBhvr>
                                        <p:cTn id="15" dur="1000" fill="hold"/>
                                        <p:tgtEl>
                                          <p:spTgt spid="48"/>
                                        </p:tgtEl>
                                        <p:attrNameLst>
                                          <p:attrName>ppt_w</p:attrName>
                                        </p:attrNameLst>
                                      </p:cBhvr>
                                      <p:tavLst>
                                        <p:tav tm="0">
                                          <p:val>
                                            <p:strVal val="#ppt_w+.3"/>
                                          </p:val>
                                        </p:tav>
                                        <p:tav tm="100000">
                                          <p:val>
                                            <p:strVal val="#ppt_w"/>
                                          </p:val>
                                        </p:tav>
                                      </p:tavLst>
                                    </p:anim>
                                    <p:anim calcmode="lin" valueType="num">
                                      <p:cBhvr>
                                        <p:cTn id="16" dur="1000" fill="hold"/>
                                        <p:tgtEl>
                                          <p:spTgt spid="48"/>
                                        </p:tgtEl>
                                        <p:attrNameLst>
                                          <p:attrName>ppt_h</p:attrName>
                                        </p:attrNameLst>
                                      </p:cBhvr>
                                      <p:tavLst>
                                        <p:tav tm="0">
                                          <p:val>
                                            <p:strVal val="#ppt_h"/>
                                          </p:val>
                                        </p:tav>
                                        <p:tav tm="100000">
                                          <p:val>
                                            <p:strVal val="#ppt_h"/>
                                          </p:val>
                                        </p:tav>
                                      </p:tavLst>
                                    </p:anim>
                                    <p:animEffect transition="in" filter="fade">
                                      <p:cBhvr>
                                        <p:cTn id="17" dur="1000"/>
                                        <p:tgtEl>
                                          <p:spTgt spid="48"/>
                                        </p:tgtEl>
                                      </p:cBhvr>
                                    </p:animEffect>
                                  </p:childTnLst>
                                </p:cTn>
                              </p:par>
                            </p:childTnLst>
                          </p:cTn>
                        </p:par>
                        <p:par>
                          <p:cTn id="18" fill="hold">
                            <p:stCondLst>
                              <p:cond delay="12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96"/>
                                        </p:tgtEl>
                                        <p:attrNameLst>
                                          <p:attrName>style.visibility</p:attrName>
                                        </p:attrNameLst>
                                      </p:cBhvr>
                                      <p:to>
                                        <p:strVal val="visible"/>
                                      </p:to>
                                    </p:set>
                                    <p:anim calcmode="lin" valueType="num">
                                      <p:cBhvr>
                                        <p:cTn id="21" dur="500" fill="hold"/>
                                        <p:tgtEl>
                                          <p:spTgt spid="96"/>
                                        </p:tgtEl>
                                        <p:attrNameLst>
                                          <p:attrName>ppt_w</p:attrName>
                                        </p:attrNameLst>
                                      </p:cBhvr>
                                      <p:tavLst>
                                        <p:tav tm="0">
                                          <p:val>
                                            <p:fltVal val="0"/>
                                          </p:val>
                                        </p:tav>
                                        <p:tav tm="100000">
                                          <p:val>
                                            <p:strVal val="#ppt_w"/>
                                          </p:val>
                                        </p:tav>
                                      </p:tavLst>
                                    </p:anim>
                                    <p:anim calcmode="lin" valueType="num">
                                      <p:cBhvr>
                                        <p:cTn id="22" dur="500" fill="hold"/>
                                        <p:tgtEl>
                                          <p:spTgt spid="96"/>
                                        </p:tgtEl>
                                        <p:attrNameLst>
                                          <p:attrName>ppt_h</p:attrName>
                                        </p:attrNameLst>
                                      </p:cBhvr>
                                      <p:tavLst>
                                        <p:tav tm="0">
                                          <p:val>
                                            <p:fltVal val="0"/>
                                          </p:val>
                                        </p:tav>
                                        <p:tav tm="100000">
                                          <p:val>
                                            <p:strVal val="#ppt_h"/>
                                          </p:val>
                                        </p:tav>
                                      </p:tavLst>
                                    </p:anim>
                                    <p:animEffect transition="in" filter="fade">
                                      <p:cBhvr>
                                        <p:cTn id="23" dur="500"/>
                                        <p:tgtEl>
                                          <p:spTgt spid="96"/>
                                        </p:tgtEl>
                                      </p:cBhvr>
                                    </p:animEffect>
                                  </p:childTnLst>
                                </p:cTn>
                              </p:par>
                            </p:childTnLst>
                          </p:cTn>
                        </p:par>
                        <p:par>
                          <p:cTn id="24" fill="hold">
                            <p:stCondLst>
                              <p:cond delay="27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52"/>
                                        </p:tgtEl>
                                        <p:attrNameLst>
                                          <p:attrName>style.visibility</p:attrName>
                                        </p:attrNameLst>
                                      </p:cBhvr>
                                      <p:to>
                                        <p:strVal val="visible"/>
                                      </p:to>
                                    </p:set>
                                    <p:anim calcmode="lin" valueType="num">
                                      <p:cBhvr>
                                        <p:cTn id="27" dur="500" fill="hold"/>
                                        <p:tgtEl>
                                          <p:spTgt spid="52"/>
                                        </p:tgtEl>
                                        <p:attrNameLst>
                                          <p:attrName>ppt_w</p:attrName>
                                        </p:attrNameLst>
                                      </p:cBhvr>
                                      <p:tavLst>
                                        <p:tav tm="0">
                                          <p:val>
                                            <p:fltVal val="0"/>
                                          </p:val>
                                        </p:tav>
                                        <p:tav tm="100000">
                                          <p:val>
                                            <p:strVal val="#ppt_w"/>
                                          </p:val>
                                        </p:tav>
                                      </p:tavLst>
                                    </p:anim>
                                    <p:anim calcmode="lin" valueType="num">
                                      <p:cBhvr>
                                        <p:cTn id="28" dur="500" fill="hold"/>
                                        <p:tgtEl>
                                          <p:spTgt spid="52"/>
                                        </p:tgtEl>
                                        <p:attrNameLst>
                                          <p:attrName>ppt_h</p:attrName>
                                        </p:attrNameLst>
                                      </p:cBhvr>
                                      <p:tavLst>
                                        <p:tav tm="0">
                                          <p:val>
                                            <p:fltVal val="0"/>
                                          </p:val>
                                        </p:tav>
                                        <p:tav tm="100000">
                                          <p:val>
                                            <p:strVal val="#ppt_h"/>
                                          </p:val>
                                        </p:tav>
                                      </p:tavLst>
                                    </p:anim>
                                    <p:animEffect transition="in" filter="fade">
                                      <p:cBhvr>
                                        <p:cTn id="29" dur="500"/>
                                        <p:tgtEl>
                                          <p:spTgt spid="52"/>
                                        </p:tgtEl>
                                      </p:cBhvr>
                                    </p:animEffect>
                                  </p:childTnLst>
                                </p:cTn>
                              </p:par>
                            </p:childTnLst>
                          </p:cTn>
                        </p:par>
                        <p:par>
                          <p:cTn id="30" fill="hold">
                            <p:stCondLst>
                              <p:cond delay="3950"/>
                            </p:stCondLst>
                            <p:childTnLst>
                              <p:par>
                                <p:cTn id="31" presetID="47" presetClass="entr" presetSubtype="0" fill="hold" grpId="0" nodeType="afterEffect">
                                  <p:stCondLst>
                                    <p:cond delay="0"/>
                                  </p:stCondLst>
                                  <p:iterate type="lt">
                                    <p:tmPct val="10000"/>
                                  </p:iterate>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childTnLst>
                          </p:cTn>
                        </p:par>
                        <p:par>
                          <p:cTn id="36" fill="hold">
                            <p:stCondLst>
                              <p:cond delay="625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2"/>
                </p:tgtEl>
              </p:cMediaNode>
            </p:audio>
          </p:childTnLst>
        </p:cTn>
      </p:par>
    </p:tnLst>
    <p:bldLst>
      <p:bldP spid="51" grpId="0"/>
      <p:bldP spid="52" grpId="0"/>
      <p:bldP spid="53" grpId="0"/>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xmlns="" id="{3C6D38F3-0E26-41D5-A9F9-171C36B6E1AF}"/>
              </a:ext>
            </a:extLst>
          </p:cNvPr>
          <p:cNvPicPr>
            <a:picLocks noChangeAspect="1"/>
          </p:cNvPicPr>
          <p:nvPr/>
        </p:nvPicPr>
        <p:blipFill rotWithShape="1">
          <a:blip r:embed="rId3">
            <a:biLevel thresh="50000"/>
          </a:blip>
          <a:srcRect r="-19" b="-275"/>
          <a:stretch/>
        </p:blipFill>
        <p:spPr>
          <a:xfrm flipH="1">
            <a:off x="1131333" y="1098423"/>
            <a:ext cx="4523362" cy="4557499"/>
          </a:xfrm>
          <a:prstGeom prst="rect">
            <a:avLst/>
          </a:prstGeom>
        </p:spPr>
      </p:pic>
      <p:pic>
        <p:nvPicPr>
          <p:cNvPr id="26" name="图片占位符 25">
            <a:extLst>
              <a:ext uri="{FF2B5EF4-FFF2-40B4-BE49-F238E27FC236}">
                <a16:creationId xmlns:a16="http://schemas.microsoft.com/office/drawing/2014/main" xmlns="" id="{4A5384EF-C0CD-47FF-A133-5F35BB879A61}"/>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1657990" y="1707152"/>
            <a:ext cx="4191573" cy="3808099"/>
          </a:xfrm>
        </p:spPr>
      </p:pic>
      <p:pic>
        <p:nvPicPr>
          <p:cNvPr id="29" name="图片 28">
            <a:extLst>
              <a:ext uri="{FF2B5EF4-FFF2-40B4-BE49-F238E27FC236}">
                <a16:creationId xmlns:a16="http://schemas.microsoft.com/office/drawing/2014/main" xmlns="" id="{C0A47F19-1F28-40C3-B94D-A54F9B8925BE}"/>
              </a:ext>
            </a:extLst>
          </p:cNvPr>
          <p:cNvPicPr>
            <a:picLocks noChangeAspect="1"/>
          </p:cNvPicPr>
          <p:nvPr/>
        </p:nvPicPr>
        <p:blipFill>
          <a:blip r:embed="rId5">
            <a:biLevel thresh="50000"/>
          </a:blip>
          <a:stretch>
            <a:fillRect/>
          </a:stretch>
        </p:blipFill>
        <p:spPr>
          <a:xfrm>
            <a:off x="3918589" y="5376744"/>
            <a:ext cx="2274061" cy="992195"/>
          </a:xfrm>
          <a:prstGeom prst="rect">
            <a:avLst/>
          </a:prstGeom>
        </p:spPr>
      </p:pic>
      <p:pic>
        <p:nvPicPr>
          <p:cNvPr id="30" name="图片 29">
            <a:extLst>
              <a:ext uri="{FF2B5EF4-FFF2-40B4-BE49-F238E27FC236}">
                <a16:creationId xmlns:a16="http://schemas.microsoft.com/office/drawing/2014/main" xmlns="" id="{D6E10C3D-D0CE-4552-AEC3-9132AE02B680}"/>
              </a:ext>
            </a:extLst>
          </p:cNvPr>
          <p:cNvPicPr>
            <a:picLocks noChangeAspect="1"/>
          </p:cNvPicPr>
          <p:nvPr/>
        </p:nvPicPr>
        <p:blipFill>
          <a:blip r:embed="rId6">
            <a:biLevel thresh="50000"/>
          </a:blip>
          <a:stretch>
            <a:fillRect/>
          </a:stretch>
        </p:blipFill>
        <p:spPr>
          <a:xfrm>
            <a:off x="3550934" y="5055087"/>
            <a:ext cx="2071922" cy="1507291"/>
          </a:xfrm>
          <a:prstGeom prst="rect">
            <a:avLst/>
          </a:prstGeom>
        </p:spPr>
      </p:pic>
      <p:pic>
        <p:nvPicPr>
          <p:cNvPr id="31" name="图片 30">
            <a:extLst>
              <a:ext uri="{FF2B5EF4-FFF2-40B4-BE49-F238E27FC236}">
                <a16:creationId xmlns:a16="http://schemas.microsoft.com/office/drawing/2014/main" xmlns="" id="{178BB722-5946-45CB-A3D9-23E622E4555C}"/>
              </a:ext>
            </a:extLst>
          </p:cNvPr>
          <p:cNvPicPr>
            <a:picLocks noChangeAspect="1"/>
          </p:cNvPicPr>
          <p:nvPr/>
        </p:nvPicPr>
        <p:blipFill>
          <a:blip r:embed="rId7">
            <a:biLevel thresh="50000"/>
          </a:blip>
          <a:stretch>
            <a:fillRect/>
          </a:stretch>
        </p:blipFill>
        <p:spPr>
          <a:xfrm>
            <a:off x="117866" y="966472"/>
            <a:ext cx="2324832" cy="1741996"/>
          </a:xfrm>
          <a:prstGeom prst="rect">
            <a:avLst/>
          </a:prstGeom>
        </p:spPr>
      </p:pic>
      <p:pic>
        <p:nvPicPr>
          <p:cNvPr id="32" name="图片 31">
            <a:extLst>
              <a:ext uri="{FF2B5EF4-FFF2-40B4-BE49-F238E27FC236}">
                <a16:creationId xmlns:a16="http://schemas.microsoft.com/office/drawing/2014/main" xmlns="" id="{4A28A818-4201-458A-B0E3-ECBB59DB5664}"/>
              </a:ext>
            </a:extLst>
          </p:cNvPr>
          <p:cNvPicPr>
            <a:picLocks noChangeAspect="1"/>
          </p:cNvPicPr>
          <p:nvPr/>
        </p:nvPicPr>
        <p:blipFill>
          <a:blip r:embed="rId8"/>
          <a:stretch>
            <a:fillRect/>
          </a:stretch>
        </p:blipFill>
        <p:spPr>
          <a:xfrm>
            <a:off x="4103814" y="152960"/>
            <a:ext cx="1838110" cy="2522276"/>
          </a:xfrm>
          <a:prstGeom prst="rect">
            <a:avLst/>
          </a:prstGeom>
        </p:spPr>
      </p:pic>
      <p:pic>
        <p:nvPicPr>
          <p:cNvPr id="33" name="图片 32">
            <a:extLst>
              <a:ext uri="{FF2B5EF4-FFF2-40B4-BE49-F238E27FC236}">
                <a16:creationId xmlns:a16="http://schemas.microsoft.com/office/drawing/2014/main" xmlns="" id="{C3B323F2-013B-4D84-A0B7-C66D5330B9F5}"/>
              </a:ext>
            </a:extLst>
          </p:cNvPr>
          <p:cNvPicPr>
            <a:picLocks noChangeAspect="1"/>
          </p:cNvPicPr>
          <p:nvPr/>
        </p:nvPicPr>
        <p:blipFill>
          <a:blip r:embed="rId9"/>
          <a:stretch>
            <a:fillRect/>
          </a:stretch>
        </p:blipFill>
        <p:spPr>
          <a:xfrm>
            <a:off x="988097" y="4090328"/>
            <a:ext cx="2324832" cy="1809828"/>
          </a:xfrm>
          <a:prstGeom prst="rect">
            <a:avLst/>
          </a:prstGeom>
        </p:spPr>
      </p:pic>
      <p:sp>
        <p:nvSpPr>
          <p:cNvPr id="34" name="Rectangle 70">
            <a:extLst>
              <a:ext uri="{FF2B5EF4-FFF2-40B4-BE49-F238E27FC236}">
                <a16:creationId xmlns:a16="http://schemas.microsoft.com/office/drawing/2014/main" xmlns="" id="{A7B6401C-D252-4BF3-92CC-50831CD1A533}"/>
              </a:ext>
            </a:extLst>
          </p:cNvPr>
          <p:cNvSpPr>
            <a:spLocks noChangeArrowheads="1"/>
          </p:cNvSpPr>
          <p:nvPr/>
        </p:nvSpPr>
        <p:spPr bwMode="auto">
          <a:xfrm rot="5400000">
            <a:off x="4697451" y="3299354"/>
            <a:ext cx="20482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prstTxWarp prst="textArchUp">
              <a:avLst>
                <a:gd name="adj" fmla="val 11610308"/>
              </a:avLst>
            </a:prstTxWarp>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3600" b="1" noProof="1">
                <a:solidFill>
                  <a:srgbClr val="FFC000"/>
                </a:solidFill>
                <a:latin typeface="Arial" panose="020B0604020202020204" pitchFamily="34" charset="0"/>
                <a:ea typeface="Open Sans" panose="020B0606030504020204" pitchFamily="34" charset="0"/>
                <a:cs typeface="Arial" panose="020B0604020202020204" pitchFamily="34" charset="0"/>
              </a:rPr>
              <a:t>CONTENTS</a:t>
            </a:r>
          </a:p>
        </p:txBody>
      </p:sp>
      <p:pic>
        <p:nvPicPr>
          <p:cNvPr id="35" name="图片 34">
            <a:extLst>
              <a:ext uri="{FF2B5EF4-FFF2-40B4-BE49-F238E27FC236}">
                <a16:creationId xmlns:a16="http://schemas.microsoft.com/office/drawing/2014/main" xmlns="" id="{7F12037E-8D92-4A6C-B4DC-15D2694F4D0B}"/>
              </a:ext>
            </a:extLst>
          </p:cNvPr>
          <p:cNvPicPr>
            <a:picLocks noChangeAspect="1"/>
          </p:cNvPicPr>
          <p:nvPr/>
        </p:nvPicPr>
        <p:blipFill>
          <a:blip r:embed="rId10">
            <a:biLevel thresh="50000"/>
          </a:blip>
          <a:stretch>
            <a:fillRect/>
          </a:stretch>
        </p:blipFill>
        <p:spPr>
          <a:xfrm>
            <a:off x="5022869" y="1068333"/>
            <a:ext cx="190364" cy="190855"/>
          </a:xfrm>
          <a:prstGeom prst="rect">
            <a:avLst/>
          </a:prstGeom>
        </p:spPr>
      </p:pic>
      <p:sp>
        <p:nvSpPr>
          <p:cNvPr id="53" name="文本框 52">
            <a:extLst>
              <a:ext uri="{FF2B5EF4-FFF2-40B4-BE49-F238E27FC236}">
                <a16:creationId xmlns:a16="http://schemas.microsoft.com/office/drawing/2014/main" xmlns="" id="{E4CBBFA9-4436-42EB-B315-2F514C5895F9}"/>
              </a:ext>
            </a:extLst>
          </p:cNvPr>
          <p:cNvSpPr txBox="1"/>
          <p:nvPr/>
        </p:nvSpPr>
        <p:spPr>
          <a:xfrm>
            <a:off x="6728519" y="1728891"/>
            <a:ext cx="1411467" cy="1015663"/>
          </a:xfrm>
          <a:prstGeom prst="rect">
            <a:avLst/>
          </a:prstGeom>
          <a:noFill/>
        </p:spPr>
        <p:txBody>
          <a:bodyPr wrap="square" rtlCol="0">
            <a:spAutoFit/>
          </a:bodyPr>
          <a:lstStyle/>
          <a:p>
            <a:r>
              <a:rPr lang="en-US" altLang="zh-CN" sz="6000" b="1" dirty="0">
                <a:latin typeface="Arial" panose="020B0604020202020204" pitchFamily="34" charset="0"/>
                <a:cs typeface="Arial" panose="020B0604020202020204" pitchFamily="34" charset="0"/>
              </a:rPr>
              <a:t>01</a:t>
            </a:r>
            <a:endParaRPr lang="zh-CN" altLang="en-US" sz="6000" b="1" dirty="0">
              <a:latin typeface="Arial" panose="020B0604020202020204" pitchFamily="34" charset="0"/>
              <a:cs typeface="Arial" panose="020B0604020202020204" pitchFamily="34" charset="0"/>
            </a:endParaRPr>
          </a:p>
        </p:txBody>
      </p:sp>
      <p:grpSp>
        <p:nvGrpSpPr>
          <p:cNvPr id="2" name="组合 1">
            <a:extLst>
              <a:ext uri="{FF2B5EF4-FFF2-40B4-BE49-F238E27FC236}">
                <a16:creationId xmlns:a16="http://schemas.microsoft.com/office/drawing/2014/main" xmlns="" id="{8B78CAA2-176D-47A0-9679-BD8B7FDC00D4}"/>
              </a:ext>
            </a:extLst>
          </p:cNvPr>
          <p:cNvGrpSpPr/>
          <p:nvPr/>
        </p:nvGrpSpPr>
        <p:grpSpPr>
          <a:xfrm>
            <a:off x="7701565" y="1859257"/>
            <a:ext cx="3381952" cy="731312"/>
            <a:chOff x="7701565" y="1859257"/>
            <a:chExt cx="3381952" cy="731312"/>
          </a:xfrm>
        </p:grpSpPr>
        <p:sp>
          <p:nvSpPr>
            <p:cNvPr id="54" name="Rectangle 43">
              <a:extLst>
                <a:ext uri="{FF2B5EF4-FFF2-40B4-BE49-F238E27FC236}">
                  <a16:creationId xmlns:a16="http://schemas.microsoft.com/office/drawing/2014/main" xmlns="" id="{BDA8F10F-2F14-4575-B069-94F27910FA54}"/>
                </a:ext>
              </a:extLst>
            </p:cNvPr>
            <p:cNvSpPr/>
            <p:nvPr/>
          </p:nvSpPr>
          <p:spPr>
            <a:xfrm>
              <a:off x="7721482" y="2190459"/>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55" name="Rectangle 70">
              <a:extLst>
                <a:ext uri="{FF2B5EF4-FFF2-40B4-BE49-F238E27FC236}">
                  <a16:creationId xmlns:a16="http://schemas.microsoft.com/office/drawing/2014/main" xmlns="" id="{C9DD1F32-90EC-4580-95A7-F6CEA541F318}"/>
                </a:ext>
              </a:extLst>
            </p:cNvPr>
            <p:cNvSpPr>
              <a:spLocks noChangeArrowheads="1"/>
            </p:cNvSpPr>
            <p:nvPr/>
          </p:nvSpPr>
          <p:spPr bwMode="auto">
            <a:xfrm>
              <a:off x="7701565" y="1859257"/>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PART 01</a:t>
              </a:r>
            </a:p>
          </p:txBody>
        </p:sp>
      </p:grpSp>
      <p:sp>
        <p:nvSpPr>
          <p:cNvPr id="56" name="文本框 55">
            <a:extLst>
              <a:ext uri="{FF2B5EF4-FFF2-40B4-BE49-F238E27FC236}">
                <a16:creationId xmlns:a16="http://schemas.microsoft.com/office/drawing/2014/main" xmlns="" id="{0304B6B6-C927-4BC4-8E95-152293E5E7F8}"/>
              </a:ext>
            </a:extLst>
          </p:cNvPr>
          <p:cNvSpPr txBox="1"/>
          <p:nvPr/>
        </p:nvSpPr>
        <p:spPr>
          <a:xfrm>
            <a:off x="7331152" y="3028900"/>
            <a:ext cx="1411467" cy="1015663"/>
          </a:xfrm>
          <a:prstGeom prst="rect">
            <a:avLst/>
          </a:prstGeom>
          <a:noFill/>
        </p:spPr>
        <p:txBody>
          <a:bodyPr wrap="square" rtlCol="0">
            <a:spAutoFit/>
          </a:bodyPr>
          <a:lstStyle/>
          <a:p>
            <a:r>
              <a:rPr lang="en-US" altLang="zh-CN" sz="6000" b="1" dirty="0">
                <a:latin typeface="Arial" panose="020B0604020202020204" pitchFamily="34" charset="0"/>
                <a:cs typeface="Arial" panose="020B0604020202020204" pitchFamily="34" charset="0"/>
              </a:rPr>
              <a:t>02</a:t>
            </a:r>
            <a:endParaRPr lang="zh-CN" altLang="en-US" sz="6000" b="1" dirty="0">
              <a:latin typeface="Arial" panose="020B0604020202020204" pitchFamily="34" charset="0"/>
              <a:cs typeface="Arial" panose="020B0604020202020204" pitchFamily="34" charset="0"/>
            </a:endParaRPr>
          </a:p>
        </p:txBody>
      </p:sp>
      <p:grpSp>
        <p:nvGrpSpPr>
          <p:cNvPr id="4" name="组合 3">
            <a:extLst>
              <a:ext uri="{FF2B5EF4-FFF2-40B4-BE49-F238E27FC236}">
                <a16:creationId xmlns:a16="http://schemas.microsoft.com/office/drawing/2014/main" xmlns="" id="{0F5CA54C-D142-47D5-894D-AA39088B6956}"/>
              </a:ext>
            </a:extLst>
          </p:cNvPr>
          <p:cNvGrpSpPr/>
          <p:nvPr/>
        </p:nvGrpSpPr>
        <p:grpSpPr>
          <a:xfrm>
            <a:off x="8304198" y="3159266"/>
            <a:ext cx="3381952" cy="731312"/>
            <a:chOff x="8304198" y="3159266"/>
            <a:chExt cx="3381952" cy="731312"/>
          </a:xfrm>
        </p:grpSpPr>
        <p:sp>
          <p:nvSpPr>
            <p:cNvPr id="57" name="Rectangle 43">
              <a:extLst>
                <a:ext uri="{FF2B5EF4-FFF2-40B4-BE49-F238E27FC236}">
                  <a16:creationId xmlns:a16="http://schemas.microsoft.com/office/drawing/2014/main" xmlns="" id="{9E07EDF2-5686-4B69-824E-D2BA040D7E22}"/>
                </a:ext>
              </a:extLst>
            </p:cNvPr>
            <p:cNvSpPr/>
            <p:nvPr/>
          </p:nvSpPr>
          <p:spPr>
            <a:xfrm>
              <a:off x="8324115" y="3490468"/>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58" name="Rectangle 70">
              <a:extLst>
                <a:ext uri="{FF2B5EF4-FFF2-40B4-BE49-F238E27FC236}">
                  <a16:creationId xmlns:a16="http://schemas.microsoft.com/office/drawing/2014/main" xmlns="" id="{FB43BF6F-DE85-4CBB-80FF-EC738856CD56}"/>
                </a:ext>
              </a:extLst>
            </p:cNvPr>
            <p:cNvSpPr>
              <a:spLocks noChangeArrowheads="1"/>
            </p:cNvSpPr>
            <p:nvPr/>
          </p:nvSpPr>
          <p:spPr bwMode="auto">
            <a:xfrm>
              <a:off x="8304198" y="3159266"/>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PART 02</a:t>
              </a:r>
            </a:p>
          </p:txBody>
        </p:sp>
      </p:grpSp>
      <p:sp>
        <p:nvSpPr>
          <p:cNvPr id="59" name="文本框 58">
            <a:extLst>
              <a:ext uri="{FF2B5EF4-FFF2-40B4-BE49-F238E27FC236}">
                <a16:creationId xmlns:a16="http://schemas.microsoft.com/office/drawing/2014/main" xmlns="" id="{AF223525-F7C5-492C-BD42-E4EC2375F9D8}"/>
              </a:ext>
            </a:extLst>
          </p:cNvPr>
          <p:cNvSpPr txBox="1"/>
          <p:nvPr/>
        </p:nvSpPr>
        <p:spPr>
          <a:xfrm>
            <a:off x="6721589" y="4390265"/>
            <a:ext cx="1411467" cy="1015663"/>
          </a:xfrm>
          <a:prstGeom prst="rect">
            <a:avLst/>
          </a:prstGeom>
          <a:noFill/>
        </p:spPr>
        <p:txBody>
          <a:bodyPr wrap="square" rtlCol="0">
            <a:spAutoFit/>
          </a:bodyPr>
          <a:lstStyle/>
          <a:p>
            <a:r>
              <a:rPr lang="en-US" altLang="zh-CN" sz="6000" b="1" dirty="0">
                <a:latin typeface="Arial" panose="020B0604020202020204" pitchFamily="34" charset="0"/>
                <a:cs typeface="Arial" panose="020B0604020202020204" pitchFamily="34" charset="0"/>
              </a:rPr>
              <a:t>03</a:t>
            </a:r>
            <a:endParaRPr lang="zh-CN" altLang="en-US" sz="6000" b="1" dirty="0">
              <a:latin typeface="Arial" panose="020B0604020202020204" pitchFamily="34" charset="0"/>
              <a:cs typeface="Arial" panose="020B0604020202020204" pitchFamily="34" charset="0"/>
            </a:endParaRPr>
          </a:p>
        </p:txBody>
      </p:sp>
      <p:grpSp>
        <p:nvGrpSpPr>
          <p:cNvPr id="5" name="组合 4">
            <a:extLst>
              <a:ext uri="{FF2B5EF4-FFF2-40B4-BE49-F238E27FC236}">
                <a16:creationId xmlns:a16="http://schemas.microsoft.com/office/drawing/2014/main" xmlns="" id="{185C942C-719C-4407-BED8-70DA0ACEB41E}"/>
              </a:ext>
            </a:extLst>
          </p:cNvPr>
          <p:cNvGrpSpPr/>
          <p:nvPr/>
        </p:nvGrpSpPr>
        <p:grpSpPr>
          <a:xfrm>
            <a:off x="7694635" y="4520631"/>
            <a:ext cx="3381952" cy="731312"/>
            <a:chOff x="7694635" y="4520631"/>
            <a:chExt cx="3381952" cy="731312"/>
          </a:xfrm>
        </p:grpSpPr>
        <p:sp>
          <p:nvSpPr>
            <p:cNvPr id="60" name="Rectangle 43">
              <a:extLst>
                <a:ext uri="{FF2B5EF4-FFF2-40B4-BE49-F238E27FC236}">
                  <a16:creationId xmlns:a16="http://schemas.microsoft.com/office/drawing/2014/main" xmlns="" id="{12EF52FB-E624-4C02-AC56-728CA4370B6C}"/>
                </a:ext>
              </a:extLst>
            </p:cNvPr>
            <p:cNvSpPr/>
            <p:nvPr/>
          </p:nvSpPr>
          <p:spPr>
            <a:xfrm>
              <a:off x="7714552" y="4851833"/>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61" name="Rectangle 70">
              <a:extLst>
                <a:ext uri="{FF2B5EF4-FFF2-40B4-BE49-F238E27FC236}">
                  <a16:creationId xmlns:a16="http://schemas.microsoft.com/office/drawing/2014/main" xmlns="" id="{BBD9BE4E-E103-4045-93D2-CA5F0B7A7F65}"/>
                </a:ext>
              </a:extLst>
            </p:cNvPr>
            <p:cNvSpPr>
              <a:spLocks noChangeArrowheads="1"/>
            </p:cNvSpPr>
            <p:nvPr/>
          </p:nvSpPr>
          <p:spPr bwMode="auto">
            <a:xfrm>
              <a:off x="7694635" y="4520631"/>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PART 03</a:t>
              </a:r>
            </a:p>
          </p:txBody>
        </p:sp>
      </p:grpSp>
      <p:sp>
        <p:nvSpPr>
          <p:cNvPr id="62" name="等腰三角形 61">
            <a:extLst>
              <a:ext uri="{FF2B5EF4-FFF2-40B4-BE49-F238E27FC236}">
                <a16:creationId xmlns:a16="http://schemas.microsoft.com/office/drawing/2014/main" xmlns="" id="{4577643B-03AF-49EE-832B-CC89A7A063A7}"/>
              </a:ext>
            </a:extLst>
          </p:cNvPr>
          <p:cNvSpPr/>
          <p:nvPr/>
        </p:nvSpPr>
        <p:spPr>
          <a:xfrm rot="16200000" flipH="1">
            <a:off x="10587178" y="297060"/>
            <a:ext cx="1729511" cy="1135394"/>
          </a:xfrm>
          <a:prstGeom prst="triangle">
            <a:avLst>
              <a:gd name="adj" fmla="val 63882"/>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B0311FDC-75A2-49A7-9A0E-5FB6F70E63BF}"/>
              </a:ext>
            </a:extLst>
          </p:cNvPr>
          <p:cNvSpPr/>
          <p:nvPr/>
        </p:nvSpPr>
        <p:spPr>
          <a:xfrm flipH="1">
            <a:off x="11365584" y="696548"/>
            <a:ext cx="588516" cy="588516"/>
          </a:xfrm>
          <a:prstGeom prst="ellipse">
            <a:avLst/>
          </a:prstGeom>
          <a:noFill/>
          <a:ln w="4127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234494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par>
                                <p:cTn id="10" presetID="50" presetClass="entr" presetSubtype="0" decel="100000" fill="hold" nodeType="withEffect">
                                  <p:stCondLst>
                                    <p:cond delay="25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strVal val="#ppt_w+.3"/>
                                          </p:val>
                                        </p:tav>
                                        <p:tav tm="100000">
                                          <p:val>
                                            <p:strVal val="#ppt_w"/>
                                          </p:val>
                                        </p:tav>
                                      </p:tavLst>
                                    </p:anim>
                                    <p:anim calcmode="lin" valueType="num">
                                      <p:cBhvr>
                                        <p:cTn id="13" dur="1000" fill="hold"/>
                                        <p:tgtEl>
                                          <p:spTgt spid="30"/>
                                        </p:tgtEl>
                                        <p:attrNameLst>
                                          <p:attrName>ppt_h</p:attrName>
                                        </p:attrNameLst>
                                      </p:cBhvr>
                                      <p:tavLst>
                                        <p:tav tm="0">
                                          <p:val>
                                            <p:strVal val="#ppt_h"/>
                                          </p:val>
                                        </p:tav>
                                        <p:tav tm="100000">
                                          <p:val>
                                            <p:strVal val="#ppt_h"/>
                                          </p:val>
                                        </p:tav>
                                      </p:tavLst>
                                    </p:anim>
                                    <p:animEffect transition="in" filter="fade">
                                      <p:cBhvr>
                                        <p:cTn id="14" dur="1000"/>
                                        <p:tgtEl>
                                          <p:spTgt spid="30"/>
                                        </p:tgtEl>
                                      </p:cBhvr>
                                    </p:animEffect>
                                  </p:childTnLst>
                                </p:cTn>
                              </p:par>
                              <p:par>
                                <p:cTn id="15" presetID="50" presetClass="entr" presetSubtype="0" decel="100000" fill="hold" nodeType="withEffect">
                                  <p:stCondLst>
                                    <p:cond delay="50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strVal val="#ppt_w+.3"/>
                                          </p:val>
                                        </p:tav>
                                        <p:tav tm="100000">
                                          <p:val>
                                            <p:strVal val="#ppt_w"/>
                                          </p:val>
                                        </p:tav>
                                      </p:tavLst>
                                    </p:anim>
                                    <p:anim calcmode="lin" valueType="num">
                                      <p:cBhvr>
                                        <p:cTn id="18" dur="1000" fill="hold"/>
                                        <p:tgtEl>
                                          <p:spTgt spid="32"/>
                                        </p:tgtEl>
                                        <p:attrNameLst>
                                          <p:attrName>ppt_h</p:attrName>
                                        </p:attrNameLst>
                                      </p:cBhvr>
                                      <p:tavLst>
                                        <p:tav tm="0">
                                          <p:val>
                                            <p:strVal val="#ppt_h"/>
                                          </p:val>
                                        </p:tav>
                                        <p:tav tm="100000">
                                          <p:val>
                                            <p:strVal val="#ppt_h"/>
                                          </p:val>
                                        </p:tav>
                                      </p:tavLst>
                                    </p:anim>
                                    <p:animEffect transition="in" filter="fade">
                                      <p:cBhvr>
                                        <p:cTn id="19" dur="1000"/>
                                        <p:tgtEl>
                                          <p:spTgt spid="32"/>
                                        </p:tgtEl>
                                      </p:cBhvr>
                                    </p:animEffect>
                                  </p:childTnLst>
                                </p:cTn>
                              </p:par>
                            </p:childTnLst>
                          </p:cTn>
                        </p:par>
                        <p:par>
                          <p:cTn id="20" fill="hold">
                            <p:stCondLst>
                              <p:cond delay="1500"/>
                            </p:stCondLst>
                            <p:childTnLst>
                              <p:par>
                                <p:cTn id="21" presetID="23" presetClass="entr" presetSubtype="3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strVal val="4*#ppt_w"/>
                                          </p:val>
                                        </p:tav>
                                        <p:tav tm="100000">
                                          <p:val>
                                            <p:strVal val="#ppt_w"/>
                                          </p:val>
                                        </p:tav>
                                      </p:tavLst>
                                    </p:anim>
                                    <p:anim calcmode="lin" valueType="num">
                                      <p:cBhvr>
                                        <p:cTn id="24" dur="500" fill="hold"/>
                                        <p:tgtEl>
                                          <p:spTgt spid="33"/>
                                        </p:tgtEl>
                                        <p:attrNameLst>
                                          <p:attrName>ppt_h</p:attrName>
                                        </p:attrNameLst>
                                      </p:cBhvr>
                                      <p:tavLst>
                                        <p:tav tm="0">
                                          <p:val>
                                            <p:strVal val="4*#ppt_h"/>
                                          </p:val>
                                        </p:tav>
                                        <p:tav tm="100000">
                                          <p:val>
                                            <p:strVal val="#ppt_h"/>
                                          </p:val>
                                        </p:tav>
                                      </p:tavLst>
                                    </p:anim>
                                  </p:childTnLst>
                                </p:cTn>
                              </p:par>
                            </p:childTnLst>
                          </p:cTn>
                        </p:par>
                        <p:par>
                          <p:cTn id="25" fill="hold">
                            <p:stCondLst>
                              <p:cond delay="2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285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par>
                          <p:cTn id="41" fill="hold">
                            <p:stCondLst>
                              <p:cond delay="3850"/>
                            </p:stCondLst>
                            <p:childTnLst>
                              <p:par>
                                <p:cTn id="42" presetID="53" presetClass="entr" presetSubtype="16"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p:cTn id="44" dur="500" fill="hold"/>
                                        <p:tgtEl>
                                          <p:spTgt spid="56"/>
                                        </p:tgtEl>
                                        <p:attrNameLst>
                                          <p:attrName>ppt_w</p:attrName>
                                        </p:attrNameLst>
                                      </p:cBhvr>
                                      <p:tavLst>
                                        <p:tav tm="0">
                                          <p:val>
                                            <p:fltVal val="0"/>
                                          </p:val>
                                        </p:tav>
                                        <p:tav tm="100000">
                                          <p:val>
                                            <p:strVal val="#ppt_w"/>
                                          </p:val>
                                        </p:tav>
                                      </p:tavLst>
                                    </p:anim>
                                    <p:anim calcmode="lin" valueType="num">
                                      <p:cBhvr>
                                        <p:cTn id="45" dur="500" fill="hold"/>
                                        <p:tgtEl>
                                          <p:spTgt spid="56"/>
                                        </p:tgtEl>
                                        <p:attrNameLst>
                                          <p:attrName>ppt_h</p:attrName>
                                        </p:attrNameLst>
                                      </p:cBhvr>
                                      <p:tavLst>
                                        <p:tav tm="0">
                                          <p:val>
                                            <p:fltVal val="0"/>
                                          </p:val>
                                        </p:tav>
                                        <p:tav tm="100000">
                                          <p:val>
                                            <p:strVal val="#ppt_h"/>
                                          </p:val>
                                        </p:tav>
                                      </p:tavLst>
                                    </p:anim>
                                    <p:animEffect transition="in" filter="fade">
                                      <p:cBhvr>
                                        <p:cTn id="46" dur="500"/>
                                        <p:tgtEl>
                                          <p:spTgt spid="56"/>
                                        </p:tgtEl>
                                      </p:cBhvr>
                                    </p:animEffect>
                                  </p:childTnLst>
                                </p:cTn>
                              </p:par>
                            </p:childTnLst>
                          </p:cTn>
                        </p:par>
                        <p:par>
                          <p:cTn id="47" fill="hold">
                            <p:stCondLst>
                              <p:cond delay="4350"/>
                            </p:stCondLst>
                            <p:childTnLst>
                              <p:par>
                                <p:cTn id="48" presetID="22" presetClass="entr" presetSubtype="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childTnLst>
                          </p:cTn>
                        </p:par>
                        <p:par>
                          <p:cTn id="51" fill="hold">
                            <p:stCondLst>
                              <p:cond delay="4850"/>
                            </p:stCondLst>
                            <p:childTnLst>
                              <p:par>
                                <p:cTn id="52" presetID="53" presetClass="entr" presetSubtype="16"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p:cTn id="54" dur="500" fill="hold"/>
                                        <p:tgtEl>
                                          <p:spTgt spid="59"/>
                                        </p:tgtEl>
                                        <p:attrNameLst>
                                          <p:attrName>ppt_w</p:attrName>
                                        </p:attrNameLst>
                                      </p:cBhvr>
                                      <p:tavLst>
                                        <p:tav tm="0">
                                          <p:val>
                                            <p:fltVal val="0"/>
                                          </p:val>
                                        </p:tav>
                                        <p:tav tm="100000">
                                          <p:val>
                                            <p:strVal val="#ppt_w"/>
                                          </p:val>
                                        </p:tav>
                                      </p:tavLst>
                                    </p:anim>
                                    <p:anim calcmode="lin" valueType="num">
                                      <p:cBhvr>
                                        <p:cTn id="55" dur="500" fill="hold"/>
                                        <p:tgtEl>
                                          <p:spTgt spid="59"/>
                                        </p:tgtEl>
                                        <p:attrNameLst>
                                          <p:attrName>ppt_h</p:attrName>
                                        </p:attrNameLst>
                                      </p:cBhvr>
                                      <p:tavLst>
                                        <p:tav tm="0">
                                          <p:val>
                                            <p:fltVal val="0"/>
                                          </p:val>
                                        </p:tav>
                                        <p:tav tm="100000">
                                          <p:val>
                                            <p:strVal val="#ppt_h"/>
                                          </p:val>
                                        </p:tav>
                                      </p:tavLst>
                                    </p:anim>
                                    <p:animEffect transition="in" filter="fade">
                                      <p:cBhvr>
                                        <p:cTn id="56" dur="500"/>
                                        <p:tgtEl>
                                          <p:spTgt spid="59"/>
                                        </p:tgtEl>
                                      </p:cBhvr>
                                    </p:animEffect>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3" grpId="0"/>
      <p:bldP spid="56"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a:extLst>
              <a:ext uri="{FF2B5EF4-FFF2-40B4-BE49-F238E27FC236}">
                <a16:creationId xmlns:a16="http://schemas.microsoft.com/office/drawing/2014/main" xmlns="" id="{E45B7FDE-7569-4891-A307-C58BF3772A7B}"/>
              </a:ext>
            </a:extLst>
          </p:cNvPr>
          <p:cNvPicPr>
            <a:picLocks noChangeAspect="1"/>
          </p:cNvPicPr>
          <p:nvPr/>
        </p:nvPicPr>
        <p:blipFill rotWithShape="1">
          <a:blip r:embed="rId3">
            <a:biLevel thresh="50000"/>
          </a:blip>
          <a:srcRect r="-19" b="-275"/>
          <a:stretch/>
        </p:blipFill>
        <p:spPr>
          <a:xfrm flipH="1">
            <a:off x="4290007" y="860342"/>
            <a:ext cx="4523362" cy="4557499"/>
          </a:xfrm>
          <a:prstGeom prst="rect">
            <a:avLst/>
          </a:prstGeom>
        </p:spPr>
      </p:pic>
      <p:pic>
        <p:nvPicPr>
          <p:cNvPr id="8" name="图片占位符 7">
            <a:extLst>
              <a:ext uri="{FF2B5EF4-FFF2-40B4-BE49-F238E27FC236}">
                <a16:creationId xmlns:a16="http://schemas.microsoft.com/office/drawing/2014/main" xmlns="" id="{A48298D5-84C3-4B3B-BADD-F16B0C1A4C50}"/>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tretch>
            <a:fillRect/>
          </a:stretch>
        </p:blipFill>
        <p:spPr>
          <a:xfrm>
            <a:off x="4461029" y="874715"/>
            <a:ext cx="3289398" cy="4078609"/>
          </a:xfrm>
        </p:spPr>
      </p:pic>
      <p:sp>
        <p:nvSpPr>
          <p:cNvPr id="43" name="Rectangle 23">
            <a:extLst>
              <a:ext uri="{FF2B5EF4-FFF2-40B4-BE49-F238E27FC236}">
                <a16:creationId xmlns:a16="http://schemas.microsoft.com/office/drawing/2014/main" xmlns="" id="{615BA823-6C59-4CB6-8457-117F8CB24AA0}"/>
              </a:ext>
            </a:extLst>
          </p:cNvPr>
          <p:cNvSpPr/>
          <p:nvPr/>
        </p:nvSpPr>
        <p:spPr>
          <a:xfrm>
            <a:off x="4644379" y="5651657"/>
            <a:ext cx="2903241"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45" name="椭圆 44">
            <a:extLst>
              <a:ext uri="{FF2B5EF4-FFF2-40B4-BE49-F238E27FC236}">
                <a16:creationId xmlns:a16="http://schemas.microsoft.com/office/drawing/2014/main" xmlns="" id="{0D654B50-CB91-433F-929E-BA30090BD996}"/>
              </a:ext>
            </a:extLst>
          </p:cNvPr>
          <p:cNvSpPr/>
          <p:nvPr/>
        </p:nvSpPr>
        <p:spPr>
          <a:xfrm>
            <a:off x="3639828" y="3293420"/>
            <a:ext cx="758719" cy="758719"/>
          </a:xfrm>
          <a:prstGeom prst="ellipse">
            <a:avLst/>
          </a:prstGeom>
          <a:noFill/>
          <a:ln w="41275">
            <a:solidFill>
              <a:srgbClr val="0D0D0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ADB118BB-211E-4419-9677-1E48ED70F5C9}"/>
              </a:ext>
            </a:extLst>
          </p:cNvPr>
          <p:cNvPicPr>
            <a:picLocks noChangeAspect="1"/>
          </p:cNvPicPr>
          <p:nvPr/>
        </p:nvPicPr>
        <p:blipFill rotWithShape="1">
          <a:blip r:embed="rId3">
            <a:biLevel thresh="50000"/>
          </a:blip>
          <a:srcRect r="29267" b="11489"/>
          <a:stretch/>
        </p:blipFill>
        <p:spPr>
          <a:xfrm flipH="1">
            <a:off x="182639" y="4871343"/>
            <a:ext cx="1422423" cy="1788785"/>
          </a:xfrm>
          <a:prstGeom prst="rect">
            <a:avLst/>
          </a:prstGeom>
        </p:spPr>
      </p:pic>
      <p:pic>
        <p:nvPicPr>
          <p:cNvPr id="47" name="图片 46">
            <a:extLst>
              <a:ext uri="{FF2B5EF4-FFF2-40B4-BE49-F238E27FC236}">
                <a16:creationId xmlns:a16="http://schemas.microsoft.com/office/drawing/2014/main" xmlns="" id="{0D4F70B9-66E1-4886-B0B7-F51D94341947}"/>
              </a:ext>
            </a:extLst>
          </p:cNvPr>
          <p:cNvPicPr>
            <a:picLocks noChangeAspect="1"/>
          </p:cNvPicPr>
          <p:nvPr/>
        </p:nvPicPr>
        <p:blipFill rotWithShape="1">
          <a:blip r:embed="rId5">
            <a:biLevel thresh="50000"/>
          </a:blip>
          <a:srcRect l="-1642" r="-1"/>
          <a:stretch/>
        </p:blipFill>
        <p:spPr>
          <a:xfrm rot="5400000">
            <a:off x="9512366" y="4960022"/>
            <a:ext cx="1946875" cy="1468084"/>
          </a:xfrm>
          <a:prstGeom prst="rect">
            <a:avLst/>
          </a:prstGeom>
        </p:spPr>
      </p:pic>
      <p:pic>
        <p:nvPicPr>
          <p:cNvPr id="50" name="图片 49">
            <a:extLst>
              <a:ext uri="{FF2B5EF4-FFF2-40B4-BE49-F238E27FC236}">
                <a16:creationId xmlns:a16="http://schemas.microsoft.com/office/drawing/2014/main" xmlns="" id="{21B02676-6488-4842-8AFA-F040DF022E53}"/>
              </a:ext>
            </a:extLst>
          </p:cNvPr>
          <p:cNvPicPr>
            <a:picLocks noChangeAspect="1"/>
          </p:cNvPicPr>
          <p:nvPr/>
        </p:nvPicPr>
        <p:blipFill>
          <a:blip r:embed="rId6">
            <a:biLevel thresh="50000"/>
          </a:blip>
          <a:stretch>
            <a:fillRect/>
          </a:stretch>
        </p:blipFill>
        <p:spPr>
          <a:xfrm>
            <a:off x="2285798" y="1897681"/>
            <a:ext cx="190364" cy="190855"/>
          </a:xfrm>
          <a:prstGeom prst="rect">
            <a:avLst/>
          </a:prstGeom>
        </p:spPr>
      </p:pic>
      <p:grpSp>
        <p:nvGrpSpPr>
          <p:cNvPr id="51" name="组合 50">
            <a:extLst>
              <a:ext uri="{FF2B5EF4-FFF2-40B4-BE49-F238E27FC236}">
                <a16:creationId xmlns:a16="http://schemas.microsoft.com/office/drawing/2014/main" xmlns="" id="{E6042AC7-7606-4948-9690-DAAA6C47E558}"/>
              </a:ext>
            </a:extLst>
          </p:cNvPr>
          <p:cNvGrpSpPr/>
          <p:nvPr/>
        </p:nvGrpSpPr>
        <p:grpSpPr>
          <a:xfrm>
            <a:off x="8571628" y="2185021"/>
            <a:ext cx="1161253" cy="386380"/>
            <a:chOff x="9116279" y="1240278"/>
            <a:chExt cx="1232787" cy="410180"/>
          </a:xfrm>
          <a:solidFill>
            <a:srgbClr val="0D0D0D"/>
          </a:solidFill>
        </p:grpSpPr>
        <p:sp>
          <p:nvSpPr>
            <p:cNvPr id="52" name="等腰三角形 51">
              <a:extLst>
                <a:ext uri="{FF2B5EF4-FFF2-40B4-BE49-F238E27FC236}">
                  <a16:creationId xmlns:a16="http://schemas.microsoft.com/office/drawing/2014/main" xmlns="" id="{0C1BEE9F-A007-4593-8A53-E4FE08BC95C2}"/>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xmlns="" id="{116E1AE5-7E98-456C-AC94-9CE3ED1CD2F8}"/>
                </a:ext>
              </a:extLst>
            </p:cNvPr>
            <p:cNvSpPr/>
            <p:nvPr/>
          </p:nvSpPr>
          <p:spPr>
            <a:xfrm rot="5400000">
              <a:off x="9528392" y="1268455"/>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等腰三角形 64">
              <a:extLst>
                <a:ext uri="{FF2B5EF4-FFF2-40B4-BE49-F238E27FC236}">
                  <a16:creationId xmlns:a16="http://schemas.microsoft.com/office/drawing/2014/main" xmlns="" id="{062DD8AC-565A-4FEF-A0C1-5F827E832C14}"/>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a:extLst>
              <a:ext uri="{FF2B5EF4-FFF2-40B4-BE49-F238E27FC236}">
                <a16:creationId xmlns:a16="http://schemas.microsoft.com/office/drawing/2014/main" xmlns="" id="{8D4DA137-9A2C-4B8F-A408-E07152215DF5}"/>
              </a:ext>
            </a:extLst>
          </p:cNvPr>
          <p:cNvSpPr txBox="1"/>
          <p:nvPr/>
        </p:nvSpPr>
        <p:spPr>
          <a:xfrm rot="8474506">
            <a:off x="4006373" y="1165942"/>
            <a:ext cx="1826555" cy="528123"/>
          </a:xfrm>
          <a:prstGeom prst="rect">
            <a:avLst/>
          </a:prstGeom>
          <a:noFill/>
        </p:spPr>
        <p:txBody>
          <a:bodyPr wrap="square" rtlCol="0">
            <a:prstTxWarp prst="textArchDown">
              <a:avLst>
                <a:gd name="adj" fmla="val 500532"/>
              </a:avLst>
            </a:prstTxWarp>
            <a:spAutoFit/>
          </a:bodyPr>
          <a:lstStyle/>
          <a:p>
            <a:pPr>
              <a:lnSpc>
                <a:spcPts val="6600"/>
              </a:lnSpc>
            </a:pPr>
            <a:r>
              <a:rPr lang="en-US" altLang="zh-CN" sz="1200" b="1" dirty="0">
                <a:latin typeface="Arial" panose="020B0604020202020204" pitchFamily="34" charset="0"/>
                <a:ea typeface="Open Sans" panose="020B0606030504020204" pitchFamily="34" charset="0"/>
                <a:cs typeface="Arial" panose="020B0604020202020204" pitchFamily="34" charset="0"/>
              </a:rPr>
              <a:t>Black and white fashion</a:t>
            </a:r>
            <a:endParaRPr lang="en-US" altLang="zh-CN" sz="1000" b="1" dirty="0">
              <a:latin typeface="Arial" panose="020B0604020202020204" pitchFamily="34" charset="0"/>
              <a:ea typeface="Open Sans" panose="020B0606030504020204" pitchFamily="34" charset="0"/>
              <a:cs typeface="Arial" panose="020B0604020202020204" pitchFamily="34" charset="0"/>
            </a:endParaRPr>
          </a:p>
        </p:txBody>
      </p:sp>
      <p:pic>
        <p:nvPicPr>
          <p:cNvPr id="69" name="图片 68">
            <a:extLst>
              <a:ext uri="{FF2B5EF4-FFF2-40B4-BE49-F238E27FC236}">
                <a16:creationId xmlns:a16="http://schemas.microsoft.com/office/drawing/2014/main" xmlns="" id="{12C67719-5AE7-4471-A177-CEF6BA02BC2B}"/>
              </a:ext>
            </a:extLst>
          </p:cNvPr>
          <p:cNvPicPr>
            <a:picLocks noChangeAspect="1"/>
          </p:cNvPicPr>
          <p:nvPr/>
        </p:nvPicPr>
        <p:blipFill>
          <a:blip r:embed="rId7">
            <a:biLevel thresh="50000"/>
          </a:blip>
          <a:stretch>
            <a:fillRect/>
          </a:stretch>
        </p:blipFill>
        <p:spPr>
          <a:xfrm rot="5400000">
            <a:off x="8486" y="688003"/>
            <a:ext cx="1770726" cy="591767"/>
          </a:xfrm>
          <a:prstGeom prst="rect">
            <a:avLst/>
          </a:prstGeom>
        </p:spPr>
      </p:pic>
      <p:sp>
        <p:nvSpPr>
          <p:cNvPr id="2" name="矩形 1">
            <a:extLst>
              <a:ext uri="{FF2B5EF4-FFF2-40B4-BE49-F238E27FC236}">
                <a16:creationId xmlns:a16="http://schemas.microsoft.com/office/drawing/2014/main" xmlns="" id="{516DEF6E-F426-4430-A3CF-1F2A7F78C3BC}"/>
              </a:ext>
            </a:extLst>
          </p:cNvPr>
          <p:cNvSpPr/>
          <p:nvPr/>
        </p:nvSpPr>
        <p:spPr>
          <a:xfrm>
            <a:off x="4779558" y="5166655"/>
            <a:ext cx="2632881" cy="438647"/>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a16="http://schemas.microsoft.com/office/drawing/2014/main" xmlns="" id="{34258D35-0E93-4844-83F9-AAA8F038E19C}"/>
              </a:ext>
            </a:extLst>
          </p:cNvPr>
          <p:cNvSpPr txBox="1"/>
          <p:nvPr/>
        </p:nvSpPr>
        <p:spPr>
          <a:xfrm>
            <a:off x="4862715" y="5221647"/>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任意多边形: 形状 48">
            <a:extLst>
              <a:ext uri="{FF2B5EF4-FFF2-40B4-BE49-F238E27FC236}">
                <a16:creationId xmlns:a16="http://schemas.microsoft.com/office/drawing/2014/main" xmlns="" id="{51AABBA1-300C-44F8-A200-3035371FDE71}"/>
              </a:ext>
            </a:extLst>
          </p:cNvPr>
          <p:cNvSpPr/>
          <p:nvPr/>
        </p:nvSpPr>
        <p:spPr>
          <a:xfrm>
            <a:off x="662002" y="4571190"/>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a16="http://schemas.microsoft.com/office/drawing/2014/main" xmlns="" id="{0AB48361-BE7C-42D2-A9CE-4205CFF23528}"/>
              </a:ext>
            </a:extLst>
          </p:cNvPr>
          <p:cNvSpPr txBox="1"/>
          <p:nvPr/>
        </p:nvSpPr>
        <p:spPr>
          <a:xfrm>
            <a:off x="11219846" y="280423"/>
            <a:ext cx="1169220" cy="276999"/>
          </a:xfrm>
          <a:prstGeom prst="rect">
            <a:avLst/>
          </a:prstGeom>
          <a:noFill/>
        </p:spPr>
        <p:txBody>
          <a:bodyPr wrap="square" rtlCol="0">
            <a:spAutoFit/>
          </a:bodyPr>
          <a:lstStyle/>
          <a:p>
            <a:r>
              <a:rPr lang="en-US" altLang="zh-CN" sz="1200" b="1" dirty="0">
                <a:solidFill>
                  <a:schemeClr val="tx1">
                    <a:lumMod val="95000"/>
                    <a:lumOff val="5000"/>
                  </a:schemeClr>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xmlns="" id="{480B8CAB-B756-4D31-A291-8FDFAD479AC0}"/>
              </a:ext>
            </a:extLst>
          </p:cNvPr>
          <p:cNvSpPr txBox="1"/>
          <p:nvPr/>
        </p:nvSpPr>
        <p:spPr>
          <a:xfrm>
            <a:off x="9613741" y="3145021"/>
            <a:ext cx="1832266" cy="1862048"/>
          </a:xfrm>
          <a:prstGeom prst="rect">
            <a:avLst/>
          </a:prstGeom>
          <a:noFill/>
        </p:spPr>
        <p:txBody>
          <a:bodyPr wrap="square" rtlCol="0">
            <a:spAutoFit/>
          </a:bodyPr>
          <a:lstStyle/>
          <a:p>
            <a:r>
              <a:rPr lang="en-US" altLang="zh-CN" sz="11500" b="1" dirty="0">
                <a:latin typeface="Arial" panose="020B0604020202020204" pitchFamily="34" charset="0"/>
                <a:cs typeface="Arial" panose="020B0604020202020204" pitchFamily="34" charset="0"/>
              </a:rPr>
              <a:t>01</a:t>
            </a:r>
            <a:endParaRPr lang="zh-CN" altLang="en-US" sz="11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9742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strVal val="#ppt_w*0.70"/>
                                          </p:val>
                                        </p:tav>
                                        <p:tav tm="100000">
                                          <p:val>
                                            <p:strVal val="#ppt_w"/>
                                          </p:val>
                                        </p:tav>
                                      </p:tavLst>
                                    </p:anim>
                                    <p:anim calcmode="lin" valueType="num">
                                      <p:cBhvr>
                                        <p:cTn id="8" dur="1000" fill="hold"/>
                                        <p:tgtEl>
                                          <p:spTgt spid="44"/>
                                        </p:tgtEl>
                                        <p:attrNameLst>
                                          <p:attrName>ppt_h</p:attrName>
                                        </p:attrNameLst>
                                      </p:cBhvr>
                                      <p:tavLst>
                                        <p:tav tm="0">
                                          <p:val>
                                            <p:strVal val="#ppt_h"/>
                                          </p:val>
                                        </p:tav>
                                        <p:tav tm="100000">
                                          <p:val>
                                            <p:strVal val="#ppt_h"/>
                                          </p:val>
                                        </p:tav>
                                      </p:tavLst>
                                    </p:anim>
                                    <p:animEffect transition="in" filter="fade">
                                      <p:cBhvr>
                                        <p:cTn id="9" dur="1000"/>
                                        <p:tgtEl>
                                          <p:spTgt spid="44"/>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800" decel="100000"/>
                                        <p:tgtEl>
                                          <p:spTgt spid="8"/>
                                        </p:tgtEl>
                                      </p:cBhvr>
                                    </p:animEffect>
                                    <p:anim calcmode="lin" valueType="num">
                                      <p:cBhvr>
                                        <p:cTn id="14" dur="800" decel="100000" fill="hold"/>
                                        <p:tgtEl>
                                          <p:spTgt spid="8"/>
                                        </p:tgtEl>
                                        <p:attrNameLst>
                                          <p:attrName>style.rotation</p:attrName>
                                        </p:attrNameLst>
                                      </p:cBhvr>
                                      <p:tavLst>
                                        <p:tav tm="0">
                                          <p:val>
                                            <p:fltVal val="-90"/>
                                          </p:val>
                                        </p:tav>
                                        <p:tav tm="100000">
                                          <p:val>
                                            <p:fltVal val="0"/>
                                          </p:val>
                                        </p:tav>
                                      </p:tavLst>
                                    </p:anim>
                                    <p:anim calcmode="lin" valueType="num">
                                      <p:cBhvr>
                                        <p:cTn id="15" dur="800" decel="100000" fill="hold"/>
                                        <p:tgtEl>
                                          <p:spTgt spid="8"/>
                                        </p:tgtEl>
                                        <p:attrNameLst>
                                          <p:attrName>ppt_x</p:attrName>
                                        </p:attrNameLst>
                                      </p:cBhvr>
                                      <p:tavLst>
                                        <p:tav tm="0">
                                          <p:val>
                                            <p:strVal val="#ppt_x+0.4"/>
                                          </p:val>
                                        </p:tav>
                                        <p:tav tm="100000">
                                          <p:val>
                                            <p:strVal val="#ppt_x-0.05"/>
                                          </p:val>
                                        </p:tav>
                                      </p:tavLst>
                                    </p:anim>
                                    <p:anim calcmode="lin" valueType="num">
                                      <p:cBhvr>
                                        <p:cTn id="16" dur="800" decel="100000" fill="hold"/>
                                        <p:tgtEl>
                                          <p:spTgt spid="8"/>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900" decel="100000" fill="hold"/>
                                        <p:tgtEl>
                                          <p:spTgt spid="2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Effect transition="in" filter="fade">
                                      <p:cBhvr>
                                        <p:cTn id="31" dur="500"/>
                                        <p:tgtEl>
                                          <p:spTgt spid="68"/>
                                        </p:tgtEl>
                                      </p:cBhvr>
                                    </p:animEffect>
                                  </p:childTnLst>
                                </p:cTn>
                              </p:par>
                            </p:childTnLst>
                          </p:cTn>
                        </p:par>
                        <p:par>
                          <p:cTn id="32" fill="hold">
                            <p:stCondLst>
                              <p:cond delay="44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67"/>
                                        </p:tgtEl>
                                        <p:attrNameLst>
                                          <p:attrName>style.visibility</p:attrName>
                                        </p:attrNameLst>
                                      </p:cBhvr>
                                      <p:to>
                                        <p:strVal val="visible"/>
                                      </p:to>
                                    </p:set>
                                    <p:anim calcmode="lin" valueType="num">
                                      <p:cBhvr>
                                        <p:cTn id="35" dur="500" fill="hold"/>
                                        <p:tgtEl>
                                          <p:spTgt spid="67"/>
                                        </p:tgtEl>
                                        <p:attrNameLst>
                                          <p:attrName>ppt_w</p:attrName>
                                        </p:attrNameLst>
                                      </p:cBhvr>
                                      <p:tavLst>
                                        <p:tav tm="0">
                                          <p:val>
                                            <p:fltVal val="0"/>
                                          </p:val>
                                        </p:tav>
                                        <p:tav tm="100000">
                                          <p:val>
                                            <p:strVal val="#ppt_w"/>
                                          </p:val>
                                        </p:tav>
                                      </p:tavLst>
                                    </p:anim>
                                    <p:anim calcmode="lin" valueType="num">
                                      <p:cBhvr>
                                        <p:cTn id="36" dur="500" fill="hold"/>
                                        <p:tgtEl>
                                          <p:spTgt spid="67"/>
                                        </p:tgtEl>
                                        <p:attrNameLst>
                                          <p:attrName>ppt_h</p:attrName>
                                        </p:attrNameLst>
                                      </p:cBhvr>
                                      <p:tavLst>
                                        <p:tav tm="0">
                                          <p:val>
                                            <p:fltVal val="0"/>
                                          </p:val>
                                        </p:tav>
                                        <p:tav tm="100000">
                                          <p:val>
                                            <p:strVal val="#ppt_h"/>
                                          </p:val>
                                        </p:tav>
                                      </p:tavLst>
                                    </p:anim>
                                    <p:animEffect transition="in" filter="fade">
                                      <p:cBhvr>
                                        <p:cTn id="3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7"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6CD9BD33-F113-44A0-BDBD-8C7BB90D35C2}"/>
              </a:ext>
            </a:extLst>
          </p:cNvPr>
          <p:cNvPicPr>
            <a:picLocks noChangeAspect="1"/>
          </p:cNvPicPr>
          <p:nvPr/>
        </p:nvPicPr>
        <p:blipFill rotWithShape="1">
          <a:blip r:embed="rId5">
            <a:biLevel thresh="50000"/>
          </a:blip>
          <a:srcRect r="48476"/>
          <a:stretch/>
        </p:blipFill>
        <p:spPr>
          <a:xfrm>
            <a:off x="198040" y="195060"/>
            <a:ext cx="4173206" cy="6662941"/>
          </a:xfrm>
          <a:prstGeom prst="rect">
            <a:avLst/>
          </a:prstGeom>
        </p:spPr>
      </p:pic>
      <p:pic>
        <p:nvPicPr>
          <p:cNvPr id="19" name="图片占位符 18">
            <a:extLst>
              <a:ext uri="{FF2B5EF4-FFF2-40B4-BE49-F238E27FC236}">
                <a16:creationId xmlns:a16="http://schemas.microsoft.com/office/drawing/2014/main" xmlns="" id="{F433BEA9-72B7-4DCE-BCEE-044F949DBDDB}"/>
              </a:ext>
            </a:extLst>
          </p:cNvPr>
          <p:cNvPicPr>
            <a:picLocks noGrp="1" noChangeAspect="1"/>
          </p:cNvPicPr>
          <p:nvPr>
            <p:ph type="pic" sz="quarter" idx="10"/>
          </p:nvPr>
        </p:nvPicPr>
        <p:blipFill rotWithShape="1">
          <a:blip r:embed="rId6">
            <a:extLst>
              <a:ext uri="{28A0092B-C50C-407E-A947-70E740481C1C}">
                <a14:useLocalDpi xmlns:a14="http://schemas.microsoft.com/office/drawing/2010/main" val="0"/>
              </a:ext>
            </a:extLst>
          </a:blip>
          <a:srcRect t="3410" b="30324"/>
          <a:stretch/>
        </p:blipFill>
        <p:spPr>
          <a:xfrm>
            <a:off x="198438" y="190498"/>
            <a:ext cx="7875520" cy="6462713"/>
          </a:xfrm>
        </p:spPr>
      </p:pic>
      <p:grpSp>
        <p:nvGrpSpPr>
          <p:cNvPr id="38" name="组合 37">
            <a:extLst>
              <a:ext uri="{FF2B5EF4-FFF2-40B4-BE49-F238E27FC236}">
                <a16:creationId xmlns:a16="http://schemas.microsoft.com/office/drawing/2014/main" xmlns="" id="{BB8C4532-E4D2-4795-99BE-04F78B54DF0A}"/>
              </a:ext>
            </a:extLst>
          </p:cNvPr>
          <p:cNvGrpSpPr/>
          <p:nvPr/>
        </p:nvGrpSpPr>
        <p:grpSpPr>
          <a:xfrm>
            <a:off x="10191163" y="3711820"/>
            <a:ext cx="1059710" cy="259759"/>
            <a:chOff x="8963879" y="1087878"/>
            <a:chExt cx="1673366" cy="410180"/>
          </a:xfrm>
          <a:solidFill>
            <a:srgbClr val="0D0D0D"/>
          </a:solidFill>
        </p:grpSpPr>
        <p:sp>
          <p:nvSpPr>
            <p:cNvPr id="39" name="等腰三角形 38">
              <a:extLst>
                <a:ext uri="{FF2B5EF4-FFF2-40B4-BE49-F238E27FC236}">
                  <a16:creationId xmlns:a16="http://schemas.microsoft.com/office/drawing/2014/main" xmlns="" id="{7E40058A-2743-43A8-96BD-BBB49A9029DA}"/>
                </a:ext>
              </a:extLst>
            </p:cNvPr>
            <p:cNvSpPr/>
            <p:nvPr/>
          </p:nvSpPr>
          <p:spPr>
            <a:xfrm rot="5400000">
              <a:off x="8935702" y="11176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a:extLst>
                <a:ext uri="{FF2B5EF4-FFF2-40B4-BE49-F238E27FC236}">
                  <a16:creationId xmlns:a16="http://schemas.microsoft.com/office/drawing/2014/main" xmlns="" id="{84F3C9FA-9C73-4D27-8375-BD7E9F57C4CF}"/>
                </a:ext>
              </a:extLst>
            </p:cNvPr>
            <p:cNvSpPr/>
            <p:nvPr/>
          </p:nvSpPr>
          <p:spPr>
            <a:xfrm rot="5400000">
              <a:off x="9375992" y="11160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a:extLst>
                <a:ext uri="{FF2B5EF4-FFF2-40B4-BE49-F238E27FC236}">
                  <a16:creationId xmlns:a16="http://schemas.microsoft.com/office/drawing/2014/main" xmlns="" id="{D3CA114A-C55B-4D8E-A5C1-BDEEB9BEC5DD}"/>
                </a:ext>
              </a:extLst>
            </p:cNvPr>
            <p:cNvSpPr/>
            <p:nvPr/>
          </p:nvSpPr>
          <p:spPr>
            <a:xfrm rot="5400000">
              <a:off x="9816281" y="1116056"/>
              <a:ext cx="408561" cy="352208"/>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等腰三角形 41">
              <a:extLst>
                <a:ext uri="{FF2B5EF4-FFF2-40B4-BE49-F238E27FC236}">
                  <a16:creationId xmlns:a16="http://schemas.microsoft.com/office/drawing/2014/main" xmlns="" id="{F414EEC8-88BD-4B96-AD1A-7ED8A609FF56}"/>
                </a:ext>
              </a:extLst>
            </p:cNvPr>
            <p:cNvSpPr/>
            <p:nvPr/>
          </p:nvSpPr>
          <p:spPr>
            <a:xfrm rot="5400000">
              <a:off x="10256860" y="11160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a:extLst>
              <a:ext uri="{FF2B5EF4-FFF2-40B4-BE49-F238E27FC236}">
                <a16:creationId xmlns:a16="http://schemas.microsoft.com/office/drawing/2014/main" xmlns="" id="{3BD2C036-60E9-4D3E-BE53-EDD41DA3541F}"/>
              </a:ext>
            </a:extLst>
          </p:cNvPr>
          <p:cNvSpPr/>
          <p:nvPr/>
        </p:nvSpPr>
        <p:spPr>
          <a:xfrm>
            <a:off x="198040" y="449308"/>
            <a:ext cx="1169220" cy="276999"/>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a:extLst>
              <a:ext uri="{FF2B5EF4-FFF2-40B4-BE49-F238E27FC236}">
                <a16:creationId xmlns:a16="http://schemas.microsoft.com/office/drawing/2014/main" xmlns="" id="{2167356E-D20A-4B62-A77A-BBA0953E5B93}"/>
              </a:ext>
            </a:extLst>
          </p:cNvPr>
          <p:cNvSpPr txBox="1"/>
          <p:nvPr/>
        </p:nvSpPr>
        <p:spPr>
          <a:xfrm>
            <a:off x="316960" y="449308"/>
            <a:ext cx="1169220" cy="276999"/>
          </a:xfrm>
          <a:prstGeom prst="rect">
            <a:avLst/>
          </a:prstGeom>
          <a:noFill/>
        </p:spPr>
        <p:txBody>
          <a:bodyPr wrap="square" rtlCol="0">
            <a:spAutoFit/>
          </a:bodyPr>
          <a:lstStyle/>
          <a:p>
            <a:r>
              <a:rPr lang="en-US" altLang="zh-CN" sz="1200" b="1" dirty="0">
                <a:solidFill>
                  <a:schemeClr val="bg1"/>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bg1"/>
              </a:solidFill>
              <a:latin typeface="Arial" panose="020B0604020202020204" pitchFamily="34" charset="0"/>
              <a:cs typeface="Arial" panose="020B0604020202020204" pitchFamily="34" charset="0"/>
            </a:endParaRPr>
          </a:p>
        </p:txBody>
      </p:sp>
      <p:grpSp>
        <p:nvGrpSpPr>
          <p:cNvPr id="2" name="组合 1">
            <a:extLst>
              <a:ext uri="{FF2B5EF4-FFF2-40B4-BE49-F238E27FC236}">
                <a16:creationId xmlns:a16="http://schemas.microsoft.com/office/drawing/2014/main" xmlns="" id="{FDFAC812-DDE3-4093-87FB-460F0CBCC15D}"/>
              </a:ext>
            </a:extLst>
          </p:cNvPr>
          <p:cNvGrpSpPr/>
          <p:nvPr/>
        </p:nvGrpSpPr>
        <p:grpSpPr>
          <a:xfrm>
            <a:off x="6721148" y="4838904"/>
            <a:ext cx="4465661" cy="46182"/>
            <a:chOff x="6721148" y="4838904"/>
            <a:chExt cx="4465661" cy="46182"/>
          </a:xfrm>
        </p:grpSpPr>
        <p:cxnSp>
          <p:nvCxnSpPr>
            <p:cNvPr id="60" name="直接连接符 59">
              <a:extLst>
                <a:ext uri="{FF2B5EF4-FFF2-40B4-BE49-F238E27FC236}">
                  <a16:creationId xmlns:a16="http://schemas.microsoft.com/office/drawing/2014/main" xmlns="" id="{FBC3974C-433F-4B5A-BEF9-CE45F1E602B6}"/>
                </a:ext>
              </a:extLst>
            </p:cNvPr>
            <p:cNvCxnSpPr>
              <a:cxnSpLocks/>
            </p:cNvCxnSpPr>
            <p:nvPr/>
          </p:nvCxnSpPr>
          <p:spPr>
            <a:xfrm>
              <a:off x="6721148" y="4857378"/>
              <a:ext cx="4465661" cy="0"/>
            </a:xfrm>
            <a:prstGeom prst="line">
              <a:avLst/>
            </a:prstGeom>
          </p:spPr>
          <p:style>
            <a:lnRef idx="1">
              <a:schemeClr val="accent3"/>
            </a:lnRef>
            <a:fillRef idx="0">
              <a:schemeClr val="accent3"/>
            </a:fillRef>
            <a:effectRef idx="0">
              <a:schemeClr val="accent3"/>
            </a:effectRef>
            <a:fontRef idx="minor">
              <a:schemeClr val="tx1"/>
            </a:fontRef>
          </p:style>
        </p:cxnSp>
        <p:sp>
          <p:nvSpPr>
            <p:cNvPr id="61" name="矩形 60">
              <a:extLst>
                <a:ext uri="{FF2B5EF4-FFF2-40B4-BE49-F238E27FC236}">
                  <a16:creationId xmlns:a16="http://schemas.microsoft.com/office/drawing/2014/main" xmlns="" id="{3C955B0A-273B-42F8-A7BB-5E5ADA9084EC}"/>
                </a:ext>
              </a:extLst>
            </p:cNvPr>
            <p:cNvSpPr/>
            <p:nvPr/>
          </p:nvSpPr>
          <p:spPr>
            <a:xfrm>
              <a:off x="6721149" y="4838904"/>
              <a:ext cx="1209964" cy="461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矩形 61">
            <a:extLst>
              <a:ext uri="{FF2B5EF4-FFF2-40B4-BE49-F238E27FC236}">
                <a16:creationId xmlns:a16="http://schemas.microsoft.com/office/drawing/2014/main" xmlns="" id="{34E5D531-489D-4F3A-ABD4-5582CAADBE30}"/>
              </a:ext>
            </a:extLst>
          </p:cNvPr>
          <p:cNvSpPr/>
          <p:nvPr/>
        </p:nvSpPr>
        <p:spPr>
          <a:xfrm>
            <a:off x="6656493" y="2843020"/>
            <a:ext cx="4996873" cy="1938992"/>
          </a:xfrm>
          <a:prstGeom prst="rect">
            <a:avLst/>
          </a:prstGeom>
        </p:spPr>
        <p:txBody>
          <a:bodyPr wrap="square">
            <a:spAutoFit/>
          </a:bodyPr>
          <a:lstStyle/>
          <a:p>
            <a:pP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OUR</a:t>
            </a:r>
          </a:p>
          <a:p>
            <a:pP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COLLECTION</a:t>
            </a:r>
          </a:p>
          <a:p>
            <a:pP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2018</a:t>
            </a:r>
          </a:p>
        </p:txBody>
      </p:sp>
      <p:sp>
        <p:nvSpPr>
          <p:cNvPr id="63" name="矩形 62">
            <a:extLst>
              <a:ext uri="{FF2B5EF4-FFF2-40B4-BE49-F238E27FC236}">
                <a16:creationId xmlns:a16="http://schemas.microsoft.com/office/drawing/2014/main" xmlns="" id="{9968C1F1-F2B3-4EF9-A306-F8EDA2FD64FD}"/>
              </a:ext>
            </a:extLst>
          </p:cNvPr>
          <p:cNvSpPr/>
          <p:nvPr/>
        </p:nvSpPr>
        <p:spPr>
          <a:xfrm>
            <a:off x="6656493" y="5081361"/>
            <a:ext cx="4627419" cy="900246"/>
          </a:xfrm>
          <a:prstGeom prst="rect">
            <a:avLst/>
          </a:prstGeom>
        </p:spPr>
        <p:txBody>
          <a:bodyPr wrap="square">
            <a:spAutoFit/>
          </a:bodyPr>
          <a:lstStyle/>
          <a:p>
            <a:pPr>
              <a:buClr>
                <a:srgbClr val="E24848"/>
              </a:buClr>
            </a:pPr>
            <a:r>
              <a:rPr lang="en-US" altLang="zh-CN" sz="1050" noProof="1">
                <a:solidFill>
                  <a:schemeClr val="bg1">
                    <a:lumMod val="65000"/>
                  </a:schemeClr>
                </a:solidFill>
                <a:latin typeface="Arial" panose="020B0604020202020204" pitchFamily="34" charset="0"/>
                <a:cs typeface="Arial" panose="020B0604020202020204" pitchFamily="34" charset="0"/>
              </a:rPr>
              <a: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a:t>
            </a:r>
          </a:p>
        </p:txBody>
      </p:sp>
      <p:cxnSp>
        <p:nvCxnSpPr>
          <p:cNvPr id="70" name="PA_库_直接连接符 3">
            <a:extLst>
              <a:ext uri="{FF2B5EF4-FFF2-40B4-BE49-F238E27FC236}">
                <a16:creationId xmlns:a16="http://schemas.microsoft.com/office/drawing/2014/main" xmlns="" id="{DFBF4298-56EE-428E-A799-51C9D46B4341}"/>
              </a:ext>
            </a:extLst>
          </p:cNvPr>
          <p:cNvCxnSpPr>
            <a:cxnSpLocks/>
          </p:cNvCxnSpPr>
          <p:nvPr>
            <p:custDataLst>
              <p:tags r:id="rId1"/>
            </p:custDataLst>
          </p:nvPr>
        </p:nvCxnSpPr>
        <p:spPr>
          <a:xfrm flipH="1">
            <a:off x="10061560" y="1124975"/>
            <a:ext cx="1138448" cy="2017261"/>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1" name="PA_库_直接连接符 4">
            <a:extLst>
              <a:ext uri="{FF2B5EF4-FFF2-40B4-BE49-F238E27FC236}">
                <a16:creationId xmlns:a16="http://schemas.microsoft.com/office/drawing/2014/main" xmlns="" id="{555920A8-2D48-4D3E-B328-3DF5E23FA7A6}"/>
              </a:ext>
            </a:extLst>
          </p:cNvPr>
          <p:cNvCxnSpPr>
            <a:cxnSpLocks/>
          </p:cNvCxnSpPr>
          <p:nvPr>
            <p:custDataLst>
              <p:tags r:id="rId2"/>
            </p:custDataLst>
          </p:nvPr>
        </p:nvCxnSpPr>
        <p:spPr>
          <a:xfrm flipH="1">
            <a:off x="10748817" y="190498"/>
            <a:ext cx="1244748" cy="2161293"/>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73" name="图片 72">
            <a:extLst>
              <a:ext uri="{FF2B5EF4-FFF2-40B4-BE49-F238E27FC236}">
                <a16:creationId xmlns:a16="http://schemas.microsoft.com/office/drawing/2014/main" xmlns="" id="{9849CA36-CB5F-478B-8941-922646C8806C}"/>
              </a:ext>
            </a:extLst>
          </p:cNvPr>
          <p:cNvPicPr>
            <a:picLocks noChangeAspect="1"/>
          </p:cNvPicPr>
          <p:nvPr/>
        </p:nvPicPr>
        <p:blipFill rotWithShape="1">
          <a:blip r:embed="rId7">
            <a:biLevel thresh="50000"/>
          </a:blip>
          <a:srcRect l="1" r="52290" b="62"/>
          <a:stretch/>
        </p:blipFill>
        <p:spPr>
          <a:xfrm rot="16200000" flipV="1">
            <a:off x="6870930" y="-935197"/>
            <a:ext cx="2037138" cy="4288524"/>
          </a:xfrm>
          <a:prstGeom prst="rect">
            <a:avLst/>
          </a:prstGeom>
        </p:spPr>
      </p:pic>
      <p:pic>
        <p:nvPicPr>
          <p:cNvPr id="74" name="图片 73">
            <a:extLst>
              <a:ext uri="{FF2B5EF4-FFF2-40B4-BE49-F238E27FC236}">
                <a16:creationId xmlns:a16="http://schemas.microsoft.com/office/drawing/2014/main" xmlns="" id="{2A46B60C-1758-4F42-8B8D-D0CFA48A12AE}"/>
              </a:ext>
            </a:extLst>
          </p:cNvPr>
          <p:cNvPicPr>
            <a:picLocks noChangeAspect="1"/>
          </p:cNvPicPr>
          <p:nvPr/>
        </p:nvPicPr>
        <p:blipFill>
          <a:blip r:embed="rId8">
            <a:biLevel thresh="50000"/>
          </a:blip>
          <a:stretch>
            <a:fillRect/>
          </a:stretch>
        </p:blipFill>
        <p:spPr>
          <a:xfrm>
            <a:off x="10319027" y="854810"/>
            <a:ext cx="190364" cy="190855"/>
          </a:xfrm>
          <a:prstGeom prst="rect">
            <a:avLst/>
          </a:prstGeom>
        </p:spPr>
      </p:pic>
      <p:sp>
        <p:nvSpPr>
          <p:cNvPr id="80" name="任意多边形: 形状 79">
            <a:extLst>
              <a:ext uri="{FF2B5EF4-FFF2-40B4-BE49-F238E27FC236}">
                <a16:creationId xmlns:a16="http://schemas.microsoft.com/office/drawing/2014/main" xmlns="" id="{44C367D4-8ED8-4A62-B277-4A7F8BE32002}"/>
              </a:ext>
            </a:extLst>
          </p:cNvPr>
          <p:cNvSpPr/>
          <p:nvPr/>
        </p:nvSpPr>
        <p:spPr>
          <a:xfrm>
            <a:off x="5406681" y="190496"/>
            <a:ext cx="3948391" cy="1881015"/>
          </a:xfrm>
          <a:custGeom>
            <a:avLst/>
            <a:gdLst>
              <a:gd name="connsiteX0" fmla="*/ 0 w 3948391"/>
              <a:gd name="connsiteY0" fmla="*/ 0 h 1881015"/>
              <a:gd name="connsiteX1" fmla="*/ 3948391 w 3948391"/>
              <a:gd name="connsiteY1" fmla="*/ 0 h 1881015"/>
              <a:gd name="connsiteX2" fmla="*/ 3943128 w 3948391"/>
              <a:gd name="connsiteY2" fmla="*/ 104221 h 1881015"/>
              <a:gd name="connsiteX3" fmla="*/ 1974195 w 3948391"/>
              <a:gd name="connsiteY3" fmla="*/ 1881015 h 1881015"/>
              <a:gd name="connsiteX4" fmla="*/ 5262 w 3948391"/>
              <a:gd name="connsiteY4" fmla="*/ 104221 h 1881015"/>
              <a:gd name="connsiteX5" fmla="*/ 0 w 3948391"/>
              <a:gd name="connsiteY5" fmla="*/ 0 h 188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8391" h="1881015">
                <a:moveTo>
                  <a:pt x="0" y="0"/>
                </a:moveTo>
                <a:lnTo>
                  <a:pt x="3948391" y="0"/>
                </a:lnTo>
                <a:lnTo>
                  <a:pt x="3943128" y="104221"/>
                </a:lnTo>
                <a:cubicBezTo>
                  <a:pt x="3841776" y="1102220"/>
                  <a:pt x="2998934" y="1881015"/>
                  <a:pt x="1974195" y="1881015"/>
                </a:cubicBezTo>
                <a:cubicBezTo>
                  <a:pt x="949456" y="1881015"/>
                  <a:pt x="106615" y="1102220"/>
                  <a:pt x="5262" y="104221"/>
                </a:cubicBezTo>
                <a:lnTo>
                  <a:pt x="0" y="0"/>
                </a:lnTo>
                <a:close/>
              </a:path>
            </a:pathLst>
          </a:custGeom>
          <a:solidFill>
            <a:srgbClr val="FFC0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2983350"/>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par>
                                <p:cTn id="13" presetID="22" presetClass="entr" presetSubtype="1" fill="hold" nodeType="withEffect">
                                  <p:stCondLst>
                                    <p:cond delay="250"/>
                                  </p:stCondLst>
                                  <p:childTnLst>
                                    <p:set>
                                      <p:cBhvr>
                                        <p:cTn id="14" dur="1" fill="hold">
                                          <p:stCondLst>
                                            <p:cond delay="0"/>
                                          </p:stCondLst>
                                        </p:cTn>
                                        <p:tgtEl>
                                          <p:spTgt spid="71"/>
                                        </p:tgtEl>
                                        <p:attrNameLst>
                                          <p:attrName>style.visibility</p:attrName>
                                        </p:attrNameLst>
                                      </p:cBhvr>
                                      <p:to>
                                        <p:strVal val="visible"/>
                                      </p:to>
                                    </p:set>
                                    <p:animEffect transition="in" filter="wipe(up)">
                                      <p:cBhvr>
                                        <p:cTn id="15" dur="500"/>
                                        <p:tgtEl>
                                          <p:spTgt spid="71"/>
                                        </p:tgtEl>
                                      </p:cBhvr>
                                    </p:animEffect>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1000"/>
                                        <p:tgtEl>
                                          <p:spTgt spid="62"/>
                                        </p:tgtEl>
                                      </p:cBhvr>
                                    </p:animEffect>
                                    <p:anim calcmode="lin" valueType="num">
                                      <p:cBhvr>
                                        <p:cTn id="20" dur="1000" fill="hold"/>
                                        <p:tgtEl>
                                          <p:spTgt spid="62"/>
                                        </p:tgtEl>
                                        <p:attrNameLst>
                                          <p:attrName>ppt_x</p:attrName>
                                        </p:attrNameLst>
                                      </p:cBhvr>
                                      <p:tavLst>
                                        <p:tav tm="0">
                                          <p:val>
                                            <p:strVal val="#ppt_x"/>
                                          </p:val>
                                        </p:tav>
                                        <p:tav tm="100000">
                                          <p:val>
                                            <p:strVal val="#ppt_x"/>
                                          </p:val>
                                        </p:tav>
                                      </p:tavLst>
                                    </p:anim>
                                    <p:anim calcmode="lin" valueType="num">
                                      <p:cBhvr>
                                        <p:cTn id="21" dur="1000" fill="hold"/>
                                        <p:tgtEl>
                                          <p:spTgt spid="62"/>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3" presetClass="entr" presetSubtype="1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blinds(horizontal)">
                                      <p:cBhvr>
                                        <p:cTn id="25" dur="500"/>
                                        <p:tgtEl>
                                          <p:spTgt spid="38"/>
                                        </p:tgtEl>
                                      </p:cBhvr>
                                    </p:animEffect>
                                  </p:childTnLst>
                                </p:cTn>
                              </p:par>
                            </p:childTnLst>
                          </p:cTn>
                        </p:par>
                        <p:par>
                          <p:cTn id="26" fill="hold">
                            <p:stCondLst>
                              <p:cond delay="275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3250"/>
                            </p:stCondLst>
                            <p:childTnLst>
                              <p:par>
                                <p:cTn id="31" presetID="42" presetClass="entr" presetSubtype="0"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1000"/>
                                        <p:tgtEl>
                                          <p:spTgt spid="63"/>
                                        </p:tgtEl>
                                      </p:cBhvr>
                                    </p:animEffect>
                                    <p:anim calcmode="lin" valueType="num">
                                      <p:cBhvr>
                                        <p:cTn id="34" dur="1000" fill="hold"/>
                                        <p:tgtEl>
                                          <p:spTgt spid="63"/>
                                        </p:tgtEl>
                                        <p:attrNameLst>
                                          <p:attrName>ppt_x</p:attrName>
                                        </p:attrNameLst>
                                      </p:cBhvr>
                                      <p:tavLst>
                                        <p:tav tm="0">
                                          <p:val>
                                            <p:strVal val="#ppt_x"/>
                                          </p:val>
                                        </p:tav>
                                        <p:tav tm="100000">
                                          <p:val>
                                            <p:strVal val="#ppt_x"/>
                                          </p:val>
                                        </p:tav>
                                      </p:tavLst>
                                    </p:anim>
                                    <p:anim calcmode="lin" valueType="num">
                                      <p:cBhvr>
                                        <p:cTn id="35"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F9AB3B4-C6E6-43C2-BD72-DA243AB83295}"/>
              </a:ext>
            </a:extLst>
          </p:cNvPr>
          <p:cNvSpPr/>
          <p:nvPr/>
        </p:nvSpPr>
        <p:spPr>
          <a:xfrm>
            <a:off x="0" y="3909941"/>
            <a:ext cx="13224699" cy="1345240"/>
          </a:xfrm>
          <a:prstGeom prst="rect">
            <a:avLst/>
          </a:prstGeom>
        </p:spPr>
        <p:txBody>
          <a:bodyPr wrap="square">
            <a:spAutoFit/>
          </a:bodyPr>
          <a:lstStyle/>
          <a:p>
            <a:pPr>
              <a:lnSpc>
                <a:spcPts val="4800"/>
              </a:lnSpc>
            </a:pPr>
            <a:r>
              <a:rPr lang="en-US" altLang="zh-CN" sz="239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BEAUTY</a:t>
            </a:r>
          </a:p>
        </p:txBody>
      </p:sp>
      <p:pic>
        <p:nvPicPr>
          <p:cNvPr id="43" name="图片 42">
            <a:extLst>
              <a:ext uri="{FF2B5EF4-FFF2-40B4-BE49-F238E27FC236}">
                <a16:creationId xmlns:a16="http://schemas.microsoft.com/office/drawing/2014/main" xmlns="" id="{B542AB2E-E01C-4697-B9E9-6B7433EC6680}"/>
              </a:ext>
            </a:extLst>
          </p:cNvPr>
          <p:cNvPicPr>
            <a:picLocks noChangeAspect="1"/>
          </p:cNvPicPr>
          <p:nvPr/>
        </p:nvPicPr>
        <p:blipFill rotWithShape="1">
          <a:blip r:embed="rId3">
            <a:biLevel thresh="50000"/>
          </a:blip>
          <a:srcRect r="-19" b="-275"/>
          <a:stretch/>
        </p:blipFill>
        <p:spPr>
          <a:xfrm flipH="1">
            <a:off x="3563754" y="870497"/>
            <a:ext cx="5064492" cy="5102713"/>
          </a:xfrm>
          <a:prstGeom prst="rect">
            <a:avLst/>
          </a:prstGeom>
        </p:spPr>
      </p:pic>
      <p:pic>
        <p:nvPicPr>
          <p:cNvPr id="32" name="图片占位符 31">
            <a:extLst>
              <a:ext uri="{FF2B5EF4-FFF2-40B4-BE49-F238E27FC236}">
                <a16:creationId xmlns:a16="http://schemas.microsoft.com/office/drawing/2014/main" xmlns="" id="{D73EAF4E-EBED-42AD-9153-7AB32FBBD8DC}"/>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8105" r="18105"/>
          <a:stretch>
            <a:fillRect/>
          </a:stretch>
        </p:blipFill>
        <p:spPr/>
      </p:pic>
      <p:grpSp>
        <p:nvGrpSpPr>
          <p:cNvPr id="2" name="组合 1">
            <a:extLst>
              <a:ext uri="{FF2B5EF4-FFF2-40B4-BE49-F238E27FC236}">
                <a16:creationId xmlns:a16="http://schemas.microsoft.com/office/drawing/2014/main" xmlns="" id="{0B35A78D-05B8-47CD-98FA-757261542DFC}"/>
              </a:ext>
            </a:extLst>
          </p:cNvPr>
          <p:cNvGrpSpPr/>
          <p:nvPr/>
        </p:nvGrpSpPr>
        <p:grpSpPr>
          <a:xfrm>
            <a:off x="2021324" y="2772384"/>
            <a:ext cx="8370375" cy="2849563"/>
            <a:chOff x="2021324" y="2772384"/>
            <a:chExt cx="8370375" cy="2849563"/>
          </a:xfrm>
        </p:grpSpPr>
        <p:pic>
          <p:nvPicPr>
            <p:cNvPr id="8" name="图片 7">
              <a:extLst>
                <a:ext uri="{FF2B5EF4-FFF2-40B4-BE49-F238E27FC236}">
                  <a16:creationId xmlns:a16="http://schemas.microsoft.com/office/drawing/2014/main" xmlns="" id="{C4DE8F78-19AD-424B-B967-B861FB866CFB}"/>
                </a:ext>
              </a:extLst>
            </p:cNvPr>
            <p:cNvPicPr>
              <a:picLocks noChangeAspect="1"/>
            </p:cNvPicPr>
            <p:nvPr/>
          </p:nvPicPr>
          <p:blipFill>
            <a:blip r:embed="rId5">
              <a:biLevel thresh="50000"/>
            </a:blip>
            <a:stretch>
              <a:fillRect/>
            </a:stretch>
          </p:blipFill>
          <p:spPr>
            <a:xfrm>
              <a:off x="2021324" y="2772384"/>
              <a:ext cx="8370375" cy="2849563"/>
            </a:xfrm>
            <a:prstGeom prst="rect">
              <a:avLst/>
            </a:prstGeom>
          </p:spPr>
        </p:pic>
        <p:sp>
          <p:nvSpPr>
            <p:cNvPr id="46" name="矩形 45">
              <a:extLst>
                <a:ext uri="{FF2B5EF4-FFF2-40B4-BE49-F238E27FC236}">
                  <a16:creationId xmlns:a16="http://schemas.microsoft.com/office/drawing/2014/main" xmlns="" id="{C8811F4D-3907-4CD3-B6D9-FFBE97191C54}"/>
                </a:ext>
              </a:extLst>
            </p:cNvPr>
            <p:cNvSpPr/>
            <p:nvPr/>
          </p:nvSpPr>
          <p:spPr>
            <a:xfrm>
              <a:off x="4044403" y="3696193"/>
              <a:ext cx="3325154" cy="1038746"/>
            </a:xfrm>
            <a:prstGeom prst="rect">
              <a:avLst/>
            </a:prstGeom>
          </p:spPr>
          <p:txBody>
            <a:bodyPr wrap="square">
              <a:spAutoFit/>
            </a:bodyPr>
            <a:lstStyle/>
            <a:p>
              <a:pPr>
                <a:lnSpc>
                  <a:spcPts val="6000"/>
                </a:lnSpc>
              </a:pPr>
              <a:r>
                <a:rPr lang="en-US" altLang="zh-CN" sz="9600" i="1" spc="300" dirty="0">
                  <a:solidFill>
                    <a:schemeClr val="bg1"/>
                  </a:solidFill>
                  <a:latin typeface="Freestyle Script" panose="030804020302050B0404" pitchFamily="66" charset="0"/>
                  <a:ea typeface="AjiwaiPro" panose="02000600000000000000" pitchFamily="2" charset="-128"/>
                  <a:cs typeface="Open Sans" panose="020B0606030504020204" pitchFamily="34" charset="0"/>
                </a:rPr>
                <a:t>Fashion</a:t>
              </a:r>
              <a:endParaRPr lang="zh-CN" altLang="en-US" sz="9600" i="1" dirty="0">
                <a:solidFill>
                  <a:schemeClr val="bg1"/>
                </a:solidFill>
                <a:latin typeface="Freestyle Script" panose="030804020302050B0404" pitchFamily="66" charset="0"/>
                <a:ea typeface="AjiwaiPro" panose="02000600000000000000" pitchFamily="2" charset="-128"/>
                <a:cs typeface="Open Sans" panose="020B0606030504020204" pitchFamily="34" charset="0"/>
              </a:endParaRPr>
            </a:p>
          </p:txBody>
        </p:sp>
        <p:sp>
          <p:nvSpPr>
            <p:cNvPr id="27" name="矩形 26">
              <a:extLst>
                <a:ext uri="{FF2B5EF4-FFF2-40B4-BE49-F238E27FC236}">
                  <a16:creationId xmlns:a16="http://schemas.microsoft.com/office/drawing/2014/main" xmlns="" id="{8A67A1F7-6E56-48C0-97CB-D31F822C50E3}"/>
                </a:ext>
              </a:extLst>
            </p:cNvPr>
            <p:cNvSpPr/>
            <p:nvPr/>
          </p:nvSpPr>
          <p:spPr>
            <a:xfrm>
              <a:off x="6206512" y="3797703"/>
              <a:ext cx="1816523" cy="1569660"/>
            </a:xfrm>
            <a:prstGeom prst="rect">
              <a:avLst/>
            </a:prstGeom>
          </p:spPr>
          <p:txBody>
            <a:bodyPr wrap="none">
              <a:spAutoFit/>
            </a:bodyPr>
            <a:lstStyle/>
            <a:p>
              <a:r>
                <a:rPr lang="en-US" altLang="zh-CN" sz="9600" i="1" dirty="0">
                  <a:solidFill>
                    <a:schemeClr val="bg1"/>
                  </a:solidFill>
                  <a:latin typeface="Freestyle Script" panose="030804020302050B0404" pitchFamily="66" charset="0"/>
                  <a:ea typeface="AjiwaiPro" panose="02000600000000000000" pitchFamily="2" charset="-128"/>
                  <a:cs typeface="Open Sans" panose="020B0606030504020204" pitchFamily="34" charset="0"/>
                </a:rPr>
                <a:t>style</a:t>
              </a:r>
              <a:endParaRPr lang="zh-CN" altLang="en-US" sz="9600" i="1" dirty="0"/>
            </a:p>
          </p:txBody>
        </p:sp>
        <p:sp>
          <p:nvSpPr>
            <p:cNvPr id="28" name="矩形 27">
              <a:extLst>
                <a:ext uri="{FF2B5EF4-FFF2-40B4-BE49-F238E27FC236}">
                  <a16:creationId xmlns:a16="http://schemas.microsoft.com/office/drawing/2014/main" xmlns="" id="{4341672E-C8A4-43F2-802F-8C061E6A810D}"/>
                </a:ext>
              </a:extLst>
            </p:cNvPr>
            <p:cNvSpPr/>
            <p:nvPr/>
          </p:nvSpPr>
          <p:spPr>
            <a:xfrm>
              <a:off x="4069634" y="4341573"/>
              <a:ext cx="2513511" cy="369332"/>
            </a:xfrm>
            <a:prstGeom prst="rect">
              <a:avLst/>
            </a:prstGeom>
          </p:spPr>
          <p:txBody>
            <a:bodyPr wrap="square">
              <a:spAutoFit/>
            </a:bodyPr>
            <a:lstStyle/>
            <a:p>
              <a:r>
                <a:rPr lang="en-US" altLang="zh-CN" sz="900" noProof="1">
                  <a:solidFill>
                    <a:srgbClr val="EEEEEC"/>
                  </a:solidFill>
                  <a:latin typeface="Arial" panose="020B0604020202020204" pitchFamily="34" charset="0"/>
                  <a:cs typeface="Arial" panose="020B0604020202020204" pitchFamily="34" charset="0"/>
                </a:rPr>
                <a:t>Lorem ipsum dolor sit amet, consectetuer adipiscing elit</a:t>
              </a:r>
              <a:endParaRPr lang="zh-CN" altLang="en-US" sz="900" dirty="0">
                <a:solidFill>
                  <a:srgbClr val="EEEEEC"/>
                </a:solidFill>
                <a:latin typeface="Arial" panose="020B0604020202020204" pitchFamily="34" charset="0"/>
                <a:cs typeface="Arial" panose="020B0604020202020204" pitchFamily="34" charset="0"/>
              </a:endParaRPr>
            </a:p>
          </p:txBody>
        </p:sp>
      </p:grpSp>
      <p:sp>
        <p:nvSpPr>
          <p:cNvPr id="53" name="淘宝网chenying0907出品 23">
            <a:extLst>
              <a:ext uri="{FF2B5EF4-FFF2-40B4-BE49-F238E27FC236}">
                <a16:creationId xmlns:a16="http://schemas.microsoft.com/office/drawing/2014/main" xmlns="" id="{F89EE3F0-FEC5-46D9-89F5-FB6A2908D9FC}"/>
              </a:ext>
            </a:extLst>
          </p:cNvPr>
          <p:cNvSpPr/>
          <p:nvPr/>
        </p:nvSpPr>
        <p:spPr>
          <a:xfrm rot="2664103">
            <a:off x="11016684" y="4676409"/>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淘宝网chenying0907出品 24">
            <a:extLst>
              <a:ext uri="{FF2B5EF4-FFF2-40B4-BE49-F238E27FC236}">
                <a16:creationId xmlns:a16="http://schemas.microsoft.com/office/drawing/2014/main" xmlns="" id="{6BE892AD-46AD-4909-92AC-6A56C8B431F2}"/>
              </a:ext>
            </a:extLst>
          </p:cNvPr>
          <p:cNvSpPr/>
          <p:nvPr/>
        </p:nvSpPr>
        <p:spPr>
          <a:xfrm rot="20599068">
            <a:off x="9701940" y="4673352"/>
            <a:ext cx="276444" cy="238314"/>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25">
            <a:extLst>
              <a:ext uri="{FF2B5EF4-FFF2-40B4-BE49-F238E27FC236}">
                <a16:creationId xmlns:a16="http://schemas.microsoft.com/office/drawing/2014/main" xmlns="" id="{B38F7DC4-5BCF-4EDE-B0FE-426ADB51E964}"/>
              </a:ext>
            </a:extLst>
          </p:cNvPr>
          <p:cNvSpPr/>
          <p:nvPr/>
        </p:nvSpPr>
        <p:spPr>
          <a:xfrm rot="659763">
            <a:off x="8460493" y="5506808"/>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26">
            <a:extLst>
              <a:ext uri="{FF2B5EF4-FFF2-40B4-BE49-F238E27FC236}">
                <a16:creationId xmlns:a16="http://schemas.microsoft.com/office/drawing/2014/main" xmlns="" id="{786BF419-B9FD-4F32-98EC-4DFD45BB3791}"/>
              </a:ext>
            </a:extLst>
          </p:cNvPr>
          <p:cNvSpPr/>
          <p:nvPr/>
        </p:nvSpPr>
        <p:spPr>
          <a:xfrm rot="2525770">
            <a:off x="10531634" y="5264102"/>
            <a:ext cx="184311" cy="1588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30">
            <a:extLst>
              <a:ext uri="{FF2B5EF4-FFF2-40B4-BE49-F238E27FC236}">
                <a16:creationId xmlns:a16="http://schemas.microsoft.com/office/drawing/2014/main" xmlns="" id="{9541B6FE-389D-4A83-8623-58B562B039D1}"/>
              </a:ext>
            </a:extLst>
          </p:cNvPr>
          <p:cNvSpPr/>
          <p:nvPr/>
        </p:nvSpPr>
        <p:spPr>
          <a:xfrm rot="883985">
            <a:off x="10209981" y="1704017"/>
            <a:ext cx="239077" cy="20610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31">
            <a:extLst>
              <a:ext uri="{FF2B5EF4-FFF2-40B4-BE49-F238E27FC236}">
                <a16:creationId xmlns:a16="http://schemas.microsoft.com/office/drawing/2014/main" xmlns="" id="{EC506821-F6A7-4E16-B2F5-35E46397643F}"/>
              </a:ext>
            </a:extLst>
          </p:cNvPr>
          <p:cNvSpPr/>
          <p:nvPr/>
        </p:nvSpPr>
        <p:spPr>
          <a:xfrm rot="20608842">
            <a:off x="10679744" y="1184139"/>
            <a:ext cx="546094" cy="470771"/>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23">
            <a:extLst>
              <a:ext uri="{FF2B5EF4-FFF2-40B4-BE49-F238E27FC236}">
                <a16:creationId xmlns:a16="http://schemas.microsoft.com/office/drawing/2014/main" xmlns="" id="{D0C7D926-4FA2-4ED2-9C46-17E5F5971F5C}"/>
              </a:ext>
            </a:extLst>
          </p:cNvPr>
          <p:cNvSpPr/>
          <p:nvPr/>
        </p:nvSpPr>
        <p:spPr>
          <a:xfrm rot="2664103">
            <a:off x="2431869" y="684011"/>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24">
            <a:extLst>
              <a:ext uri="{FF2B5EF4-FFF2-40B4-BE49-F238E27FC236}">
                <a16:creationId xmlns:a16="http://schemas.microsoft.com/office/drawing/2014/main" xmlns="" id="{A637CAF0-ED9C-4728-BC94-9C9914064CF3}"/>
              </a:ext>
            </a:extLst>
          </p:cNvPr>
          <p:cNvSpPr/>
          <p:nvPr/>
        </p:nvSpPr>
        <p:spPr>
          <a:xfrm rot="20599068">
            <a:off x="1246397" y="1179877"/>
            <a:ext cx="276444" cy="238314"/>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26">
            <a:extLst>
              <a:ext uri="{FF2B5EF4-FFF2-40B4-BE49-F238E27FC236}">
                <a16:creationId xmlns:a16="http://schemas.microsoft.com/office/drawing/2014/main" xmlns="" id="{9E01CD37-9D08-47D5-AE36-F83EE9F24365}"/>
              </a:ext>
            </a:extLst>
          </p:cNvPr>
          <p:cNvSpPr/>
          <p:nvPr/>
        </p:nvSpPr>
        <p:spPr>
          <a:xfrm rot="2525770">
            <a:off x="1927497" y="4984643"/>
            <a:ext cx="184311" cy="1588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淘宝网chenying0907出品 30">
            <a:extLst>
              <a:ext uri="{FF2B5EF4-FFF2-40B4-BE49-F238E27FC236}">
                <a16:creationId xmlns:a16="http://schemas.microsoft.com/office/drawing/2014/main" xmlns="" id="{54CF6CBE-A2B0-4425-A5BC-C44EA0EB27C8}"/>
              </a:ext>
            </a:extLst>
          </p:cNvPr>
          <p:cNvSpPr/>
          <p:nvPr/>
        </p:nvSpPr>
        <p:spPr>
          <a:xfrm rot="883985">
            <a:off x="1922101" y="1729036"/>
            <a:ext cx="239077" cy="20610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31">
            <a:extLst>
              <a:ext uri="{FF2B5EF4-FFF2-40B4-BE49-F238E27FC236}">
                <a16:creationId xmlns:a16="http://schemas.microsoft.com/office/drawing/2014/main" xmlns="" id="{E9C33C03-923C-4FDB-8C0A-B3C2CBA6CCBC}"/>
              </a:ext>
            </a:extLst>
          </p:cNvPr>
          <p:cNvSpPr/>
          <p:nvPr/>
        </p:nvSpPr>
        <p:spPr>
          <a:xfrm rot="20608842">
            <a:off x="914613" y="5436209"/>
            <a:ext cx="546094" cy="470771"/>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61422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50"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900" decel="100000" fill="hold"/>
                                        <p:tgtEl>
                                          <p:spTgt spid="4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21" fill="hold">
                            <p:stCondLst>
                              <p:cond delay="25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a:extLst>
              <a:ext uri="{FF2B5EF4-FFF2-40B4-BE49-F238E27FC236}">
                <a16:creationId xmlns:a16="http://schemas.microsoft.com/office/drawing/2014/main" xmlns="" id="{2A733586-65AE-4F3F-A16F-F849359F53B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5086" b="15086"/>
          <a:stretch>
            <a:fillRect/>
          </a:stretch>
        </p:blipFill>
        <p:spPr>
          <a:xfrm>
            <a:off x="193878" y="190499"/>
            <a:ext cx="7451725" cy="6462917"/>
          </a:xfrm>
        </p:spPr>
      </p:pic>
      <p:sp>
        <p:nvSpPr>
          <p:cNvPr id="13" name="矩形 12">
            <a:extLst>
              <a:ext uri="{FF2B5EF4-FFF2-40B4-BE49-F238E27FC236}">
                <a16:creationId xmlns:a16="http://schemas.microsoft.com/office/drawing/2014/main" xmlns="" id="{067578E5-2B12-4C07-AA18-9ACA38BA6C64}"/>
              </a:ext>
            </a:extLst>
          </p:cNvPr>
          <p:cNvSpPr/>
          <p:nvPr/>
        </p:nvSpPr>
        <p:spPr>
          <a:xfrm>
            <a:off x="6468894" y="2693863"/>
            <a:ext cx="5524669" cy="1498059"/>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3">
            <a:extLst>
              <a:ext uri="{FF2B5EF4-FFF2-40B4-BE49-F238E27FC236}">
                <a16:creationId xmlns:a16="http://schemas.microsoft.com/office/drawing/2014/main" xmlns="" id="{D661E796-E11E-4884-8AC1-2DE504D99F51}"/>
              </a:ext>
            </a:extLst>
          </p:cNvPr>
          <p:cNvSpPr txBox="1"/>
          <p:nvPr/>
        </p:nvSpPr>
        <p:spPr>
          <a:xfrm>
            <a:off x="6705541" y="2957611"/>
            <a:ext cx="1608133" cy="923330"/>
          </a:xfrm>
          <a:prstGeom prst="rect">
            <a:avLst/>
          </a:prstGeom>
          <a:noFill/>
        </p:spPr>
        <p:txBody>
          <a:bodyPr wrap="none" rtlCol="0">
            <a:spAutoFit/>
          </a:bodyPr>
          <a:lstStyle/>
          <a:p>
            <a:r>
              <a:rPr lang="en-US" altLang="zh-CN" sz="5400" b="1" dirty="0">
                <a:solidFill>
                  <a:srgbClr val="FFC000"/>
                </a:solidFill>
                <a:latin typeface="Arial" panose="020B0604020202020204" pitchFamily="34" charset="0"/>
                <a:ea typeface="方正姚体" pitchFamily="2" charset="-122"/>
                <a:cs typeface="Arial" panose="020B0604020202020204" pitchFamily="34" charset="0"/>
              </a:rPr>
              <a:t>12W</a:t>
            </a:r>
            <a:endParaRPr lang="zh-CN" altLang="en-US" sz="5400" b="1" dirty="0">
              <a:solidFill>
                <a:srgbClr val="FFC000"/>
              </a:solidFill>
              <a:latin typeface="Arial" panose="020B0604020202020204" pitchFamily="34" charset="0"/>
              <a:ea typeface="方正姚体" pitchFamily="2" charset="-122"/>
              <a:cs typeface="Arial" panose="020B0604020202020204" pitchFamily="34" charset="0"/>
            </a:endParaRPr>
          </a:p>
        </p:txBody>
      </p:sp>
      <p:sp>
        <p:nvSpPr>
          <p:cNvPr id="30" name="矩形 29">
            <a:extLst>
              <a:ext uri="{FF2B5EF4-FFF2-40B4-BE49-F238E27FC236}">
                <a16:creationId xmlns:a16="http://schemas.microsoft.com/office/drawing/2014/main" xmlns="" id="{27EE3B5D-DA74-4113-A1C1-67CA195F75EA}"/>
              </a:ext>
            </a:extLst>
          </p:cNvPr>
          <p:cNvSpPr/>
          <p:nvPr/>
        </p:nvSpPr>
        <p:spPr>
          <a:xfrm>
            <a:off x="8520872" y="3069281"/>
            <a:ext cx="3405239" cy="661078"/>
          </a:xfrm>
          <a:prstGeom prst="rect">
            <a:avLst/>
          </a:prstGeom>
        </p:spPr>
        <p:txBody>
          <a:bodyPr wrap="square">
            <a:spAutoFit/>
          </a:bodyPr>
          <a:lstStyle/>
          <a:p>
            <a:pPr algn="just">
              <a:lnSpc>
                <a:spcPct val="120000"/>
              </a:lnSpc>
              <a:buClr>
                <a:srgbClr val="E24848"/>
              </a:buClr>
            </a:pPr>
            <a:r>
              <a:rPr lang="en-US" altLang="zh-CN" sz="1050" noProof="1">
                <a:solidFill>
                  <a:schemeClr val="bg1"/>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a:t>
            </a:r>
          </a:p>
        </p:txBody>
      </p:sp>
      <p:sp>
        <p:nvSpPr>
          <p:cNvPr id="31" name="Shape 2687">
            <a:extLst>
              <a:ext uri="{FF2B5EF4-FFF2-40B4-BE49-F238E27FC236}">
                <a16:creationId xmlns:a16="http://schemas.microsoft.com/office/drawing/2014/main" xmlns="" id="{48413791-848A-450C-B921-E97D694D279A}"/>
              </a:ext>
            </a:extLst>
          </p:cNvPr>
          <p:cNvSpPr/>
          <p:nvPr/>
        </p:nvSpPr>
        <p:spPr>
          <a:xfrm>
            <a:off x="7994341" y="4734495"/>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Shape 2645">
            <a:extLst>
              <a:ext uri="{FF2B5EF4-FFF2-40B4-BE49-F238E27FC236}">
                <a16:creationId xmlns:a16="http://schemas.microsoft.com/office/drawing/2014/main" xmlns="" id="{E057FB51-AB51-4FD2-B5D4-9E79D768CC83}"/>
              </a:ext>
            </a:extLst>
          </p:cNvPr>
          <p:cNvSpPr/>
          <p:nvPr/>
        </p:nvSpPr>
        <p:spPr>
          <a:xfrm>
            <a:off x="7994341" y="1747745"/>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562">
            <a:extLst>
              <a:ext uri="{FF2B5EF4-FFF2-40B4-BE49-F238E27FC236}">
                <a16:creationId xmlns:a16="http://schemas.microsoft.com/office/drawing/2014/main" xmlns="" id="{21436096-715E-4A97-BF1E-6A54770D7A61}"/>
              </a:ext>
            </a:extLst>
          </p:cNvPr>
          <p:cNvSpPr>
            <a:spLocks noChangeAspect="1"/>
          </p:cNvSpPr>
          <p:nvPr/>
        </p:nvSpPr>
        <p:spPr>
          <a:xfrm>
            <a:off x="7994341" y="5700614"/>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Rectangle 23">
            <a:extLst>
              <a:ext uri="{FF2B5EF4-FFF2-40B4-BE49-F238E27FC236}">
                <a16:creationId xmlns:a16="http://schemas.microsoft.com/office/drawing/2014/main" xmlns="" id="{2A05AF73-9D3B-468C-8D33-BECD3529C59E}"/>
              </a:ext>
            </a:extLst>
          </p:cNvPr>
          <p:cNvSpPr/>
          <p:nvPr/>
        </p:nvSpPr>
        <p:spPr>
          <a:xfrm>
            <a:off x="8453421" y="167568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 Nulla imperdiet volutpat dui at fermentum..</a:t>
            </a:r>
          </a:p>
        </p:txBody>
      </p:sp>
      <p:sp>
        <p:nvSpPr>
          <p:cNvPr id="35" name="Rectangle 23">
            <a:extLst>
              <a:ext uri="{FF2B5EF4-FFF2-40B4-BE49-F238E27FC236}">
                <a16:creationId xmlns:a16="http://schemas.microsoft.com/office/drawing/2014/main" xmlns="" id="{00EB53E8-B0FF-4424-9D7D-EF62241CD26F}"/>
              </a:ext>
            </a:extLst>
          </p:cNvPr>
          <p:cNvSpPr/>
          <p:nvPr/>
        </p:nvSpPr>
        <p:spPr>
          <a:xfrm>
            <a:off x="8453421" y="473449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 Nulla imperdiet volutpat dui at fermentum..</a:t>
            </a:r>
          </a:p>
        </p:txBody>
      </p:sp>
      <p:sp>
        <p:nvSpPr>
          <p:cNvPr id="36" name="Rectangle 23">
            <a:extLst>
              <a:ext uri="{FF2B5EF4-FFF2-40B4-BE49-F238E27FC236}">
                <a16:creationId xmlns:a16="http://schemas.microsoft.com/office/drawing/2014/main" xmlns="" id="{CC20B659-2380-416B-98F2-8E18FE93C5A7}"/>
              </a:ext>
            </a:extLst>
          </p:cNvPr>
          <p:cNvSpPr/>
          <p:nvPr/>
        </p:nvSpPr>
        <p:spPr>
          <a:xfrm>
            <a:off x="8453421" y="5658995"/>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 Nulla imperdiet volutpat dui at fermentum..</a:t>
            </a:r>
          </a:p>
        </p:txBody>
      </p:sp>
      <p:sp>
        <p:nvSpPr>
          <p:cNvPr id="37" name="Shape 2783">
            <a:extLst>
              <a:ext uri="{FF2B5EF4-FFF2-40B4-BE49-F238E27FC236}">
                <a16:creationId xmlns:a16="http://schemas.microsoft.com/office/drawing/2014/main" xmlns="" id="{053E8386-4FD0-4E90-B585-BC29678EE09A}"/>
              </a:ext>
            </a:extLst>
          </p:cNvPr>
          <p:cNvSpPr/>
          <p:nvPr/>
        </p:nvSpPr>
        <p:spPr>
          <a:xfrm>
            <a:off x="8025562" y="744744"/>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Rectangle 23">
            <a:extLst>
              <a:ext uri="{FF2B5EF4-FFF2-40B4-BE49-F238E27FC236}">
                <a16:creationId xmlns:a16="http://schemas.microsoft.com/office/drawing/2014/main" xmlns="" id="{B84A9D4E-5E43-4C3F-AC1C-53AFF8DE6477}"/>
              </a:ext>
            </a:extLst>
          </p:cNvPr>
          <p:cNvSpPr/>
          <p:nvPr/>
        </p:nvSpPr>
        <p:spPr>
          <a:xfrm>
            <a:off x="8453420" y="715478"/>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 Nulla imperdiet volutpat dui at fermentum..</a:t>
            </a:r>
          </a:p>
        </p:txBody>
      </p:sp>
    </p:spTree>
    <p:extLst>
      <p:ext uri="{BB962C8B-B14F-4D97-AF65-F5344CB8AC3E}">
        <p14:creationId xmlns:p14="http://schemas.microsoft.com/office/powerpoint/2010/main" val="3831450113"/>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100"/>
                            </p:stCondLst>
                            <p:childTnLst>
                              <p:par>
                                <p:cTn id="15" presetID="42"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4099E373-7C15-4B52-A52E-2D095FDAE119}"/>
              </a:ext>
            </a:extLst>
          </p:cNvPr>
          <p:cNvPicPr>
            <a:picLocks noChangeAspect="1"/>
          </p:cNvPicPr>
          <p:nvPr/>
        </p:nvPicPr>
        <p:blipFill>
          <a:blip r:embed="rId3">
            <a:biLevel thresh="50000"/>
          </a:blip>
          <a:stretch>
            <a:fillRect/>
          </a:stretch>
        </p:blipFill>
        <p:spPr>
          <a:xfrm>
            <a:off x="2636917" y="688459"/>
            <a:ext cx="5031001" cy="4138667"/>
          </a:xfrm>
          <a:prstGeom prst="rect">
            <a:avLst/>
          </a:prstGeom>
        </p:spPr>
      </p:pic>
      <p:sp>
        <p:nvSpPr>
          <p:cNvPr id="11" name="矩形 10">
            <a:extLst>
              <a:ext uri="{FF2B5EF4-FFF2-40B4-BE49-F238E27FC236}">
                <a16:creationId xmlns:a16="http://schemas.microsoft.com/office/drawing/2014/main" xmlns="" id="{480614EE-1979-400A-82ED-C51F13C3B2DD}"/>
              </a:ext>
            </a:extLst>
          </p:cNvPr>
          <p:cNvSpPr/>
          <p:nvPr/>
        </p:nvSpPr>
        <p:spPr>
          <a:xfrm>
            <a:off x="198437" y="4270443"/>
            <a:ext cx="2603129" cy="238276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占位符 9">
            <a:extLst>
              <a:ext uri="{FF2B5EF4-FFF2-40B4-BE49-F238E27FC236}">
                <a16:creationId xmlns:a16="http://schemas.microsoft.com/office/drawing/2014/main" xmlns="" id="{E18533D6-8E14-4046-AB2A-7DCF6E3CC299}"/>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3765" r="13765"/>
          <a:stretch>
            <a:fillRect/>
          </a:stretch>
        </p:blipFill>
        <p:spPr/>
      </p:pic>
      <p:pic>
        <p:nvPicPr>
          <p:cNvPr id="12" name="图片 11">
            <a:extLst>
              <a:ext uri="{FF2B5EF4-FFF2-40B4-BE49-F238E27FC236}">
                <a16:creationId xmlns:a16="http://schemas.microsoft.com/office/drawing/2014/main" xmlns="" id="{28C13D6A-92FA-4E97-B156-8128C6A9587B}"/>
              </a:ext>
            </a:extLst>
          </p:cNvPr>
          <p:cNvPicPr>
            <a:picLocks noChangeAspect="1"/>
          </p:cNvPicPr>
          <p:nvPr/>
        </p:nvPicPr>
        <p:blipFill>
          <a:blip r:embed="rId5">
            <a:biLevel thresh="50000"/>
          </a:blip>
          <a:stretch>
            <a:fillRect/>
          </a:stretch>
        </p:blipFill>
        <p:spPr>
          <a:xfrm>
            <a:off x="10223091" y="688459"/>
            <a:ext cx="1780200" cy="1364467"/>
          </a:xfrm>
          <a:prstGeom prst="rect">
            <a:avLst/>
          </a:prstGeom>
        </p:spPr>
      </p:pic>
      <p:sp>
        <p:nvSpPr>
          <p:cNvPr id="30" name="矩形 29">
            <a:extLst>
              <a:ext uri="{FF2B5EF4-FFF2-40B4-BE49-F238E27FC236}">
                <a16:creationId xmlns:a16="http://schemas.microsoft.com/office/drawing/2014/main" xmlns="" id="{F7EE29AA-628D-4AC7-97F5-D9C8452DCF41}"/>
              </a:ext>
            </a:extLst>
          </p:cNvPr>
          <p:cNvSpPr/>
          <p:nvPr/>
        </p:nvSpPr>
        <p:spPr>
          <a:xfrm>
            <a:off x="7770219" y="677021"/>
            <a:ext cx="2583455" cy="3170099"/>
          </a:xfrm>
          <a:prstGeom prst="rect">
            <a:avLst/>
          </a:prstGeom>
        </p:spPr>
        <p:txBody>
          <a:bodyPr wrap="square">
            <a:spAutoFit/>
          </a:bodyPr>
          <a:lstStyle/>
          <a:p>
            <a:pPr>
              <a:lnSpc>
                <a:spcPts val="6000"/>
              </a:lnSpc>
            </a:pPr>
            <a:r>
              <a:rPr lang="en-US" altLang="zh-CN" sz="6600" b="1" spc="300" dirty="0">
                <a:solidFill>
                  <a:srgbClr val="0D0D0D"/>
                </a:solidFill>
                <a:latin typeface="Arial" panose="020B0604020202020204" pitchFamily="34" charset="0"/>
                <a:ea typeface="Open Sans" panose="020B0606030504020204" pitchFamily="34" charset="0"/>
                <a:cs typeface="Arial" panose="020B0604020202020204" pitchFamily="34" charset="0"/>
              </a:rPr>
              <a:t>FASHION </a:t>
            </a:r>
          </a:p>
          <a:p>
            <a:pPr>
              <a:lnSpc>
                <a:spcPts val="6000"/>
              </a:lnSpc>
            </a:pPr>
            <a:r>
              <a:rPr lang="en-US" altLang="zh-CN" sz="4800" b="1" dirty="0">
                <a:solidFill>
                  <a:srgbClr val="0D0D0D"/>
                </a:solidFill>
                <a:latin typeface="Arial" panose="020B0604020202020204" pitchFamily="34" charset="0"/>
                <a:ea typeface="Open Sans" panose="020B0606030504020204" pitchFamily="34" charset="0"/>
                <a:cs typeface="Arial" panose="020B0604020202020204" pitchFamily="34" charset="0"/>
              </a:rPr>
              <a:t>         </a:t>
            </a:r>
            <a:r>
              <a:rPr lang="en-US" altLang="zh-CN" sz="4800" b="1" dirty="0">
                <a:solidFill>
                  <a:srgbClr val="FFC000"/>
                </a:solidFill>
                <a:latin typeface="Arial" panose="020B0604020202020204" pitchFamily="34" charset="0"/>
                <a:ea typeface="Open Sans" panose="020B0606030504020204" pitchFamily="34" charset="0"/>
                <a:cs typeface="Arial" panose="020B0604020202020204" pitchFamily="34" charset="0"/>
              </a:rPr>
              <a:t>STYLE</a:t>
            </a:r>
            <a:endParaRPr lang="zh-CN" altLang="en-US" sz="4800" b="1" dirty="0">
              <a:solidFill>
                <a:srgbClr val="FFC000"/>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8D2B4FE0-CD93-413D-9546-01D7714ADCF5}"/>
              </a:ext>
            </a:extLst>
          </p:cNvPr>
          <p:cNvGrpSpPr/>
          <p:nvPr/>
        </p:nvGrpSpPr>
        <p:grpSpPr>
          <a:xfrm>
            <a:off x="9590617" y="3291389"/>
            <a:ext cx="549564" cy="555731"/>
            <a:chOff x="10019274" y="3291389"/>
            <a:chExt cx="549564" cy="555731"/>
          </a:xfrm>
        </p:grpSpPr>
        <p:cxnSp>
          <p:nvCxnSpPr>
            <p:cNvPr id="33" name="直接连接符 32">
              <a:extLst>
                <a:ext uri="{FF2B5EF4-FFF2-40B4-BE49-F238E27FC236}">
                  <a16:creationId xmlns:a16="http://schemas.microsoft.com/office/drawing/2014/main" xmlns="" id="{AE2F2332-D185-4558-9A39-652A46871F49}"/>
                </a:ext>
              </a:extLst>
            </p:cNvPr>
            <p:cNvCxnSpPr/>
            <p:nvPr/>
          </p:nvCxnSpPr>
          <p:spPr>
            <a:xfrm>
              <a:off x="10550366" y="3291389"/>
              <a:ext cx="0" cy="555731"/>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043E9429-29A4-415F-BB9E-DB445B3ADCE0}"/>
                </a:ext>
              </a:extLst>
            </p:cNvPr>
            <p:cNvCxnSpPr/>
            <p:nvPr/>
          </p:nvCxnSpPr>
          <p:spPr>
            <a:xfrm flipH="1">
              <a:off x="10019274" y="3847120"/>
              <a:ext cx="549564"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6" name="矩形 35">
            <a:extLst>
              <a:ext uri="{FF2B5EF4-FFF2-40B4-BE49-F238E27FC236}">
                <a16:creationId xmlns:a16="http://schemas.microsoft.com/office/drawing/2014/main" xmlns="" id="{81B56CF2-5460-4644-B4A8-AC313D663FE7}"/>
              </a:ext>
            </a:extLst>
          </p:cNvPr>
          <p:cNvSpPr/>
          <p:nvPr/>
        </p:nvSpPr>
        <p:spPr>
          <a:xfrm>
            <a:off x="7855803" y="2240932"/>
            <a:ext cx="3800475" cy="654282"/>
          </a:xfrm>
          <a:prstGeom prst="rect">
            <a:avLst/>
          </a:prstGeom>
        </p:spPr>
        <p:txBody>
          <a:bodyPr wrap="square">
            <a:spAutoFit/>
          </a:bodyPr>
          <a:lstStyle/>
          <a:p>
            <a:pPr>
              <a:lnSpc>
                <a:spcPct val="250000"/>
              </a:lnSpc>
            </a:pPr>
            <a:r>
              <a:rPr lang="en-US" altLang="zh-CN" sz="800" spc="600" dirty="0">
                <a:solidFill>
                  <a:schemeClr val="tx1">
                    <a:lumMod val="85000"/>
                    <a:lumOff val="15000"/>
                  </a:schemeClr>
                </a:solidFill>
                <a:latin typeface="Arial" panose="020B0604020202020204" pitchFamily="34" charset="0"/>
                <a:cs typeface="Arial" panose="020B0604020202020204" pitchFamily="34" charset="0"/>
              </a:rPr>
              <a:t>A CLOTHING STYLE MAY </a:t>
            </a:r>
          </a:p>
          <a:p>
            <a:pPr>
              <a:lnSpc>
                <a:spcPct val="250000"/>
              </a:lnSpc>
            </a:pPr>
            <a:r>
              <a:rPr lang="en-US" altLang="zh-CN" sz="800" spc="600" dirty="0">
                <a:solidFill>
                  <a:schemeClr val="tx1">
                    <a:lumMod val="85000"/>
                    <a:lumOff val="15000"/>
                  </a:schemeClr>
                </a:solidFill>
                <a:latin typeface="Arial" panose="020B0604020202020204" pitchFamily="34" charset="0"/>
                <a:cs typeface="Arial" panose="020B0604020202020204" pitchFamily="34" charset="0"/>
              </a:rPr>
              <a:t>BE INTRODUCED AS A FASHION     </a:t>
            </a:r>
            <a:endParaRPr lang="zh-CN" altLang="en-US" sz="800" spc="6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42" name="矩形 41">
            <a:extLst>
              <a:ext uri="{FF2B5EF4-FFF2-40B4-BE49-F238E27FC236}">
                <a16:creationId xmlns:a16="http://schemas.microsoft.com/office/drawing/2014/main" xmlns="" id="{29491635-BEF1-491E-BCC1-4CD81FA47814}"/>
              </a:ext>
            </a:extLst>
          </p:cNvPr>
          <p:cNvSpPr/>
          <p:nvPr/>
        </p:nvSpPr>
        <p:spPr>
          <a:xfrm>
            <a:off x="7793816" y="4333642"/>
            <a:ext cx="2346362" cy="2243756"/>
          </a:xfrm>
          <a:prstGeom prst="rect">
            <a:avLst/>
          </a:prstGeom>
        </p:spPr>
        <p:txBody>
          <a:bodyPr wrap="square">
            <a:spAutoFit/>
          </a:bodyPr>
          <a:lstStyle/>
          <a:p>
            <a:pPr algn="just">
              <a:lnSpc>
                <a:spcPct val="150000"/>
              </a:lnSpc>
              <a:buClr>
                <a:srgbClr val="E24848"/>
              </a:buClr>
            </a:pPr>
            <a:r>
              <a:rPr lang="en-US" altLang="zh-CN" sz="105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pic>
        <p:nvPicPr>
          <p:cNvPr id="45" name="图片 44">
            <a:extLst>
              <a:ext uri="{FF2B5EF4-FFF2-40B4-BE49-F238E27FC236}">
                <a16:creationId xmlns:a16="http://schemas.microsoft.com/office/drawing/2014/main" xmlns="" id="{8783B30E-3542-4510-BCB1-5A2A7685C8D0}"/>
              </a:ext>
            </a:extLst>
          </p:cNvPr>
          <p:cNvPicPr>
            <a:picLocks noChangeAspect="1"/>
          </p:cNvPicPr>
          <p:nvPr/>
        </p:nvPicPr>
        <p:blipFill>
          <a:blip r:embed="rId6">
            <a:biLevel thresh="50000"/>
          </a:blip>
          <a:stretch>
            <a:fillRect/>
          </a:stretch>
        </p:blipFill>
        <p:spPr>
          <a:xfrm>
            <a:off x="5897192" y="5148401"/>
            <a:ext cx="1770726" cy="591767"/>
          </a:xfrm>
          <a:prstGeom prst="rect">
            <a:avLst/>
          </a:prstGeom>
        </p:spPr>
      </p:pic>
      <p:sp>
        <p:nvSpPr>
          <p:cNvPr id="47" name="矩形 46">
            <a:extLst>
              <a:ext uri="{FF2B5EF4-FFF2-40B4-BE49-F238E27FC236}">
                <a16:creationId xmlns:a16="http://schemas.microsoft.com/office/drawing/2014/main" xmlns="" id="{5976B17A-7487-48C9-83CB-22FA71A455EC}"/>
              </a:ext>
            </a:extLst>
          </p:cNvPr>
          <p:cNvSpPr/>
          <p:nvPr/>
        </p:nvSpPr>
        <p:spPr>
          <a:xfrm>
            <a:off x="187808" y="688459"/>
            <a:ext cx="1169220" cy="276999"/>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xmlns="" id="{1C4AE817-82F7-4119-894A-87C4A80254B1}"/>
              </a:ext>
            </a:extLst>
          </p:cNvPr>
          <p:cNvSpPr txBox="1"/>
          <p:nvPr/>
        </p:nvSpPr>
        <p:spPr>
          <a:xfrm>
            <a:off x="306728" y="688459"/>
            <a:ext cx="1169220" cy="276999"/>
          </a:xfrm>
          <a:prstGeom prst="rect">
            <a:avLst/>
          </a:prstGeom>
          <a:noFill/>
        </p:spPr>
        <p:txBody>
          <a:bodyPr wrap="square" rtlCol="0">
            <a:spAutoFit/>
          </a:bodyPr>
          <a:lstStyle/>
          <a:p>
            <a:r>
              <a:rPr lang="en-US" altLang="zh-CN" sz="1200" b="1" dirty="0">
                <a:solidFill>
                  <a:schemeClr val="bg1"/>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428350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childTnLst>
                          </p:cTn>
                        </p:par>
                        <p:par>
                          <p:cTn id="30" fill="hold">
                            <p:stCondLst>
                              <p:cond delay="3000"/>
                            </p:stCondLst>
                            <p:childTnLst>
                              <p:par>
                                <p:cTn id="31" presetID="50" presetClass="entr" presetSubtype="0" decel="10000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p:cTn id="33" dur="1000" fill="hold"/>
                                        <p:tgtEl>
                                          <p:spTgt spid="45"/>
                                        </p:tgtEl>
                                        <p:attrNameLst>
                                          <p:attrName>ppt_w</p:attrName>
                                        </p:attrNameLst>
                                      </p:cBhvr>
                                      <p:tavLst>
                                        <p:tav tm="0">
                                          <p:val>
                                            <p:strVal val="#ppt_w+.3"/>
                                          </p:val>
                                        </p:tav>
                                        <p:tav tm="100000">
                                          <p:val>
                                            <p:strVal val="#ppt_w"/>
                                          </p:val>
                                        </p:tav>
                                      </p:tavLst>
                                    </p:anim>
                                    <p:anim calcmode="lin" valueType="num">
                                      <p:cBhvr>
                                        <p:cTn id="34" dur="1000" fill="hold"/>
                                        <p:tgtEl>
                                          <p:spTgt spid="45"/>
                                        </p:tgtEl>
                                        <p:attrNameLst>
                                          <p:attrName>ppt_h</p:attrName>
                                        </p:attrNameLst>
                                      </p:cBhvr>
                                      <p:tavLst>
                                        <p:tav tm="0">
                                          <p:val>
                                            <p:strVal val="#ppt_h"/>
                                          </p:val>
                                        </p:tav>
                                        <p:tav tm="100000">
                                          <p:val>
                                            <p:strVal val="#ppt_h"/>
                                          </p:val>
                                        </p:tav>
                                      </p:tavLst>
                                    </p:anim>
                                    <p:animEffect transition="in" filter="fade">
                                      <p:cBhvr>
                                        <p:cTn id="35"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xmlns="" id="{F4F040AE-D99C-40BD-A85C-F6B2FA7E7FA3}"/>
              </a:ext>
            </a:extLst>
          </p:cNvPr>
          <p:cNvSpPr txBox="1"/>
          <p:nvPr/>
        </p:nvSpPr>
        <p:spPr>
          <a:xfrm rot="5400000">
            <a:off x="1675742" y="4246978"/>
            <a:ext cx="5797685" cy="1323439"/>
          </a:xfrm>
          <a:prstGeom prst="rect">
            <a:avLst/>
          </a:prstGeom>
          <a:noFill/>
        </p:spPr>
        <p:txBody>
          <a:bodyPr wrap="square" rtlCol="0">
            <a:spAutoFit/>
          </a:bodyPr>
          <a:lstStyle/>
          <a:p>
            <a:r>
              <a:rPr lang="en-US" altLang="zh-CN" sz="8000" b="1" dirty="0">
                <a:solidFill>
                  <a:schemeClr val="bg1">
                    <a:lumMod val="85000"/>
                  </a:schemeClr>
                </a:solidFill>
                <a:latin typeface="Arial" panose="020B0604020202020204" pitchFamily="34" charset="0"/>
                <a:cs typeface="Arial" panose="020B0604020202020204" pitchFamily="34" charset="0"/>
              </a:rPr>
              <a:t>TRENDS</a:t>
            </a:r>
            <a:endParaRPr lang="zh-CN" altLang="en-US" sz="8000" b="1" dirty="0">
              <a:solidFill>
                <a:schemeClr val="bg1">
                  <a:lumMod val="85000"/>
                </a:schemeClr>
              </a:solidFill>
              <a:latin typeface="Arial" panose="020B0604020202020204" pitchFamily="34" charset="0"/>
              <a:cs typeface="Arial" panose="020B0604020202020204" pitchFamily="34" charset="0"/>
            </a:endParaRPr>
          </a:p>
        </p:txBody>
      </p:sp>
      <p:pic>
        <p:nvPicPr>
          <p:cNvPr id="19" name="图片 18">
            <a:extLst>
              <a:ext uri="{FF2B5EF4-FFF2-40B4-BE49-F238E27FC236}">
                <a16:creationId xmlns:a16="http://schemas.microsoft.com/office/drawing/2014/main" xmlns="" id="{1ED9E019-BDAE-42B3-821F-463BD2782266}"/>
              </a:ext>
            </a:extLst>
          </p:cNvPr>
          <p:cNvPicPr>
            <a:picLocks noChangeAspect="1"/>
          </p:cNvPicPr>
          <p:nvPr/>
        </p:nvPicPr>
        <p:blipFill rotWithShape="1">
          <a:blip r:embed="rId3"/>
          <a:srcRect b="-731"/>
          <a:stretch/>
        </p:blipFill>
        <p:spPr>
          <a:xfrm>
            <a:off x="198437" y="190499"/>
            <a:ext cx="2749044" cy="6472611"/>
          </a:xfrm>
          <a:prstGeom prst="rect">
            <a:avLst/>
          </a:prstGeom>
        </p:spPr>
      </p:pic>
      <p:pic>
        <p:nvPicPr>
          <p:cNvPr id="8" name="图片占位符 7">
            <a:extLst>
              <a:ext uri="{FF2B5EF4-FFF2-40B4-BE49-F238E27FC236}">
                <a16:creationId xmlns:a16="http://schemas.microsoft.com/office/drawing/2014/main" xmlns="" id="{6C03114B-3488-4C30-B7A6-070964251238}"/>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tretch>
            <a:fillRect/>
          </a:stretch>
        </p:blipFill>
        <p:spPr>
          <a:xfrm>
            <a:off x="758724" y="1113366"/>
            <a:ext cx="3473450" cy="4631266"/>
          </a:xfrm>
        </p:spPr>
      </p:pic>
      <p:pic>
        <p:nvPicPr>
          <p:cNvPr id="10" name="图片 9">
            <a:extLst>
              <a:ext uri="{FF2B5EF4-FFF2-40B4-BE49-F238E27FC236}">
                <a16:creationId xmlns:a16="http://schemas.microsoft.com/office/drawing/2014/main" xmlns="" id="{55101099-9BD7-47B6-95C0-EF78D989C296}"/>
              </a:ext>
            </a:extLst>
          </p:cNvPr>
          <p:cNvPicPr>
            <a:picLocks noChangeAspect="1"/>
          </p:cNvPicPr>
          <p:nvPr/>
        </p:nvPicPr>
        <p:blipFill>
          <a:blip r:embed="rId5">
            <a:duotone>
              <a:schemeClr val="accent4">
                <a:shade val="45000"/>
                <a:satMod val="135000"/>
              </a:schemeClr>
              <a:prstClr val="white"/>
            </a:duotone>
            <a:lum bright="20000"/>
          </a:blip>
          <a:stretch>
            <a:fillRect/>
          </a:stretch>
        </p:blipFill>
        <p:spPr>
          <a:xfrm>
            <a:off x="3227840" y="1060315"/>
            <a:ext cx="3753378" cy="627183"/>
          </a:xfrm>
          <a:prstGeom prst="rect">
            <a:avLst/>
          </a:prstGeom>
        </p:spPr>
      </p:pic>
      <p:sp>
        <p:nvSpPr>
          <p:cNvPr id="40" name="文本框 39">
            <a:extLst>
              <a:ext uri="{FF2B5EF4-FFF2-40B4-BE49-F238E27FC236}">
                <a16:creationId xmlns:a16="http://schemas.microsoft.com/office/drawing/2014/main" xmlns="" id="{A216175F-C6D5-44AC-BAAB-BF348135836E}"/>
              </a:ext>
            </a:extLst>
          </p:cNvPr>
          <p:cNvSpPr txBox="1"/>
          <p:nvPr/>
        </p:nvSpPr>
        <p:spPr>
          <a:xfrm>
            <a:off x="4154350" y="1181708"/>
            <a:ext cx="2172912" cy="400110"/>
          </a:xfrm>
          <a:prstGeom prst="rect">
            <a:avLst/>
          </a:prstGeom>
          <a:noFill/>
        </p:spPr>
        <p:txBody>
          <a:bodyPr wrap="square" rtlCol="0">
            <a:spAutoFit/>
          </a:bodyPr>
          <a:lstStyle/>
          <a:p>
            <a:pPr algn="ct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TITLE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矩形 40">
            <a:extLst>
              <a:ext uri="{FF2B5EF4-FFF2-40B4-BE49-F238E27FC236}">
                <a16:creationId xmlns:a16="http://schemas.microsoft.com/office/drawing/2014/main" xmlns="" id="{0569DF9F-6F0F-49A7-8710-4C23B2D76462}"/>
              </a:ext>
            </a:extLst>
          </p:cNvPr>
          <p:cNvSpPr/>
          <p:nvPr/>
        </p:nvSpPr>
        <p:spPr>
          <a:xfrm>
            <a:off x="5434740" y="2009855"/>
            <a:ext cx="5998535" cy="955198"/>
          </a:xfrm>
          <a:prstGeom prst="rect">
            <a:avLst/>
          </a:prstGeom>
        </p:spPr>
        <p:txBody>
          <a:bodyPr wrap="square">
            <a:spAutoFit/>
          </a:bodyPr>
          <a:lstStyle/>
          <a:p>
            <a:pPr algn="just">
              <a:lnSpc>
                <a:spcPct val="130000"/>
              </a:lnSpc>
            </a:pPr>
            <a:r>
              <a:rPr lang="ms-MY" altLang="zh-CN" sz="1100" dirty="0">
                <a:solidFill>
                  <a:schemeClr val="tx1">
                    <a:lumMod val="85000"/>
                    <a:lumOff val="15000"/>
                  </a:schemeClr>
                </a:solidFill>
                <a:latin typeface="Arial" panose="020B0604020202020204" pitchFamily="34" charset="0"/>
                <a:ea typeface="Open Sans Light" pitchFamily="34" charset="0"/>
                <a:cs typeface="Arial" panose="020B0604020202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p:txBody>
      </p:sp>
      <p:grpSp>
        <p:nvGrpSpPr>
          <p:cNvPr id="2" name="组合 1">
            <a:extLst>
              <a:ext uri="{FF2B5EF4-FFF2-40B4-BE49-F238E27FC236}">
                <a16:creationId xmlns:a16="http://schemas.microsoft.com/office/drawing/2014/main" xmlns="" id="{B99BA990-AC65-4767-A451-BAD8B6CB041F}"/>
              </a:ext>
            </a:extLst>
          </p:cNvPr>
          <p:cNvGrpSpPr/>
          <p:nvPr/>
        </p:nvGrpSpPr>
        <p:grpSpPr>
          <a:xfrm>
            <a:off x="5325125" y="3287410"/>
            <a:ext cx="2083268" cy="2810693"/>
            <a:chOff x="5325125" y="3287410"/>
            <a:chExt cx="2083268" cy="2810693"/>
          </a:xfrm>
        </p:grpSpPr>
        <p:grpSp>
          <p:nvGrpSpPr>
            <p:cNvPr id="42" name="组合 41">
              <a:extLst>
                <a:ext uri="{FF2B5EF4-FFF2-40B4-BE49-F238E27FC236}">
                  <a16:creationId xmlns:a16="http://schemas.microsoft.com/office/drawing/2014/main" xmlns="" id="{58DE6BFE-7F58-47A0-AA49-21E6E99C617E}"/>
                </a:ext>
              </a:extLst>
            </p:cNvPr>
            <p:cNvGrpSpPr/>
            <p:nvPr/>
          </p:nvGrpSpPr>
          <p:grpSpPr>
            <a:xfrm>
              <a:off x="5853619" y="3287410"/>
              <a:ext cx="1006727" cy="1006727"/>
              <a:chOff x="9901196" y="4303973"/>
              <a:chExt cx="2218791" cy="2218791"/>
            </a:xfrm>
          </p:grpSpPr>
          <p:sp>
            <p:nvSpPr>
              <p:cNvPr id="43" name="Oval 23">
                <a:extLst>
                  <a:ext uri="{FF2B5EF4-FFF2-40B4-BE49-F238E27FC236}">
                    <a16:creationId xmlns:a16="http://schemas.microsoft.com/office/drawing/2014/main" xmlns="" id="{C8CE7907-436C-45FB-9EE8-DEA3931D4C21}"/>
                  </a:ext>
                </a:extLst>
              </p:cNvPr>
              <p:cNvSpPr/>
              <p:nvPr/>
            </p:nvSpPr>
            <p:spPr>
              <a:xfrm>
                <a:off x="9901196" y="4303973"/>
                <a:ext cx="2218791" cy="2218791"/>
              </a:xfrm>
              <a:prstGeom prst="ellips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262626"/>
                  </a:solidFill>
                  <a:latin typeface="Arial" panose="020B0604020202020204" pitchFamily="34" charset="0"/>
                  <a:cs typeface="Arial" panose="020B0604020202020204" pitchFamily="34" charset="0"/>
                </a:endParaRPr>
              </a:p>
            </p:txBody>
          </p:sp>
          <p:sp>
            <p:nvSpPr>
              <p:cNvPr id="44" name="Shape 2563">
                <a:extLst>
                  <a:ext uri="{FF2B5EF4-FFF2-40B4-BE49-F238E27FC236}">
                    <a16:creationId xmlns:a16="http://schemas.microsoft.com/office/drawing/2014/main" xmlns="" id="{68B2B3B9-FD2C-46F2-A48F-8C4F64A7EE2F}"/>
                  </a:ext>
                </a:extLst>
              </p:cNvPr>
              <p:cNvSpPr/>
              <p:nvPr/>
            </p:nvSpPr>
            <p:spPr>
              <a:xfrm>
                <a:off x="10690125" y="5071355"/>
                <a:ext cx="684026" cy="684026"/>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262626"/>
                  </a:solidFill>
                  <a:latin typeface="Arial" panose="020B0604020202020204" pitchFamily="34" charset="0"/>
                  <a:cs typeface="Arial" panose="020B0604020202020204" pitchFamily="34" charset="0"/>
                </a:endParaRPr>
              </a:p>
            </p:txBody>
          </p:sp>
        </p:grpSp>
        <p:sp>
          <p:nvSpPr>
            <p:cNvPr id="48" name="文本框 47">
              <a:extLst>
                <a:ext uri="{FF2B5EF4-FFF2-40B4-BE49-F238E27FC236}">
                  <a16:creationId xmlns:a16="http://schemas.microsoft.com/office/drawing/2014/main" xmlns="" id="{9354D97D-40DA-4DFB-A21A-F4B0823DBAE9}"/>
                </a:ext>
              </a:extLst>
            </p:cNvPr>
            <p:cNvSpPr txBox="1"/>
            <p:nvPr/>
          </p:nvSpPr>
          <p:spPr>
            <a:xfrm>
              <a:off x="5490139" y="4598347"/>
              <a:ext cx="173024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 HERE</a:t>
              </a:r>
              <a:endPar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矩形 49">
              <a:extLst>
                <a:ext uri="{FF2B5EF4-FFF2-40B4-BE49-F238E27FC236}">
                  <a16:creationId xmlns:a16="http://schemas.microsoft.com/office/drawing/2014/main" xmlns="" id="{275687BB-3F45-4227-8117-2BECFD96E19B}"/>
                </a:ext>
              </a:extLst>
            </p:cNvPr>
            <p:cNvSpPr/>
            <p:nvPr/>
          </p:nvSpPr>
          <p:spPr>
            <a:xfrm>
              <a:off x="5325125" y="5003251"/>
              <a:ext cx="2083268" cy="1094852"/>
            </a:xfrm>
            <a:prstGeom prst="rect">
              <a:avLst/>
            </a:prstGeom>
          </p:spPr>
          <p:txBody>
            <a:bodyPr wrap="square">
              <a:spAutoFit/>
            </a:bodyPr>
            <a:lstStyle/>
            <a:p>
              <a:pPr algn="ctr">
                <a:lnSpc>
                  <a:spcPct val="120000"/>
                </a:lnSpc>
                <a:buClr>
                  <a:srgbClr val="E24848"/>
                </a:buClr>
              </a:pPr>
              <a:r>
                <a:rPr lang="en-US" altLang="zh-CN" sz="110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a:t>
              </a:r>
            </a:p>
          </p:txBody>
        </p:sp>
      </p:grpSp>
      <p:grpSp>
        <p:nvGrpSpPr>
          <p:cNvPr id="4" name="组合 3">
            <a:extLst>
              <a:ext uri="{FF2B5EF4-FFF2-40B4-BE49-F238E27FC236}">
                <a16:creationId xmlns:a16="http://schemas.microsoft.com/office/drawing/2014/main" xmlns="" id="{6C526BE5-CA89-420D-8D05-68A4450BAFC5}"/>
              </a:ext>
            </a:extLst>
          </p:cNvPr>
          <p:cNvGrpSpPr/>
          <p:nvPr/>
        </p:nvGrpSpPr>
        <p:grpSpPr>
          <a:xfrm>
            <a:off x="7437597" y="3287409"/>
            <a:ext cx="2083268" cy="2810694"/>
            <a:chOff x="7437597" y="3287409"/>
            <a:chExt cx="2083268" cy="2810694"/>
          </a:xfrm>
        </p:grpSpPr>
        <p:grpSp>
          <p:nvGrpSpPr>
            <p:cNvPr id="45" name="组合 44">
              <a:extLst>
                <a:ext uri="{FF2B5EF4-FFF2-40B4-BE49-F238E27FC236}">
                  <a16:creationId xmlns:a16="http://schemas.microsoft.com/office/drawing/2014/main" xmlns="" id="{4FFD9FA0-52F1-4B45-A7D5-D443CED9CE9F}"/>
                </a:ext>
              </a:extLst>
            </p:cNvPr>
            <p:cNvGrpSpPr/>
            <p:nvPr/>
          </p:nvGrpSpPr>
          <p:grpSpPr>
            <a:xfrm>
              <a:off x="7963077" y="3287409"/>
              <a:ext cx="1006727" cy="1006727"/>
              <a:chOff x="14785430" y="4303973"/>
              <a:chExt cx="2218791" cy="2218791"/>
            </a:xfrm>
          </p:grpSpPr>
          <p:sp>
            <p:nvSpPr>
              <p:cNvPr id="46" name="Oval 15">
                <a:extLst>
                  <a:ext uri="{FF2B5EF4-FFF2-40B4-BE49-F238E27FC236}">
                    <a16:creationId xmlns:a16="http://schemas.microsoft.com/office/drawing/2014/main" xmlns="" id="{90225F8B-3E21-4AD1-8EEB-587D4592D2E9}"/>
                  </a:ext>
                </a:extLst>
              </p:cNvPr>
              <p:cNvSpPr/>
              <p:nvPr/>
            </p:nvSpPr>
            <p:spPr>
              <a:xfrm>
                <a:off x="14785430" y="4303973"/>
                <a:ext cx="2218791" cy="2218791"/>
              </a:xfrm>
              <a:prstGeom prst="ellips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262626"/>
                  </a:solidFill>
                  <a:latin typeface="Arial" panose="020B0604020202020204" pitchFamily="34" charset="0"/>
                  <a:cs typeface="Arial" panose="020B0604020202020204" pitchFamily="34" charset="0"/>
                </a:endParaRPr>
              </a:p>
            </p:txBody>
          </p:sp>
          <p:sp>
            <p:nvSpPr>
              <p:cNvPr id="47" name="Shape 2588">
                <a:extLst>
                  <a:ext uri="{FF2B5EF4-FFF2-40B4-BE49-F238E27FC236}">
                    <a16:creationId xmlns:a16="http://schemas.microsoft.com/office/drawing/2014/main" xmlns="" id="{DB2F311A-CD0D-42E4-9C48-0FCDD4222369}"/>
                  </a:ext>
                </a:extLst>
              </p:cNvPr>
              <p:cNvSpPr/>
              <p:nvPr/>
            </p:nvSpPr>
            <p:spPr>
              <a:xfrm>
                <a:off x="15581004" y="5133515"/>
                <a:ext cx="684024" cy="621866"/>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262626"/>
                  </a:solidFill>
                  <a:latin typeface="Arial" panose="020B0604020202020204" pitchFamily="34" charset="0"/>
                  <a:cs typeface="Arial" panose="020B0604020202020204" pitchFamily="34" charset="0"/>
                </a:endParaRPr>
              </a:p>
            </p:txBody>
          </p:sp>
        </p:grpSp>
        <p:sp>
          <p:nvSpPr>
            <p:cNvPr id="49" name="文本框 48">
              <a:extLst>
                <a:ext uri="{FF2B5EF4-FFF2-40B4-BE49-F238E27FC236}">
                  <a16:creationId xmlns:a16="http://schemas.microsoft.com/office/drawing/2014/main" xmlns="" id="{5C93F69C-8A7B-4089-9862-A5A315717531}"/>
                </a:ext>
              </a:extLst>
            </p:cNvPr>
            <p:cNvSpPr txBox="1"/>
            <p:nvPr/>
          </p:nvSpPr>
          <p:spPr>
            <a:xfrm>
              <a:off x="7599597" y="4598347"/>
              <a:ext cx="173024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 HERE</a:t>
              </a:r>
              <a:endPar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矩形 50">
              <a:extLst>
                <a:ext uri="{FF2B5EF4-FFF2-40B4-BE49-F238E27FC236}">
                  <a16:creationId xmlns:a16="http://schemas.microsoft.com/office/drawing/2014/main" xmlns="" id="{04BA9742-6615-43AA-8CE9-2782C6AA7D9C}"/>
                </a:ext>
              </a:extLst>
            </p:cNvPr>
            <p:cNvSpPr/>
            <p:nvPr/>
          </p:nvSpPr>
          <p:spPr>
            <a:xfrm>
              <a:off x="7437597" y="5003251"/>
              <a:ext cx="2083268" cy="1094852"/>
            </a:xfrm>
            <a:prstGeom prst="rect">
              <a:avLst/>
            </a:prstGeom>
          </p:spPr>
          <p:txBody>
            <a:bodyPr wrap="square">
              <a:spAutoFit/>
            </a:bodyPr>
            <a:lstStyle/>
            <a:p>
              <a:pPr algn="ctr">
                <a:lnSpc>
                  <a:spcPct val="120000"/>
                </a:lnSpc>
                <a:buClr>
                  <a:srgbClr val="E24848"/>
                </a:buClr>
              </a:pPr>
              <a:r>
                <a:rPr lang="en-US" altLang="zh-CN" sz="110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a:t>
              </a:r>
            </a:p>
          </p:txBody>
        </p:sp>
      </p:grpSp>
      <p:grpSp>
        <p:nvGrpSpPr>
          <p:cNvPr id="7" name="组合 6">
            <a:extLst>
              <a:ext uri="{FF2B5EF4-FFF2-40B4-BE49-F238E27FC236}">
                <a16:creationId xmlns:a16="http://schemas.microsoft.com/office/drawing/2014/main" xmlns="" id="{011D6EBB-3E0A-49F5-94A9-0122A8B8D882}"/>
              </a:ext>
            </a:extLst>
          </p:cNvPr>
          <p:cNvGrpSpPr/>
          <p:nvPr/>
        </p:nvGrpSpPr>
        <p:grpSpPr>
          <a:xfrm>
            <a:off x="9594752" y="3284856"/>
            <a:ext cx="2083268" cy="2810694"/>
            <a:chOff x="9594752" y="3284856"/>
            <a:chExt cx="2083268" cy="2810694"/>
          </a:xfrm>
        </p:grpSpPr>
        <p:sp>
          <p:nvSpPr>
            <p:cNvPr id="56" name="矩形 55">
              <a:extLst>
                <a:ext uri="{FF2B5EF4-FFF2-40B4-BE49-F238E27FC236}">
                  <a16:creationId xmlns:a16="http://schemas.microsoft.com/office/drawing/2014/main" xmlns="" id="{DC408702-3B86-411E-87C3-108E1F442E2E}"/>
                </a:ext>
              </a:extLst>
            </p:cNvPr>
            <p:cNvSpPr/>
            <p:nvPr/>
          </p:nvSpPr>
          <p:spPr>
            <a:xfrm>
              <a:off x="9594752" y="5000698"/>
              <a:ext cx="2083268" cy="1094852"/>
            </a:xfrm>
            <a:prstGeom prst="rect">
              <a:avLst/>
            </a:prstGeom>
          </p:spPr>
          <p:txBody>
            <a:bodyPr wrap="square">
              <a:spAutoFit/>
            </a:bodyPr>
            <a:lstStyle/>
            <a:p>
              <a:pPr algn="ctr">
                <a:lnSpc>
                  <a:spcPct val="120000"/>
                </a:lnSpc>
                <a:buClr>
                  <a:srgbClr val="E24848"/>
                </a:buClr>
              </a:pPr>
              <a:r>
                <a:rPr lang="en-US" altLang="zh-CN" sz="110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a:t>
              </a:r>
            </a:p>
          </p:txBody>
        </p:sp>
        <p:grpSp>
          <p:nvGrpSpPr>
            <p:cNvPr id="5" name="组合 4">
              <a:extLst>
                <a:ext uri="{FF2B5EF4-FFF2-40B4-BE49-F238E27FC236}">
                  <a16:creationId xmlns:a16="http://schemas.microsoft.com/office/drawing/2014/main" xmlns="" id="{8548B625-BD8A-4048-9C3A-F152DCACF497}"/>
                </a:ext>
              </a:extLst>
            </p:cNvPr>
            <p:cNvGrpSpPr/>
            <p:nvPr/>
          </p:nvGrpSpPr>
          <p:grpSpPr>
            <a:xfrm>
              <a:off x="9756752" y="3284856"/>
              <a:ext cx="1730240" cy="1649492"/>
              <a:chOff x="9756752" y="3284856"/>
              <a:chExt cx="1730240" cy="1649492"/>
            </a:xfrm>
          </p:grpSpPr>
          <p:sp>
            <p:nvSpPr>
              <p:cNvPr id="53" name="Oval 15">
                <a:extLst>
                  <a:ext uri="{FF2B5EF4-FFF2-40B4-BE49-F238E27FC236}">
                    <a16:creationId xmlns:a16="http://schemas.microsoft.com/office/drawing/2014/main" xmlns="" id="{BE172263-FD0F-4B6E-9B59-EB342970B45A}"/>
                  </a:ext>
                </a:extLst>
              </p:cNvPr>
              <p:cNvSpPr/>
              <p:nvPr/>
            </p:nvSpPr>
            <p:spPr>
              <a:xfrm>
                <a:off x="10120232" y="3284856"/>
                <a:ext cx="1006727" cy="1006727"/>
              </a:xfrm>
              <a:prstGeom prst="ellips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262626"/>
                  </a:solidFill>
                  <a:latin typeface="Arial" panose="020B0604020202020204" pitchFamily="34" charset="0"/>
                  <a:cs typeface="Arial" panose="020B0604020202020204" pitchFamily="34" charset="0"/>
                </a:endParaRPr>
              </a:p>
            </p:txBody>
          </p:sp>
          <p:sp>
            <p:nvSpPr>
              <p:cNvPr id="55" name="文本框 54">
                <a:extLst>
                  <a:ext uri="{FF2B5EF4-FFF2-40B4-BE49-F238E27FC236}">
                    <a16:creationId xmlns:a16="http://schemas.microsoft.com/office/drawing/2014/main" xmlns="" id="{48343348-D477-49CD-8C20-1308B8422425}"/>
                  </a:ext>
                </a:extLst>
              </p:cNvPr>
              <p:cNvSpPr txBox="1"/>
              <p:nvPr/>
            </p:nvSpPr>
            <p:spPr>
              <a:xfrm>
                <a:off x="9756752" y="4595794"/>
                <a:ext cx="173024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 HERE</a:t>
                </a:r>
                <a:endPar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Shape 2783">
                <a:extLst>
                  <a:ext uri="{FF2B5EF4-FFF2-40B4-BE49-F238E27FC236}">
                    <a16:creationId xmlns:a16="http://schemas.microsoft.com/office/drawing/2014/main" xmlns="" id="{0E7FC0CF-3515-40B9-9F0C-1819AB9B769F}"/>
                  </a:ext>
                </a:extLst>
              </p:cNvPr>
              <p:cNvSpPr/>
              <p:nvPr/>
            </p:nvSpPr>
            <p:spPr>
              <a:xfrm>
                <a:off x="10440646" y="3646254"/>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540822396"/>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37"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900" decel="100000" fill="hold"/>
                                        <p:tgtEl>
                                          <p:spTgt spid="2"/>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1" fill="hold">
                            <p:stCondLst>
                              <p:cond delay="4000"/>
                            </p:stCondLst>
                            <p:childTnLst>
                              <p:par>
                                <p:cTn id="22" presetID="37"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900" decel="100000" fill="hold"/>
                                        <p:tgtEl>
                                          <p:spTgt spid="4"/>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8" fill="hold">
                            <p:stCondLst>
                              <p:cond delay="5000"/>
                            </p:stCondLst>
                            <p:childTnLst>
                              <p:par>
                                <p:cTn id="29" presetID="37"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900" decel="100000" fill="hold"/>
                                        <p:tgtEl>
                                          <p:spTgt spid="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xmlns="" id="{0D110E7E-3074-45E7-9048-DE3B245E5FFC}"/>
              </a:ext>
            </a:extLst>
          </p:cNvPr>
          <p:cNvGrpSpPr/>
          <p:nvPr/>
        </p:nvGrpSpPr>
        <p:grpSpPr>
          <a:xfrm>
            <a:off x="227621" y="3813244"/>
            <a:ext cx="11849547" cy="2991002"/>
            <a:chOff x="198437" y="4202348"/>
            <a:chExt cx="10115323" cy="2553258"/>
          </a:xfrm>
        </p:grpSpPr>
        <p:pic>
          <p:nvPicPr>
            <p:cNvPr id="23" name="图片 22">
              <a:extLst>
                <a:ext uri="{FF2B5EF4-FFF2-40B4-BE49-F238E27FC236}">
                  <a16:creationId xmlns:a16="http://schemas.microsoft.com/office/drawing/2014/main" xmlns="" id="{5FD99041-E0D6-48C7-9371-AA32A67120FE}"/>
                </a:ext>
              </a:extLst>
            </p:cNvPr>
            <p:cNvPicPr>
              <a:picLocks noChangeAspect="1"/>
            </p:cNvPicPr>
            <p:nvPr/>
          </p:nvPicPr>
          <p:blipFill rotWithShape="1">
            <a:blip r:embed="rId3">
              <a:biLevel thresh="50000"/>
            </a:blip>
            <a:srcRect t="38307"/>
            <a:stretch/>
          </p:blipFill>
          <p:spPr>
            <a:xfrm>
              <a:off x="198437" y="4202349"/>
              <a:ext cx="5031001" cy="2553257"/>
            </a:xfrm>
            <a:prstGeom prst="rect">
              <a:avLst/>
            </a:prstGeom>
          </p:spPr>
        </p:pic>
        <p:pic>
          <p:nvPicPr>
            <p:cNvPr id="24" name="图片 23">
              <a:extLst>
                <a:ext uri="{FF2B5EF4-FFF2-40B4-BE49-F238E27FC236}">
                  <a16:creationId xmlns:a16="http://schemas.microsoft.com/office/drawing/2014/main" xmlns="" id="{1F5B6C1E-7980-40E5-AB92-0221ABE1A794}"/>
                </a:ext>
              </a:extLst>
            </p:cNvPr>
            <p:cNvPicPr>
              <a:picLocks noChangeAspect="1"/>
            </p:cNvPicPr>
            <p:nvPr/>
          </p:nvPicPr>
          <p:blipFill rotWithShape="1">
            <a:blip r:embed="rId3">
              <a:biLevel thresh="50000"/>
            </a:blip>
            <a:srcRect t="38307"/>
            <a:stretch/>
          </p:blipFill>
          <p:spPr>
            <a:xfrm>
              <a:off x="5282759" y="4202348"/>
              <a:ext cx="5031001" cy="2553257"/>
            </a:xfrm>
            <a:prstGeom prst="rect">
              <a:avLst/>
            </a:prstGeom>
          </p:spPr>
        </p:pic>
      </p:grpSp>
      <p:pic>
        <p:nvPicPr>
          <p:cNvPr id="18" name="图片占位符 17">
            <a:extLst>
              <a:ext uri="{FF2B5EF4-FFF2-40B4-BE49-F238E27FC236}">
                <a16:creationId xmlns:a16="http://schemas.microsoft.com/office/drawing/2014/main" xmlns="" id="{012C4809-73A1-4863-A32E-E2DD7C58A5AB}"/>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1123" t="25514" b="24391"/>
          <a:stretch/>
        </p:blipFill>
        <p:spPr>
          <a:xfrm>
            <a:off x="468312" y="2140085"/>
            <a:ext cx="11255375" cy="3263630"/>
          </a:xfrm>
        </p:spPr>
      </p:pic>
      <p:pic>
        <p:nvPicPr>
          <p:cNvPr id="20" name="图片 19">
            <a:extLst>
              <a:ext uri="{FF2B5EF4-FFF2-40B4-BE49-F238E27FC236}">
                <a16:creationId xmlns:a16="http://schemas.microsoft.com/office/drawing/2014/main" xmlns="" id="{9DE695C3-E9C6-4C65-B7E0-40639241A7B3}"/>
              </a:ext>
            </a:extLst>
          </p:cNvPr>
          <p:cNvPicPr>
            <a:picLocks noChangeAspect="1"/>
          </p:cNvPicPr>
          <p:nvPr/>
        </p:nvPicPr>
        <p:blipFill>
          <a:blip r:embed="rId5"/>
          <a:stretch>
            <a:fillRect/>
          </a:stretch>
        </p:blipFill>
        <p:spPr>
          <a:xfrm>
            <a:off x="778243" y="501228"/>
            <a:ext cx="1447026" cy="778720"/>
          </a:xfrm>
          <a:prstGeom prst="rect">
            <a:avLst/>
          </a:prstGeom>
        </p:spPr>
      </p:pic>
      <p:pic>
        <p:nvPicPr>
          <p:cNvPr id="22" name="图片 21">
            <a:extLst>
              <a:ext uri="{FF2B5EF4-FFF2-40B4-BE49-F238E27FC236}">
                <a16:creationId xmlns:a16="http://schemas.microsoft.com/office/drawing/2014/main" xmlns="" id="{8F6F9F1C-82EB-442E-BC17-7C3E1CCBF502}"/>
              </a:ext>
            </a:extLst>
          </p:cNvPr>
          <p:cNvPicPr>
            <a:picLocks noChangeAspect="1"/>
          </p:cNvPicPr>
          <p:nvPr/>
        </p:nvPicPr>
        <p:blipFill>
          <a:blip r:embed="rId6"/>
          <a:stretch>
            <a:fillRect/>
          </a:stretch>
        </p:blipFill>
        <p:spPr>
          <a:xfrm>
            <a:off x="867296" y="1333703"/>
            <a:ext cx="1202309" cy="1621443"/>
          </a:xfrm>
          <a:prstGeom prst="rect">
            <a:avLst/>
          </a:prstGeom>
        </p:spPr>
      </p:pic>
      <p:sp>
        <p:nvSpPr>
          <p:cNvPr id="73" name="任意多边形: 形状 72">
            <a:extLst>
              <a:ext uri="{FF2B5EF4-FFF2-40B4-BE49-F238E27FC236}">
                <a16:creationId xmlns:a16="http://schemas.microsoft.com/office/drawing/2014/main" xmlns="" id="{8713A44B-39E0-4330-BA72-B1151D993F34}"/>
              </a:ext>
            </a:extLst>
          </p:cNvPr>
          <p:cNvSpPr/>
          <p:nvPr/>
        </p:nvSpPr>
        <p:spPr>
          <a:xfrm rot="16200000">
            <a:off x="10600038" y="5143749"/>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a:extLst>
              <a:ext uri="{FF2B5EF4-FFF2-40B4-BE49-F238E27FC236}">
                <a16:creationId xmlns:a16="http://schemas.microsoft.com/office/drawing/2014/main" xmlns="" id="{D2C50469-3A36-410B-A0A1-857E622DEE0C}"/>
              </a:ext>
            </a:extLst>
          </p:cNvPr>
          <p:cNvGrpSpPr/>
          <p:nvPr/>
        </p:nvGrpSpPr>
        <p:grpSpPr>
          <a:xfrm flipH="1">
            <a:off x="468312" y="5815146"/>
            <a:ext cx="1059710" cy="259759"/>
            <a:chOff x="8963879" y="1087878"/>
            <a:chExt cx="1673366" cy="410180"/>
          </a:xfrm>
          <a:solidFill>
            <a:srgbClr val="0D0D0D"/>
          </a:solidFill>
        </p:grpSpPr>
        <p:sp>
          <p:nvSpPr>
            <p:cNvPr id="68" name="等腰三角形 67">
              <a:extLst>
                <a:ext uri="{FF2B5EF4-FFF2-40B4-BE49-F238E27FC236}">
                  <a16:creationId xmlns:a16="http://schemas.microsoft.com/office/drawing/2014/main" xmlns="" id="{8DC72B04-EAD9-4091-8E28-628EC2E1ECAB}"/>
                </a:ext>
              </a:extLst>
            </p:cNvPr>
            <p:cNvSpPr/>
            <p:nvPr/>
          </p:nvSpPr>
          <p:spPr>
            <a:xfrm rot="5400000">
              <a:off x="8935702" y="11176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等腰三角形 68">
              <a:extLst>
                <a:ext uri="{FF2B5EF4-FFF2-40B4-BE49-F238E27FC236}">
                  <a16:creationId xmlns:a16="http://schemas.microsoft.com/office/drawing/2014/main" xmlns="" id="{1B4747EC-CB9B-4BA9-81D6-3F0E986BAD58}"/>
                </a:ext>
              </a:extLst>
            </p:cNvPr>
            <p:cNvSpPr/>
            <p:nvPr/>
          </p:nvSpPr>
          <p:spPr>
            <a:xfrm rot="5400000">
              <a:off x="9375992" y="11160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等腰三角形 69">
              <a:extLst>
                <a:ext uri="{FF2B5EF4-FFF2-40B4-BE49-F238E27FC236}">
                  <a16:creationId xmlns:a16="http://schemas.microsoft.com/office/drawing/2014/main" xmlns="" id="{93707918-A341-4D86-8EB9-43A4A6927B06}"/>
                </a:ext>
              </a:extLst>
            </p:cNvPr>
            <p:cNvSpPr/>
            <p:nvPr/>
          </p:nvSpPr>
          <p:spPr>
            <a:xfrm rot="5400000">
              <a:off x="9816281" y="1116056"/>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等腰三角形 70">
              <a:extLst>
                <a:ext uri="{FF2B5EF4-FFF2-40B4-BE49-F238E27FC236}">
                  <a16:creationId xmlns:a16="http://schemas.microsoft.com/office/drawing/2014/main" xmlns="" id="{1F54576F-6FD4-4CF9-98FC-5DF855F22DC6}"/>
                </a:ext>
              </a:extLst>
            </p:cNvPr>
            <p:cNvSpPr/>
            <p:nvPr/>
          </p:nvSpPr>
          <p:spPr>
            <a:xfrm rot="5400000">
              <a:off x="10256860" y="11160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2" name="图片 71">
            <a:extLst>
              <a:ext uri="{FF2B5EF4-FFF2-40B4-BE49-F238E27FC236}">
                <a16:creationId xmlns:a16="http://schemas.microsoft.com/office/drawing/2014/main" xmlns="" id="{303F0387-A4A7-4CE3-B608-4CF2808A6C9C}"/>
              </a:ext>
            </a:extLst>
          </p:cNvPr>
          <p:cNvPicPr>
            <a:picLocks noChangeAspect="1"/>
          </p:cNvPicPr>
          <p:nvPr/>
        </p:nvPicPr>
        <p:blipFill>
          <a:blip r:embed="rId7">
            <a:biLevel thresh="50000"/>
          </a:blip>
          <a:stretch>
            <a:fillRect/>
          </a:stretch>
        </p:blipFill>
        <p:spPr>
          <a:xfrm>
            <a:off x="11352733" y="5030526"/>
            <a:ext cx="190364" cy="190855"/>
          </a:xfrm>
          <a:prstGeom prst="rect">
            <a:avLst/>
          </a:prstGeom>
        </p:spPr>
      </p:pic>
      <p:sp>
        <p:nvSpPr>
          <p:cNvPr id="19" name="TextBox 76">
            <a:extLst>
              <a:ext uri="{FF2B5EF4-FFF2-40B4-BE49-F238E27FC236}">
                <a16:creationId xmlns:a16="http://schemas.microsoft.com/office/drawing/2014/main" xmlns="" id="{EFECBE23-8D88-49A6-B9C8-5C82A839B056}"/>
              </a:ext>
            </a:extLst>
          </p:cNvPr>
          <p:cNvSpPr txBox="1"/>
          <p:nvPr/>
        </p:nvSpPr>
        <p:spPr>
          <a:xfrm>
            <a:off x="2339480" y="501228"/>
            <a:ext cx="564798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CAN CHANGE YOUR </a:t>
            </a:r>
            <a:r>
              <a:rPr lang="en-US" altLang="zh-CN" sz="2400" b="1" dirty="0">
                <a:solidFill>
                  <a:srgbClr val="F1901F"/>
                </a:solidFill>
                <a:latin typeface="微软雅黑" panose="020B0503020204020204" pitchFamily="34" charset="-122"/>
                <a:ea typeface="微软雅黑" panose="020B0503020204020204" pitchFamily="34" charset="-122"/>
              </a:rPr>
              <a:t>PHOTOS</a:t>
            </a:r>
            <a:endParaRPr lang="zh-CN" altLang="en-US" sz="3200" b="1" dirty="0">
              <a:solidFill>
                <a:srgbClr val="F1901F"/>
              </a:solidFill>
              <a:latin typeface="微软雅黑" panose="020B0503020204020204" pitchFamily="34" charset="-122"/>
              <a:ea typeface="微软雅黑" panose="020B0503020204020204" pitchFamily="34" charset="-122"/>
            </a:endParaRPr>
          </a:p>
        </p:txBody>
      </p:sp>
      <p:sp>
        <p:nvSpPr>
          <p:cNvPr id="21" name="文本框 10">
            <a:extLst>
              <a:ext uri="{FF2B5EF4-FFF2-40B4-BE49-F238E27FC236}">
                <a16:creationId xmlns:a16="http://schemas.microsoft.com/office/drawing/2014/main" xmlns="" id="{F1FF2247-A379-409D-8CB2-AADB3D081AD6}"/>
              </a:ext>
            </a:extLst>
          </p:cNvPr>
          <p:cNvSpPr txBox="1"/>
          <p:nvPr/>
        </p:nvSpPr>
        <p:spPr>
          <a:xfrm>
            <a:off x="2268042" y="968867"/>
            <a:ext cx="7937035" cy="1171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100" dirty="0">
                <a:solidFill>
                  <a:schemeClr val="bg2">
                    <a:lumMod val="2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 Please add your text description to the flying impression plane. Please add your text description to the flying impression plane. Please add your text description to the flying impression plane. Please add your text description to the flying impression plane.</a:t>
            </a:r>
          </a:p>
          <a:p>
            <a:pPr>
              <a:lnSpc>
                <a:spcPct val="130000"/>
              </a:lnSpc>
            </a:pPr>
            <a:endParaRPr lang="en-US" altLang="zh-CN" sz="110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481024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7" presetClass="entr" presetSubtype="1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strVal val="#ppt_h"/>
                                          </p:val>
                                        </p:tav>
                                        <p:tav tm="100000">
                                          <p:val>
                                            <p:strVal val="#ppt_h"/>
                                          </p:val>
                                        </p:tav>
                                      </p:tavLst>
                                    </p:anim>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down)">
                                      <p:cBhvr>
                                        <p:cTn id="24" dur="500"/>
                                        <p:tgtEl>
                                          <p:spTgt spid="73"/>
                                        </p:tgtEl>
                                      </p:cBhvr>
                                    </p:animEffect>
                                  </p:childTnLst>
                                </p:cTn>
                              </p:par>
                            </p:childTnLst>
                          </p:cTn>
                        </p:par>
                        <p:par>
                          <p:cTn id="25" fill="hold">
                            <p:stCondLst>
                              <p:cond delay="3000"/>
                            </p:stCondLst>
                            <p:childTnLst>
                              <p:par>
                                <p:cTn id="26" presetID="49" presetClass="entr" presetSubtype="0" decel="100000"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 calcmode="lin" valueType="num">
                                      <p:cBhvr>
                                        <p:cTn id="30" dur="500" fill="hold"/>
                                        <p:tgtEl>
                                          <p:spTgt spid="72"/>
                                        </p:tgtEl>
                                        <p:attrNameLst>
                                          <p:attrName>style.rotation</p:attrName>
                                        </p:attrNameLst>
                                      </p:cBhvr>
                                      <p:tavLst>
                                        <p:tav tm="0">
                                          <p:val>
                                            <p:fltVal val="360"/>
                                          </p:val>
                                        </p:tav>
                                        <p:tav tm="100000">
                                          <p:val>
                                            <p:fltVal val="0"/>
                                          </p:val>
                                        </p:tav>
                                      </p:tavLst>
                                    </p:anim>
                                    <p:animEffect transition="in" filter="fade">
                                      <p:cBhvr>
                                        <p:cTn id="3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a:extLst>
              <a:ext uri="{FF2B5EF4-FFF2-40B4-BE49-F238E27FC236}">
                <a16:creationId xmlns:a16="http://schemas.microsoft.com/office/drawing/2014/main" xmlns="" id="{E45B7FDE-7569-4891-A307-C58BF3772A7B}"/>
              </a:ext>
            </a:extLst>
          </p:cNvPr>
          <p:cNvPicPr>
            <a:picLocks noChangeAspect="1"/>
          </p:cNvPicPr>
          <p:nvPr/>
        </p:nvPicPr>
        <p:blipFill rotWithShape="1">
          <a:blip r:embed="rId3">
            <a:biLevel thresh="50000"/>
          </a:blip>
          <a:srcRect r="-19" b="-275"/>
          <a:stretch/>
        </p:blipFill>
        <p:spPr>
          <a:xfrm flipH="1">
            <a:off x="4290007" y="860342"/>
            <a:ext cx="4523362" cy="4557499"/>
          </a:xfrm>
          <a:prstGeom prst="rect">
            <a:avLst/>
          </a:prstGeom>
        </p:spPr>
      </p:pic>
      <p:sp>
        <p:nvSpPr>
          <p:cNvPr id="43" name="Rectangle 23">
            <a:extLst>
              <a:ext uri="{FF2B5EF4-FFF2-40B4-BE49-F238E27FC236}">
                <a16:creationId xmlns:a16="http://schemas.microsoft.com/office/drawing/2014/main" xmlns="" id="{615BA823-6C59-4CB6-8457-117F8CB24AA0}"/>
              </a:ext>
            </a:extLst>
          </p:cNvPr>
          <p:cNvSpPr/>
          <p:nvPr/>
        </p:nvSpPr>
        <p:spPr>
          <a:xfrm>
            <a:off x="4644379" y="5651657"/>
            <a:ext cx="2903241"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45" name="椭圆 44">
            <a:extLst>
              <a:ext uri="{FF2B5EF4-FFF2-40B4-BE49-F238E27FC236}">
                <a16:creationId xmlns:a16="http://schemas.microsoft.com/office/drawing/2014/main" xmlns="" id="{0D654B50-CB91-433F-929E-BA30090BD996}"/>
              </a:ext>
            </a:extLst>
          </p:cNvPr>
          <p:cNvSpPr/>
          <p:nvPr/>
        </p:nvSpPr>
        <p:spPr>
          <a:xfrm>
            <a:off x="3639828" y="3293420"/>
            <a:ext cx="758719" cy="758719"/>
          </a:xfrm>
          <a:prstGeom prst="ellipse">
            <a:avLst/>
          </a:prstGeom>
          <a:noFill/>
          <a:ln w="41275">
            <a:solidFill>
              <a:srgbClr val="0D0D0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ADB118BB-211E-4419-9677-1E48ED70F5C9}"/>
              </a:ext>
            </a:extLst>
          </p:cNvPr>
          <p:cNvPicPr>
            <a:picLocks noChangeAspect="1"/>
          </p:cNvPicPr>
          <p:nvPr/>
        </p:nvPicPr>
        <p:blipFill rotWithShape="1">
          <a:blip r:embed="rId3">
            <a:biLevel thresh="50000"/>
          </a:blip>
          <a:srcRect r="29267" b="11489"/>
          <a:stretch/>
        </p:blipFill>
        <p:spPr>
          <a:xfrm flipH="1">
            <a:off x="182639" y="4871343"/>
            <a:ext cx="1422423" cy="1788785"/>
          </a:xfrm>
          <a:prstGeom prst="rect">
            <a:avLst/>
          </a:prstGeom>
        </p:spPr>
      </p:pic>
      <p:pic>
        <p:nvPicPr>
          <p:cNvPr id="47" name="图片 46">
            <a:extLst>
              <a:ext uri="{FF2B5EF4-FFF2-40B4-BE49-F238E27FC236}">
                <a16:creationId xmlns:a16="http://schemas.microsoft.com/office/drawing/2014/main" xmlns="" id="{0D4F70B9-66E1-4886-B0B7-F51D94341947}"/>
              </a:ext>
            </a:extLst>
          </p:cNvPr>
          <p:cNvPicPr>
            <a:picLocks noChangeAspect="1"/>
          </p:cNvPicPr>
          <p:nvPr/>
        </p:nvPicPr>
        <p:blipFill rotWithShape="1">
          <a:blip r:embed="rId4">
            <a:biLevel thresh="50000"/>
          </a:blip>
          <a:srcRect l="-1642" r="-1"/>
          <a:stretch/>
        </p:blipFill>
        <p:spPr>
          <a:xfrm rot="5400000">
            <a:off x="9512366" y="4960022"/>
            <a:ext cx="1946875" cy="1468084"/>
          </a:xfrm>
          <a:prstGeom prst="rect">
            <a:avLst/>
          </a:prstGeom>
        </p:spPr>
      </p:pic>
      <p:pic>
        <p:nvPicPr>
          <p:cNvPr id="50" name="图片 49">
            <a:extLst>
              <a:ext uri="{FF2B5EF4-FFF2-40B4-BE49-F238E27FC236}">
                <a16:creationId xmlns:a16="http://schemas.microsoft.com/office/drawing/2014/main" xmlns="" id="{21B02676-6488-4842-8AFA-F040DF022E53}"/>
              </a:ext>
            </a:extLst>
          </p:cNvPr>
          <p:cNvPicPr>
            <a:picLocks noChangeAspect="1"/>
          </p:cNvPicPr>
          <p:nvPr/>
        </p:nvPicPr>
        <p:blipFill>
          <a:blip r:embed="rId5">
            <a:biLevel thresh="50000"/>
          </a:blip>
          <a:stretch>
            <a:fillRect/>
          </a:stretch>
        </p:blipFill>
        <p:spPr>
          <a:xfrm>
            <a:off x="2285798" y="1897681"/>
            <a:ext cx="190364" cy="190855"/>
          </a:xfrm>
          <a:prstGeom prst="rect">
            <a:avLst/>
          </a:prstGeom>
        </p:spPr>
      </p:pic>
      <p:grpSp>
        <p:nvGrpSpPr>
          <p:cNvPr id="51" name="组合 50">
            <a:extLst>
              <a:ext uri="{FF2B5EF4-FFF2-40B4-BE49-F238E27FC236}">
                <a16:creationId xmlns:a16="http://schemas.microsoft.com/office/drawing/2014/main" xmlns="" id="{E6042AC7-7606-4948-9690-DAAA6C47E558}"/>
              </a:ext>
            </a:extLst>
          </p:cNvPr>
          <p:cNvGrpSpPr/>
          <p:nvPr/>
        </p:nvGrpSpPr>
        <p:grpSpPr>
          <a:xfrm>
            <a:off x="8571628" y="2185021"/>
            <a:ext cx="1161253" cy="386380"/>
            <a:chOff x="9116279" y="1240278"/>
            <a:chExt cx="1232787" cy="410180"/>
          </a:xfrm>
          <a:solidFill>
            <a:srgbClr val="0D0D0D"/>
          </a:solidFill>
        </p:grpSpPr>
        <p:sp>
          <p:nvSpPr>
            <p:cNvPr id="52" name="等腰三角形 51">
              <a:extLst>
                <a:ext uri="{FF2B5EF4-FFF2-40B4-BE49-F238E27FC236}">
                  <a16:creationId xmlns:a16="http://schemas.microsoft.com/office/drawing/2014/main" xmlns="" id="{0C1BEE9F-A007-4593-8A53-E4FE08BC95C2}"/>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xmlns="" id="{116E1AE5-7E98-456C-AC94-9CE3ED1CD2F8}"/>
                </a:ext>
              </a:extLst>
            </p:cNvPr>
            <p:cNvSpPr/>
            <p:nvPr/>
          </p:nvSpPr>
          <p:spPr>
            <a:xfrm rot="5400000">
              <a:off x="9528392" y="1268455"/>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等腰三角形 64">
              <a:extLst>
                <a:ext uri="{FF2B5EF4-FFF2-40B4-BE49-F238E27FC236}">
                  <a16:creationId xmlns:a16="http://schemas.microsoft.com/office/drawing/2014/main" xmlns="" id="{062DD8AC-565A-4FEF-A0C1-5F827E832C14}"/>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a:extLst>
              <a:ext uri="{FF2B5EF4-FFF2-40B4-BE49-F238E27FC236}">
                <a16:creationId xmlns:a16="http://schemas.microsoft.com/office/drawing/2014/main" xmlns="" id="{8D4DA137-9A2C-4B8F-A408-E07152215DF5}"/>
              </a:ext>
            </a:extLst>
          </p:cNvPr>
          <p:cNvSpPr txBox="1"/>
          <p:nvPr/>
        </p:nvSpPr>
        <p:spPr>
          <a:xfrm rot="8474506">
            <a:off x="4006373" y="1165942"/>
            <a:ext cx="1826555" cy="528123"/>
          </a:xfrm>
          <a:prstGeom prst="rect">
            <a:avLst/>
          </a:prstGeom>
          <a:noFill/>
        </p:spPr>
        <p:txBody>
          <a:bodyPr wrap="square" rtlCol="0">
            <a:prstTxWarp prst="textArchDown">
              <a:avLst>
                <a:gd name="adj" fmla="val 500532"/>
              </a:avLst>
            </a:prstTxWarp>
            <a:spAutoFit/>
          </a:bodyPr>
          <a:lstStyle/>
          <a:p>
            <a:pPr>
              <a:lnSpc>
                <a:spcPts val="6600"/>
              </a:lnSpc>
            </a:pPr>
            <a:r>
              <a:rPr lang="en-US" altLang="zh-CN" sz="1200" b="1" dirty="0">
                <a:latin typeface="Arial" panose="020B0604020202020204" pitchFamily="34" charset="0"/>
                <a:ea typeface="Open Sans" panose="020B0606030504020204" pitchFamily="34" charset="0"/>
                <a:cs typeface="Arial" panose="020B0604020202020204" pitchFamily="34" charset="0"/>
              </a:rPr>
              <a:t>Black and white fashion</a:t>
            </a:r>
            <a:endParaRPr lang="en-US" altLang="zh-CN" sz="1000" b="1" dirty="0">
              <a:latin typeface="Arial" panose="020B0604020202020204" pitchFamily="34" charset="0"/>
              <a:ea typeface="Open Sans" panose="020B0606030504020204" pitchFamily="34" charset="0"/>
              <a:cs typeface="Arial" panose="020B0604020202020204" pitchFamily="34" charset="0"/>
            </a:endParaRPr>
          </a:p>
        </p:txBody>
      </p:sp>
      <p:pic>
        <p:nvPicPr>
          <p:cNvPr id="69" name="图片 68">
            <a:extLst>
              <a:ext uri="{FF2B5EF4-FFF2-40B4-BE49-F238E27FC236}">
                <a16:creationId xmlns:a16="http://schemas.microsoft.com/office/drawing/2014/main" xmlns="" id="{12C67719-5AE7-4471-A177-CEF6BA02BC2B}"/>
              </a:ext>
            </a:extLst>
          </p:cNvPr>
          <p:cNvPicPr>
            <a:picLocks noChangeAspect="1"/>
          </p:cNvPicPr>
          <p:nvPr/>
        </p:nvPicPr>
        <p:blipFill>
          <a:blip r:embed="rId6">
            <a:biLevel thresh="50000"/>
          </a:blip>
          <a:stretch>
            <a:fillRect/>
          </a:stretch>
        </p:blipFill>
        <p:spPr>
          <a:xfrm rot="5400000">
            <a:off x="8486" y="688003"/>
            <a:ext cx="1770726" cy="591767"/>
          </a:xfrm>
          <a:prstGeom prst="rect">
            <a:avLst/>
          </a:prstGeom>
        </p:spPr>
      </p:pic>
      <p:sp>
        <p:nvSpPr>
          <p:cNvPr id="2" name="矩形 1">
            <a:extLst>
              <a:ext uri="{FF2B5EF4-FFF2-40B4-BE49-F238E27FC236}">
                <a16:creationId xmlns:a16="http://schemas.microsoft.com/office/drawing/2014/main" xmlns="" id="{516DEF6E-F426-4430-A3CF-1F2A7F78C3BC}"/>
              </a:ext>
            </a:extLst>
          </p:cNvPr>
          <p:cNvSpPr/>
          <p:nvPr/>
        </p:nvSpPr>
        <p:spPr>
          <a:xfrm>
            <a:off x="4779558" y="5166655"/>
            <a:ext cx="2632881" cy="438647"/>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a16="http://schemas.microsoft.com/office/drawing/2014/main" xmlns="" id="{34258D35-0E93-4844-83F9-AAA8F038E19C}"/>
              </a:ext>
            </a:extLst>
          </p:cNvPr>
          <p:cNvSpPr txBox="1"/>
          <p:nvPr/>
        </p:nvSpPr>
        <p:spPr>
          <a:xfrm>
            <a:off x="4862715" y="5221647"/>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任意多边形: 形状 48">
            <a:extLst>
              <a:ext uri="{FF2B5EF4-FFF2-40B4-BE49-F238E27FC236}">
                <a16:creationId xmlns:a16="http://schemas.microsoft.com/office/drawing/2014/main" xmlns="" id="{51AABBA1-300C-44F8-A200-3035371FDE71}"/>
              </a:ext>
            </a:extLst>
          </p:cNvPr>
          <p:cNvSpPr/>
          <p:nvPr/>
        </p:nvSpPr>
        <p:spPr>
          <a:xfrm>
            <a:off x="662002" y="4571190"/>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a16="http://schemas.microsoft.com/office/drawing/2014/main" xmlns="" id="{0AB48361-BE7C-42D2-A9CE-4205CFF23528}"/>
              </a:ext>
            </a:extLst>
          </p:cNvPr>
          <p:cNvSpPr txBox="1"/>
          <p:nvPr/>
        </p:nvSpPr>
        <p:spPr>
          <a:xfrm>
            <a:off x="11219846" y="280423"/>
            <a:ext cx="1169220" cy="276999"/>
          </a:xfrm>
          <a:prstGeom prst="rect">
            <a:avLst/>
          </a:prstGeom>
          <a:noFill/>
        </p:spPr>
        <p:txBody>
          <a:bodyPr wrap="square" rtlCol="0">
            <a:spAutoFit/>
          </a:bodyPr>
          <a:lstStyle/>
          <a:p>
            <a:r>
              <a:rPr lang="en-US" altLang="zh-CN" sz="1200" b="1" dirty="0">
                <a:solidFill>
                  <a:schemeClr val="tx1">
                    <a:lumMod val="95000"/>
                    <a:lumOff val="5000"/>
                  </a:schemeClr>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xmlns="" id="{480B8CAB-B756-4D31-A291-8FDFAD479AC0}"/>
              </a:ext>
            </a:extLst>
          </p:cNvPr>
          <p:cNvSpPr txBox="1"/>
          <p:nvPr/>
        </p:nvSpPr>
        <p:spPr>
          <a:xfrm>
            <a:off x="9613741" y="3145021"/>
            <a:ext cx="1832266" cy="1862048"/>
          </a:xfrm>
          <a:prstGeom prst="rect">
            <a:avLst/>
          </a:prstGeom>
          <a:noFill/>
        </p:spPr>
        <p:txBody>
          <a:bodyPr wrap="square" rtlCol="0">
            <a:spAutoFit/>
          </a:bodyPr>
          <a:lstStyle/>
          <a:p>
            <a:r>
              <a:rPr lang="en-US" altLang="zh-CN" sz="11500" b="1" dirty="0">
                <a:latin typeface="Arial" panose="020B0604020202020204" pitchFamily="34" charset="0"/>
                <a:cs typeface="Arial" panose="020B0604020202020204" pitchFamily="34" charset="0"/>
              </a:rPr>
              <a:t>02</a:t>
            </a:r>
            <a:endParaRPr lang="zh-CN" altLang="en-US" sz="11500" b="1" dirty="0">
              <a:latin typeface="Arial" panose="020B0604020202020204" pitchFamily="34" charset="0"/>
              <a:cs typeface="Arial" panose="020B0604020202020204" pitchFamily="34" charset="0"/>
            </a:endParaRPr>
          </a:p>
        </p:txBody>
      </p:sp>
      <p:pic>
        <p:nvPicPr>
          <p:cNvPr id="15" name="图片占位符 14">
            <a:extLst>
              <a:ext uri="{FF2B5EF4-FFF2-40B4-BE49-F238E27FC236}">
                <a16:creationId xmlns:a16="http://schemas.microsoft.com/office/drawing/2014/main" xmlns="" id="{9C2F5661-0EAB-417D-A18A-1A282B502746}"/>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tretch>
            <a:fillRect/>
          </a:stretch>
        </p:blipFill>
        <p:spPr>
          <a:xfrm>
            <a:off x="4494476" y="874715"/>
            <a:ext cx="3222504" cy="4078609"/>
          </a:xfrm>
        </p:spPr>
      </p:pic>
    </p:spTree>
    <p:extLst>
      <p:ext uri="{BB962C8B-B14F-4D97-AF65-F5344CB8AC3E}">
        <p14:creationId xmlns:p14="http://schemas.microsoft.com/office/powerpoint/2010/main" val="6533179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strVal val="#ppt_w*0.70"/>
                                          </p:val>
                                        </p:tav>
                                        <p:tav tm="100000">
                                          <p:val>
                                            <p:strVal val="#ppt_w"/>
                                          </p:val>
                                        </p:tav>
                                      </p:tavLst>
                                    </p:anim>
                                    <p:anim calcmode="lin" valueType="num">
                                      <p:cBhvr>
                                        <p:cTn id="8" dur="1000" fill="hold"/>
                                        <p:tgtEl>
                                          <p:spTgt spid="44"/>
                                        </p:tgtEl>
                                        <p:attrNameLst>
                                          <p:attrName>ppt_h</p:attrName>
                                        </p:attrNameLst>
                                      </p:cBhvr>
                                      <p:tavLst>
                                        <p:tav tm="0">
                                          <p:val>
                                            <p:strVal val="#ppt_h"/>
                                          </p:val>
                                        </p:tav>
                                        <p:tav tm="100000">
                                          <p:val>
                                            <p:strVal val="#ppt_h"/>
                                          </p:val>
                                        </p:tav>
                                      </p:tavLst>
                                    </p:anim>
                                    <p:animEffect transition="in" filter="fade">
                                      <p:cBhvr>
                                        <p:cTn id="9" dur="1000"/>
                                        <p:tgtEl>
                                          <p:spTgt spid="44"/>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800" decel="100000"/>
                                        <p:tgtEl>
                                          <p:spTgt spid="15"/>
                                        </p:tgtEl>
                                      </p:cBhvr>
                                    </p:animEffect>
                                    <p:anim calcmode="lin" valueType="num">
                                      <p:cBhvr>
                                        <p:cTn id="14" dur="800" decel="100000" fill="hold"/>
                                        <p:tgtEl>
                                          <p:spTgt spid="15"/>
                                        </p:tgtEl>
                                        <p:attrNameLst>
                                          <p:attrName>style.rotation</p:attrName>
                                        </p:attrNameLst>
                                      </p:cBhvr>
                                      <p:tavLst>
                                        <p:tav tm="0">
                                          <p:val>
                                            <p:fltVal val="-90"/>
                                          </p:val>
                                        </p:tav>
                                        <p:tav tm="100000">
                                          <p:val>
                                            <p:fltVal val="0"/>
                                          </p:val>
                                        </p:tav>
                                      </p:tavLst>
                                    </p:anim>
                                    <p:anim calcmode="lin" valueType="num">
                                      <p:cBhvr>
                                        <p:cTn id="15" dur="800" decel="100000" fill="hold"/>
                                        <p:tgtEl>
                                          <p:spTgt spid="15"/>
                                        </p:tgtEl>
                                        <p:attrNameLst>
                                          <p:attrName>ppt_x</p:attrName>
                                        </p:attrNameLst>
                                      </p:cBhvr>
                                      <p:tavLst>
                                        <p:tav tm="0">
                                          <p:val>
                                            <p:strVal val="#ppt_x+0.4"/>
                                          </p:val>
                                        </p:tav>
                                        <p:tav tm="100000">
                                          <p:val>
                                            <p:strVal val="#ppt_x-0.05"/>
                                          </p:val>
                                        </p:tav>
                                      </p:tavLst>
                                    </p:anim>
                                    <p:anim calcmode="lin" valueType="num">
                                      <p:cBhvr>
                                        <p:cTn id="16" dur="800" decel="100000" fill="hold"/>
                                        <p:tgtEl>
                                          <p:spTgt spid="1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900" decel="100000" fill="hold"/>
                                        <p:tgtEl>
                                          <p:spTgt spid="2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Effect transition="in" filter="fade">
                                      <p:cBhvr>
                                        <p:cTn id="31" dur="500"/>
                                        <p:tgtEl>
                                          <p:spTgt spid="68"/>
                                        </p:tgtEl>
                                      </p:cBhvr>
                                    </p:animEffect>
                                  </p:childTnLst>
                                </p:cTn>
                              </p:par>
                            </p:childTnLst>
                          </p:cTn>
                        </p:par>
                        <p:par>
                          <p:cTn id="32" fill="hold">
                            <p:stCondLst>
                              <p:cond delay="44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67"/>
                                        </p:tgtEl>
                                        <p:attrNameLst>
                                          <p:attrName>style.visibility</p:attrName>
                                        </p:attrNameLst>
                                      </p:cBhvr>
                                      <p:to>
                                        <p:strVal val="visible"/>
                                      </p:to>
                                    </p:set>
                                    <p:anim calcmode="lin" valueType="num">
                                      <p:cBhvr>
                                        <p:cTn id="35" dur="500" fill="hold"/>
                                        <p:tgtEl>
                                          <p:spTgt spid="67"/>
                                        </p:tgtEl>
                                        <p:attrNameLst>
                                          <p:attrName>ppt_w</p:attrName>
                                        </p:attrNameLst>
                                      </p:cBhvr>
                                      <p:tavLst>
                                        <p:tav tm="0">
                                          <p:val>
                                            <p:fltVal val="0"/>
                                          </p:val>
                                        </p:tav>
                                        <p:tav tm="100000">
                                          <p:val>
                                            <p:strVal val="#ppt_w"/>
                                          </p:val>
                                        </p:tav>
                                      </p:tavLst>
                                    </p:anim>
                                    <p:anim calcmode="lin" valueType="num">
                                      <p:cBhvr>
                                        <p:cTn id="36" dur="500" fill="hold"/>
                                        <p:tgtEl>
                                          <p:spTgt spid="67"/>
                                        </p:tgtEl>
                                        <p:attrNameLst>
                                          <p:attrName>ppt_h</p:attrName>
                                        </p:attrNameLst>
                                      </p:cBhvr>
                                      <p:tavLst>
                                        <p:tav tm="0">
                                          <p:val>
                                            <p:fltVal val="0"/>
                                          </p:val>
                                        </p:tav>
                                        <p:tav tm="100000">
                                          <p:val>
                                            <p:strVal val="#ppt_h"/>
                                          </p:val>
                                        </p:tav>
                                      </p:tavLst>
                                    </p:anim>
                                    <p:animEffect transition="in" filter="fade">
                                      <p:cBhvr>
                                        <p:cTn id="3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7"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a:extLst>
              <a:ext uri="{FF2B5EF4-FFF2-40B4-BE49-F238E27FC236}">
                <a16:creationId xmlns:a16="http://schemas.microsoft.com/office/drawing/2014/main" xmlns="" id="{1579EFEF-338E-43D1-9C13-574897F77FDB}"/>
              </a:ext>
            </a:extLst>
          </p:cNvPr>
          <p:cNvGrpSpPr/>
          <p:nvPr/>
        </p:nvGrpSpPr>
        <p:grpSpPr>
          <a:xfrm>
            <a:off x="227621" y="190499"/>
            <a:ext cx="11849547" cy="2991002"/>
            <a:chOff x="198437" y="4202348"/>
            <a:chExt cx="10115323" cy="2553258"/>
          </a:xfrm>
        </p:grpSpPr>
        <p:pic>
          <p:nvPicPr>
            <p:cNvPr id="27" name="图片 26">
              <a:extLst>
                <a:ext uri="{FF2B5EF4-FFF2-40B4-BE49-F238E27FC236}">
                  <a16:creationId xmlns:a16="http://schemas.microsoft.com/office/drawing/2014/main" xmlns="" id="{829836D6-0E37-49E7-8491-24A39C1ACC73}"/>
                </a:ext>
              </a:extLst>
            </p:cNvPr>
            <p:cNvPicPr>
              <a:picLocks noChangeAspect="1"/>
            </p:cNvPicPr>
            <p:nvPr/>
          </p:nvPicPr>
          <p:blipFill rotWithShape="1">
            <a:blip r:embed="rId3">
              <a:biLevel thresh="50000"/>
            </a:blip>
            <a:srcRect t="38307"/>
            <a:stretch/>
          </p:blipFill>
          <p:spPr>
            <a:xfrm>
              <a:off x="198437" y="4202349"/>
              <a:ext cx="5031001" cy="2553257"/>
            </a:xfrm>
            <a:prstGeom prst="rect">
              <a:avLst/>
            </a:prstGeom>
          </p:spPr>
        </p:pic>
        <p:pic>
          <p:nvPicPr>
            <p:cNvPr id="28" name="图片 27">
              <a:extLst>
                <a:ext uri="{FF2B5EF4-FFF2-40B4-BE49-F238E27FC236}">
                  <a16:creationId xmlns:a16="http://schemas.microsoft.com/office/drawing/2014/main" xmlns="" id="{0349EB38-69E8-4B95-9377-117A6A3EAB62}"/>
                </a:ext>
              </a:extLst>
            </p:cNvPr>
            <p:cNvPicPr>
              <a:picLocks noChangeAspect="1"/>
            </p:cNvPicPr>
            <p:nvPr/>
          </p:nvPicPr>
          <p:blipFill rotWithShape="1">
            <a:blip r:embed="rId3">
              <a:biLevel thresh="50000"/>
            </a:blip>
            <a:srcRect t="38307"/>
            <a:stretch/>
          </p:blipFill>
          <p:spPr>
            <a:xfrm>
              <a:off x="5282759" y="4202348"/>
              <a:ext cx="5031001" cy="2553257"/>
            </a:xfrm>
            <a:prstGeom prst="rect">
              <a:avLst/>
            </a:prstGeom>
          </p:spPr>
        </p:pic>
      </p:grpSp>
      <p:pic>
        <p:nvPicPr>
          <p:cNvPr id="15" name="图片占位符 14">
            <a:extLst>
              <a:ext uri="{FF2B5EF4-FFF2-40B4-BE49-F238E27FC236}">
                <a16:creationId xmlns:a16="http://schemas.microsoft.com/office/drawing/2014/main" xmlns="" id="{21C4E571-0028-4553-A381-104BA5BD27F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4411560" y="895504"/>
            <a:ext cx="3368879" cy="5052701"/>
          </a:xfrm>
        </p:spPr>
      </p:pic>
      <p:pic>
        <p:nvPicPr>
          <p:cNvPr id="17" name="图片占位符 16">
            <a:extLst>
              <a:ext uri="{FF2B5EF4-FFF2-40B4-BE49-F238E27FC236}">
                <a16:creationId xmlns:a16="http://schemas.microsoft.com/office/drawing/2014/main" xmlns="" id="{50937AE0-0DDB-4475-8C3D-D1BCA9906BD3}"/>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8884" r="8884"/>
          <a:stretch>
            <a:fillRect/>
          </a:stretch>
        </p:blipFill>
        <p:spPr/>
      </p:pic>
      <p:pic>
        <p:nvPicPr>
          <p:cNvPr id="13" name="图片占位符 12">
            <a:extLst>
              <a:ext uri="{FF2B5EF4-FFF2-40B4-BE49-F238E27FC236}">
                <a16:creationId xmlns:a16="http://schemas.microsoft.com/office/drawing/2014/main" xmlns="" id="{8D4B79B2-DC83-4D14-A229-4A2B2B918783}"/>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8884" r="8884"/>
          <a:stretch>
            <a:fillRect/>
          </a:stretch>
        </p:blipFill>
        <p:spPr/>
      </p:pic>
      <p:sp>
        <p:nvSpPr>
          <p:cNvPr id="52" name="淘宝网chenying0907出品 23">
            <a:extLst>
              <a:ext uri="{FF2B5EF4-FFF2-40B4-BE49-F238E27FC236}">
                <a16:creationId xmlns:a16="http://schemas.microsoft.com/office/drawing/2014/main" xmlns="" id="{67B610C9-F95B-4C8F-A58D-267F2BA37885}"/>
              </a:ext>
            </a:extLst>
          </p:cNvPr>
          <p:cNvSpPr/>
          <p:nvPr/>
        </p:nvSpPr>
        <p:spPr>
          <a:xfrm rot="2664103">
            <a:off x="8547699" y="3507881"/>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淘宝网chenying0907出品 24">
            <a:extLst>
              <a:ext uri="{FF2B5EF4-FFF2-40B4-BE49-F238E27FC236}">
                <a16:creationId xmlns:a16="http://schemas.microsoft.com/office/drawing/2014/main" xmlns="" id="{3F1A699B-8CAC-4B88-A833-932A7F90A16D}"/>
              </a:ext>
            </a:extLst>
          </p:cNvPr>
          <p:cNvSpPr/>
          <p:nvPr/>
        </p:nvSpPr>
        <p:spPr>
          <a:xfrm rot="20599068">
            <a:off x="11422760" y="5995183"/>
            <a:ext cx="276444" cy="238314"/>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30">
            <a:extLst>
              <a:ext uri="{FF2B5EF4-FFF2-40B4-BE49-F238E27FC236}">
                <a16:creationId xmlns:a16="http://schemas.microsoft.com/office/drawing/2014/main" xmlns="" id="{13B735B3-2E5D-4C9E-B7CA-142250D89AA7}"/>
              </a:ext>
            </a:extLst>
          </p:cNvPr>
          <p:cNvSpPr/>
          <p:nvPr/>
        </p:nvSpPr>
        <p:spPr>
          <a:xfrm rot="883985">
            <a:off x="8037931" y="4552906"/>
            <a:ext cx="239077" cy="20610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a:extLst>
              <a:ext uri="{FF2B5EF4-FFF2-40B4-BE49-F238E27FC236}">
                <a16:creationId xmlns:a16="http://schemas.microsoft.com/office/drawing/2014/main" xmlns="" id="{2E6858A1-77E3-46A6-A211-D4A134447F56}"/>
              </a:ext>
            </a:extLst>
          </p:cNvPr>
          <p:cNvPicPr>
            <a:picLocks noChangeAspect="1"/>
          </p:cNvPicPr>
          <p:nvPr/>
        </p:nvPicPr>
        <p:blipFill>
          <a:blip r:embed="rId7"/>
          <a:stretch>
            <a:fillRect/>
          </a:stretch>
        </p:blipFill>
        <p:spPr>
          <a:xfrm flipH="1">
            <a:off x="437047" y="779589"/>
            <a:ext cx="5192901" cy="1092681"/>
          </a:xfrm>
          <a:prstGeom prst="rect">
            <a:avLst/>
          </a:prstGeom>
        </p:spPr>
      </p:pic>
      <p:sp>
        <p:nvSpPr>
          <p:cNvPr id="59" name="矩形 58">
            <a:extLst>
              <a:ext uri="{FF2B5EF4-FFF2-40B4-BE49-F238E27FC236}">
                <a16:creationId xmlns:a16="http://schemas.microsoft.com/office/drawing/2014/main" xmlns="" id="{95B7944F-F273-4A91-A24C-A3233601E5B4}"/>
              </a:ext>
            </a:extLst>
          </p:cNvPr>
          <p:cNvSpPr/>
          <p:nvPr/>
        </p:nvSpPr>
        <p:spPr>
          <a:xfrm>
            <a:off x="971383" y="1007529"/>
            <a:ext cx="2828018" cy="570477"/>
          </a:xfrm>
          <a:prstGeom prst="rect">
            <a:avLst/>
          </a:prstGeom>
        </p:spPr>
        <p:txBody>
          <a:bodyPr wrap="none">
            <a:spAutoFit/>
          </a:bodyPr>
          <a:lstStyle/>
          <a:p>
            <a:pPr algn="ctr">
              <a:lnSpc>
                <a:spcPts val="4000"/>
              </a:lnSpc>
            </a:pPr>
            <a:r>
              <a:rPr lang="en-US" altLang="zh-CN" sz="3200" b="1" dirty="0">
                <a:solidFill>
                  <a:schemeClr val="bg1"/>
                </a:solidFill>
                <a:latin typeface="Arial" panose="020B0604020202020204" pitchFamily="34" charset="0"/>
                <a:ea typeface="Open Sans" panose="020B0606030504020204" pitchFamily="34" charset="0"/>
                <a:cs typeface="Arial" panose="020B0604020202020204" pitchFamily="34" charset="0"/>
              </a:rPr>
              <a:t>LOOK BOOK </a:t>
            </a:r>
          </a:p>
        </p:txBody>
      </p:sp>
      <p:sp>
        <p:nvSpPr>
          <p:cNvPr id="60" name="淘宝网chenying0907出品 23">
            <a:extLst>
              <a:ext uri="{FF2B5EF4-FFF2-40B4-BE49-F238E27FC236}">
                <a16:creationId xmlns:a16="http://schemas.microsoft.com/office/drawing/2014/main" xmlns="" id="{9CB4634C-099D-4726-9C89-640969A08ECD}"/>
              </a:ext>
            </a:extLst>
          </p:cNvPr>
          <p:cNvSpPr/>
          <p:nvPr/>
        </p:nvSpPr>
        <p:spPr>
          <a:xfrm rot="2664103">
            <a:off x="3749321" y="4580130"/>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淘宝网chenying0907出品 24">
            <a:extLst>
              <a:ext uri="{FF2B5EF4-FFF2-40B4-BE49-F238E27FC236}">
                <a16:creationId xmlns:a16="http://schemas.microsoft.com/office/drawing/2014/main" xmlns="" id="{DB399B86-9703-431E-AD77-94D5D05CA6FF}"/>
              </a:ext>
            </a:extLst>
          </p:cNvPr>
          <p:cNvSpPr/>
          <p:nvPr/>
        </p:nvSpPr>
        <p:spPr>
          <a:xfrm rot="20599068">
            <a:off x="506173" y="3497624"/>
            <a:ext cx="276444" cy="23831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淘宝网chenying0907出品 25">
            <a:extLst>
              <a:ext uri="{FF2B5EF4-FFF2-40B4-BE49-F238E27FC236}">
                <a16:creationId xmlns:a16="http://schemas.microsoft.com/office/drawing/2014/main" xmlns="" id="{1EDFCC61-8BCB-4D0A-8FD5-1B0B9DA99EE7}"/>
              </a:ext>
            </a:extLst>
          </p:cNvPr>
          <p:cNvSpPr/>
          <p:nvPr/>
        </p:nvSpPr>
        <p:spPr>
          <a:xfrm rot="659763">
            <a:off x="462596" y="5957642"/>
            <a:ext cx="385097" cy="331980"/>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26">
            <a:extLst>
              <a:ext uri="{FF2B5EF4-FFF2-40B4-BE49-F238E27FC236}">
                <a16:creationId xmlns:a16="http://schemas.microsoft.com/office/drawing/2014/main" xmlns="" id="{8527C956-11E3-4481-B5F8-0F332125FFF5}"/>
              </a:ext>
            </a:extLst>
          </p:cNvPr>
          <p:cNvSpPr/>
          <p:nvPr/>
        </p:nvSpPr>
        <p:spPr>
          <a:xfrm rot="2525770">
            <a:off x="3359364" y="6174485"/>
            <a:ext cx="184311" cy="1588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76">
            <a:extLst>
              <a:ext uri="{FF2B5EF4-FFF2-40B4-BE49-F238E27FC236}">
                <a16:creationId xmlns:a16="http://schemas.microsoft.com/office/drawing/2014/main" xmlns="" id="{B28AEFA9-319D-4C34-9FD2-D8533BEA287E}"/>
              </a:ext>
            </a:extLst>
          </p:cNvPr>
          <p:cNvSpPr txBox="1"/>
          <p:nvPr/>
        </p:nvSpPr>
        <p:spPr>
          <a:xfrm>
            <a:off x="8822594" y="4173927"/>
            <a:ext cx="1964534"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YOUR </a:t>
            </a:r>
            <a:r>
              <a:rPr lang="en-US" altLang="zh-CN" b="1" dirty="0">
                <a:solidFill>
                  <a:srgbClr val="F1901F"/>
                </a:solidFill>
                <a:latin typeface="微软雅黑" panose="020B0503020204020204" pitchFamily="34" charset="-122"/>
                <a:ea typeface="微软雅黑" panose="020B0503020204020204" pitchFamily="34" charset="-122"/>
              </a:rPr>
              <a:t>PHOTOS</a:t>
            </a:r>
            <a:endParaRPr lang="zh-CN" altLang="en-US" sz="2400" b="1" dirty="0">
              <a:solidFill>
                <a:srgbClr val="F1901F"/>
              </a:solidFill>
              <a:latin typeface="微软雅黑" panose="020B0503020204020204" pitchFamily="34" charset="-122"/>
              <a:ea typeface="微软雅黑" panose="020B0503020204020204" pitchFamily="34" charset="-122"/>
            </a:endParaRPr>
          </a:p>
        </p:txBody>
      </p:sp>
      <p:sp>
        <p:nvSpPr>
          <p:cNvPr id="21" name="文本框 5">
            <a:extLst>
              <a:ext uri="{FF2B5EF4-FFF2-40B4-BE49-F238E27FC236}">
                <a16:creationId xmlns:a16="http://schemas.microsoft.com/office/drawing/2014/main" xmlns="" id="{1DB29147-D1D3-467B-9EB2-84E7C382A286}"/>
              </a:ext>
            </a:extLst>
          </p:cNvPr>
          <p:cNvSpPr txBox="1"/>
          <p:nvPr/>
        </p:nvSpPr>
        <p:spPr>
          <a:xfrm>
            <a:off x="8822593" y="4543259"/>
            <a:ext cx="1964536" cy="18313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100" dirty="0">
                <a:solidFill>
                  <a:schemeClr val="bg2">
                    <a:lumMod val="25000"/>
                  </a:schemeClr>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a:t>
            </a:r>
            <a:r>
              <a:rPr lang="en-US" altLang="zh-CN" sz="1100" dirty="0" err="1">
                <a:solidFill>
                  <a:schemeClr val="bg2">
                    <a:lumMod val="25000"/>
                  </a:schemeClr>
                </a:solidFill>
                <a:latin typeface="微软雅黑" panose="020B0503020204020204" pitchFamily="34" charset="-122"/>
                <a:ea typeface="微软雅黑" panose="020B0503020204020204" pitchFamily="34" charset="-122"/>
              </a:rPr>
              <a:t>planePlease</a:t>
            </a:r>
            <a:r>
              <a:rPr lang="en-US" altLang="zh-CN" sz="1100" dirty="0">
                <a:solidFill>
                  <a:schemeClr val="bg2">
                    <a:lumMod val="25000"/>
                  </a:schemeClr>
                </a:solidFill>
                <a:latin typeface="微软雅黑" panose="020B0503020204020204" pitchFamily="34" charset="-122"/>
                <a:ea typeface="微软雅黑" panose="020B0503020204020204" pitchFamily="34" charset="-122"/>
              </a:rPr>
              <a:t> add your text description to the flying impression plane</a:t>
            </a:r>
          </a:p>
        </p:txBody>
      </p:sp>
    </p:spTree>
    <p:extLst>
      <p:ext uri="{BB962C8B-B14F-4D97-AF65-F5344CB8AC3E}">
        <p14:creationId xmlns:p14="http://schemas.microsoft.com/office/powerpoint/2010/main" val="2547593169"/>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ppt_x"/>
                                          </p:val>
                                        </p:tav>
                                        <p:tav tm="100000">
                                          <p:val>
                                            <p:strVal val="#ppt_x"/>
                                          </p:val>
                                        </p:tav>
                                      </p:tavLst>
                                    </p:anim>
                                    <p:anim calcmode="lin" valueType="num">
                                      <p:cBhvr additive="base">
                                        <p:cTn id="12" dur="750" fill="hold"/>
                                        <p:tgtEl>
                                          <p:spTgt spid="13"/>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ppt_w</p:attrName>
                                        </p:attrNameLst>
                                      </p:cBhvr>
                                      <p:tavLst>
                                        <p:tav tm="0">
                                          <p:val>
                                            <p:fltVal val="0"/>
                                          </p:val>
                                        </p:tav>
                                        <p:tav tm="100000">
                                          <p:val>
                                            <p:strVal val="#ppt_w"/>
                                          </p:val>
                                        </p:tav>
                                      </p:tavLst>
                                    </p:anim>
                                    <p:anim calcmode="lin" valueType="num">
                                      <p:cBhvr>
                                        <p:cTn id="23" dur="500" fill="hold"/>
                                        <p:tgtEl>
                                          <p:spTgt spid="59"/>
                                        </p:tgtEl>
                                        <p:attrNameLst>
                                          <p:attrName>ppt_h</p:attrName>
                                        </p:attrNameLst>
                                      </p:cBhvr>
                                      <p:tavLst>
                                        <p:tav tm="0">
                                          <p:val>
                                            <p:fltVal val="0"/>
                                          </p:val>
                                        </p:tav>
                                        <p:tav tm="100000">
                                          <p:val>
                                            <p:strVal val="#ppt_h"/>
                                          </p:val>
                                        </p:tav>
                                      </p:tavLst>
                                    </p:anim>
                                    <p:animEffect transition="in" filter="fade">
                                      <p:cBhvr>
                                        <p:cTn id="2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9" name="图片 28">
            <a:extLst>
              <a:ext uri="{FF2B5EF4-FFF2-40B4-BE49-F238E27FC236}">
                <a16:creationId xmlns:a16="http://schemas.microsoft.com/office/drawing/2014/main" xmlns="" id="{CA5CF0AF-AF91-4B85-979A-B707F818FBF2}"/>
              </a:ext>
            </a:extLst>
          </p:cNvPr>
          <p:cNvPicPr>
            <a:picLocks noChangeAspect="1"/>
          </p:cNvPicPr>
          <p:nvPr/>
        </p:nvPicPr>
        <p:blipFill rotWithShape="1">
          <a:blip r:embed="rId3"/>
          <a:srcRect t="2203" b="17621"/>
          <a:stretch/>
        </p:blipFill>
        <p:spPr>
          <a:xfrm rot="10800000">
            <a:off x="7601143" y="282101"/>
            <a:ext cx="4256874" cy="6113699"/>
          </a:xfrm>
          <a:prstGeom prst="rect">
            <a:avLst/>
          </a:prstGeom>
        </p:spPr>
      </p:pic>
      <p:sp>
        <p:nvSpPr>
          <p:cNvPr id="47" name="任意多边形: 形状 46">
            <a:extLst>
              <a:ext uri="{FF2B5EF4-FFF2-40B4-BE49-F238E27FC236}">
                <a16:creationId xmlns:a16="http://schemas.microsoft.com/office/drawing/2014/main" xmlns="" id="{9B65637D-CADA-497B-9F1B-6912D6575766}"/>
              </a:ext>
            </a:extLst>
          </p:cNvPr>
          <p:cNvSpPr/>
          <p:nvPr/>
        </p:nvSpPr>
        <p:spPr>
          <a:xfrm>
            <a:off x="3467849" y="2778533"/>
            <a:ext cx="8150220" cy="3597813"/>
          </a:xfrm>
          <a:custGeom>
            <a:avLst/>
            <a:gdLst>
              <a:gd name="connsiteX0" fmla="*/ 0 w 8150220"/>
              <a:gd name="connsiteY0" fmla="*/ 0 h 3597813"/>
              <a:gd name="connsiteX1" fmla="*/ 8780 w 8150220"/>
              <a:gd name="connsiteY1" fmla="*/ 0 h 3597813"/>
              <a:gd name="connsiteX2" fmla="*/ 17725 w 8150220"/>
              <a:gd name="connsiteY2" fmla="*/ 8306 h 3597813"/>
              <a:gd name="connsiteX3" fmla="*/ 5679223 w 8150220"/>
              <a:gd name="connsiteY3" fmla="*/ 8306 h 3597813"/>
              <a:gd name="connsiteX4" fmla="*/ 5678402 w 8150220"/>
              <a:gd name="connsiteY4" fmla="*/ 9729 h 3597813"/>
              <a:gd name="connsiteX5" fmla="*/ 8150220 w 8150220"/>
              <a:gd name="connsiteY5" fmla="*/ 9729 h 3597813"/>
              <a:gd name="connsiteX6" fmla="*/ 8150220 w 8150220"/>
              <a:gd name="connsiteY6" fmla="*/ 3593085 h 3597813"/>
              <a:gd name="connsiteX7" fmla="*/ 3609961 w 8150220"/>
              <a:gd name="connsiteY7" fmla="*/ 3593085 h 3597813"/>
              <a:gd name="connsiteX8" fmla="*/ 3607231 w 8150220"/>
              <a:gd name="connsiteY8" fmla="*/ 3597813 h 359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0220" h="3597813">
                <a:moveTo>
                  <a:pt x="0" y="0"/>
                </a:moveTo>
                <a:lnTo>
                  <a:pt x="8780" y="0"/>
                </a:lnTo>
                <a:lnTo>
                  <a:pt x="17725" y="8306"/>
                </a:lnTo>
                <a:lnTo>
                  <a:pt x="5679223" y="8306"/>
                </a:lnTo>
                <a:lnTo>
                  <a:pt x="5678402" y="9729"/>
                </a:lnTo>
                <a:lnTo>
                  <a:pt x="8150220" y="9729"/>
                </a:lnTo>
                <a:lnTo>
                  <a:pt x="8150220" y="3593085"/>
                </a:lnTo>
                <a:lnTo>
                  <a:pt x="3609961" y="3593085"/>
                </a:lnTo>
                <a:lnTo>
                  <a:pt x="3607231" y="3597813"/>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a:extLst>
              <a:ext uri="{FF2B5EF4-FFF2-40B4-BE49-F238E27FC236}">
                <a16:creationId xmlns:a16="http://schemas.microsoft.com/office/drawing/2014/main" xmlns="" id="{E054FA6F-A866-4072-BD1B-AE94B3C039CA}"/>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10192" t="12071" r="9676" b="23288"/>
          <a:stretch/>
        </p:blipFill>
        <p:spPr>
          <a:xfrm>
            <a:off x="603115" y="610714"/>
            <a:ext cx="5636572" cy="5636572"/>
          </a:xfrm>
        </p:spPr>
      </p:pic>
      <p:sp>
        <p:nvSpPr>
          <p:cNvPr id="46" name="矩形 45">
            <a:extLst>
              <a:ext uri="{FF2B5EF4-FFF2-40B4-BE49-F238E27FC236}">
                <a16:creationId xmlns:a16="http://schemas.microsoft.com/office/drawing/2014/main" xmlns="" id="{3074A249-E44D-433F-8EE0-CAF3D4443804}"/>
              </a:ext>
            </a:extLst>
          </p:cNvPr>
          <p:cNvSpPr/>
          <p:nvPr/>
        </p:nvSpPr>
        <p:spPr>
          <a:xfrm>
            <a:off x="6877828" y="3421855"/>
            <a:ext cx="4454090" cy="2546851"/>
          </a:xfrm>
          <a:prstGeom prst="rect">
            <a:avLst/>
          </a:prstGeom>
        </p:spPr>
        <p:txBody>
          <a:bodyPr wrap="square">
            <a:spAutoFit/>
          </a:bodyPr>
          <a:lstStyle/>
          <a:p>
            <a:pPr algn="just">
              <a:lnSpc>
                <a:spcPct val="150000"/>
              </a:lnSpc>
            </a:pPr>
            <a:r>
              <a:rPr lang="ms-MY" altLang="zh-CN" sz="1100" dirty="0">
                <a:solidFill>
                  <a:schemeClr val="bg1">
                    <a:lumMod val="65000"/>
                  </a:schemeClr>
                </a:solidFill>
                <a:latin typeface="Arial" panose="020B0604020202020204" pitchFamily="34" charset="0"/>
                <a:ea typeface="Open Sans Light" pitchFamily="34" charset="0"/>
                <a:cs typeface="Arial" panose="020B0604020202020204"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a:p>
            <a:pPr algn="just"/>
            <a:endParaRPr lang="ms-MY" altLang="zh-CN" sz="1100" dirty="0">
              <a:solidFill>
                <a:schemeClr val="bg1">
                  <a:lumMod val="65000"/>
                </a:schemeClr>
              </a:solidFill>
              <a:latin typeface="Arial" panose="020B0604020202020204" pitchFamily="34" charset="0"/>
              <a:ea typeface="Open Sans Light" pitchFamily="34" charset="0"/>
              <a:cs typeface="Arial" panose="020B0604020202020204" pitchFamily="34" charset="0"/>
            </a:endParaRPr>
          </a:p>
        </p:txBody>
      </p:sp>
      <p:sp>
        <p:nvSpPr>
          <p:cNvPr id="21" name="直角三角形 20">
            <a:extLst>
              <a:ext uri="{FF2B5EF4-FFF2-40B4-BE49-F238E27FC236}">
                <a16:creationId xmlns:a16="http://schemas.microsoft.com/office/drawing/2014/main" xmlns="" id="{D61E6358-B0E0-483A-B287-011500DD6FB1}"/>
              </a:ext>
            </a:extLst>
          </p:cNvPr>
          <p:cNvSpPr/>
          <p:nvPr/>
        </p:nvSpPr>
        <p:spPr>
          <a:xfrm rot="10800000">
            <a:off x="5087565" y="3531395"/>
            <a:ext cx="1303505" cy="1303505"/>
          </a:xfrm>
          <a:prstGeom prst="rtTriangle">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a:extLst>
              <a:ext uri="{FF2B5EF4-FFF2-40B4-BE49-F238E27FC236}">
                <a16:creationId xmlns:a16="http://schemas.microsoft.com/office/drawing/2014/main" xmlns="" id="{911483F1-C037-4384-8B65-31349A70DDB4}"/>
              </a:ext>
            </a:extLst>
          </p:cNvPr>
          <p:cNvSpPr/>
          <p:nvPr/>
        </p:nvSpPr>
        <p:spPr>
          <a:xfrm>
            <a:off x="1270054" y="562675"/>
            <a:ext cx="4996873" cy="1938992"/>
          </a:xfrm>
          <a:prstGeom prst="rect">
            <a:avLst/>
          </a:prstGeom>
        </p:spPr>
        <p:txBody>
          <a:bodyPr wrap="square">
            <a:spAutoFit/>
          </a:bodyPr>
          <a:lstStyle/>
          <a:p>
            <a:pPr algn="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OUR</a:t>
            </a:r>
          </a:p>
          <a:p>
            <a:pPr algn="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COLLECTION</a:t>
            </a:r>
          </a:p>
          <a:p>
            <a:pPr algn="r">
              <a:lnSpc>
                <a:spcPts val="4800"/>
              </a:lnSpc>
            </a:pPr>
            <a:r>
              <a:rPr lang="en-US" altLang="zh-CN" sz="40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201X</a:t>
            </a:r>
          </a:p>
        </p:txBody>
      </p:sp>
      <p:cxnSp>
        <p:nvCxnSpPr>
          <p:cNvPr id="24" name="直接连接符 23">
            <a:extLst>
              <a:ext uri="{FF2B5EF4-FFF2-40B4-BE49-F238E27FC236}">
                <a16:creationId xmlns:a16="http://schemas.microsoft.com/office/drawing/2014/main" xmlns="" id="{201E8A77-23B0-44C0-8DAD-7EA08DC1929D}"/>
              </a:ext>
            </a:extLst>
          </p:cNvPr>
          <p:cNvCxnSpPr/>
          <p:nvPr/>
        </p:nvCxnSpPr>
        <p:spPr>
          <a:xfrm>
            <a:off x="6391071" y="710119"/>
            <a:ext cx="0" cy="1624520"/>
          </a:xfrm>
          <a:prstGeom prst="line">
            <a:avLst/>
          </a:prstGeom>
        </p:spPr>
        <p:style>
          <a:lnRef idx="1">
            <a:schemeClr val="accent3"/>
          </a:lnRef>
          <a:fillRef idx="0">
            <a:schemeClr val="accent3"/>
          </a:fillRef>
          <a:effectRef idx="0">
            <a:schemeClr val="accent3"/>
          </a:effectRef>
          <a:fontRef idx="minor">
            <a:schemeClr val="tx1"/>
          </a:fontRef>
        </p:style>
      </p:cxnSp>
      <p:sp>
        <p:nvSpPr>
          <p:cNvPr id="80" name="矩形 79">
            <a:extLst>
              <a:ext uri="{FF2B5EF4-FFF2-40B4-BE49-F238E27FC236}">
                <a16:creationId xmlns:a16="http://schemas.microsoft.com/office/drawing/2014/main" xmlns="" id="{49FBF3F6-4DDF-4898-9A45-E7876DBB9F04}"/>
              </a:ext>
            </a:extLst>
          </p:cNvPr>
          <p:cNvSpPr/>
          <p:nvPr/>
        </p:nvSpPr>
        <p:spPr>
          <a:xfrm>
            <a:off x="6465364" y="1580811"/>
            <a:ext cx="3416718" cy="828240"/>
          </a:xfrm>
          <a:prstGeom prst="rect">
            <a:avLst/>
          </a:prstGeom>
        </p:spPr>
        <p:txBody>
          <a:bodyPr wrap="square">
            <a:spAutoFit/>
          </a:bodyPr>
          <a:lstStyle/>
          <a:p>
            <a:pPr>
              <a:lnSpc>
                <a:spcPct val="150000"/>
              </a:lnSpc>
              <a:buClr>
                <a:srgbClr val="E24848"/>
              </a:buClr>
            </a:pPr>
            <a:r>
              <a:rPr lang="en-US" altLang="zh-CN" sz="1100" noProof="1">
                <a:solidFill>
                  <a:schemeClr val="bg1">
                    <a:lumMod val="6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p>
        </p:txBody>
      </p:sp>
      <p:sp>
        <p:nvSpPr>
          <p:cNvPr id="81" name="任意多边形: 形状 80">
            <a:extLst>
              <a:ext uri="{FF2B5EF4-FFF2-40B4-BE49-F238E27FC236}">
                <a16:creationId xmlns:a16="http://schemas.microsoft.com/office/drawing/2014/main" xmlns="" id="{43231928-4364-42E9-91B2-6EDD6DFAE36E}"/>
              </a:ext>
            </a:extLst>
          </p:cNvPr>
          <p:cNvSpPr/>
          <p:nvPr/>
        </p:nvSpPr>
        <p:spPr>
          <a:xfrm>
            <a:off x="6558866" y="704645"/>
            <a:ext cx="1816650" cy="867746"/>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6" name="图片 85">
            <a:extLst>
              <a:ext uri="{FF2B5EF4-FFF2-40B4-BE49-F238E27FC236}">
                <a16:creationId xmlns:a16="http://schemas.microsoft.com/office/drawing/2014/main" xmlns="" id="{6ABF3D39-7E38-41AB-B60E-85F1B8EE1036}"/>
              </a:ext>
            </a:extLst>
          </p:cNvPr>
          <p:cNvPicPr>
            <a:picLocks noChangeAspect="1"/>
          </p:cNvPicPr>
          <p:nvPr/>
        </p:nvPicPr>
        <p:blipFill>
          <a:blip r:embed="rId5"/>
          <a:stretch>
            <a:fillRect/>
          </a:stretch>
        </p:blipFill>
        <p:spPr>
          <a:xfrm>
            <a:off x="7074545" y="982256"/>
            <a:ext cx="804906" cy="433162"/>
          </a:xfrm>
          <a:prstGeom prst="rect">
            <a:avLst/>
          </a:prstGeom>
        </p:spPr>
      </p:pic>
    </p:spTree>
    <p:extLst>
      <p:ext uri="{BB962C8B-B14F-4D97-AF65-F5344CB8AC3E}">
        <p14:creationId xmlns:p14="http://schemas.microsoft.com/office/powerpoint/2010/main" val="6399364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79"/>
                                        </p:tgtEl>
                                        <p:attrNameLst>
                                          <p:attrName>style.visibility</p:attrName>
                                        </p:attrNameLst>
                                      </p:cBhvr>
                                      <p:to>
                                        <p:strVal val="visible"/>
                                      </p:to>
                                    </p:set>
                                    <p:anim calcmode="lin" valueType="num">
                                      <p:cBhvr>
                                        <p:cTn id="13" dur="500" fill="hold"/>
                                        <p:tgtEl>
                                          <p:spTgt spid="79"/>
                                        </p:tgtEl>
                                        <p:attrNameLst>
                                          <p:attrName>ppt_w</p:attrName>
                                        </p:attrNameLst>
                                      </p:cBhvr>
                                      <p:tavLst>
                                        <p:tav tm="0">
                                          <p:val>
                                            <p:fltVal val="0"/>
                                          </p:val>
                                        </p:tav>
                                        <p:tav tm="100000">
                                          <p:val>
                                            <p:strVal val="#ppt_w"/>
                                          </p:val>
                                        </p:tav>
                                      </p:tavLst>
                                    </p:anim>
                                    <p:anim calcmode="lin" valueType="num">
                                      <p:cBhvr>
                                        <p:cTn id="14" dur="500" fill="hold"/>
                                        <p:tgtEl>
                                          <p:spTgt spid="79"/>
                                        </p:tgtEl>
                                        <p:attrNameLst>
                                          <p:attrName>ppt_h</p:attrName>
                                        </p:attrNameLst>
                                      </p:cBhvr>
                                      <p:tavLst>
                                        <p:tav tm="0">
                                          <p:val>
                                            <p:fltVal val="0"/>
                                          </p:val>
                                        </p:tav>
                                        <p:tav tm="100000">
                                          <p:val>
                                            <p:strVal val="#ppt_h"/>
                                          </p:val>
                                        </p:tav>
                                      </p:tavLst>
                                    </p:anim>
                                    <p:animEffect transition="in" filter="fade">
                                      <p:cBhvr>
                                        <p:cTn id="15" dur="500"/>
                                        <p:tgtEl>
                                          <p:spTgt spid="79"/>
                                        </p:tgtEl>
                                      </p:cBhvr>
                                    </p:animEffect>
                                  </p:childTnLst>
                                </p:cTn>
                              </p:par>
                            </p:childTnLst>
                          </p:cTn>
                        </p:par>
                        <p:par>
                          <p:cTn id="16" fill="hold">
                            <p:stCondLst>
                              <p:cond delay="1800"/>
                            </p:stCondLst>
                            <p:childTnLst>
                              <p:par>
                                <p:cTn id="17" presetID="22" presetClass="entr" presetSubtype="8" fill="hold" grpId="0"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left)">
                                      <p:cBhvr>
                                        <p:cTn id="19" dur="500"/>
                                        <p:tgtEl>
                                          <p:spTgt spid="81"/>
                                        </p:tgtEl>
                                      </p:cBhvr>
                                    </p:animEffect>
                                  </p:childTnLst>
                                </p:cTn>
                              </p:par>
                            </p:childTnLst>
                          </p:cTn>
                        </p:par>
                        <p:par>
                          <p:cTn id="20" fill="hold">
                            <p:stCondLst>
                              <p:cond delay="2300"/>
                            </p:stCondLst>
                            <p:childTnLst>
                              <p:par>
                                <p:cTn id="21" presetID="55" presetClass="entr" presetSubtype="0" fill="hold" nodeType="after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p:cTn id="23" dur="1000" fill="hold"/>
                                        <p:tgtEl>
                                          <p:spTgt spid="86"/>
                                        </p:tgtEl>
                                        <p:attrNameLst>
                                          <p:attrName>ppt_w</p:attrName>
                                        </p:attrNameLst>
                                      </p:cBhvr>
                                      <p:tavLst>
                                        <p:tav tm="0">
                                          <p:val>
                                            <p:strVal val="#ppt_w*0.70"/>
                                          </p:val>
                                        </p:tav>
                                        <p:tav tm="100000">
                                          <p:val>
                                            <p:strVal val="#ppt_w"/>
                                          </p:val>
                                        </p:tav>
                                      </p:tavLst>
                                    </p:anim>
                                    <p:anim calcmode="lin" valueType="num">
                                      <p:cBhvr>
                                        <p:cTn id="24" dur="1000" fill="hold"/>
                                        <p:tgtEl>
                                          <p:spTgt spid="86"/>
                                        </p:tgtEl>
                                        <p:attrNameLst>
                                          <p:attrName>ppt_h</p:attrName>
                                        </p:attrNameLst>
                                      </p:cBhvr>
                                      <p:tavLst>
                                        <p:tav tm="0">
                                          <p:val>
                                            <p:strVal val="#ppt_h"/>
                                          </p:val>
                                        </p:tav>
                                        <p:tav tm="100000">
                                          <p:val>
                                            <p:strVal val="#ppt_h"/>
                                          </p:val>
                                        </p:tav>
                                      </p:tavLst>
                                    </p:anim>
                                    <p:animEffect transition="in" filter="fade">
                                      <p:cBhvr>
                                        <p:cTn id="25"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xmlns="" id="{AF0518FA-D923-43A7-A2F7-600C801805A5}"/>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5A0B81C-AF20-4D06-B8A7-7620E1067D2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xmlns="" id="{A7D088BC-0EAF-4E68-9F53-73DF912DE83E}"/>
              </a:ext>
            </a:extLst>
          </p:cNvPr>
          <p:cNvPicPr>
            <a:picLocks noChangeAspect="1"/>
          </p:cNvPicPr>
          <p:nvPr/>
        </p:nvPicPr>
        <p:blipFill>
          <a:blip r:embed="rId3">
            <a:biLevel thresh="50000"/>
          </a:blip>
          <a:stretch>
            <a:fillRect/>
          </a:stretch>
        </p:blipFill>
        <p:spPr>
          <a:xfrm>
            <a:off x="2530627" y="1454537"/>
            <a:ext cx="2294272" cy="2334170"/>
          </a:xfrm>
          <a:prstGeom prst="rect">
            <a:avLst/>
          </a:prstGeom>
        </p:spPr>
      </p:pic>
      <p:sp>
        <p:nvSpPr>
          <p:cNvPr id="28" name="淘宝网chenying0907出品 22">
            <a:extLst>
              <a:ext uri="{FF2B5EF4-FFF2-40B4-BE49-F238E27FC236}">
                <a16:creationId xmlns:a16="http://schemas.microsoft.com/office/drawing/2014/main" xmlns="" id="{50463B71-A35D-4267-8BC7-3B32F457D669}"/>
              </a:ext>
            </a:extLst>
          </p:cNvPr>
          <p:cNvSpPr txBox="1"/>
          <p:nvPr/>
        </p:nvSpPr>
        <p:spPr>
          <a:xfrm>
            <a:off x="-642383" y="454762"/>
            <a:ext cx="13476766" cy="4508927"/>
          </a:xfrm>
          <a:prstGeom prst="rect">
            <a:avLst/>
          </a:prstGeom>
          <a:noFill/>
        </p:spPr>
        <p:txBody>
          <a:bodyPr wrap="none" rtlCol="0">
            <a:spAutoFit/>
          </a:bodyPr>
          <a:lstStyle/>
          <a:p>
            <a:pPr algn="ctr"/>
            <a:r>
              <a:rPr lang="en-US" altLang="zh-CN" sz="28700" b="1" dirty="0">
                <a:solidFill>
                  <a:schemeClr val="tx1">
                    <a:lumMod val="95000"/>
                    <a:lumOff val="5000"/>
                    <a:alpha val="5000"/>
                  </a:schemeClr>
                </a:solidFill>
                <a:latin typeface="Arial" panose="020B0604020202020204" pitchFamily="34" charset="0"/>
                <a:cs typeface="Arial" panose="020B0604020202020204" pitchFamily="34" charset="0"/>
              </a:rPr>
              <a:t>VOGUE</a:t>
            </a:r>
            <a:endParaRPr lang="zh-CN" altLang="en-US" sz="28700" b="1" dirty="0">
              <a:solidFill>
                <a:schemeClr val="tx1">
                  <a:lumMod val="95000"/>
                  <a:lumOff val="5000"/>
                  <a:alpha val="5000"/>
                </a:schemeClr>
              </a:solidFill>
              <a:latin typeface="Arial" panose="020B0604020202020204" pitchFamily="34" charset="0"/>
              <a:cs typeface="Arial" panose="020B0604020202020204" pitchFamily="34" charset="0"/>
            </a:endParaRPr>
          </a:p>
        </p:txBody>
      </p:sp>
      <p:sp>
        <p:nvSpPr>
          <p:cNvPr id="14" name="椭圆 13">
            <a:extLst>
              <a:ext uri="{FF2B5EF4-FFF2-40B4-BE49-F238E27FC236}">
                <a16:creationId xmlns:a16="http://schemas.microsoft.com/office/drawing/2014/main" xmlns="" id="{CBCB2D03-F41F-41DE-A32C-78D0E19C36A3}"/>
              </a:ext>
            </a:extLst>
          </p:cNvPr>
          <p:cNvSpPr/>
          <p:nvPr/>
        </p:nvSpPr>
        <p:spPr>
          <a:xfrm>
            <a:off x="2741651" y="1647423"/>
            <a:ext cx="2408117" cy="2408117"/>
          </a:xfrm>
          <a:prstGeom prst="ellipse">
            <a:avLst/>
          </a:prstGeom>
          <a:solidFill>
            <a:schemeClr val="bg1"/>
          </a:solidFill>
          <a:ln>
            <a:noFill/>
          </a:ln>
          <a:effectLst>
            <a:outerShdw blurRad="635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93839CE2-A384-44A6-8758-097ED28E9421}"/>
              </a:ext>
            </a:extLst>
          </p:cNvPr>
          <p:cNvSpPr/>
          <p:nvPr/>
        </p:nvSpPr>
        <p:spPr>
          <a:xfrm>
            <a:off x="7179906" y="1647423"/>
            <a:ext cx="2408117" cy="2408117"/>
          </a:xfrm>
          <a:prstGeom prst="ellipse">
            <a:avLst/>
          </a:prstGeom>
          <a:solidFill>
            <a:schemeClr val="bg1"/>
          </a:solidFill>
          <a:ln>
            <a:noFill/>
          </a:ln>
          <a:effectLst>
            <a:outerShdw blurRad="635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占位符 10">
            <a:extLst>
              <a:ext uri="{FF2B5EF4-FFF2-40B4-BE49-F238E27FC236}">
                <a16:creationId xmlns:a16="http://schemas.microsoft.com/office/drawing/2014/main" xmlns="" id="{0ADB9C9A-E6C6-414F-B2FE-97E54868EDA4}"/>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9653" b="9653"/>
          <a:stretch>
            <a:fillRect/>
          </a:stretch>
        </p:blipFill>
        <p:spPr/>
      </p:pic>
      <p:pic>
        <p:nvPicPr>
          <p:cNvPr id="9" name="图片占位符 8">
            <a:extLst>
              <a:ext uri="{FF2B5EF4-FFF2-40B4-BE49-F238E27FC236}">
                <a16:creationId xmlns:a16="http://schemas.microsoft.com/office/drawing/2014/main" xmlns="" id="{2A703551-D40A-41BE-A8A1-BCFE3878D49F}"/>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9682" b="9682"/>
          <a:stretch>
            <a:fillRect/>
          </a:stretch>
        </p:blipFill>
        <p:spPr/>
      </p:pic>
      <p:sp>
        <p:nvSpPr>
          <p:cNvPr id="12" name="椭圆 11">
            <a:extLst>
              <a:ext uri="{FF2B5EF4-FFF2-40B4-BE49-F238E27FC236}">
                <a16:creationId xmlns:a16="http://schemas.microsoft.com/office/drawing/2014/main" xmlns="" id="{3CF1EEF6-21AD-4B9A-ABDD-F924C2356A2A}"/>
              </a:ext>
            </a:extLst>
          </p:cNvPr>
          <p:cNvSpPr/>
          <p:nvPr/>
        </p:nvSpPr>
        <p:spPr>
          <a:xfrm>
            <a:off x="4392473" y="900187"/>
            <a:ext cx="3453414" cy="3453414"/>
          </a:xfrm>
          <a:prstGeom prst="ellipse">
            <a:avLst/>
          </a:prstGeom>
          <a:solidFill>
            <a:schemeClr val="bg1"/>
          </a:solidFill>
          <a:ln>
            <a:noFill/>
          </a:ln>
          <a:effectLst>
            <a:outerShdw blurRad="635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a:extLst>
              <a:ext uri="{FF2B5EF4-FFF2-40B4-BE49-F238E27FC236}">
                <a16:creationId xmlns:a16="http://schemas.microsoft.com/office/drawing/2014/main" xmlns="" id="{1C1E5173-0690-4A83-9E45-307127D87E78}"/>
              </a:ext>
            </a:extLst>
          </p:cNvPr>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9792" b="9792"/>
          <a:stretch>
            <a:fillRect/>
          </a:stretch>
        </p:blipFill>
        <p:spPr/>
      </p:pic>
      <p:pic>
        <p:nvPicPr>
          <p:cNvPr id="16" name="图片 15">
            <a:extLst>
              <a:ext uri="{FF2B5EF4-FFF2-40B4-BE49-F238E27FC236}">
                <a16:creationId xmlns:a16="http://schemas.microsoft.com/office/drawing/2014/main" xmlns="" id="{01BE1EB1-AF17-431F-A5F6-F302629C3581}"/>
              </a:ext>
            </a:extLst>
          </p:cNvPr>
          <p:cNvPicPr>
            <a:picLocks noChangeAspect="1"/>
          </p:cNvPicPr>
          <p:nvPr/>
        </p:nvPicPr>
        <p:blipFill>
          <a:blip r:embed="rId7">
            <a:biLevel thresh="50000"/>
          </a:blip>
          <a:stretch>
            <a:fillRect/>
          </a:stretch>
        </p:blipFill>
        <p:spPr>
          <a:xfrm>
            <a:off x="9147764" y="3429000"/>
            <a:ext cx="1585339" cy="302521"/>
          </a:xfrm>
          <a:prstGeom prst="rect">
            <a:avLst/>
          </a:prstGeom>
        </p:spPr>
      </p:pic>
      <p:pic>
        <p:nvPicPr>
          <p:cNvPr id="18" name="图片 17">
            <a:extLst>
              <a:ext uri="{FF2B5EF4-FFF2-40B4-BE49-F238E27FC236}">
                <a16:creationId xmlns:a16="http://schemas.microsoft.com/office/drawing/2014/main" xmlns="" id="{D7A5F517-2CE0-4324-95DF-5AA286ADB45F}"/>
              </a:ext>
            </a:extLst>
          </p:cNvPr>
          <p:cNvPicPr>
            <a:picLocks noChangeAspect="1"/>
          </p:cNvPicPr>
          <p:nvPr/>
        </p:nvPicPr>
        <p:blipFill>
          <a:blip r:embed="rId8">
            <a:biLevel thresh="50000"/>
          </a:blip>
          <a:stretch>
            <a:fillRect/>
          </a:stretch>
        </p:blipFill>
        <p:spPr>
          <a:xfrm>
            <a:off x="9431847" y="2745491"/>
            <a:ext cx="2274061" cy="992195"/>
          </a:xfrm>
          <a:prstGeom prst="rect">
            <a:avLst/>
          </a:prstGeom>
        </p:spPr>
      </p:pic>
      <p:pic>
        <p:nvPicPr>
          <p:cNvPr id="21" name="图片 20">
            <a:extLst>
              <a:ext uri="{FF2B5EF4-FFF2-40B4-BE49-F238E27FC236}">
                <a16:creationId xmlns:a16="http://schemas.microsoft.com/office/drawing/2014/main" xmlns="" id="{1E3853C8-C0EC-48D3-8E97-6D8A7CF67359}"/>
              </a:ext>
            </a:extLst>
          </p:cNvPr>
          <p:cNvPicPr>
            <a:picLocks noChangeAspect="1"/>
          </p:cNvPicPr>
          <p:nvPr/>
        </p:nvPicPr>
        <p:blipFill>
          <a:blip r:embed="rId9"/>
          <a:stretch>
            <a:fillRect/>
          </a:stretch>
        </p:blipFill>
        <p:spPr>
          <a:xfrm>
            <a:off x="1744008" y="259806"/>
            <a:ext cx="1838110" cy="2522276"/>
          </a:xfrm>
          <a:prstGeom prst="rect">
            <a:avLst/>
          </a:prstGeom>
        </p:spPr>
      </p:pic>
      <p:pic>
        <p:nvPicPr>
          <p:cNvPr id="20" name="图片 19">
            <a:extLst>
              <a:ext uri="{FF2B5EF4-FFF2-40B4-BE49-F238E27FC236}">
                <a16:creationId xmlns:a16="http://schemas.microsoft.com/office/drawing/2014/main" xmlns="" id="{AA1A6945-E44D-49E4-886E-8BC06B470CD6}"/>
              </a:ext>
            </a:extLst>
          </p:cNvPr>
          <p:cNvPicPr>
            <a:picLocks noChangeAspect="1"/>
          </p:cNvPicPr>
          <p:nvPr/>
        </p:nvPicPr>
        <p:blipFill>
          <a:blip r:embed="rId10">
            <a:biLevel thresh="50000"/>
          </a:blip>
          <a:stretch>
            <a:fillRect/>
          </a:stretch>
        </p:blipFill>
        <p:spPr>
          <a:xfrm>
            <a:off x="279145" y="1187704"/>
            <a:ext cx="2324832" cy="1741996"/>
          </a:xfrm>
          <a:prstGeom prst="rect">
            <a:avLst/>
          </a:prstGeom>
        </p:spPr>
      </p:pic>
      <p:sp>
        <p:nvSpPr>
          <p:cNvPr id="26" name="矩形 25">
            <a:extLst>
              <a:ext uri="{FF2B5EF4-FFF2-40B4-BE49-F238E27FC236}">
                <a16:creationId xmlns:a16="http://schemas.microsoft.com/office/drawing/2014/main" xmlns="" id="{BF51E706-BEB3-4E04-872D-175ACA9C0637}"/>
              </a:ext>
            </a:extLst>
          </p:cNvPr>
          <p:cNvSpPr/>
          <p:nvPr/>
        </p:nvSpPr>
        <p:spPr>
          <a:xfrm>
            <a:off x="1856508" y="5382813"/>
            <a:ext cx="8478984" cy="692113"/>
          </a:xfrm>
          <a:prstGeom prst="rect">
            <a:avLst/>
          </a:prstGeom>
        </p:spPr>
        <p:txBody>
          <a:bodyPr wrap="square">
            <a:spAutoFit/>
          </a:bodyPr>
          <a:lstStyle/>
          <a:p>
            <a:pPr algn="ctr">
              <a:lnSpc>
                <a:spcPts val="1600"/>
              </a:lnSpc>
              <a:buClr>
                <a:srgbClr val="E24848"/>
              </a:buClr>
            </a:pPr>
            <a:r>
              <a:rPr lang="en-US" altLang="zh-CN" sz="900" noProof="1">
                <a:solidFill>
                  <a:schemeClr val="tx1">
                    <a:lumMod val="50000"/>
                    <a:lumOff val="50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Lorem ipsum dolor sit ametvolutpat.</a:t>
            </a:r>
          </a:p>
        </p:txBody>
      </p:sp>
      <p:sp>
        <p:nvSpPr>
          <p:cNvPr id="27" name="矩形 26">
            <a:extLst>
              <a:ext uri="{FF2B5EF4-FFF2-40B4-BE49-F238E27FC236}">
                <a16:creationId xmlns:a16="http://schemas.microsoft.com/office/drawing/2014/main" xmlns="" id="{52728A49-24A6-4DFD-AE54-FECB97FE82B2}"/>
              </a:ext>
            </a:extLst>
          </p:cNvPr>
          <p:cNvSpPr/>
          <p:nvPr/>
        </p:nvSpPr>
        <p:spPr>
          <a:xfrm>
            <a:off x="4957932" y="4748812"/>
            <a:ext cx="2322495" cy="547073"/>
          </a:xfrm>
          <a:prstGeom prst="rect">
            <a:avLst/>
          </a:prstGeom>
        </p:spPr>
        <p:txBody>
          <a:bodyPr wrap="none">
            <a:spAutoFit/>
          </a:bodyPr>
          <a:lstStyle/>
          <a:p>
            <a:pPr algn="ctr">
              <a:lnSpc>
                <a:spcPts val="4000"/>
              </a:lnSpc>
            </a:pPr>
            <a:r>
              <a:rPr lang="en-US" altLang="zh-CN" sz="24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NEW ARRIVAL</a:t>
            </a:r>
          </a:p>
        </p:txBody>
      </p:sp>
      <p:pic>
        <p:nvPicPr>
          <p:cNvPr id="29" name="图片 28">
            <a:extLst>
              <a:ext uri="{FF2B5EF4-FFF2-40B4-BE49-F238E27FC236}">
                <a16:creationId xmlns:a16="http://schemas.microsoft.com/office/drawing/2014/main" xmlns="" id="{B49DAA4F-A18D-4CB4-BE2F-5667F100A243}"/>
              </a:ext>
            </a:extLst>
          </p:cNvPr>
          <p:cNvPicPr>
            <a:picLocks noChangeAspect="1"/>
          </p:cNvPicPr>
          <p:nvPr/>
        </p:nvPicPr>
        <p:blipFill>
          <a:blip r:embed="rId11">
            <a:lum bright="-20000" contrast="40000"/>
          </a:blip>
          <a:stretch>
            <a:fillRect/>
          </a:stretch>
        </p:blipFill>
        <p:spPr>
          <a:xfrm>
            <a:off x="7735186" y="1142510"/>
            <a:ext cx="741750" cy="485000"/>
          </a:xfrm>
          <a:prstGeom prst="rect">
            <a:avLst/>
          </a:prstGeom>
        </p:spPr>
      </p:pic>
    </p:spTree>
    <p:extLst>
      <p:ext uri="{BB962C8B-B14F-4D97-AF65-F5344CB8AC3E}">
        <p14:creationId xmlns:p14="http://schemas.microsoft.com/office/powerpoint/2010/main" val="1520468790"/>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1450"/>
                            </p:stCondLst>
                            <p:childTnLst>
                              <p:par>
                                <p:cTn id="21" presetID="42"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par>
                          <p:cTn id="26" fill="hold">
                            <p:stCondLst>
                              <p:cond delay="2450"/>
                            </p:stCondLst>
                            <p:childTnLst>
                              <p:par>
                                <p:cTn id="27" presetID="50" presetClass="entr" presetSubtype="0" decel="100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000" fill="hold"/>
                                        <p:tgtEl>
                                          <p:spTgt spid="20"/>
                                        </p:tgtEl>
                                        <p:attrNameLst>
                                          <p:attrName>ppt_w</p:attrName>
                                        </p:attrNameLst>
                                      </p:cBhvr>
                                      <p:tavLst>
                                        <p:tav tm="0">
                                          <p:val>
                                            <p:strVal val="#ppt_w+.3"/>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Effect transition="in" filter="fade">
                                      <p:cBhvr>
                                        <p:cTn id="31" dur="1000"/>
                                        <p:tgtEl>
                                          <p:spTgt spid="20"/>
                                        </p:tgtEl>
                                      </p:cBhvr>
                                    </p:animEffect>
                                  </p:childTnLst>
                                </p:cTn>
                              </p:par>
                              <p:par>
                                <p:cTn id="32" presetID="50" presetClass="entr" presetSubtype="0" decel="100000" fill="hold" nodeType="withEffect">
                                  <p:stCondLst>
                                    <p:cond delay="25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strVal val="#ppt_w+.3"/>
                                          </p:val>
                                        </p:tav>
                                        <p:tav tm="100000">
                                          <p:val>
                                            <p:strVal val="#ppt_w"/>
                                          </p:val>
                                        </p:tav>
                                      </p:tavLst>
                                    </p:anim>
                                    <p:anim calcmode="lin" valueType="num">
                                      <p:cBhvr>
                                        <p:cTn id="35" dur="1000" fill="hold"/>
                                        <p:tgtEl>
                                          <p:spTgt spid="21"/>
                                        </p:tgtEl>
                                        <p:attrNameLst>
                                          <p:attrName>ppt_h</p:attrName>
                                        </p:attrNameLst>
                                      </p:cBhvr>
                                      <p:tavLst>
                                        <p:tav tm="0">
                                          <p:val>
                                            <p:strVal val="#ppt_h"/>
                                          </p:val>
                                        </p:tav>
                                        <p:tav tm="100000">
                                          <p:val>
                                            <p:strVal val="#ppt_h"/>
                                          </p:val>
                                        </p:tav>
                                      </p:tavLst>
                                    </p:anim>
                                    <p:animEffect transition="in" filter="fade">
                                      <p:cBhvr>
                                        <p:cTn id="36" dur="1000"/>
                                        <p:tgtEl>
                                          <p:spTgt spid="21"/>
                                        </p:tgtEl>
                                      </p:cBhvr>
                                    </p:animEffect>
                                  </p:childTnLst>
                                </p:cTn>
                              </p:par>
                              <p:par>
                                <p:cTn id="37" presetID="50" presetClass="entr" presetSubtype="0" decel="10000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strVal val="#ppt_w+.3"/>
                                          </p:val>
                                        </p:tav>
                                        <p:tav tm="100000">
                                          <p:val>
                                            <p:strVal val="#ppt_w"/>
                                          </p:val>
                                        </p:tav>
                                      </p:tavLst>
                                    </p:anim>
                                    <p:anim calcmode="lin" valueType="num">
                                      <p:cBhvr>
                                        <p:cTn id="40" dur="1000" fill="hold"/>
                                        <p:tgtEl>
                                          <p:spTgt spid="18"/>
                                        </p:tgtEl>
                                        <p:attrNameLst>
                                          <p:attrName>ppt_h</p:attrName>
                                        </p:attrNameLst>
                                      </p:cBhvr>
                                      <p:tavLst>
                                        <p:tav tm="0">
                                          <p:val>
                                            <p:strVal val="#ppt_h"/>
                                          </p:val>
                                        </p:tav>
                                        <p:tav tm="100000">
                                          <p:val>
                                            <p:strVal val="#ppt_h"/>
                                          </p:val>
                                        </p:tav>
                                      </p:tavLst>
                                    </p:anim>
                                    <p:animEffect transition="in" filter="fade">
                                      <p:cBhvr>
                                        <p:cTn id="4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xmlns="" id="{AF0518FA-D923-43A7-A2F7-600C801805A5}"/>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5A0B81C-AF20-4D06-B8A7-7620E1067D2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xmlns="" id="{A007AFDF-5224-4C40-99DC-4DC51843DE40}"/>
              </a:ext>
            </a:extLst>
          </p:cNvPr>
          <p:cNvPicPr>
            <a:picLocks noChangeAspect="1"/>
          </p:cNvPicPr>
          <p:nvPr/>
        </p:nvPicPr>
        <p:blipFill>
          <a:blip r:embed="rId3"/>
          <a:stretch>
            <a:fillRect/>
          </a:stretch>
        </p:blipFill>
        <p:spPr>
          <a:xfrm>
            <a:off x="6637276" y="1695450"/>
            <a:ext cx="5373354" cy="3467101"/>
          </a:xfrm>
          <a:prstGeom prst="rect">
            <a:avLst/>
          </a:prstGeom>
        </p:spPr>
      </p:pic>
      <p:pic>
        <p:nvPicPr>
          <p:cNvPr id="14" name="图片占位符 13">
            <a:extLst>
              <a:ext uri="{FF2B5EF4-FFF2-40B4-BE49-F238E27FC236}">
                <a16:creationId xmlns:a16="http://schemas.microsoft.com/office/drawing/2014/main" xmlns="" id="{4CC2D2DA-DB50-4982-9160-83200E721FAC}"/>
              </a:ext>
            </a:extLst>
          </p:cNvPr>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t="3218" b="3218"/>
          <a:stretch>
            <a:fillRect/>
          </a:stretch>
        </p:blipFill>
        <p:spPr/>
      </p:pic>
      <p:sp>
        <p:nvSpPr>
          <p:cNvPr id="45" name="椭圆 44">
            <a:extLst>
              <a:ext uri="{FF2B5EF4-FFF2-40B4-BE49-F238E27FC236}">
                <a16:creationId xmlns:a16="http://schemas.microsoft.com/office/drawing/2014/main" xmlns="" id="{F3A23318-72D9-4D3D-AAC3-F3FE12D9F6CB}"/>
              </a:ext>
            </a:extLst>
          </p:cNvPr>
          <p:cNvSpPr/>
          <p:nvPr/>
        </p:nvSpPr>
        <p:spPr>
          <a:xfrm>
            <a:off x="10397480" y="1622383"/>
            <a:ext cx="758719" cy="758719"/>
          </a:xfrm>
          <a:prstGeom prst="ellipse">
            <a:avLst/>
          </a:prstGeom>
          <a:noFill/>
          <a:ln w="41275">
            <a:solidFill>
              <a:srgbClr val="0D0D0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a:extLst>
              <a:ext uri="{FF2B5EF4-FFF2-40B4-BE49-F238E27FC236}">
                <a16:creationId xmlns:a16="http://schemas.microsoft.com/office/drawing/2014/main" xmlns="" id="{20555C7A-A56B-444B-B38F-B4EE0DAF0DED}"/>
              </a:ext>
            </a:extLst>
          </p:cNvPr>
          <p:cNvGrpSpPr/>
          <p:nvPr/>
        </p:nvGrpSpPr>
        <p:grpSpPr>
          <a:xfrm rot="16200000">
            <a:off x="9798247" y="1232359"/>
            <a:ext cx="777767" cy="258784"/>
            <a:chOff x="9116279" y="1240278"/>
            <a:chExt cx="1232787" cy="410180"/>
          </a:xfrm>
          <a:solidFill>
            <a:srgbClr val="0D0D0D"/>
          </a:solidFill>
        </p:grpSpPr>
        <p:sp>
          <p:nvSpPr>
            <p:cNvPr id="47" name="等腰三角形 46">
              <a:extLst>
                <a:ext uri="{FF2B5EF4-FFF2-40B4-BE49-F238E27FC236}">
                  <a16:creationId xmlns:a16="http://schemas.microsoft.com/office/drawing/2014/main" xmlns="" id="{9EFED094-3467-4ABF-8741-0DC7E5A24FE0}"/>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a:extLst>
                <a:ext uri="{FF2B5EF4-FFF2-40B4-BE49-F238E27FC236}">
                  <a16:creationId xmlns:a16="http://schemas.microsoft.com/office/drawing/2014/main" xmlns="" id="{F5F9F12A-C287-4E9E-9413-7DADE7977DEA}"/>
                </a:ext>
              </a:extLst>
            </p:cNvPr>
            <p:cNvSpPr/>
            <p:nvPr/>
          </p:nvSpPr>
          <p:spPr>
            <a:xfrm rot="5400000">
              <a:off x="9528392" y="1268455"/>
              <a:ext cx="408561" cy="352208"/>
            </a:xfrm>
            <a:prstGeom prst="triangle">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等腰三角形 48">
              <a:extLst>
                <a:ext uri="{FF2B5EF4-FFF2-40B4-BE49-F238E27FC236}">
                  <a16:creationId xmlns:a16="http://schemas.microsoft.com/office/drawing/2014/main" xmlns="" id="{C108C975-5F57-42B0-AF15-29E0DB9CE577}"/>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4" name="图片 53">
            <a:extLst>
              <a:ext uri="{FF2B5EF4-FFF2-40B4-BE49-F238E27FC236}">
                <a16:creationId xmlns:a16="http://schemas.microsoft.com/office/drawing/2014/main" xmlns="" id="{802B9D8E-F7EC-4465-ADC1-FBAB6435165B}"/>
              </a:ext>
            </a:extLst>
          </p:cNvPr>
          <p:cNvPicPr>
            <a:picLocks noChangeAspect="1"/>
          </p:cNvPicPr>
          <p:nvPr/>
        </p:nvPicPr>
        <p:blipFill>
          <a:blip r:embed="rId5">
            <a:biLevel thresh="50000"/>
          </a:blip>
          <a:stretch>
            <a:fillRect/>
          </a:stretch>
        </p:blipFill>
        <p:spPr>
          <a:xfrm>
            <a:off x="6300135" y="4579169"/>
            <a:ext cx="4000991" cy="1362075"/>
          </a:xfrm>
          <a:prstGeom prst="rect">
            <a:avLst/>
          </a:prstGeom>
        </p:spPr>
      </p:pic>
      <p:pic>
        <p:nvPicPr>
          <p:cNvPr id="20" name="图片 19">
            <a:extLst>
              <a:ext uri="{FF2B5EF4-FFF2-40B4-BE49-F238E27FC236}">
                <a16:creationId xmlns:a16="http://schemas.microsoft.com/office/drawing/2014/main" xmlns="" id="{3404FF38-1954-4FC7-9852-9CE9D6B7584B}"/>
              </a:ext>
            </a:extLst>
          </p:cNvPr>
          <p:cNvPicPr>
            <a:picLocks noChangeAspect="1"/>
          </p:cNvPicPr>
          <p:nvPr/>
        </p:nvPicPr>
        <p:blipFill>
          <a:blip r:embed="rId6"/>
          <a:stretch>
            <a:fillRect/>
          </a:stretch>
        </p:blipFill>
        <p:spPr>
          <a:xfrm>
            <a:off x="198437" y="1481813"/>
            <a:ext cx="2078038" cy="1513236"/>
          </a:xfrm>
          <a:prstGeom prst="rect">
            <a:avLst/>
          </a:prstGeom>
        </p:spPr>
      </p:pic>
      <p:sp>
        <p:nvSpPr>
          <p:cNvPr id="55" name="矩形 54">
            <a:extLst>
              <a:ext uri="{FF2B5EF4-FFF2-40B4-BE49-F238E27FC236}">
                <a16:creationId xmlns:a16="http://schemas.microsoft.com/office/drawing/2014/main" xmlns="" id="{A828C280-99A5-4038-9493-77635EB7939A}"/>
              </a:ext>
            </a:extLst>
          </p:cNvPr>
          <p:cNvSpPr/>
          <p:nvPr/>
        </p:nvSpPr>
        <p:spPr>
          <a:xfrm>
            <a:off x="6985603" y="4844621"/>
            <a:ext cx="1190582" cy="569771"/>
          </a:xfrm>
          <a:prstGeom prst="rect">
            <a:avLst/>
          </a:prstGeom>
        </p:spPr>
        <p:txBody>
          <a:bodyPr wrap="none">
            <a:spAutoFit/>
          </a:bodyPr>
          <a:lstStyle/>
          <a:p>
            <a:pPr algn="ctr">
              <a:lnSpc>
                <a:spcPts val="4000"/>
              </a:lnSpc>
            </a:pPr>
            <a:r>
              <a:rPr lang="en-US" altLang="zh-CN"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LOOK</a:t>
            </a:r>
          </a:p>
        </p:txBody>
      </p:sp>
      <p:sp>
        <p:nvSpPr>
          <p:cNvPr id="56" name="矩形 55">
            <a:extLst>
              <a:ext uri="{FF2B5EF4-FFF2-40B4-BE49-F238E27FC236}">
                <a16:creationId xmlns:a16="http://schemas.microsoft.com/office/drawing/2014/main" xmlns="" id="{7F6C3D94-76CD-424D-BF8E-7786EB36F6E5}"/>
              </a:ext>
            </a:extLst>
          </p:cNvPr>
          <p:cNvSpPr/>
          <p:nvPr/>
        </p:nvSpPr>
        <p:spPr>
          <a:xfrm>
            <a:off x="7895991" y="5172641"/>
            <a:ext cx="1236237" cy="569771"/>
          </a:xfrm>
          <a:prstGeom prst="rect">
            <a:avLst/>
          </a:prstGeom>
        </p:spPr>
        <p:txBody>
          <a:bodyPr wrap="none">
            <a:spAutoFit/>
          </a:bodyPr>
          <a:lstStyle/>
          <a:p>
            <a:pPr algn="ctr">
              <a:lnSpc>
                <a:spcPts val="4000"/>
              </a:lnSpc>
            </a:pPr>
            <a:r>
              <a:rPr lang="en-US" altLang="zh-CN"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BOOK</a:t>
            </a:r>
          </a:p>
        </p:txBody>
      </p:sp>
      <p:pic>
        <p:nvPicPr>
          <p:cNvPr id="57" name="图片 56">
            <a:extLst>
              <a:ext uri="{FF2B5EF4-FFF2-40B4-BE49-F238E27FC236}">
                <a16:creationId xmlns:a16="http://schemas.microsoft.com/office/drawing/2014/main" xmlns="" id="{7E0BFB47-30E9-40B2-A6A6-1059638E240D}"/>
              </a:ext>
            </a:extLst>
          </p:cNvPr>
          <p:cNvPicPr>
            <a:picLocks noChangeAspect="1"/>
          </p:cNvPicPr>
          <p:nvPr/>
        </p:nvPicPr>
        <p:blipFill>
          <a:blip r:embed="rId7">
            <a:lum bright="-20000" contrast="40000"/>
          </a:blip>
          <a:stretch>
            <a:fillRect/>
          </a:stretch>
        </p:blipFill>
        <p:spPr>
          <a:xfrm rot="21387705">
            <a:off x="7219952" y="641841"/>
            <a:ext cx="927992" cy="606776"/>
          </a:xfrm>
          <a:prstGeom prst="rect">
            <a:avLst/>
          </a:prstGeom>
        </p:spPr>
      </p:pic>
      <p:sp>
        <p:nvSpPr>
          <p:cNvPr id="58" name="Rectangle 10">
            <a:extLst>
              <a:ext uri="{FF2B5EF4-FFF2-40B4-BE49-F238E27FC236}">
                <a16:creationId xmlns:a16="http://schemas.microsoft.com/office/drawing/2014/main" xmlns="" id="{D1A9EF6B-73EF-419D-A2AB-4B43653B629B}"/>
              </a:ext>
            </a:extLst>
          </p:cNvPr>
          <p:cNvSpPr>
            <a:spLocks/>
          </p:cNvSpPr>
          <p:nvPr/>
        </p:nvSpPr>
        <p:spPr bwMode="auto">
          <a:xfrm>
            <a:off x="1713372" y="2139205"/>
            <a:ext cx="3901709"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r" defTabSz="4572000"/>
            <a:r>
              <a:rPr lang="en-US" sz="4800" b="1" dirty="0">
                <a:solidFill>
                  <a:schemeClr val="tx1">
                    <a:lumMod val="95000"/>
                    <a:lumOff val="5000"/>
                  </a:schemeClr>
                </a:solidFill>
                <a:latin typeface="Arial" panose="020B0604020202020204" pitchFamily="34" charset="0"/>
                <a:ea typeface="Lato Bold" charset="0"/>
                <a:cs typeface="Arial" panose="020B0604020202020204" pitchFamily="34" charset="0"/>
                <a:sym typeface="Bebas Neue" charset="0"/>
              </a:rPr>
              <a:t>PROJECT</a:t>
            </a:r>
          </a:p>
          <a:p>
            <a:pPr algn="r" defTabSz="4572000"/>
            <a:r>
              <a:rPr lang="en-US" sz="4800" b="1" dirty="0">
                <a:solidFill>
                  <a:schemeClr val="tx1">
                    <a:lumMod val="95000"/>
                    <a:lumOff val="5000"/>
                  </a:schemeClr>
                </a:solidFill>
                <a:latin typeface="Arial" panose="020B0604020202020204" pitchFamily="34" charset="0"/>
                <a:ea typeface="Lato Bold" charset="0"/>
                <a:cs typeface="Arial" panose="020B0604020202020204" pitchFamily="34" charset="0"/>
                <a:sym typeface="Bebas Neue" charset="0"/>
              </a:rPr>
              <a:t>2018 WORKS</a:t>
            </a:r>
          </a:p>
        </p:txBody>
      </p:sp>
      <p:sp>
        <p:nvSpPr>
          <p:cNvPr id="59" name="Subtitle 2">
            <a:extLst>
              <a:ext uri="{FF2B5EF4-FFF2-40B4-BE49-F238E27FC236}">
                <a16:creationId xmlns:a16="http://schemas.microsoft.com/office/drawing/2014/main" xmlns="" id="{53F764C1-B272-49EC-9DA9-11123696B3BF}"/>
              </a:ext>
            </a:extLst>
          </p:cNvPr>
          <p:cNvSpPr txBox="1">
            <a:spLocks/>
          </p:cNvSpPr>
          <p:nvPr/>
        </p:nvSpPr>
        <p:spPr>
          <a:xfrm>
            <a:off x="209946" y="3759407"/>
            <a:ext cx="5571896" cy="88357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ct val="150000"/>
              </a:lnSpc>
            </a:pPr>
            <a:r>
              <a:rPr lang="en-US" sz="1000" dirty="0">
                <a:solidFill>
                  <a:schemeClr val="tx1"/>
                </a:solidFill>
                <a:latin typeface="Arial" panose="020B0604020202020204" pitchFamily="34" charset="0"/>
                <a:ea typeface="Poppins Light" charset="0"/>
                <a:cs typeface="Arial" panose="020B0604020202020204" pitchFamily="34" charset="0"/>
              </a:rPr>
              <a:t>Frequently, your initial font choice is taken out of your awesome hands also we are companies often specify a typeface, or even a set of fonts  part of their brand guides However, if you a great Frequently</a:t>
            </a:r>
          </a:p>
        </p:txBody>
      </p:sp>
    </p:spTree>
    <p:extLst>
      <p:ext uri="{BB962C8B-B14F-4D97-AF65-F5344CB8AC3E}">
        <p14:creationId xmlns:p14="http://schemas.microsoft.com/office/powerpoint/2010/main" val="42311922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37" presetClass="entr" presetSubtype="0" fill="hold" nodeType="withEffect">
                                  <p:stCondLst>
                                    <p:cond delay="25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1000"/>
                                        <p:tgtEl>
                                          <p:spTgt spid="57"/>
                                        </p:tgtEl>
                                      </p:cBhvr>
                                    </p:animEffect>
                                    <p:anim calcmode="lin" valueType="num">
                                      <p:cBhvr>
                                        <p:cTn id="11" dur="1000" fill="hold"/>
                                        <p:tgtEl>
                                          <p:spTgt spid="57"/>
                                        </p:tgtEl>
                                        <p:attrNameLst>
                                          <p:attrName>ppt_x</p:attrName>
                                        </p:attrNameLst>
                                      </p:cBhvr>
                                      <p:tavLst>
                                        <p:tav tm="0">
                                          <p:val>
                                            <p:strVal val="#ppt_x"/>
                                          </p:val>
                                        </p:tav>
                                        <p:tav tm="100000">
                                          <p:val>
                                            <p:strVal val="#ppt_x"/>
                                          </p:val>
                                        </p:tav>
                                      </p:tavLst>
                                    </p:anim>
                                    <p:anim calcmode="lin" valueType="num">
                                      <p:cBhvr>
                                        <p:cTn id="12" dur="900" decel="100000" fill="hold"/>
                                        <p:tgtEl>
                                          <p:spTgt spid="57"/>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14" presetID="53" presetClass="entr" presetSubtype="16" fill="hold" grpId="0" nodeType="withEffect">
                                  <p:stCondLst>
                                    <p:cond delay="750"/>
                                  </p:stCondLst>
                                  <p:iterate type="lt">
                                    <p:tmPct val="10000"/>
                                  </p:iterate>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p:val>
                                            <p:fltVal val="0"/>
                                          </p:val>
                                        </p:tav>
                                        <p:tav tm="100000">
                                          <p:val>
                                            <p:strVal val="#ppt_w"/>
                                          </p:val>
                                        </p:tav>
                                      </p:tavLst>
                                    </p:anim>
                                    <p:anim calcmode="lin" valueType="num">
                                      <p:cBhvr>
                                        <p:cTn id="17" dur="500" fill="hold"/>
                                        <p:tgtEl>
                                          <p:spTgt spid="58"/>
                                        </p:tgtEl>
                                        <p:attrNameLst>
                                          <p:attrName>ppt_h</p:attrName>
                                        </p:attrNameLst>
                                      </p:cBhvr>
                                      <p:tavLst>
                                        <p:tav tm="0">
                                          <p:val>
                                            <p:fltVal val="0"/>
                                          </p:val>
                                        </p:tav>
                                        <p:tav tm="100000">
                                          <p:val>
                                            <p:strVal val="#ppt_h"/>
                                          </p:val>
                                        </p:tav>
                                      </p:tavLst>
                                    </p:anim>
                                    <p:animEffect transition="in" filter="fade">
                                      <p:cBhvr>
                                        <p:cTn id="18" dur="500"/>
                                        <p:tgtEl>
                                          <p:spTgt spid="58"/>
                                        </p:tgtEl>
                                      </p:cBhvr>
                                    </p:animEffect>
                                  </p:childTnLst>
                                </p:cTn>
                              </p:par>
                              <p:par>
                                <p:cTn id="19" presetID="42" presetClass="entr" presetSubtype="0" fill="hold" grpId="0" nodeType="withEffect">
                                  <p:stCondLst>
                                    <p:cond delay="150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1000"/>
                                        <p:tgtEl>
                                          <p:spTgt spid="59"/>
                                        </p:tgtEl>
                                      </p:cBhvr>
                                    </p:animEffect>
                                    <p:anim calcmode="lin" valueType="num">
                                      <p:cBhvr>
                                        <p:cTn id="22" dur="1000" fill="hold"/>
                                        <p:tgtEl>
                                          <p:spTgt spid="59"/>
                                        </p:tgtEl>
                                        <p:attrNameLst>
                                          <p:attrName>ppt_x</p:attrName>
                                        </p:attrNameLst>
                                      </p:cBhvr>
                                      <p:tavLst>
                                        <p:tav tm="0">
                                          <p:val>
                                            <p:strVal val="#ppt_x"/>
                                          </p:val>
                                        </p:tav>
                                        <p:tav tm="100000">
                                          <p:val>
                                            <p:strVal val="#ppt_x"/>
                                          </p:val>
                                        </p:tav>
                                      </p:tavLst>
                                    </p:anim>
                                    <p:anim calcmode="lin" valueType="num">
                                      <p:cBhvr>
                                        <p:cTn id="2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DC705BDB-39C6-44B7-8A52-852C6C46F89B}"/>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BBED1393-8658-4446-B505-DBF3D9AB58D8}"/>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a:extLst>
              <a:ext uri="{FF2B5EF4-FFF2-40B4-BE49-F238E27FC236}">
                <a16:creationId xmlns:a16="http://schemas.microsoft.com/office/drawing/2014/main" xmlns="" id="{0C7410AD-2C39-4195-93EF-8B1D3834836D}"/>
              </a:ext>
            </a:extLst>
          </p:cNvPr>
          <p:cNvGrpSpPr/>
          <p:nvPr/>
        </p:nvGrpSpPr>
        <p:grpSpPr>
          <a:xfrm>
            <a:off x="227621" y="4848226"/>
            <a:ext cx="11849547" cy="1956021"/>
            <a:chOff x="198437" y="5085856"/>
            <a:chExt cx="10115323" cy="1669750"/>
          </a:xfrm>
        </p:grpSpPr>
        <p:pic>
          <p:nvPicPr>
            <p:cNvPr id="30" name="图片 29">
              <a:extLst>
                <a:ext uri="{FF2B5EF4-FFF2-40B4-BE49-F238E27FC236}">
                  <a16:creationId xmlns:a16="http://schemas.microsoft.com/office/drawing/2014/main" xmlns="" id="{73C0913F-C248-4573-B0A0-D38645CD43FD}"/>
                </a:ext>
              </a:extLst>
            </p:cNvPr>
            <p:cNvPicPr>
              <a:picLocks noChangeAspect="1"/>
            </p:cNvPicPr>
            <p:nvPr/>
          </p:nvPicPr>
          <p:blipFill rotWithShape="1">
            <a:blip r:embed="rId3">
              <a:biLevel thresh="50000"/>
            </a:blip>
            <a:srcRect t="59655"/>
            <a:stretch/>
          </p:blipFill>
          <p:spPr>
            <a:xfrm>
              <a:off x="198437" y="5085856"/>
              <a:ext cx="5031001" cy="1669750"/>
            </a:xfrm>
            <a:prstGeom prst="rect">
              <a:avLst/>
            </a:prstGeom>
          </p:spPr>
        </p:pic>
        <p:pic>
          <p:nvPicPr>
            <p:cNvPr id="31" name="图片 30">
              <a:extLst>
                <a:ext uri="{FF2B5EF4-FFF2-40B4-BE49-F238E27FC236}">
                  <a16:creationId xmlns:a16="http://schemas.microsoft.com/office/drawing/2014/main" xmlns="" id="{DC6A8A16-4DF5-4CE5-B44F-DA7396A7FA46}"/>
                </a:ext>
              </a:extLst>
            </p:cNvPr>
            <p:cNvPicPr>
              <a:picLocks noChangeAspect="1"/>
            </p:cNvPicPr>
            <p:nvPr/>
          </p:nvPicPr>
          <p:blipFill rotWithShape="1">
            <a:blip r:embed="rId3">
              <a:biLevel thresh="50000"/>
            </a:blip>
            <a:srcRect t="59655"/>
            <a:stretch/>
          </p:blipFill>
          <p:spPr>
            <a:xfrm>
              <a:off x="5282759" y="5085856"/>
              <a:ext cx="5031001" cy="1669749"/>
            </a:xfrm>
            <a:prstGeom prst="rect">
              <a:avLst/>
            </a:prstGeom>
          </p:spPr>
        </p:pic>
      </p:grpSp>
      <p:pic>
        <p:nvPicPr>
          <p:cNvPr id="5" name="Picture 6">
            <a:extLst>
              <a:ext uri="{FF2B5EF4-FFF2-40B4-BE49-F238E27FC236}">
                <a16:creationId xmlns:a16="http://schemas.microsoft.com/office/drawing/2014/main" xmlns="" id="{65EF8C46-2F4C-47C6-B658-581C81D9723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46199" y="1077575"/>
            <a:ext cx="5140325" cy="428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pic>
        <p:nvPicPr>
          <p:cNvPr id="10" name="图片占位符 9">
            <a:extLst>
              <a:ext uri="{FF2B5EF4-FFF2-40B4-BE49-F238E27FC236}">
                <a16:creationId xmlns:a16="http://schemas.microsoft.com/office/drawing/2014/main" xmlns="" id="{AA71C2C7-471C-4493-9154-3C815B5062AC}"/>
              </a:ext>
            </a:extLst>
          </p:cNvPr>
          <p:cNvPicPr>
            <a:picLocks noGrp="1" noChangeAspect="1"/>
          </p:cNvPicPr>
          <p:nvPr>
            <p:ph type="pic" sz="quarter" idx="10"/>
          </p:nvPr>
        </p:nvPicPr>
        <p:blipFill rotWithShape="1">
          <a:blip r:embed="rId5" cstate="print">
            <a:extLst>
              <a:ext uri="{28A0092B-C50C-407E-A947-70E740481C1C}">
                <a14:useLocalDpi xmlns:a14="http://schemas.microsoft.com/office/drawing/2010/main" val="0"/>
              </a:ext>
            </a:extLst>
          </a:blip>
          <a:srcRect l="16464" t="20335" r="6549" b="3981"/>
          <a:stretch/>
        </p:blipFill>
        <p:spPr>
          <a:xfrm>
            <a:off x="1554480" y="1285875"/>
            <a:ext cx="4722495" cy="2657475"/>
          </a:xfrm>
        </p:spPr>
      </p:pic>
      <p:pic>
        <p:nvPicPr>
          <p:cNvPr id="33" name="图片 32">
            <a:extLst>
              <a:ext uri="{FF2B5EF4-FFF2-40B4-BE49-F238E27FC236}">
                <a16:creationId xmlns:a16="http://schemas.microsoft.com/office/drawing/2014/main" xmlns="" id="{06E49D76-F34C-4B1C-8651-3079852409DA}"/>
              </a:ext>
            </a:extLst>
          </p:cNvPr>
          <p:cNvPicPr>
            <a:picLocks noChangeAspect="1"/>
          </p:cNvPicPr>
          <p:nvPr/>
        </p:nvPicPr>
        <p:blipFill>
          <a:blip r:embed="rId6">
            <a:biLevel thresh="50000"/>
          </a:blip>
          <a:stretch>
            <a:fillRect/>
          </a:stretch>
        </p:blipFill>
        <p:spPr>
          <a:xfrm>
            <a:off x="6857336" y="4204933"/>
            <a:ext cx="190364" cy="190855"/>
          </a:xfrm>
          <a:prstGeom prst="rect">
            <a:avLst/>
          </a:prstGeom>
        </p:spPr>
      </p:pic>
      <p:pic>
        <p:nvPicPr>
          <p:cNvPr id="34" name="图片 33">
            <a:extLst>
              <a:ext uri="{FF2B5EF4-FFF2-40B4-BE49-F238E27FC236}">
                <a16:creationId xmlns:a16="http://schemas.microsoft.com/office/drawing/2014/main" xmlns="" id="{F6865082-F539-409D-926A-0AB542E107B5}"/>
              </a:ext>
            </a:extLst>
          </p:cNvPr>
          <p:cNvPicPr>
            <a:picLocks noChangeAspect="1"/>
          </p:cNvPicPr>
          <p:nvPr/>
        </p:nvPicPr>
        <p:blipFill>
          <a:blip r:embed="rId7">
            <a:biLevel thresh="50000"/>
          </a:blip>
          <a:stretch>
            <a:fillRect/>
          </a:stretch>
        </p:blipFill>
        <p:spPr>
          <a:xfrm rot="5400000">
            <a:off x="-113045" y="716434"/>
            <a:ext cx="1770726" cy="591767"/>
          </a:xfrm>
          <a:prstGeom prst="rect">
            <a:avLst/>
          </a:prstGeom>
        </p:spPr>
      </p:pic>
      <p:sp>
        <p:nvSpPr>
          <p:cNvPr id="35" name="任意多边形: 形状 34">
            <a:extLst>
              <a:ext uri="{FF2B5EF4-FFF2-40B4-BE49-F238E27FC236}">
                <a16:creationId xmlns:a16="http://schemas.microsoft.com/office/drawing/2014/main" xmlns="" id="{2FA28246-DAA9-4C79-914E-6B2D5AB5CA56}"/>
              </a:ext>
            </a:extLst>
          </p:cNvPr>
          <p:cNvSpPr/>
          <p:nvPr/>
        </p:nvSpPr>
        <p:spPr>
          <a:xfrm rot="5400000">
            <a:off x="-166801" y="4454685"/>
            <a:ext cx="1422707" cy="679574"/>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6" name="图片 35">
            <a:extLst>
              <a:ext uri="{FF2B5EF4-FFF2-40B4-BE49-F238E27FC236}">
                <a16:creationId xmlns:a16="http://schemas.microsoft.com/office/drawing/2014/main" xmlns="" id="{82130FAC-D8E6-4D42-AB31-19C437E2640F}"/>
              </a:ext>
            </a:extLst>
          </p:cNvPr>
          <p:cNvPicPr>
            <a:picLocks noChangeAspect="1"/>
          </p:cNvPicPr>
          <p:nvPr/>
        </p:nvPicPr>
        <p:blipFill rotWithShape="1">
          <a:blip r:embed="rId8"/>
          <a:srcRect r="62232"/>
          <a:stretch/>
        </p:blipFill>
        <p:spPr>
          <a:xfrm>
            <a:off x="11395538" y="207705"/>
            <a:ext cx="591768" cy="1140995"/>
          </a:xfrm>
          <a:prstGeom prst="rect">
            <a:avLst/>
          </a:prstGeom>
        </p:spPr>
      </p:pic>
      <p:sp>
        <p:nvSpPr>
          <p:cNvPr id="15" name="Freeform 654">
            <a:extLst>
              <a:ext uri="{FF2B5EF4-FFF2-40B4-BE49-F238E27FC236}">
                <a16:creationId xmlns:a16="http://schemas.microsoft.com/office/drawing/2014/main" xmlns="" id="{93523768-A355-4908-8881-005CC3D13EDE}"/>
              </a:ext>
            </a:extLst>
          </p:cNvPr>
          <p:cNvSpPr>
            <a:spLocks noEditPoints="1"/>
          </p:cNvSpPr>
          <p:nvPr/>
        </p:nvSpPr>
        <p:spPr bwMode="auto">
          <a:xfrm>
            <a:off x="7367196" y="1357106"/>
            <a:ext cx="617306" cy="506395"/>
          </a:xfrm>
          <a:custGeom>
            <a:avLst/>
            <a:gdLst>
              <a:gd name="T0" fmla="*/ 0 w 42"/>
              <a:gd name="T1" fmla="*/ 2 h 42"/>
              <a:gd name="T2" fmla="*/ 5 w 42"/>
              <a:gd name="T3" fmla="*/ 38 h 42"/>
              <a:gd name="T4" fmla="*/ 8 w 42"/>
              <a:gd name="T5" fmla="*/ 40 h 42"/>
              <a:gd name="T6" fmla="*/ 34 w 42"/>
              <a:gd name="T7" fmla="*/ 40 h 42"/>
              <a:gd name="T8" fmla="*/ 37 w 42"/>
              <a:gd name="T9" fmla="*/ 38 h 42"/>
              <a:gd name="T10" fmla="*/ 42 w 42"/>
              <a:gd name="T11" fmla="*/ 2 h 42"/>
              <a:gd name="T12" fmla="*/ 39 w 42"/>
              <a:gd name="T13" fmla="*/ 35 h 42"/>
              <a:gd name="T14" fmla="*/ 39 w 42"/>
              <a:gd name="T15" fmla="*/ 3 h 42"/>
              <a:gd name="T16" fmla="*/ 27 w 42"/>
              <a:gd name="T17" fmla="*/ 24 h 42"/>
              <a:gd name="T18" fmla="*/ 32 w 42"/>
              <a:gd name="T19" fmla="*/ 19 h 42"/>
              <a:gd name="T20" fmla="*/ 30 w 42"/>
              <a:gd name="T21" fmla="*/ 16 h 42"/>
              <a:gd name="T22" fmla="*/ 22 w 42"/>
              <a:gd name="T23" fmla="*/ 19 h 42"/>
              <a:gd name="T24" fmla="*/ 25 w 42"/>
              <a:gd name="T25" fmla="*/ 17 h 42"/>
              <a:gd name="T26" fmla="*/ 29 w 42"/>
              <a:gd name="T27" fmla="*/ 17 h 42"/>
              <a:gd name="T28" fmla="*/ 29 w 42"/>
              <a:gd name="T29" fmla="*/ 21 h 42"/>
              <a:gd name="T30" fmla="*/ 25 w 42"/>
              <a:gd name="T31" fmla="*/ 21 h 42"/>
              <a:gd name="T32" fmla="*/ 21 w 42"/>
              <a:gd name="T33" fmla="*/ 25 h 42"/>
              <a:gd name="T34" fmla="*/ 27 w 42"/>
              <a:gd name="T35" fmla="*/ 27 h 42"/>
              <a:gd name="T36" fmla="*/ 33 w 42"/>
              <a:gd name="T37" fmla="*/ 13 h 42"/>
              <a:gd name="T38" fmla="*/ 21 w 42"/>
              <a:gd name="T39" fmla="*/ 13 h 42"/>
              <a:gd name="T40" fmla="*/ 21 w 42"/>
              <a:gd name="T41" fmla="*/ 25 h 42"/>
              <a:gd name="T42" fmla="*/ 23 w 42"/>
              <a:gd name="T43" fmla="*/ 15 h 42"/>
              <a:gd name="T44" fmla="*/ 33 w 42"/>
              <a:gd name="T45" fmla="*/ 19 h 42"/>
              <a:gd name="T46" fmla="*/ 23 w 42"/>
              <a:gd name="T47" fmla="*/ 24 h 42"/>
              <a:gd name="T48" fmla="*/ 23 w 42"/>
              <a:gd name="T49" fmla="*/ 15 h 42"/>
              <a:gd name="T50" fmla="*/ 8 w 42"/>
              <a:gd name="T51" fmla="*/ 27 h 42"/>
              <a:gd name="T52" fmla="*/ 8 w 42"/>
              <a:gd name="T53" fmla="*/ 32 h 42"/>
              <a:gd name="T54" fmla="*/ 12 w 42"/>
              <a:gd name="T55" fmla="*/ 32 h 42"/>
              <a:gd name="T56" fmla="*/ 12 w 42"/>
              <a:gd name="T57" fmla="*/ 27 h 42"/>
              <a:gd name="T58" fmla="*/ 11 w 42"/>
              <a:gd name="T59" fmla="*/ 11 h 42"/>
              <a:gd name="T60" fmla="*/ 13 w 42"/>
              <a:gd name="T61" fmla="*/ 8 h 42"/>
              <a:gd name="T62" fmla="*/ 10 w 42"/>
              <a:gd name="T63" fmla="*/ 5 h 42"/>
              <a:gd name="T64" fmla="*/ 7 w 42"/>
              <a:gd name="T65" fmla="*/ 8 h 42"/>
              <a:gd name="T66" fmla="*/ 9 w 42"/>
              <a:gd name="T67" fmla="*/ 11 h 42"/>
              <a:gd name="T68" fmla="*/ 9 w 42"/>
              <a:gd name="T69" fmla="*/ 8 h 42"/>
              <a:gd name="T70" fmla="*/ 9 w 42"/>
              <a:gd name="T71" fmla="*/ 7 h 42"/>
              <a:gd name="T72" fmla="*/ 11 w 42"/>
              <a:gd name="T73" fmla="*/ 7 h 42"/>
              <a:gd name="T74" fmla="*/ 11 w 42"/>
              <a:gd name="T75" fmla="*/ 9 h 42"/>
              <a:gd name="T76" fmla="*/ 9 w 42"/>
              <a:gd name="T77" fmla="*/ 9 h 42"/>
              <a:gd name="T78" fmla="*/ 9 w 42"/>
              <a:gd name="T79" fmla="*/ 29 h 42"/>
              <a:gd name="T80" fmla="*/ 10 w 42"/>
              <a:gd name="T81" fmla="*/ 29 h 42"/>
              <a:gd name="T82" fmla="*/ 11 w 42"/>
              <a:gd name="T83" fmla="*/ 30 h 42"/>
              <a:gd name="T84" fmla="*/ 11 w 42"/>
              <a:gd name="T85" fmla="*/ 30 h 42"/>
              <a:gd name="T86" fmla="*/ 9 w 42"/>
              <a:gd name="T87"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40" y="0"/>
                </a:moveTo>
                <a:cubicBezTo>
                  <a:pt x="2" y="0"/>
                  <a:pt x="2" y="0"/>
                  <a:pt x="2" y="0"/>
                </a:cubicBezTo>
                <a:cubicBezTo>
                  <a:pt x="1" y="0"/>
                  <a:pt x="0" y="1"/>
                  <a:pt x="0" y="2"/>
                </a:cubicBezTo>
                <a:cubicBezTo>
                  <a:pt x="0" y="37"/>
                  <a:pt x="0" y="37"/>
                  <a:pt x="0" y="37"/>
                </a:cubicBezTo>
                <a:cubicBezTo>
                  <a:pt x="0" y="38"/>
                  <a:pt x="1" y="38"/>
                  <a:pt x="2" y="38"/>
                </a:cubicBezTo>
                <a:cubicBezTo>
                  <a:pt x="5" y="38"/>
                  <a:pt x="5" y="38"/>
                  <a:pt x="5" y="38"/>
                </a:cubicBezTo>
                <a:cubicBezTo>
                  <a:pt x="5" y="40"/>
                  <a:pt x="5" y="40"/>
                  <a:pt x="5" y="40"/>
                </a:cubicBezTo>
                <a:cubicBezTo>
                  <a:pt x="5" y="41"/>
                  <a:pt x="6" y="42"/>
                  <a:pt x="7" y="42"/>
                </a:cubicBezTo>
                <a:cubicBezTo>
                  <a:pt x="8" y="42"/>
                  <a:pt x="8" y="41"/>
                  <a:pt x="8" y="40"/>
                </a:cubicBezTo>
                <a:cubicBezTo>
                  <a:pt x="8" y="38"/>
                  <a:pt x="8" y="38"/>
                  <a:pt x="8" y="38"/>
                </a:cubicBezTo>
                <a:cubicBezTo>
                  <a:pt x="34" y="38"/>
                  <a:pt x="34" y="38"/>
                  <a:pt x="34" y="38"/>
                </a:cubicBezTo>
                <a:cubicBezTo>
                  <a:pt x="34" y="40"/>
                  <a:pt x="34" y="40"/>
                  <a:pt x="34" y="40"/>
                </a:cubicBezTo>
                <a:cubicBezTo>
                  <a:pt x="34" y="41"/>
                  <a:pt x="35" y="42"/>
                  <a:pt x="36" y="42"/>
                </a:cubicBezTo>
                <a:cubicBezTo>
                  <a:pt x="37" y="42"/>
                  <a:pt x="37" y="41"/>
                  <a:pt x="37" y="40"/>
                </a:cubicBezTo>
                <a:cubicBezTo>
                  <a:pt x="37" y="38"/>
                  <a:pt x="37" y="38"/>
                  <a:pt x="37" y="38"/>
                </a:cubicBezTo>
                <a:cubicBezTo>
                  <a:pt x="40" y="38"/>
                  <a:pt x="40" y="38"/>
                  <a:pt x="40" y="38"/>
                </a:cubicBezTo>
                <a:cubicBezTo>
                  <a:pt x="41" y="38"/>
                  <a:pt x="42" y="38"/>
                  <a:pt x="42" y="37"/>
                </a:cubicBezTo>
                <a:cubicBezTo>
                  <a:pt x="42" y="2"/>
                  <a:pt x="42" y="2"/>
                  <a:pt x="42" y="2"/>
                </a:cubicBezTo>
                <a:cubicBezTo>
                  <a:pt x="42" y="1"/>
                  <a:pt x="41" y="0"/>
                  <a:pt x="40" y="0"/>
                </a:cubicBezTo>
                <a:close/>
                <a:moveTo>
                  <a:pt x="39" y="35"/>
                </a:moveTo>
                <a:cubicBezTo>
                  <a:pt x="39" y="35"/>
                  <a:pt x="39" y="35"/>
                  <a:pt x="39" y="35"/>
                </a:cubicBezTo>
                <a:cubicBezTo>
                  <a:pt x="3" y="35"/>
                  <a:pt x="3" y="35"/>
                  <a:pt x="3" y="35"/>
                </a:cubicBezTo>
                <a:cubicBezTo>
                  <a:pt x="3" y="3"/>
                  <a:pt x="3" y="3"/>
                  <a:pt x="3" y="3"/>
                </a:cubicBezTo>
                <a:cubicBezTo>
                  <a:pt x="39" y="3"/>
                  <a:pt x="39" y="3"/>
                  <a:pt x="39" y="3"/>
                </a:cubicBezTo>
                <a:cubicBezTo>
                  <a:pt x="39" y="35"/>
                  <a:pt x="39" y="35"/>
                  <a:pt x="39" y="35"/>
                </a:cubicBezTo>
                <a:close/>
                <a:moveTo>
                  <a:pt x="27" y="24"/>
                </a:moveTo>
                <a:cubicBezTo>
                  <a:pt x="27" y="24"/>
                  <a:pt x="27" y="24"/>
                  <a:pt x="27" y="24"/>
                </a:cubicBezTo>
                <a:cubicBezTo>
                  <a:pt x="28" y="24"/>
                  <a:pt x="29" y="23"/>
                  <a:pt x="30" y="23"/>
                </a:cubicBezTo>
                <a:cubicBezTo>
                  <a:pt x="30" y="23"/>
                  <a:pt x="30" y="23"/>
                  <a:pt x="30" y="23"/>
                </a:cubicBezTo>
                <a:cubicBezTo>
                  <a:pt x="31" y="22"/>
                  <a:pt x="32" y="21"/>
                  <a:pt x="32" y="19"/>
                </a:cubicBezTo>
                <a:cubicBezTo>
                  <a:pt x="32" y="18"/>
                  <a:pt x="31" y="17"/>
                  <a:pt x="30" y="16"/>
                </a:cubicBezTo>
                <a:cubicBezTo>
                  <a:pt x="30" y="16"/>
                  <a:pt x="30" y="16"/>
                  <a:pt x="30" y="16"/>
                </a:cubicBezTo>
                <a:cubicBezTo>
                  <a:pt x="30" y="16"/>
                  <a:pt x="30" y="16"/>
                  <a:pt x="30" y="16"/>
                </a:cubicBezTo>
                <a:cubicBezTo>
                  <a:pt x="29" y="15"/>
                  <a:pt x="28" y="14"/>
                  <a:pt x="27" y="14"/>
                </a:cubicBezTo>
                <a:cubicBezTo>
                  <a:pt x="26" y="14"/>
                  <a:pt x="24" y="15"/>
                  <a:pt x="24" y="16"/>
                </a:cubicBezTo>
                <a:cubicBezTo>
                  <a:pt x="23" y="17"/>
                  <a:pt x="22" y="18"/>
                  <a:pt x="22" y="19"/>
                </a:cubicBezTo>
                <a:cubicBezTo>
                  <a:pt x="22" y="21"/>
                  <a:pt x="23" y="22"/>
                  <a:pt x="24" y="23"/>
                </a:cubicBezTo>
                <a:cubicBezTo>
                  <a:pt x="24" y="23"/>
                  <a:pt x="26" y="24"/>
                  <a:pt x="27" y="24"/>
                </a:cubicBezTo>
                <a:close/>
                <a:moveTo>
                  <a:pt x="25" y="17"/>
                </a:moveTo>
                <a:cubicBezTo>
                  <a:pt x="25" y="17"/>
                  <a:pt x="25" y="17"/>
                  <a:pt x="25" y="17"/>
                </a:cubicBezTo>
                <a:cubicBezTo>
                  <a:pt x="25" y="17"/>
                  <a:pt x="26" y="16"/>
                  <a:pt x="27" y="16"/>
                </a:cubicBezTo>
                <a:cubicBezTo>
                  <a:pt x="28" y="16"/>
                  <a:pt x="28" y="17"/>
                  <a:pt x="29" y="17"/>
                </a:cubicBezTo>
                <a:cubicBezTo>
                  <a:pt x="29" y="17"/>
                  <a:pt x="29" y="17"/>
                  <a:pt x="29" y="17"/>
                </a:cubicBezTo>
                <a:cubicBezTo>
                  <a:pt x="29" y="18"/>
                  <a:pt x="30" y="18"/>
                  <a:pt x="30" y="19"/>
                </a:cubicBezTo>
                <a:cubicBezTo>
                  <a:pt x="30" y="20"/>
                  <a:pt x="29" y="21"/>
                  <a:pt x="29" y="21"/>
                </a:cubicBezTo>
                <a:cubicBezTo>
                  <a:pt x="29" y="21"/>
                  <a:pt x="29" y="21"/>
                  <a:pt x="29" y="21"/>
                </a:cubicBezTo>
                <a:cubicBezTo>
                  <a:pt x="28" y="22"/>
                  <a:pt x="28" y="22"/>
                  <a:pt x="27" y="22"/>
                </a:cubicBezTo>
                <a:cubicBezTo>
                  <a:pt x="26" y="22"/>
                  <a:pt x="25" y="22"/>
                  <a:pt x="25" y="21"/>
                </a:cubicBezTo>
                <a:cubicBezTo>
                  <a:pt x="24" y="21"/>
                  <a:pt x="24" y="20"/>
                  <a:pt x="24" y="19"/>
                </a:cubicBezTo>
                <a:cubicBezTo>
                  <a:pt x="24" y="18"/>
                  <a:pt x="24" y="18"/>
                  <a:pt x="25" y="17"/>
                </a:cubicBezTo>
                <a:close/>
                <a:moveTo>
                  <a:pt x="21" y="25"/>
                </a:moveTo>
                <a:cubicBezTo>
                  <a:pt x="21" y="25"/>
                  <a:pt x="21" y="25"/>
                  <a:pt x="21" y="25"/>
                </a:cubicBezTo>
                <a:cubicBezTo>
                  <a:pt x="21" y="25"/>
                  <a:pt x="21" y="25"/>
                  <a:pt x="21" y="25"/>
                </a:cubicBezTo>
                <a:cubicBezTo>
                  <a:pt x="23" y="26"/>
                  <a:pt x="25" y="27"/>
                  <a:pt x="27" y="27"/>
                </a:cubicBezTo>
                <a:cubicBezTo>
                  <a:pt x="29" y="27"/>
                  <a:pt x="31" y="26"/>
                  <a:pt x="33" y="25"/>
                </a:cubicBezTo>
                <a:cubicBezTo>
                  <a:pt x="34" y="23"/>
                  <a:pt x="35" y="21"/>
                  <a:pt x="35" y="19"/>
                </a:cubicBezTo>
                <a:cubicBezTo>
                  <a:pt x="35" y="17"/>
                  <a:pt x="34" y="15"/>
                  <a:pt x="33" y="13"/>
                </a:cubicBezTo>
                <a:cubicBezTo>
                  <a:pt x="31" y="12"/>
                  <a:pt x="29" y="11"/>
                  <a:pt x="27" y="11"/>
                </a:cubicBezTo>
                <a:cubicBezTo>
                  <a:pt x="25" y="11"/>
                  <a:pt x="23" y="12"/>
                  <a:pt x="21" y="13"/>
                </a:cubicBezTo>
                <a:cubicBezTo>
                  <a:pt x="21" y="13"/>
                  <a:pt x="21" y="13"/>
                  <a:pt x="21" y="13"/>
                </a:cubicBezTo>
                <a:cubicBezTo>
                  <a:pt x="20" y="15"/>
                  <a:pt x="19" y="17"/>
                  <a:pt x="19" y="19"/>
                </a:cubicBezTo>
                <a:cubicBezTo>
                  <a:pt x="19" y="21"/>
                  <a:pt x="20" y="23"/>
                  <a:pt x="21" y="25"/>
                </a:cubicBezTo>
                <a:cubicBezTo>
                  <a:pt x="21" y="25"/>
                  <a:pt x="21" y="25"/>
                  <a:pt x="21" y="25"/>
                </a:cubicBezTo>
                <a:close/>
                <a:moveTo>
                  <a:pt x="23" y="15"/>
                </a:moveTo>
                <a:cubicBezTo>
                  <a:pt x="23" y="15"/>
                  <a:pt x="23" y="15"/>
                  <a:pt x="23" y="15"/>
                </a:cubicBezTo>
                <a:cubicBezTo>
                  <a:pt x="23" y="15"/>
                  <a:pt x="23" y="15"/>
                  <a:pt x="23" y="15"/>
                </a:cubicBezTo>
                <a:cubicBezTo>
                  <a:pt x="24" y="14"/>
                  <a:pt x="25" y="13"/>
                  <a:pt x="27" y="13"/>
                </a:cubicBezTo>
                <a:cubicBezTo>
                  <a:pt x="29" y="13"/>
                  <a:pt x="30" y="14"/>
                  <a:pt x="31" y="15"/>
                </a:cubicBezTo>
                <a:cubicBezTo>
                  <a:pt x="32" y="16"/>
                  <a:pt x="33" y="18"/>
                  <a:pt x="33" y="19"/>
                </a:cubicBezTo>
                <a:cubicBezTo>
                  <a:pt x="33" y="21"/>
                  <a:pt x="32" y="22"/>
                  <a:pt x="31" y="24"/>
                </a:cubicBezTo>
                <a:cubicBezTo>
                  <a:pt x="30" y="25"/>
                  <a:pt x="29" y="25"/>
                  <a:pt x="27" y="25"/>
                </a:cubicBezTo>
                <a:cubicBezTo>
                  <a:pt x="25" y="25"/>
                  <a:pt x="24" y="25"/>
                  <a:pt x="23" y="24"/>
                </a:cubicBezTo>
                <a:cubicBezTo>
                  <a:pt x="23" y="24"/>
                  <a:pt x="23" y="24"/>
                  <a:pt x="23" y="24"/>
                </a:cubicBezTo>
                <a:cubicBezTo>
                  <a:pt x="21" y="22"/>
                  <a:pt x="21" y="21"/>
                  <a:pt x="21" y="19"/>
                </a:cubicBezTo>
                <a:cubicBezTo>
                  <a:pt x="21" y="18"/>
                  <a:pt x="21" y="16"/>
                  <a:pt x="23" y="15"/>
                </a:cubicBezTo>
                <a:close/>
                <a:moveTo>
                  <a:pt x="8" y="27"/>
                </a:moveTo>
                <a:cubicBezTo>
                  <a:pt x="8" y="27"/>
                  <a:pt x="8" y="27"/>
                  <a:pt x="8" y="27"/>
                </a:cubicBezTo>
                <a:cubicBezTo>
                  <a:pt x="8" y="27"/>
                  <a:pt x="8" y="27"/>
                  <a:pt x="8" y="27"/>
                </a:cubicBezTo>
                <a:cubicBezTo>
                  <a:pt x="7" y="28"/>
                  <a:pt x="7" y="29"/>
                  <a:pt x="7" y="30"/>
                </a:cubicBezTo>
                <a:cubicBezTo>
                  <a:pt x="7" y="31"/>
                  <a:pt x="7" y="31"/>
                  <a:pt x="8" y="32"/>
                </a:cubicBezTo>
                <a:cubicBezTo>
                  <a:pt x="8" y="32"/>
                  <a:pt x="8" y="32"/>
                  <a:pt x="8" y="32"/>
                </a:cubicBezTo>
                <a:cubicBezTo>
                  <a:pt x="8" y="32"/>
                  <a:pt x="8" y="32"/>
                  <a:pt x="8" y="32"/>
                </a:cubicBezTo>
                <a:cubicBezTo>
                  <a:pt x="8" y="32"/>
                  <a:pt x="9" y="33"/>
                  <a:pt x="10" y="33"/>
                </a:cubicBezTo>
                <a:cubicBezTo>
                  <a:pt x="11" y="33"/>
                  <a:pt x="11" y="32"/>
                  <a:pt x="12" y="32"/>
                </a:cubicBezTo>
                <a:cubicBezTo>
                  <a:pt x="12" y="32"/>
                  <a:pt x="12" y="32"/>
                  <a:pt x="12" y="32"/>
                </a:cubicBezTo>
                <a:cubicBezTo>
                  <a:pt x="13" y="31"/>
                  <a:pt x="13" y="31"/>
                  <a:pt x="13" y="30"/>
                </a:cubicBezTo>
                <a:cubicBezTo>
                  <a:pt x="13" y="29"/>
                  <a:pt x="13" y="28"/>
                  <a:pt x="12" y="27"/>
                </a:cubicBezTo>
                <a:cubicBezTo>
                  <a:pt x="12" y="27"/>
                  <a:pt x="12" y="27"/>
                  <a:pt x="12" y="27"/>
                </a:cubicBezTo>
                <a:cubicBezTo>
                  <a:pt x="12" y="27"/>
                  <a:pt x="11" y="27"/>
                  <a:pt x="11" y="27"/>
                </a:cubicBezTo>
                <a:cubicBezTo>
                  <a:pt x="11" y="11"/>
                  <a:pt x="11" y="11"/>
                  <a:pt x="11" y="11"/>
                </a:cubicBezTo>
                <a:cubicBezTo>
                  <a:pt x="11" y="11"/>
                  <a:pt x="12" y="11"/>
                  <a:pt x="12" y="10"/>
                </a:cubicBezTo>
                <a:cubicBezTo>
                  <a:pt x="12" y="10"/>
                  <a:pt x="12" y="10"/>
                  <a:pt x="12" y="10"/>
                </a:cubicBezTo>
                <a:cubicBezTo>
                  <a:pt x="13" y="10"/>
                  <a:pt x="13" y="9"/>
                  <a:pt x="13" y="8"/>
                </a:cubicBezTo>
                <a:cubicBezTo>
                  <a:pt x="13" y="7"/>
                  <a:pt x="13" y="6"/>
                  <a:pt x="12" y="6"/>
                </a:cubicBezTo>
                <a:cubicBezTo>
                  <a:pt x="12" y="6"/>
                  <a:pt x="12" y="6"/>
                  <a:pt x="12" y="6"/>
                </a:cubicBezTo>
                <a:cubicBezTo>
                  <a:pt x="11" y="5"/>
                  <a:pt x="11" y="5"/>
                  <a:pt x="10" y="5"/>
                </a:cubicBezTo>
                <a:cubicBezTo>
                  <a:pt x="9" y="5"/>
                  <a:pt x="8" y="5"/>
                  <a:pt x="8" y="6"/>
                </a:cubicBezTo>
                <a:cubicBezTo>
                  <a:pt x="8" y="6"/>
                  <a:pt x="8" y="6"/>
                  <a:pt x="8" y="6"/>
                </a:cubicBezTo>
                <a:cubicBezTo>
                  <a:pt x="7" y="6"/>
                  <a:pt x="7" y="7"/>
                  <a:pt x="7" y="8"/>
                </a:cubicBezTo>
                <a:cubicBezTo>
                  <a:pt x="7" y="9"/>
                  <a:pt x="7" y="10"/>
                  <a:pt x="8" y="10"/>
                </a:cubicBezTo>
                <a:cubicBezTo>
                  <a:pt x="8" y="10"/>
                  <a:pt x="8" y="10"/>
                  <a:pt x="8" y="10"/>
                </a:cubicBezTo>
                <a:cubicBezTo>
                  <a:pt x="8" y="11"/>
                  <a:pt x="8" y="11"/>
                  <a:pt x="9" y="11"/>
                </a:cubicBezTo>
                <a:cubicBezTo>
                  <a:pt x="9" y="27"/>
                  <a:pt x="9" y="27"/>
                  <a:pt x="9" y="27"/>
                </a:cubicBezTo>
                <a:cubicBezTo>
                  <a:pt x="8" y="27"/>
                  <a:pt x="8" y="27"/>
                  <a:pt x="8" y="27"/>
                </a:cubicBezTo>
                <a:close/>
                <a:moveTo>
                  <a:pt x="9" y="8"/>
                </a:moveTo>
                <a:cubicBezTo>
                  <a:pt x="9" y="8"/>
                  <a:pt x="9" y="8"/>
                  <a:pt x="9" y="8"/>
                </a:cubicBezTo>
                <a:cubicBezTo>
                  <a:pt x="9" y="8"/>
                  <a:pt x="9" y="8"/>
                  <a:pt x="9" y="7"/>
                </a:cubicBezTo>
                <a:cubicBezTo>
                  <a:pt x="9" y="7"/>
                  <a:pt x="9" y="7"/>
                  <a:pt x="9" y="7"/>
                </a:cubicBezTo>
                <a:cubicBezTo>
                  <a:pt x="9" y="7"/>
                  <a:pt x="9" y="7"/>
                  <a:pt x="10" y="7"/>
                </a:cubicBezTo>
                <a:cubicBezTo>
                  <a:pt x="10" y="7"/>
                  <a:pt x="10" y="7"/>
                  <a:pt x="11" y="7"/>
                </a:cubicBezTo>
                <a:cubicBezTo>
                  <a:pt x="11" y="7"/>
                  <a:pt x="11" y="7"/>
                  <a:pt x="11" y="7"/>
                </a:cubicBezTo>
                <a:cubicBezTo>
                  <a:pt x="11" y="8"/>
                  <a:pt x="11" y="8"/>
                  <a:pt x="11" y="8"/>
                </a:cubicBezTo>
                <a:cubicBezTo>
                  <a:pt x="11" y="8"/>
                  <a:pt x="11" y="9"/>
                  <a:pt x="11" y="9"/>
                </a:cubicBezTo>
                <a:cubicBezTo>
                  <a:pt x="11" y="9"/>
                  <a:pt x="11" y="9"/>
                  <a:pt x="11" y="9"/>
                </a:cubicBezTo>
                <a:cubicBezTo>
                  <a:pt x="10" y="9"/>
                  <a:pt x="10" y="9"/>
                  <a:pt x="10" y="9"/>
                </a:cubicBezTo>
                <a:cubicBezTo>
                  <a:pt x="9" y="9"/>
                  <a:pt x="9" y="9"/>
                  <a:pt x="9" y="9"/>
                </a:cubicBezTo>
                <a:cubicBezTo>
                  <a:pt x="9" y="9"/>
                  <a:pt x="9" y="9"/>
                  <a:pt x="9" y="9"/>
                </a:cubicBezTo>
                <a:cubicBezTo>
                  <a:pt x="9" y="9"/>
                  <a:pt x="9" y="8"/>
                  <a:pt x="9" y="8"/>
                </a:cubicBezTo>
                <a:close/>
                <a:moveTo>
                  <a:pt x="9" y="29"/>
                </a:moveTo>
                <a:cubicBezTo>
                  <a:pt x="9" y="29"/>
                  <a:pt x="9" y="29"/>
                  <a:pt x="9" y="29"/>
                </a:cubicBezTo>
                <a:cubicBezTo>
                  <a:pt x="9" y="29"/>
                  <a:pt x="9" y="29"/>
                  <a:pt x="9" y="29"/>
                </a:cubicBezTo>
                <a:cubicBezTo>
                  <a:pt x="9" y="29"/>
                  <a:pt x="9" y="29"/>
                  <a:pt x="10" y="29"/>
                </a:cubicBezTo>
                <a:cubicBezTo>
                  <a:pt x="10" y="29"/>
                  <a:pt x="10" y="29"/>
                  <a:pt x="10" y="29"/>
                </a:cubicBezTo>
                <a:cubicBezTo>
                  <a:pt x="10" y="29"/>
                  <a:pt x="10" y="29"/>
                  <a:pt x="11" y="29"/>
                </a:cubicBezTo>
                <a:cubicBezTo>
                  <a:pt x="11" y="29"/>
                  <a:pt x="11" y="29"/>
                  <a:pt x="11" y="29"/>
                </a:cubicBezTo>
                <a:cubicBezTo>
                  <a:pt x="11" y="29"/>
                  <a:pt x="11" y="29"/>
                  <a:pt x="11" y="30"/>
                </a:cubicBezTo>
                <a:cubicBezTo>
                  <a:pt x="11" y="30"/>
                  <a:pt x="11" y="30"/>
                  <a:pt x="11" y="30"/>
                </a:cubicBezTo>
                <a:cubicBezTo>
                  <a:pt x="11" y="30"/>
                  <a:pt x="11" y="30"/>
                  <a:pt x="11" y="30"/>
                </a:cubicBezTo>
                <a:cubicBezTo>
                  <a:pt x="11" y="30"/>
                  <a:pt x="11" y="30"/>
                  <a:pt x="11" y="30"/>
                </a:cubicBezTo>
                <a:cubicBezTo>
                  <a:pt x="10" y="31"/>
                  <a:pt x="10" y="31"/>
                  <a:pt x="10" y="31"/>
                </a:cubicBezTo>
                <a:cubicBezTo>
                  <a:pt x="9" y="31"/>
                  <a:pt x="9" y="31"/>
                  <a:pt x="9" y="30"/>
                </a:cubicBezTo>
                <a:cubicBezTo>
                  <a:pt x="9" y="30"/>
                  <a:pt x="9" y="30"/>
                  <a:pt x="9" y="30"/>
                </a:cubicBezTo>
                <a:cubicBezTo>
                  <a:pt x="9" y="29"/>
                  <a:pt x="9" y="29"/>
                  <a:pt x="9" y="29"/>
                </a:cubicBezTo>
                <a:close/>
              </a:path>
            </a:pathLst>
          </a:custGeom>
          <a:solidFill>
            <a:srgbClr val="F1901F"/>
          </a:solidFill>
          <a:ln w="317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16" name="Freeform 648">
            <a:extLst>
              <a:ext uri="{FF2B5EF4-FFF2-40B4-BE49-F238E27FC236}">
                <a16:creationId xmlns:a16="http://schemas.microsoft.com/office/drawing/2014/main" xmlns="" id="{EBF917DC-503C-4047-AC4C-1C2C4BD9A80F}"/>
              </a:ext>
            </a:extLst>
          </p:cNvPr>
          <p:cNvSpPr>
            <a:spLocks noEditPoints="1"/>
          </p:cNvSpPr>
          <p:nvPr/>
        </p:nvSpPr>
        <p:spPr bwMode="auto">
          <a:xfrm>
            <a:off x="7367196" y="2405516"/>
            <a:ext cx="617306" cy="547401"/>
          </a:xfrm>
          <a:custGeom>
            <a:avLst/>
            <a:gdLst>
              <a:gd name="T0" fmla="*/ 26 w 43"/>
              <a:gd name="T1" fmla="*/ 0 h 41"/>
              <a:gd name="T2" fmla="*/ 31 w 43"/>
              <a:gd name="T3" fmla="*/ 5 h 41"/>
              <a:gd name="T4" fmla="*/ 35 w 43"/>
              <a:gd name="T5" fmla="*/ 6 h 41"/>
              <a:gd name="T6" fmla="*/ 43 w 43"/>
              <a:gd name="T7" fmla="*/ 15 h 41"/>
              <a:gd name="T8" fmla="*/ 41 w 43"/>
              <a:gd name="T9" fmla="*/ 38 h 41"/>
              <a:gd name="T10" fmla="*/ 9 w 43"/>
              <a:gd name="T11" fmla="*/ 41 h 41"/>
              <a:gd name="T12" fmla="*/ 3 w 43"/>
              <a:gd name="T13" fmla="*/ 38 h 41"/>
              <a:gd name="T14" fmla="*/ 0 w 43"/>
              <a:gd name="T15" fmla="*/ 15 h 41"/>
              <a:gd name="T16" fmla="*/ 3 w 43"/>
              <a:gd name="T17" fmla="*/ 9 h 41"/>
              <a:gd name="T18" fmla="*/ 9 w 43"/>
              <a:gd name="T19" fmla="*/ 6 h 41"/>
              <a:gd name="T20" fmla="*/ 12 w 43"/>
              <a:gd name="T21" fmla="*/ 5 h 41"/>
              <a:gd name="T22" fmla="*/ 17 w 43"/>
              <a:gd name="T23" fmla="*/ 0 h 41"/>
              <a:gd name="T24" fmla="*/ 30 w 43"/>
              <a:gd name="T25" fmla="*/ 9 h 41"/>
              <a:gd name="T26" fmla="*/ 30 w 43"/>
              <a:gd name="T27" fmla="*/ 9 h 41"/>
              <a:gd name="T28" fmla="*/ 13 w 43"/>
              <a:gd name="T29" fmla="*/ 9 h 41"/>
              <a:gd name="T30" fmla="*/ 5 w 43"/>
              <a:gd name="T31" fmla="*/ 11 h 41"/>
              <a:gd name="T32" fmla="*/ 3 w 43"/>
              <a:gd name="T33" fmla="*/ 15 h 41"/>
              <a:gd name="T34" fmla="*/ 8 w 43"/>
              <a:gd name="T35" fmla="*/ 22 h 41"/>
              <a:gd name="T36" fmla="*/ 9 w 43"/>
              <a:gd name="T37" fmla="*/ 19 h 41"/>
              <a:gd name="T38" fmla="*/ 16 w 43"/>
              <a:gd name="T39" fmla="*/ 19 h 41"/>
              <a:gd name="T40" fmla="*/ 17 w 43"/>
              <a:gd name="T41" fmla="*/ 20 h 41"/>
              <a:gd name="T42" fmla="*/ 26 w 43"/>
              <a:gd name="T43" fmla="*/ 22 h 41"/>
              <a:gd name="T44" fmla="*/ 27 w 43"/>
              <a:gd name="T45" fmla="*/ 19 h 41"/>
              <a:gd name="T46" fmla="*/ 34 w 43"/>
              <a:gd name="T47" fmla="*/ 19 h 41"/>
              <a:gd name="T48" fmla="*/ 35 w 43"/>
              <a:gd name="T49" fmla="*/ 20 h 41"/>
              <a:gd name="T50" fmla="*/ 40 w 43"/>
              <a:gd name="T51" fmla="*/ 22 h 41"/>
              <a:gd name="T52" fmla="*/ 38 w 43"/>
              <a:gd name="T53" fmla="*/ 11 h 41"/>
              <a:gd name="T54" fmla="*/ 30 w 43"/>
              <a:gd name="T55" fmla="*/ 9 h 41"/>
              <a:gd name="T56" fmla="*/ 14 w 43"/>
              <a:gd name="T57" fmla="*/ 6 h 41"/>
              <a:gd name="T58" fmla="*/ 29 w 43"/>
              <a:gd name="T59" fmla="*/ 5 h 41"/>
              <a:gd name="T60" fmla="*/ 26 w 43"/>
              <a:gd name="T61" fmla="*/ 2 h 41"/>
              <a:gd name="T62" fmla="*/ 15 w 43"/>
              <a:gd name="T63" fmla="*/ 3 h 41"/>
              <a:gd name="T64" fmla="*/ 14 w 43"/>
              <a:gd name="T65" fmla="*/ 6 h 41"/>
              <a:gd name="T66" fmla="*/ 3 w 43"/>
              <a:gd name="T67" fmla="*/ 24 h 41"/>
              <a:gd name="T68" fmla="*/ 5 w 43"/>
              <a:gd name="T69" fmla="*/ 36 h 41"/>
              <a:gd name="T70" fmla="*/ 9 w 43"/>
              <a:gd name="T71" fmla="*/ 38 h 41"/>
              <a:gd name="T72" fmla="*/ 38 w 43"/>
              <a:gd name="T73" fmla="*/ 36 h 41"/>
              <a:gd name="T74" fmla="*/ 40 w 43"/>
              <a:gd name="T75" fmla="*/ 24 h 41"/>
              <a:gd name="T76" fmla="*/ 35 w 43"/>
              <a:gd name="T77" fmla="*/ 27 h 41"/>
              <a:gd name="T78" fmla="*/ 34 w 43"/>
              <a:gd name="T79" fmla="*/ 28 h 41"/>
              <a:gd name="T80" fmla="*/ 26 w 43"/>
              <a:gd name="T81" fmla="*/ 27 h 41"/>
              <a:gd name="T82" fmla="*/ 26 w 43"/>
              <a:gd name="T83" fmla="*/ 24 h 41"/>
              <a:gd name="T84" fmla="*/ 17 w 43"/>
              <a:gd name="T85" fmla="*/ 27 h 41"/>
              <a:gd name="T86" fmla="*/ 16 w 43"/>
              <a:gd name="T87" fmla="*/ 28 h 41"/>
              <a:gd name="T88" fmla="*/ 8 w 43"/>
              <a:gd name="T89" fmla="*/ 27 h 41"/>
              <a:gd name="T90" fmla="*/ 8 w 43"/>
              <a:gd name="T91" fmla="*/ 24 h 41"/>
              <a:gd name="T92" fmla="*/ 15 w 43"/>
              <a:gd name="T93" fmla="*/ 21 h 41"/>
              <a:gd name="T94" fmla="*/ 10 w 43"/>
              <a:gd name="T95" fmla="*/ 21 h 41"/>
              <a:gd name="T96" fmla="*/ 10 w 43"/>
              <a:gd name="T97" fmla="*/ 23 h 41"/>
              <a:gd name="T98" fmla="*/ 10 w 43"/>
              <a:gd name="T99" fmla="*/ 26 h 41"/>
              <a:gd name="T100" fmla="*/ 15 w 43"/>
              <a:gd name="T101" fmla="*/ 23 h 41"/>
              <a:gd name="T102" fmla="*/ 15 w 43"/>
              <a:gd name="T103" fmla="*/ 23 h 41"/>
              <a:gd name="T104" fmla="*/ 33 w 43"/>
              <a:gd name="T105" fmla="*/ 21 h 41"/>
              <a:gd name="T106" fmla="*/ 28 w 43"/>
              <a:gd name="T107" fmla="*/ 21 h 41"/>
              <a:gd name="T108" fmla="*/ 28 w 43"/>
              <a:gd name="T109" fmla="*/ 23 h 41"/>
              <a:gd name="T110" fmla="*/ 28 w 43"/>
              <a:gd name="T111" fmla="*/ 26 h 41"/>
              <a:gd name="T112" fmla="*/ 33 w 43"/>
              <a:gd name="T113" fmla="*/ 23 h 41"/>
              <a:gd name="T114" fmla="*/ 33 w 43"/>
              <a:gd name="T11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1">
                <a:moveTo>
                  <a:pt x="17" y="0"/>
                </a:moveTo>
                <a:cubicBezTo>
                  <a:pt x="26" y="0"/>
                  <a:pt x="26" y="0"/>
                  <a:pt x="26" y="0"/>
                </a:cubicBezTo>
                <a:cubicBezTo>
                  <a:pt x="27" y="0"/>
                  <a:pt x="29" y="0"/>
                  <a:pt x="30" y="1"/>
                </a:cubicBezTo>
                <a:cubicBezTo>
                  <a:pt x="30" y="2"/>
                  <a:pt x="31" y="3"/>
                  <a:pt x="31" y="5"/>
                </a:cubicBezTo>
                <a:cubicBezTo>
                  <a:pt x="31" y="6"/>
                  <a:pt x="31" y="6"/>
                  <a:pt x="31" y="6"/>
                </a:cubicBezTo>
                <a:cubicBezTo>
                  <a:pt x="35" y="6"/>
                  <a:pt x="35" y="6"/>
                  <a:pt x="35" y="6"/>
                </a:cubicBezTo>
                <a:cubicBezTo>
                  <a:pt x="37" y="6"/>
                  <a:pt x="39" y="7"/>
                  <a:pt x="41" y="9"/>
                </a:cubicBezTo>
                <a:cubicBezTo>
                  <a:pt x="42" y="10"/>
                  <a:pt x="43" y="12"/>
                  <a:pt x="43" y="15"/>
                </a:cubicBezTo>
                <a:cubicBezTo>
                  <a:pt x="43" y="32"/>
                  <a:pt x="43" y="32"/>
                  <a:pt x="43" y="32"/>
                </a:cubicBezTo>
                <a:cubicBezTo>
                  <a:pt x="43" y="35"/>
                  <a:pt x="42" y="37"/>
                  <a:pt x="41" y="38"/>
                </a:cubicBezTo>
                <a:cubicBezTo>
                  <a:pt x="39" y="40"/>
                  <a:pt x="37" y="41"/>
                  <a:pt x="35" y="41"/>
                </a:cubicBezTo>
                <a:cubicBezTo>
                  <a:pt x="9" y="41"/>
                  <a:pt x="9" y="41"/>
                  <a:pt x="9" y="41"/>
                </a:cubicBezTo>
                <a:cubicBezTo>
                  <a:pt x="6" y="41"/>
                  <a:pt x="4" y="40"/>
                  <a:pt x="3" y="38"/>
                </a:cubicBezTo>
                <a:cubicBezTo>
                  <a:pt x="3" y="38"/>
                  <a:pt x="3" y="38"/>
                  <a:pt x="3" y="38"/>
                </a:cubicBezTo>
                <a:cubicBezTo>
                  <a:pt x="1" y="37"/>
                  <a:pt x="0" y="35"/>
                  <a:pt x="0" y="32"/>
                </a:cubicBezTo>
                <a:cubicBezTo>
                  <a:pt x="0" y="15"/>
                  <a:pt x="0" y="15"/>
                  <a:pt x="0" y="15"/>
                </a:cubicBezTo>
                <a:cubicBezTo>
                  <a:pt x="0" y="12"/>
                  <a:pt x="1" y="10"/>
                  <a:pt x="3" y="9"/>
                </a:cubicBezTo>
                <a:cubicBezTo>
                  <a:pt x="3" y="9"/>
                  <a:pt x="3" y="9"/>
                  <a:pt x="3" y="9"/>
                </a:cubicBezTo>
                <a:cubicBezTo>
                  <a:pt x="3" y="9"/>
                  <a:pt x="3" y="9"/>
                  <a:pt x="3" y="9"/>
                </a:cubicBezTo>
                <a:cubicBezTo>
                  <a:pt x="4" y="7"/>
                  <a:pt x="6" y="6"/>
                  <a:pt x="9" y="6"/>
                </a:cubicBezTo>
                <a:cubicBezTo>
                  <a:pt x="12" y="6"/>
                  <a:pt x="12" y="6"/>
                  <a:pt x="12" y="6"/>
                </a:cubicBezTo>
                <a:cubicBezTo>
                  <a:pt x="12" y="5"/>
                  <a:pt x="12" y="5"/>
                  <a:pt x="12" y="5"/>
                </a:cubicBezTo>
                <a:cubicBezTo>
                  <a:pt x="12" y="3"/>
                  <a:pt x="13" y="2"/>
                  <a:pt x="14" y="1"/>
                </a:cubicBezTo>
                <a:cubicBezTo>
                  <a:pt x="14" y="0"/>
                  <a:pt x="16" y="0"/>
                  <a:pt x="17" y="0"/>
                </a:cubicBezTo>
                <a:close/>
                <a:moveTo>
                  <a:pt x="30" y="9"/>
                </a:moveTo>
                <a:cubicBezTo>
                  <a:pt x="30" y="9"/>
                  <a:pt x="30" y="9"/>
                  <a:pt x="30" y="9"/>
                </a:cubicBezTo>
                <a:cubicBezTo>
                  <a:pt x="30" y="9"/>
                  <a:pt x="30" y="9"/>
                  <a:pt x="30" y="9"/>
                </a:cubicBezTo>
                <a:cubicBezTo>
                  <a:pt x="30" y="9"/>
                  <a:pt x="30" y="9"/>
                  <a:pt x="30" y="9"/>
                </a:cubicBezTo>
                <a:cubicBezTo>
                  <a:pt x="13" y="9"/>
                  <a:pt x="13" y="9"/>
                  <a:pt x="13" y="9"/>
                </a:cubicBezTo>
                <a:cubicBezTo>
                  <a:pt x="13" y="9"/>
                  <a:pt x="13" y="9"/>
                  <a:pt x="13" y="9"/>
                </a:cubicBezTo>
                <a:cubicBezTo>
                  <a:pt x="9" y="9"/>
                  <a:pt x="9" y="9"/>
                  <a:pt x="9" y="9"/>
                </a:cubicBezTo>
                <a:cubicBezTo>
                  <a:pt x="7" y="9"/>
                  <a:pt x="6" y="10"/>
                  <a:pt x="5" y="11"/>
                </a:cubicBezTo>
                <a:cubicBezTo>
                  <a:pt x="5" y="11"/>
                  <a:pt x="5" y="11"/>
                  <a:pt x="5" y="11"/>
                </a:cubicBezTo>
                <a:cubicBezTo>
                  <a:pt x="4" y="12"/>
                  <a:pt x="3" y="13"/>
                  <a:pt x="3" y="15"/>
                </a:cubicBezTo>
                <a:cubicBezTo>
                  <a:pt x="3" y="22"/>
                  <a:pt x="3" y="22"/>
                  <a:pt x="3" y="22"/>
                </a:cubicBezTo>
                <a:cubicBezTo>
                  <a:pt x="8" y="22"/>
                  <a:pt x="8" y="22"/>
                  <a:pt x="8" y="22"/>
                </a:cubicBezTo>
                <a:cubicBezTo>
                  <a:pt x="8" y="20"/>
                  <a:pt x="8" y="20"/>
                  <a:pt x="8" y="20"/>
                </a:cubicBezTo>
                <a:cubicBezTo>
                  <a:pt x="8" y="19"/>
                  <a:pt x="9" y="19"/>
                  <a:pt x="9" y="19"/>
                </a:cubicBezTo>
                <a:cubicBezTo>
                  <a:pt x="9" y="19"/>
                  <a:pt x="9" y="19"/>
                  <a:pt x="9" y="19"/>
                </a:cubicBezTo>
                <a:cubicBezTo>
                  <a:pt x="16" y="19"/>
                  <a:pt x="16" y="19"/>
                  <a:pt x="16" y="19"/>
                </a:cubicBezTo>
                <a:cubicBezTo>
                  <a:pt x="17" y="19"/>
                  <a:pt x="17" y="19"/>
                  <a:pt x="17" y="20"/>
                </a:cubicBezTo>
                <a:cubicBezTo>
                  <a:pt x="17" y="20"/>
                  <a:pt x="17" y="20"/>
                  <a:pt x="17" y="20"/>
                </a:cubicBezTo>
                <a:cubicBezTo>
                  <a:pt x="17" y="22"/>
                  <a:pt x="17" y="22"/>
                  <a:pt x="17" y="22"/>
                </a:cubicBezTo>
                <a:cubicBezTo>
                  <a:pt x="26" y="22"/>
                  <a:pt x="26" y="22"/>
                  <a:pt x="26" y="22"/>
                </a:cubicBezTo>
                <a:cubicBezTo>
                  <a:pt x="26" y="20"/>
                  <a:pt x="26" y="20"/>
                  <a:pt x="26" y="20"/>
                </a:cubicBezTo>
                <a:cubicBezTo>
                  <a:pt x="26" y="19"/>
                  <a:pt x="26" y="19"/>
                  <a:pt x="27" y="19"/>
                </a:cubicBezTo>
                <a:cubicBezTo>
                  <a:pt x="27" y="19"/>
                  <a:pt x="27" y="19"/>
                  <a:pt x="27" y="19"/>
                </a:cubicBezTo>
                <a:cubicBezTo>
                  <a:pt x="34" y="19"/>
                  <a:pt x="34" y="19"/>
                  <a:pt x="34" y="19"/>
                </a:cubicBezTo>
                <a:cubicBezTo>
                  <a:pt x="35" y="19"/>
                  <a:pt x="35" y="19"/>
                  <a:pt x="35" y="20"/>
                </a:cubicBezTo>
                <a:cubicBezTo>
                  <a:pt x="35" y="20"/>
                  <a:pt x="35" y="20"/>
                  <a:pt x="35" y="20"/>
                </a:cubicBezTo>
                <a:cubicBezTo>
                  <a:pt x="35" y="22"/>
                  <a:pt x="35" y="22"/>
                  <a:pt x="35" y="22"/>
                </a:cubicBezTo>
                <a:cubicBezTo>
                  <a:pt x="40" y="22"/>
                  <a:pt x="40" y="22"/>
                  <a:pt x="40" y="22"/>
                </a:cubicBezTo>
                <a:cubicBezTo>
                  <a:pt x="40" y="15"/>
                  <a:pt x="40" y="15"/>
                  <a:pt x="40" y="15"/>
                </a:cubicBezTo>
                <a:cubicBezTo>
                  <a:pt x="40" y="13"/>
                  <a:pt x="39" y="12"/>
                  <a:pt x="38" y="11"/>
                </a:cubicBezTo>
                <a:cubicBezTo>
                  <a:pt x="37" y="10"/>
                  <a:pt x="36" y="9"/>
                  <a:pt x="35" y="9"/>
                </a:cubicBezTo>
                <a:cubicBezTo>
                  <a:pt x="30" y="9"/>
                  <a:pt x="30" y="9"/>
                  <a:pt x="30" y="9"/>
                </a:cubicBezTo>
                <a:close/>
                <a:moveTo>
                  <a:pt x="14" y="6"/>
                </a:moveTo>
                <a:cubicBezTo>
                  <a:pt x="14" y="6"/>
                  <a:pt x="14" y="6"/>
                  <a:pt x="14" y="6"/>
                </a:cubicBezTo>
                <a:cubicBezTo>
                  <a:pt x="29" y="6"/>
                  <a:pt x="29" y="6"/>
                  <a:pt x="29" y="6"/>
                </a:cubicBezTo>
                <a:cubicBezTo>
                  <a:pt x="29" y="5"/>
                  <a:pt x="29" y="5"/>
                  <a:pt x="29" y="5"/>
                </a:cubicBezTo>
                <a:cubicBezTo>
                  <a:pt x="29" y="4"/>
                  <a:pt x="29" y="3"/>
                  <a:pt x="28" y="3"/>
                </a:cubicBezTo>
                <a:cubicBezTo>
                  <a:pt x="28" y="2"/>
                  <a:pt x="27" y="2"/>
                  <a:pt x="26" y="2"/>
                </a:cubicBezTo>
                <a:cubicBezTo>
                  <a:pt x="17" y="2"/>
                  <a:pt x="17" y="2"/>
                  <a:pt x="17" y="2"/>
                </a:cubicBezTo>
                <a:cubicBezTo>
                  <a:pt x="16" y="2"/>
                  <a:pt x="16" y="2"/>
                  <a:pt x="15" y="3"/>
                </a:cubicBezTo>
                <a:cubicBezTo>
                  <a:pt x="15" y="3"/>
                  <a:pt x="14" y="4"/>
                  <a:pt x="14" y="5"/>
                </a:cubicBezTo>
                <a:cubicBezTo>
                  <a:pt x="14" y="6"/>
                  <a:pt x="14" y="6"/>
                  <a:pt x="14" y="6"/>
                </a:cubicBezTo>
                <a:close/>
                <a:moveTo>
                  <a:pt x="3" y="24"/>
                </a:moveTo>
                <a:cubicBezTo>
                  <a:pt x="3" y="24"/>
                  <a:pt x="3" y="24"/>
                  <a:pt x="3" y="24"/>
                </a:cubicBezTo>
                <a:cubicBezTo>
                  <a:pt x="3" y="32"/>
                  <a:pt x="3" y="32"/>
                  <a:pt x="3" y="32"/>
                </a:cubicBezTo>
                <a:cubicBezTo>
                  <a:pt x="3" y="34"/>
                  <a:pt x="4" y="35"/>
                  <a:pt x="5" y="36"/>
                </a:cubicBezTo>
                <a:cubicBezTo>
                  <a:pt x="5" y="36"/>
                  <a:pt x="5" y="36"/>
                  <a:pt x="5" y="36"/>
                </a:cubicBezTo>
                <a:cubicBezTo>
                  <a:pt x="6" y="37"/>
                  <a:pt x="7" y="38"/>
                  <a:pt x="9" y="38"/>
                </a:cubicBezTo>
                <a:cubicBezTo>
                  <a:pt x="35" y="38"/>
                  <a:pt x="35" y="38"/>
                  <a:pt x="35" y="38"/>
                </a:cubicBezTo>
                <a:cubicBezTo>
                  <a:pt x="36" y="38"/>
                  <a:pt x="37" y="37"/>
                  <a:pt x="38" y="36"/>
                </a:cubicBezTo>
                <a:cubicBezTo>
                  <a:pt x="39" y="35"/>
                  <a:pt x="40" y="34"/>
                  <a:pt x="40" y="32"/>
                </a:cubicBezTo>
                <a:cubicBezTo>
                  <a:pt x="40" y="24"/>
                  <a:pt x="40" y="24"/>
                  <a:pt x="40" y="24"/>
                </a:cubicBezTo>
                <a:cubicBezTo>
                  <a:pt x="35" y="24"/>
                  <a:pt x="35" y="24"/>
                  <a:pt x="35" y="24"/>
                </a:cubicBezTo>
                <a:cubicBezTo>
                  <a:pt x="35" y="27"/>
                  <a:pt x="35" y="27"/>
                  <a:pt x="35" y="27"/>
                </a:cubicBezTo>
                <a:cubicBezTo>
                  <a:pt x="35" y="28"/>
                  <a:pt x="35" y="28"/>
                  <a:pt x="34" y="28"/>
                </a:cubicBezTo>
                <a:cubicBezTo>
                  <a:pt x="34" y="28"/>
                  <a:pt x="34" y="28"/>
                  <a:pt x="34" y="28"/>
                </a:cubicBezTo>
                <a:cubicBezTo>
                  <a:pt x="27" y="28"/>
                  <a:pt x="27" y="28"/>
                  <a:pt x="27" y="28"/>
                </a:cubicBezTo>
                <a:cubicBezTo>
                  <a:pt x="26" y="28"/>
                  <a:pt x="26" y="28"/>
                  <a:pt x="26" y="27"/>
                </a:cubicBezTo>
                <a:cubicBezTo>
                  <a:pt x="26" y="27"/>
                  <a:pt x="26" y="27"/>
                  <a:pt x="26" y="27"/>
                </a:cubicBezTo>
                <a:cubicBezTo>
                  <a:pt x="26" y="24"/>
                  <a:pt x="26" y="24"/>
                  <a:pt x="26" y="24"/>
                </a:cubicBezTo>
                <a:cubicBezTo>
                  <a:pt x="17" y="24"/>
                  <a:pt x="17" y="24"/>
                  <a:pt x="17" y="24"/>
                </a:cubicBezTo>
                <a:cubicBezTo>
                  <a:pt x="17" y="27"/>
                  <a:pt x="17" y="27"/>
                  <a:pt x="17" y="27"/>
                </a:cubicBezTo>
                <a:cubicBezTo>
                  <a:pt x="17" y="28"/>
                  <a:pt x="17" y="28"/>
                  <a:pt x="16" y="28"/>
                </a:cubicBezTo>
                <a:cubicBezTo>
                  <a:pt x="16" y="28"/>
                  <a:pt x="16" y="28"/>
                  <a:pt x="16" y="28"/>
                </a:cubicBezTo>
                <a:cubicBezTo>
                  <a:pt x="9" y="28"/>
                  <a:pt x="9" y="28"/>
                  <a:pt x="9" y="28"/>
                </a:cubicBezTo>
                <a:cubicBezTo>
                  <a:pt x="9" y="28"/>
                  <a:pt x="8" y="28"/>
                  <a:pt x="8" y="27"/>
                </a:cubicBezTo>
                <a:cubicBezTo>
                  <a:pt x="8" y="27"/>
                  <a:pt x="8" y="27"/>
                  <a:pt x="8" y="27"/>
                </a:cubicBezTo>
                <a:cubicBezTo>
                  <a:pt x="8" y="24"/>
                  <a:pt x="8" y="24"/>
                  <a:pt x="8" y="24"/>
                </a:cubicBezTo>
                <a:cubicBezTo>
                  <a:pt x="3" y="24"/>
                  <a:pt x="3" y="24"/>
                  <a:pt x="3" y="24"/>
                </a:cubicBezTo>
                <a:close/>
                <a:moveTo>
                  <a:pt x="15" y="21"/>
                </a:moveTo>
                <a:cubicBezTo>
                  <a:pt x="15" y="21"/>
                  <a:pt x="15" y="21"/>
                  <a:pt x="15" y="21"/>
                </a:cubicBezTo>
                <a:cubicBezTo>
                  <a:pt x="10" y="21"/>
                  <a:pt x="10" y="21"/>
                  <a:pt x="10" y="21"/>
                </a:cubicBezTo>
                <a:cubicBezTo>
                  <a:pt x="10" y="23"/>
                  <a:pt x="10" y="23"/>
                  <a:pt x="10" y="23"/>
                </a:cubicBezTo>
                <a:cubicBezTo>
                  <a:pt x="10" y="23"/>
                  <a:pt x="10" y="23"/>
                  <a:pt x="10" y="23"/>
                </a:cubicBezTo>
                <a:cubicBezTo>
                  <a:pt x="10" y="23"/>
                  <a:pt x="10" y="23"/>
                  <a:pt x="10" y="23"/>
                </a:cubicBezTo>
                <a:cubicBezTo>
                  <a:pt x="10" y="26"/>
                  <a:pt x="10" y="26"/>
                  <a:pt x="10" y="26"/>
                </a:cubicBezTo>
                <a:cubicBezTo>
                  <a:pt x="15" y="26"/>
                  <a:pt x="15" y="26"/>
                  <a:pt x="15" y="26"/>
                </a:cubicBezTo>
                <a:cubicBezTo>
                  <a:pt x="15" y="23"/>
                  <a:pt x="15" y="23"/>
                  <a:pt x="15" y="23"/>
                </a:cubicBezTo>
                <a:cubicBezTo>
                  <a:pt x="15" y="23"/>
                  <a:pt x="15" y="23"/>
                  <a:pt x="15" y="23"/>
                </a:cubicBezTo>
                <a:cubicBezTo>
                  <a:pt x="15" y="23"/>
                  <a:pt x="15" y="23"/>
                  <a:pt x="15" y="23"/>
                </a:cubicBezTo>
                <a:cubicBezTo>
                  <a:pt x="15" y="21"/>
                  <a:pt x="15" y="21"/>
                  <a:pt x="15" y="21"/>
                </a:cubicBezTo>
                <a:close/>
                <a:moveTo>
                  <a:pt x="33" y="21"/>
                </a:moveTo>
                <a:cubicBezTo>
                  <a:pt x="33" y="21"/>
                  <a:pt x="33" y="21"/>
                  <a:pt x="33" y="21"/>
                </a:cubicBezTo>
                <a:cubicBezTo>
                  <a:pt x="28" y="21"/>
                  <a:pt x="28" y="21"/>
                  <a:pt x="28" y="21"/>
                </a:cubicBezTo>
                <a:cubicBezTo>
                  <a:pt x="28" y="23"/>
                  <a:pt x="28" y="23"/>
                  <a:pt x="28" y="23"/>
                </a:cubicBezTo>
                <a:cubicBezTo>
                  <a:pt x="28" y="23"/>
                  <a:pt x="28" y="23"/>
                  <a:pt x="28" y="23"/>
                </a:cubicBezTo>
                <a:cubicBezTo>
                  <a:pt x="28" y="23"/>
                  <a:pt x="28" y="23"/>
                  <a:pt x="28" y="23"/>
                </a:cubicBezTo>
                <a:cubicBezTo>
                  <a:pt x="28" y="26"/>
                  <a:pt x="28" y="26"/>
                  <a:pt x="28" y="26"/>
                </a:cubicBezTo>
                <a:cubicBezTo>
                  <a:pt x="33" y="26"/>
                  <a:pt x="33" y="26"/>
                  <a:pt x="33" y="26"/>
                </a:cubicBezTo>
                <a:cubicBezTo>
                  <a:pt x="33" y="23"/>
                  <a:pt x="33" y="23"/>
                  <a:pt x="33" y="23"/>
                </a:cubicBezTo>
                <a:cubicBezTo>
                  <a:pt x="33" y="23"/>
                  <a:pt x="33" y="23"/>
                  <a:pt x="33" y="23"/>
                </a:cubicBezTo>
                <a:cubicBezTo>
                  <a:pt x="33" y="23"/>
                  <a:pt x="33" y="23"/>
                  <a:pt x="33" y="23"/>
                </a:cubicBezTo>
                <a:cubicBezTo>
                  <a:pt x="33" y="21"/>
                  <a:pt x="33" y="21"/>
                  <a:pt x="33" y="21"/>
                </a:cubicBezTo>
                <a:close/>
              </a:path>
            </a:pathLst>
          </a:custGeom>
          <a:solidFill>
            <a:srgbClr val="F1901F"/>
          </a:solidFill>
          <a:ln w="317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17" name="Freeform 611">
            <a:extLst>
              <a:ext uri="{FF2B5EF4-FFF2-40B4-BE49-F238E27FC236}">
                <a16:creationId xmlns:a16="http://schemas.microsoft.com/office/drawing/2014/main" xmlns="" id="{6185FD6E-78D2-447C-9A4F-854E10166F9E}"/>
              </a:ext>
            </a:extLst>
          </p:cNvPr>
          <p:cNvSpPr>
            <a:spLocks noEditPoints="1"/>
          </p:cNvSpPr>
          <p:nvPr/>
        </p:nvSpPr>
        <p:spPr bwMode="auto">
          <a:xfrm>
            <a:off x="7367197" y="3539867"/>
            <a:ext cx="617306" cy="502648"/>
          </a:xfrm>
          <a:custGeom>
            <a:avLst/>
            <a:gdLst>
              <a:gd name="T0" fmla="*/ 31 w 45"/>
              <a:gd name="T1" fmla="*/ 11 h 37"/>
              <a:gd name="T2" fmla="*/ 3 w 45"/>
              <a:gd name="T3" fmla="*/ 29 h 37"/>
              <a:gd name="T4" fmla="*/ 35 w 45"/>
              <a:gd name="T5" fmla="*/ 23 h 37"/>
              <a:gd name="T6" fmla="*/ 35 w 45"/>
              <a:gd name="T7" fmla="*/ 23 h 37"/>
              <a:gd name="T8" fmla="*/ 33 w 45"/>
              <a:gd name="T9" fmla="*/ 32 h 37"/>
              <a:gd name="T10" fmla="*/ 28 w 45"/>
              <a:gd name="T11" fmla="*/ 32 h 37"/>
              <a:gd name="T12" fmla="*/ 42 w 45"/>
              <a:gd name="T13" fmla="*/ 33 h 37"/>
              <a:gd name="T14" fmla="*/ 28 w 45"/>
              <a:gd name="T15" fmla="*/ 3 h 37"/>
              <a:gd name="T16" fmla="*/ 33 w 45"/>
              <a:gd name="T17" fmla="*/ 8 h 37"/>
              <a:gd name="T18" fmla="*/ 35 w 45"/>
              <a:gd name="T19" fmla="*/ 10 h 37"/>
              <a:gd name="T20" fmla="*/ 35 w 45"/>
              <a:gd name="T21" fmla="*/ 10 h 37"/>
              <a:gd name="T22" fmla="*/ 41 w 45"/>
              <a:gd name="T23" fmla="*/ 11 h 37"/>
              <a:gd name="T24" fmla="*/ 35 w 45"/>
              <a:gd name="T25" fmla="*/ 12 h 37"/>
              <a:gd name="T26" fmla="*/ 35 w 45"/>
              <a:gd name="T27" fmla="*/ 15 h 37"/>
              <a:gd name="T28" fmla="*/ 40 w 45"/>
              <a:gd name="T29" fmla="*/ 15 h 37"/>
              <a:gd name="T30" fmla="*/ 40 w 45"/>
              <a:gd name="T31" fmla="*/ 17 h 37"/>
              <a:gd name="T32" fmla="*/ 35 w 45"/>
              <a:gd name="T33" fmla="*/ 17 h 37"/>
              <a:gd name="T34" fmla="*/ 35 w 45"/>
              <a:gd name="T35" fmla="*/ 21 h 37"/>
              <a:gd name="T36" fmla="*/ 41 w 45"/>
              <a:gd name="T37" fmla="*/ 22 h 37"/>
              <a:gd name="T38" fmla="*/ 35 w 45"/>
              <a:gd name="T39" fmla="*/ 23 h 37"/>
              <a:gd name="T40" fmla="*/ 12 w 45"/>
              <a:gd name="T41" fmla="*/ 37 h 37"/>
              <a:gd name="T42" fmla="*/ 12 w 45"/>
              <a:gd name="T43" fmla="*/ 35 h 37"/>
              <a:gd name="T44" fmla="*/ 16 w 45"/>
              <a:gd name="T45" fmla="*/ 32 h 37"/>
              <a:gd name="T46" fmla="*/ 0 w 45"/>
              <a:gd name="T47" fmla="*/ 30 h 37"/>
              <a:gd name="T48" fmla="*/ 0 w 45"/>
              <a:gd name="T49" fmla="*/ 9 h 37"/>
              <a:gd name="T50" fmla="*/ 2 w 45"/>
              <a:gd name="T51" fmla="*/ 8 h 37"/>
              <a:gd name="T52" fmla="*/ 25 w 45"/>
              <a:gd name="T53" fmla="*/ 2 h 37"/>
              <a:gd name="T54" fmla="*/ 27 w 45"/>
              <a:gd name="T55" fmla="*/ 0 h 37"/>
              <a:gd name="T56" fmla="*/ 45 w 45"/>
              <a:gd name="T57" fmla="*/ 2 h 37"/>
              <a:gd name="T58" fmla="*/ 45 w 45"/>
              <a:gd name="T59" fmla="*/ 35 h 37"/>
              <a:gd name="T60" fmla="*/ 43 w 45"/>
              <a:gd name="T61" fmla="*/ 37 h 37"/>
              <a:gd name="T62" fmla="*/ 25 w 45"/>
              <a:gd name="T63" fmla="*/ 35 h 37"/>
              <a:gd name="T64" fmla="*/ 25 w 45"/>
              <a:gd name="T65" fmla="*/ 32 h 37"/>
              <a:gd name="T66" fmla="*/ 19 w 45"/>
              <a:gd name="T67" fmla="*/ 35 h 37"/>
              <a:gd name="T68" fmla="*/ 24 w 45"/>
              <a:gd name="T69" fmla="*/ 36 h 37"/>
              <a:gd name="T70" fmla="*/ 12 w 45"/>
              <a:gd name="T7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37">
                <a:moveTo>
                  <a:pt x="31" y="29"/>
                </a:moveTo>
                <a:cubicBezTo>
                  <a:pt x="31" y="11"/>
                  <a:pt x="31" y="11"/>
                  <a:pt x="31" y="11"/>
                </a:cubicBezTo>
                <a:cubicBezTo>
                  <a:pt x="3" y="11"/>
                  <a:pt x="3" y="11"/>
                  <a:pt x="3" y="11"/>
                </a:cubicBezTo>
                <a:cubicBezTo>
                  <a:pt x="3" y="29"/>
                  <a:pt x="3" y="29"/>
                  <a:pt x="3" y="29"/>
                </a:cubicBezTo>
                <a:cubicBezTo>
                  <a:pt x="13" y="29"/>
                  <a:pt x="22" y="29"/>
                  <a:pt x="31" y="29"/>
                </a:cubicBezTo>
                <a:close/>
                <a:moveTo>
                  <a:pt x="35" y="23"/>
                </a:moveTo>
                <a:cubicBezTo>
                  <a:pt x="35" y="23"/>
                  <a:pt x="35" y="23"/>
                  <a:pt x="35" y="23"/>
                </a:cubicBezTo>
                <a:cubicBezTo>
                  <a:pt x="35" y="23"/>
                  <a:pt x="35" y="23"/>
                  <a:pt x="35" y="23"/>
                </a:cubicBezTo>
                <a:cubicBezTo>
                  <a:pt x="35" y="30"/>
                  <a:pt x="35" y="30"/>
                  <a:pt x="35" y="30"/>
                </a:cubicBezTo>
                <a:cubicBezTo>
                  <a:pt x="35" y="31"/>
                  <a:pt x="34" y="32"/>
                  <a:pt x="33" y="32"/>
                </a:cubicBezTo>
                <a:cubicBezTo>
                  <a:pt x="33" y="32"/>
                  <a:pt x="33" y="32"/>
                  <a:pt x="33" y="32"/>
                </a:cubicBezTo>
                <a:cubicBezTo>
                  <a:pt x="28" y="32"/>
                  <a:pt x="28" y="32"/>
                  <a:pt x="28" y="32"/>
                </a:cubicBezTo>
                <a:cubicBezTo>
                  <a:pt x="28" y="33"/>
                  <a:pt x="28" y="33"/>
                  <a:pt x="28" y="33"/>
                </a:cubicBezTo>
                <a:cubicBezTo>
                  <a:pt x="42" y="33"/>
                  <a:pt x="42" y="33"/>
                  <a:pt x="42" y="33"/>
                </a:cubicBezTo>
                <a:cubicBezTo>
                  <a:pt x="42" y="3"/>
                  <a:pt x="42" y="3"/>
                  <a:pt x="42" y="3"/>
                </a:cubicBezTo>
                <a:cubicBezTo>
                  <a:pt x="28" y="3"/>
                  <a:pt x="28" y="3"/>
                  <a:pt x="28" y="3"/>
                </a:cubicBezTo>
                <a:cubicBezTo>
                  <a:pt x="28" y="8"/>
                  <a:pt x="28" y="8"/>
                  <a:pt x="28" y="8"/>
                </a:cubicBezTo>
                <a:cubicBezTo>
                  <a:pt x="33" y="8"/>
                  <a:pt x="33" y="8"/>
                  <a:pt x="33" y="8"/>
                </a:cubicBezTo>
                <a:cubicBezTo>
                  <a:pt x="34" y="8"/>
                  <a:pt x="35" y="9"/>
                  <a:pt x="35" y="9"/>
                </a:cubicBezTo>
                <a:cubicBezTo>
                  <a:pt x="35" y="10"/>
                  <a:pt x="35" y="10"/>
                  <a:pt x="35" y="10"/>
                </a:cubicBezTo>
                <a:cubicBezTo>
                  <a:pt x="35" y="10"/>
                  <a:pt x="35" y="10"/>
                  <a:pt x="35" y="10"/>
                </a:cubicBezTo>
                <a:cubicBezTo>
                  <a:pt x="35" y="10"/>
                  <a:pt x="35" y="10"/>
                  <a:pt x="35" y="10"/>
                </a:cubicBezTo>
                <a:cubicBezTo>
                  <a:pt x="40" y="10"/>
                  <a:pt x="40" y="10"/>
                  <a:pt x="40" y="10"/>
                </a:cubicBezTo>
                <a:cubicBezTo>
                  <a:pt x="40" y="10"/>
                  <a:pt x="41" y="10"/>
                  <a:pt x="41" y="11"/>
                </a:cubicBezTo>
                <a:cubicBezTo>
                  <a:pt x="41" y="12"/>
                  <a:pt x="40" y="12"/>
                  <a:pt x="40" y="12"/>
                </a:cubicBezTo>
                <a:cubicBezTo>
                  <a:pt x="35" y="12"/>
                  <a:pt x="35" y="12"/>
                  <a:pt x="35" y="12"/>
                </a:cubicBezTo>
                <a:cubicBezTo>
                  <a:pt x="35" y="12"/>
                  <a:pt x="35" y="12"/>
                  <a:pt x="35" y="12"/>
                </a:cubicBezTo>
                <a:cubicBezTo>
                  <a:pt x="35" y="15"/>
                  <a:pt x="35" y="15"/>
                  <a:pt x="35" y="15"/>
                </a:cubicBezTo>
                <a:cubicBezTo>
                  <a:pt x="35" y="15"/>
                  <a:pt x="35" y="15"/>
                  <a:pt x="35" y="15"/>
                </a:cubicBezTo>
                <a:cubicBezTo>
                  <a:pt x="40" y="15"/>
                  <a:pt x="40" y="15"/>
                  <a:pt x="40" y="15"/>
                </a:cubicBezTo>
                <a:cubicBezTo>
                  <a:pt x="40" y="15"/>
                  <a:pt x="41" y="16"/>
                  <a:pt x="41" y="16"/>
                </a:cubicBezTo>
                <a:cubicBezTo>
                  <a:pt x="41" y="17"/>
                  <a:pt x="40" y="17"/>
                  <a:pt x="40" y="17"/>
                </a:cubicBezTo>
                <a:cubicBezTo>
                  <a:pt x="35" y="17"/>
                  <a:pt x="35" y="17"/>
                  <a:pt x="35" y="17"/>
                </a:cubicBezTo>
                <a:cubicBezTo>
                  <a:pt x="35" y="17"/>
                  <a:pt x="35" y="17"/>
                  <a:pt x="35" y="17"/>
                </a:cubicBezTo>
                <a:cubicBezTo>
                  <a:pt x="35" y="21"/>
                  <a:pt x="35" y="21"/>
                  <a:pt x="35" y="21"/>
                </a:cubicBezTo>
                <a:cubicBezTo>
                  <a:pt x="35" y="21"/>
                  <a:pt x="35" y="21"/>
                  <a:pt x="35" y="21"/>
                </a:cubicBezTo>
                <a:cubicBezTo>
                  <a:pt x="40" y="21"/>
                  <a:pt x="40" y="21"/>
                  <a:pt x="40" y="21"/>
                </a:cubicBezTo>
                <a:cubicBezTo>
                  <a:pt x="40" y="21"/>
                  <a:pt x="41" y="21"/>
                  <a:pt x="41" y="22"/>
                </a:cubicBezTo>
                <a:cubicBezTo>
                  <a:pt x="41" y="22"/>
                  <a:pt x="40" y="23"/>
                  <a:pt x="40" y="23"/>
                </a:cubicBezTo>
                <a:cubicBezTo>
                  <a:pt x="35" y="23"/>
                  <a:pt x="35" y="23"/>
                  <a:pt x="35" y="23"/>
                </a:cubicBezTo>
                <a:close/>
                <a:moveTo>
                  <a:pt x="12" y="37"/>
                </a:moveTo>
                <a:cubicBezTo>
                  <a:pt x="12" y="37"/>
                  <a:pt x="12" y="37"/>
                  <a:pt x="12" y="37"/>
                </a:cubicBezTo>
                <a:cubicBezTo>
                  <a:pt x="11" y="37"/>
                  <a:pt x="11" y="36"/>
                  <a:pt x="11" y="36"/>
                </a:cubicBezTo>
                <a:cubicBezTo>
                  <a:pt x="11" y="35"/>
                  <a:pt x="11" y="35"/>
                  <a:pt x="12" y="35"/>
                </a:cubicBezTo>
                <a:cubicBezTo>
                  <a:pt x="16" y="35"/>
                  <a:pt x="16" y="35"/>
                  <a:pt x="16" y="35"/>
                </a:cubicBezTo>
                <a:cubicBezTo>
                  <a:pt x="16" y="32"/>
                  <a:pt x="16" y="32"/>
                  <a:pt x="16" y="32"/>
                </a:cubicBezTo>
                <a:cubicBezTo>
                  <a:pt x="2" y="32"/>
                  <a:pt x="2" y="32"/>
                  <a:pt x="2" y="32"/>
                </a:cubicBezTo>
                <a:cubicBezTo>
                  <a:pt x="1" y="32"/>
                  <a:pt x="0" y="31"/>
                  <a:pt x="0" y="30"/>
                </a:cubicBezTo>
                <a:cubicBezTo>
                  <a:pt x="0" y="30"/>
                  <a:pt x="0" y="30"/>
                  <a:pt x="0" y="30"/>
                </a:cubicBezTo>
                <a:cubicBezTo>
                  <a:pt x="0" y="9"/>
                  <a:pt x="0" y="9"/>
                  <a:pt x="0" y="9"/>
                </a:cubicBezTo>
                <a:cubicBezTo>
                  <a:pt x="0" y="9"/>
                  <a:pt x="1" y="8"/>
                  <a:pt x="2" y="8"/>
                </a:cubicBezTo>
                <a:cubicBezTo>
                  <a:pt x="2" y="8"/>
                  <a:pt x="2" y="8"/>
                  <a:pt x="2" y="8"/>
                </a:cubicBezTo>
                <a:cubicBezTo>
                  <a:pt x="25" y="8"/>
                  <a:pt x="25" y="8"/>
                  <a:pt x="25" y="8"/>
                </a:cubicBezTo>
                <a:cubicBezTo>
                  <a:pt x="25" y="2"/>
                  <a:pt x="25" y="2"/>
                  <a:pt x="25" y="2"/>
                </a:cubicBezTo>
                <a:cubicBezTo>
                  <a:pt x="25" y="1"/>
                  <a:pt x="26" y="0"/>
                  <a:pt x="27" y="0"/>
                </a:cubicBezTo>
                <a:cubicBezTo>
                  <a:pt x="27" y="0"/>
                  <a:pt x="27" y="0"/>
                  <a:pt x="27" y="0"/>
                </a:cubicBezTo>
                <a:cubicBezTo>
                  <a:pt x="44" y="0"/>
                  <a:pt x="44" y="0"/>
                  <a:pt x="44" y="0"/>
                </a:cubicBezTo>
                <a:cubicBezTo>
                  <a:pt x="44" y="0"/>
                  <a:pt x="45" y="1"/>
                  <a:pt x="45" y="2"/>
                </a:cubicBezTo>
                <a:cubicBezTo>
                  <a:pt x="45" y="2"/>
                  <a:pt x="45" y="2"/>
                  <a:pt x="45" y="2"/>
                </a:cubicBezTo>
                <a:cubicBezTo>
                  <a:pt x="45" y="35"/>
                  <a:pt x="45" y="35"/>
                  <a:pt x="45" y="35"/>
                </a:cubicBezTo>
                <a:cubicBezTo>
                  <a:pt x="45" y="36"/>
                  <a:pt x="44" y="37"/>
                  <a:pt x="44" y="37"/>
                </a:cubicBezTo>
                <a:cubicBezTo>
                  <a:pt x="43" y="37"/>
                  <a:pt x="43" y="37"/>
                  <a:pt x="43" y="37"/>
                </a:cubicBezTo>
                <a:cubicBezTo>
                  <a:pt x="27" y="37"/>
                  <a:pt x="27" y="37"/>
                  <a:pt x="27" y="37"/>
                </a:cubicBezTo>
                <a:cubicBezTo>
                  <a:pt x="26" y="37"/>
                  <a:pt x="25" y="36"/>
                  <a:pt x="25" y="35"/>
                </a:cubicBezTo>
                <a:cubicBezTo>
                  <a:pt x="25" y="35"/>
                  <a:pt x="25" y="35"/>
                  <a:pt x="25" y="35"/>
                </a:cubicBezTo>
                <a:cubicBezTo>
                  <a:pt x="25" y="32"/>
                  <a:pt x="25" y="32"/>
                  <a:pt x="25" y="32"/>
                </a:cubicBezTo>
                <a:cubicBezTo>
                  <a:pt x="19" y="32"/>
                  <a:pt x="19" y="32"/>
                  <a:pt x="19" y="32"/>
                </a:cubicBezTo>
                <a:cubicBezTo>
                  <a:pt x="19" y="35"/>
                  <a:pt x="19" y="35"/>
                  <a:pt x="19" y="35"/>
                </a:cubicBezTo>
                <a:cubicBezTo>
                  <a:pt x="23" y="35"/>
                  <a:pt x="23" y="35"/>
                  <a:pt x="23" y="35"/>
                </a:cubicBezTo>
                <a:cubicBezTo>
                  <a:pt x="23" y="35"/>
                  <a:pt x="24" y="35"/>
                  <a:pt x="24" y="36"/>
                </a:cubicBezTo>
                <a:cubicBezTo>
                  <a:pt x="24" y="36"/>
                  <a:pt x="23" y="37"/>
                  <a:pt x="23" y="37"/>
                </a:cubicBezTo>
                <a:cubicBezTo>
                  <a:pt x="19" y="37"/>
                  <a:pt x="15" y="37"/>
                  <a:pt x="12" y="37"/>
                </a:cubicBezTo>
                <a:close/>
              </a:path>
            </a:pathLst>
          </a:custGeom>
          <a:solidFill>
            <a:srgbClr val="F1901F"/>
          </a:solidFill>
          <a:ln w="317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18" name="文本框 11">
            <a:extLst>
              <a:ext uri="{FF2B5EF4-FFF2-40B4-BE49-F238E27FC236}">
                <a16:creationId xmlns:a16="http://schemas.microsoft.com/office/drawing/2014/main" xmlns="" id="{BAE171C7-F8C9-444F-96B9-449810AE4ED8}"/>
              </a:ext>
            </a:extLst>
          </p:cNvPr>
          <p:cNvSpPr txBox="1"/>
          <p:nvPr/>
        </p:nvSpPr>
        <p:spPr>
          <a:xfrm>
            <a:off x="8244515" y="1322719"/>
            <a:ext cx="2868375" cy="54906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9" name="文本框 13">
            <a:extLst>
              <a:ext uri="{FF2B5EF4-FFF2-40B4-BE49-F238E27FC236}">
                <a16:creationId xmlns:a16="http://schemas.microsoft.com/office/drawing/2014/main" xmlns="" id="{0A9A91F5-4D73-4547-BDC4-2D3A7FAC5511}"/>
              </a:ext>
            </a:extLst>
          </p:cNvPr>
          <p:cNvSpPr txBox="1"/>
          <p:nvPr/>
        </p:nvSpPr>
        <p:spPr>
          <a:xfrm>
            <a:off x="8244515" y="2405516"/>
            <a:ext cx="2868375" cy="54906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0" name="文本框 14">
            <a:extLst>
              <a:ext uri="{FF2B5EF4-FFF2-40B4-BE49-F238E27FC236}">
                <a16:creationId xmlns:a16="http://schemas.microsoft.com/office/drawing/2014/main" xmlns="" id="{DF6AAAC2-16CB-4F20-9759-E05BECA116DC}"/>
              </a:ext>
            </a:extLst>
          </p:cNvPr>
          <p:cNvSpPr txBox="1"/>
          <p:nvPr/>
        </p:nvSpPr>
        <p:spPr>
          <a:xfrm>
            <a:off x="8244515" y="3504959"/>
            <a:ext cx="2868375" cy="54906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add your text description to the flying impression plane.</a:t>
            </a:r>
          </a:p>
        </p:txBody>
      </p:sp>
    </p:spTree>
    <p:extLst>
      <p:ext uri="{BB962C8B-B14F-4D97-AF65-F5344CB8AC3E}">
        <p14:creationId xmlns:p14="http://schemas.microsoft.com/office/powerpoint/2010/main" val="949871504"/>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49" presetClass="entr" presetSubtype="0" decel="10000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style.rotation</p:attrName>
                                        </p:attrNameLst>
                                      </p:cBhvr>
                                      <p:tavLst>
                                        <p:tav tm="0">
                                          <p:val>
                                            <p:fltVal val="360"/>
                                          </p:val>
                                        </p:tav>
                                        <p:tav tm="100000">
                                          <p:val>
                                            <p:fltVal val="0"/>
                                          </p:val>
                                        </p:tav>
                                      </p:tavLst>
                                    </p:anim>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0ED46738-9930-4E31-B985-26013E8D61B5}"/>
              </a:ext>
            </a:extLst>
          </p:cNvPr>
          <p:cNvPicPr>
            <a:picLocks noChangeAspect="1"/>
          </p:cNvPicPr>
          <p:nvPr/>
        </p:nvPicPr>
        <p:blipFill rotWithShape="1">
          <a:blip r:embed="rId3"/>
          <a:srcRect t="5875" b="4124"/>
          <a:stretch>
            <a:fillRect/>
          </a:stretch>
        </p:blipFill>
        <p:spPr>
          <a:xfrm>
            <a:off x="0" y="173116"/>
            <a:ext cx="12192000" cy="6858001"/>
          </a:xfrm>
          <a:prstGeom prst="rect">
            <a:avLst/>
          </a:prstGeom>
        </p:spPr>
      </p:pic>
      <p:sp>
        <p:nvSpPr>
          <p:cNvPr id="23" name="矩形 22">
            <a:extLst>
              <a:ext uri="{FF2B5EF4-FFF2-40B4-BE49-F238E27FC236}">
                <a16:creationId xmlns:a16="http://schemas.microsoft.com/office/drawing/2014/main" xmlns="" id="{75A0B81C-AF20-4D06-B8A7-7620E1067D2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a:extLst>
              <a:ext uri="{FF2B5EF4-FFF2-40B4-BE49-F238E27FC236}">
                <a16:creationId xmlns:a16="http://schemas.microsoft.com/office/drawing/2014/main" xmlns="" id="{AD83234D-4CBE-4B36-B0A7-CBEA30BA6A31}"/>
              </a:ext>
            </a:extLst>
          </p:cNvPr>
          <p:cNvGrpSpPr/>
          <p:nvPr/>
        </p:nvGrpSpPr>
        <p:grpSpPr>
          <a:xfrm rot="5400000" flipH="1">
            <a:off x="7040049" y="1731371"/>
            <a:ext cx="6494387" cy="3412639"/>
            <a:chOff x="181368" y="184694"/>
            <a:chExt cx="6908168" cy="3630072"/>
          </a:xfrm>
        </p:grpSpPr>
        <p:pic>
          <p:nvPicPr>
            <p:cNvPr id="42" name="图片 41">
              <a:extLst>
                <a:ext uri="{FF2B5EF4-FFF2-40B4-BE49-F238E27FC236}">
                  <a16:creationId xmlns:a16="http://schemas.microsoft.com/office/drawing/2014/main" xmlns="" id="{268EB24C-5BDA-4E8D-B51F-C535743BCC71}"/>
                </a:ext>
              </a:extLst>
            </p:cNvPr>
            <p:cNvPicPr>
              <a:picLocks noChangeAspect="1"/>
            </p:cNvPicPr>
            <p:nvPr/>
          </p:nvPicPr>
          <p:blipFill rotWithShape="1">
            <a:blip r:embed="rId4"/>
            <a:srcRect b="-731"/>
            <a:stretch/>
          </p:blipFill>
          <p:spPr>
            <a:xfrm rot="16200000" flipH="1">
              <a:off x="2168435" y="-1802373"/>
              <a:ext cx="2934034" cy="6908168"/>
            </a:xfrm>
            <a:prstGeom prst="rect">
              <a:avLst/>
            </a:prstGeom>
          </p:spPr>
        </p:pic>
        <p:sp>
          <p:nvSpPr>
            <p:cNvPr id="43" name="等腰三角形 42">
              <a:extLst>
                <a:ext uri="{FF2B5EF4-FFF2-40B4-BE49-F238E27FC236}">
                  <a16:creationId xmlns:a16="http://schemas.microsoft.com/office/drawing/2014/main" xmlns="" id="{E17BC808-1F89-49F4-9811-5E164BA92255}"/>
                </a:ext>
              </a:extLst>
            </p:cNvPr>
            <p:cNvSpPr/>
            <p:nvPr/>
          </p:nvSpPr>
          <p:spPr>
            <a:xfrm rot="5400000">
              <a:off x="-140275" y="2181461"/>
              <a:ext cx="1972016" cy="1294594"/>
            </a:xfrm>
            <a:prstGeom prst="triangle">
              <a:avLst>
                <a:gd name="adj" fmla="val 63882"/>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F3228D-DB8C-443E-92BF-C91143B54C37}"/>
                </a:ext>
              </a:extLst>
            </p:cNvPr>
            <p:cNvSpPr/>
            <p:nvPr/>
          </p:nvSpPr>
          <p:spPr>
            <a:xfrm>
              <a:off x="273155" y="2636963"/>
              <a:ext cx="671035" cy="671035"/>
            </a:xfrm>
            <a:prstGeom prst="ellipse">
              <a:avLst/>
            </a:prstGeom>
            <a:noFill/>
            <a:ln w="412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等腰三角形 14">
            <a:extLst>
              <a:ext uri="{FF2B5EF4-FFF2-40B4-BE49-F238E27FC236}">
                <a16:creationId xmlns:a16="http://schemas.microsoft.com/office/drawing/2014/main" xmlns="" id="{1357517D-2610-416B-81E0-7E6E6CAA9F5E}"/>
              </a:ext>
            </a:extLst>
          </p:cNvPr>
          <p:cNvSpPr/>
          <p:nvPr/>
        </p:nvSpPr>
        <p:spPr>
          <a:xfrm rot="10800000">
            <a:off x="5291089" y="151519"/>
            <a:ext cx="6436312" cy="6132808"/>
          </a:xfrm>
          <a:prstGeom prst="triangle">
            <a:avLst/>
          </a:prstGeom>
          <a:solidFill>
            <a:srgbClr val="EEEEEC"/>
          </a:solidFill>
          <a:ln w="76200">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淘宝网chenying0907出品 23">
            <a:extLst>
              <a:ext uri="{FF2B5EF4-FFF2-40B4-BE49-F238E27FC236}">
                <a16:creationId xmlns:a16="http://schemas.microsoft.com/office/drawing/2014/main" xmlns="" id="{CF7F2ABD-061D-462A-80FA-CFEC447EBC10}"/>
              </a:ext>
            </a:extLst>
          </p:cNvPr>
          <p:cNvSpPr/>
          <p:nvPr/>
        </p:nvSpPr>
        <p:spPr>
          <a:xfrm rot="2664103">
            <a:off x="7504157" y="5473467"/>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淘宝网chenying0907出品 24">
            <a:extLst>
              <a:ext uri="{FF2B5EF4-FFF2-40B4-BE49-F238E27FC236}">
                <a16:creationId xmlns:a16="http://schemas.microsoft.com/office/drawing/2014/main" xmlns="" id="{BC9E84BF-89C9-478A-89C2-8359DBFE0EBA}"/>
              </a:ext>
            </a:extLst>
          </p:cNvPr>
          <p:cNvSpPr/>
          <p:nvPr/>
        </p:nvSpPr>
        <p:spPr>
          <a:xfrm rot="20599068">
            <a:off x="6928070" y="4683249"/>
            <a:ext cx="276444" cy="238314"/>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淘宝网chenying0907出品 26">
            <a:extLst>
              <a:ext uri="{FF2B5EF4-FFF2-40B4-BE49-F238E27FC236}">
                <a16:creationId xmlns:a16="http://schemas.microsoft.com/office/drawing/2014/main" xmlns="" id="{823564F0-BDE1-4FB9-AE85-A566C4C3FB9F}"/>
              </a:ext>
            </a:extLst>
          </p:cNvPr>
          <p:cNvSpPr/>
          <p:nvPr/>
        </p:nvSpPr>
        <p:spPr>
          <a:xfrm rot="2525770">
            <a:off x="7019107" y="6061160"/>
            <a:ext cx="184311" cy="1588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占位符 4">
            <a:extLst>
              <a:ext uri="{FF2B5EF4-FFF2-40B4-BE49-F238E27FC236}">
                <a16:creationId xmlns:a16="http://schemas.microsoft.com/office/drawing/2014/main" xmlns="" id="{F76868F5-87D4-4FF2-929C-F4B4E99F85E4}"/>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0466" r="20466"/>
          <a:stretch>
            <a:fillRect/>
          </a:stretch>
        </p:blipFill>
        <p:spPr/>
      </p:pic>
      <p:grpSp>
        <p:nvGrpSpPr>
          <p:cNvPr id="17" name="组合 16">
            <a:extLst>
              <a:ext uri="{FF2B5EF4-FFF2-40B4-BE49-F238E27FC236}">
                <a16:creationId xmlns:a16="http://schemas.microsoft.com/office/drawing/2014/main" xmlns="" id="{93FA8963-4E7B-45F6-9AFB-5EC24EB77217}"/>
              </a:ext>
            </a:extLst>
          </p:cNvPr>
          <p:cNvGrpSpPr/>
          <p:nvPr/>
        </p:nvGrpSpPr>
        <p:grpSpPr>
          <a:xfrm>
            <a:off x="1443440" y="1666111"/>
            <a:ext cx="827425" cy="825734"/>
            <a:chOff x="1354327" y="2133261"/>
            <a:chExt cx="827425" cy="825734"/>
          </a:xfrm>
        </p:grpSpPr>
        <p:sp>
          <p:nvSpPr>
            <p:cNvPr id="32" name="Oval 5">
              <a:extLst>
                <a:ext uri="{FF2B5EF4-FFF2-40B4-BE49-F238E27FC236}">
                  <a16:creationId xmlns:a16="http://schemas.microsoft.com/office/drawing/2014/main" xmlns="" id="{5E39FD70-91C3-409D-BD3E-5219AFF0CE81}"/>
                </a:ext>
              </a:extLst>
            </p:cNvPr>
            <p:cNvSpPr>
              <a:spLocks noChangeArrowheads="1"/>
            </p:cNvSpPr>
            <p:nvPr/>
          </p:nvSpPr>
          <p:spPr bwMode="auto">
            <a:xfrm>
              <a:off x="1354327" y="2133261"/>
              <a:ext cx="827425" cy="825734"/>
            </a:xfrm>
            <a:prstGeom prst="roundRect">
              <a:avLst/>
            </a:prstGeom>
            <a:solidFill>
              <a:srgbClr val="F1901F"/>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2400">
                <a:solidFill>
                  <a:schemeClr val="tx1">
                    <a:lumMod val="85000"/>
                    <a:lumOff val="15000"/>
                  </a:schemeClr>
                </a:solidFill>
                <a:latin typeface="微软雅黑" panose="020B0503020204020204" pitchFamily="34" charset="-122"/>
              </a:endParaRPr>
            </a:p>
          </p:txBody>
        </p:sp>
        <p:sp>
          <p:nvSpPr>
            <p:cNvPr id="33" name="Freeform 7">
              <a:extLst>
                <a:ext uri="{FF2B5EF4-FFF2-40B4-BE49-F238E27FC236}">
                  <a16:creationId xmlns:a16="http://schemas.microsoft.com/office/drawing/2014/main" xmlns="" id="{347BC249-A798-4BD8-87B7-996341349029}"/>
                </a:ext>
              </a:extLst>
            </p:cNvPr>
            <p:cNvSpPr>
              <a:spLocks noEditPoints="1"/>
            </p:cNvSpPr>
            <p:nvPr/>
          </p:nvSpPr>
          <p:spPr bwMode="auto">
            <a:xfrm>
              <a:off x="1551687" y="2330217"/>
              <a:ext cx="432705" cy="43182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lIns="121682" tIns="60841" rIns="121682" bIns="6084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tx1">
                    <a:lumMod val="85000"/>
                    <a:lumOff val="15000"/>
                  </a:schemeClr>
                </a:solidFill>
              </a:endParaRPr>
            </a:p>
          </p:txBody>
        </p:sp>
      </p:grpSp>
      <p:grpSp>
        <p:nvGrpSpPr>
          <p:cNvPr id="18" name="组合 17">
            <a:extLst>
              <a:ext uri="{FF2B5EF4-FFF2-40B4-BE49-F238E27FC236}">
                <a16:creationId xmlns:a16="http://schemas.microsoft.com/office/drawing/2014/main" xmlns="" id="{FDC3E050-2213-4942-B8D6-8D8732740EC0}"/>
              </a:ext>
            </a:extLst>
          </p:cNvPr>
          <p:cNvGrpSpPr/>
          <p:nvPr/>
        </p:nvGrpSpPr>
        <p:grpSpPr>
          <a:xfrm>
            <a:off x="1443439" y="3078642"/>
            <a:ext cx="827426" cy="827425"/>
            <a:chOff x="1354326" y="3545792"/>
            <a:chExt cx="827426" cy="827425"/>
          </a:xfrm>
        </p:grpSpPr>
        <p:sp>
          <p:nvSpPr>
            <p:cNvPr id="30" name="Oval 26">
              <a:extLst>
                <a:ext uri="{FF2B5EF4-FFF2-40B4-BE49-F238E27FC236}">
                  <a16:creationId xmlns:a16="http://schemas.microsoft.com/office/drawing/2014/main" xmlns="" id="{4AB42998-46EF-4AEC-A6B9-16F8F44AFE40}"/>
                </a:ext>
              </a:extLst>
            </p:cNvPr>
            <p:cNvSpPr>
              <a:spLocks noChangeArrowheads="1"/>
            </p:cNvSpPr>
            <p:nvPr/>
          </p:nvSpPr>
          <p:spPr bwMode="auto">
            <a:xfrm>
              <a:off x="1354326" y="3545792"/>
              <a:ext cx="827426" cy="827425"/>
            </a:xfrm>
            <a:prstGeom prst="roundRect">
              <a:avLst/>
            </a:prstGeom>
            <a:solidFill>
              <a:srgbClr val="F1901F"/>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2400">
                <a:solidFill>
                  <a:schemeClr val="tx1">
                    <a:lumMod val="85000"/>
                    <a:lumOff val="15000"/>
                  </a:schemeClr>
                </a:solidFill>
                <a:latin typeface="微软雅黑" panose="020B0503020204020204" pitchFamily="34" charset="-122"/>
              </a:endParaRPr>
            </a:p>
          </p:txBody>
        </p:sp>
        <p:sp>
          <p:nvSpPr>
            <p:cNvPr id="31" name="Freeform 6">
              <a:extLst>
                <a:ext uri="{FF2B5EF4-FFF2-40B4-BE49-F238E27FC236}">
                  <a16:creationId xmlns:a16="http://schemas.microsoft.com/office/drawing/2014/main" xmlns="" id="{2EDBF67A-65C6-4E77-9731-7A209A44F93D}"/>
                </a:ext>
              </a:extLst>
            </p:cNvPr>
            <p:cNvSpPr>
              <a:spLocks noEditPoints="1"/>
            </p:cNvSpPr>
            <p:nvPr/>
          </p:nvSpPr>
          <p:spPr bwMode="auto">
            <a:xfrm>
              <a:off x="1509950" y="3695385"/>
              <a:ext cx="516178" cy="528242"/>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121682" tIns="60841" rIns="121682" bIns="6084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tx1">
                    <a:lumMod val="85000"/>
                    <a:lumOff val="15000"/>
                  </a:schemeClr>
                </a:solidFill>
              </a:endParaRPr>
            </a:p>
          </p:txBody>
        </p:sp>
      </p:grpSp>
      <p:sp>
        <p:nvSpPr>
          <p:cNvPr id="20" name="TextBox 76">
            <a:extLst>
              <a:ext uri="{FF2B5EF4-FFF2-40B4-BE49-F238E27FC236}">
                <a16:creationId xmlns:a16="http://schemas.microsoft.com/office/drawing/2014/main" xmlns="" id="{F1C911A4-E444-4FE9-A254-64D778326584}"/>
              </a:ext>
            </a:extLst>
          </p:cNvPr>
          <p:cNvSpPr txBox="1"/>
          <p:nvPr/>
        </p:nvSpPr>
        <p:spPr>
          <a:xfrm>
            <a:off x="2399204" y="1668898"/>
            <a:ext cx="2284695" cy="36933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Add the title here</a:t>
            </a:r>
          </a:p>
        </p:txBody>
      </p:sp>
      <p:sp>
        <p:nvSpPr>
          <p:cNvPr id="21" name="文本框 9">
            <a:extLst>
              <a:ext uri="{FF2B5EF4-FFF2-40B4-BE49-F238E27FC236}">
                <a16:creationId xmlns:a16="http://schemas.microsoft.com/office/drawing/2014/main" xmlns="" id="{71B80F79-6726-4DD5-AF48-6FBBA6E617AD}"/>
              </a:ext>
            </a:extLst>
          </p:cNvPr>
          <p:cNvSpPr txBox="1"/>
          <p:nvPr/>
        </p:nvSpPr>
        <p:spPr>
          <a:xfrm>
            <a:off x="2399204" y="1985972"/>
            <a:ext cx="3115179" cy="57246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2" name="TextBox 76">
            <a:extLst>
              <a:ext uri="{FF2B5EF4-FFF2-40B4-BE49-F238E27FC236}">
                <a16:creationId xmlns:a16="http://schemas.microsoft.com/office/drawing/2014/main" xmlns="" id="{CD5E8DD6-7748-4573-883F-D73558EDD5EA}"/>
              </a:ext>
            </a:extLst>
          </p:cNvPr>
          <p:cNvSpPr txBox="1"/>
          <p:nvPr/>
        </p:nvSpPr>
        <p:spPr>
          <a:xfrm>
            <a:off x="2399204" y="3078642"/>
            <a:ext cx="2284695" cy="36933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Add the title here</a:t>
            </a:r>
          </a:p>
        </p:txBody>
      </p:sp>
      <p:sp>
        <p:nvSpPr>
          <p:cNvPr id="24" name="文本框 11">
            <a:extLst>
              <a:ext uri="{FF2B5EF4-FFF2-40B4-BE49-F238E27FC236}">
                <a16:creationId xmlns:a16="http://schemas.microsoft.com/office/drawing/2014/main" xmlns="" id="{CFFDDD2F-BD2A-4238-874E-C9DDC27AA9AA}"/>
              </a:ext>
            </a:extLst>
          </p:cNvPr>
          <p:cNvSpPr txBox="1"/>
          <p:nvPr/>
        </p:nvSpPr>
        <p:spPr>
          <a:xfrm>
            <a:off x="2399204" y="3395716"/>
            <a:ext cx="3115179" cy="57246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5" name="TextBox 76">
            <a:extLst>
              <a:ext uri="{FF2B5EF4-FFF2-40B4-BE49-F238E27FC236}">
                <a16:creationId xmlns:a16="http://schemas.microsoft.com/office/drawing/2014/main" xmlns="" id="{F095DDA0-5669-4231-9EDF-40D5630F34AD}"/>
              </a:ext>
            </a:extLst>
          </p:cNvPr>
          <p:cNvSpPr txBox="1"/>
          <p:nvPr/>
        </p:nvSpPr>
        <p:spPr>
          <a:xfrm>
            <a:off x="2399204" y="4488386"/>
            <a:ext cx="2284695" cy="36933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Add the title here</a:t>
            </a:r>
          </a:p>
        </p:txBody>
      </p:sp>
      <p:sp>
        <p:nvSpPr>
          <p:cNvPr id="26" name="文本框 19">
            <a:extLst>
              <a:ext uri="{FF2B5EF4-FFF2-40B4-BE49-F238E27FC236}">
                <a16:creationId xmlns:a16="http://schemas.microsoft.com/office/drawing/2014/main" xmlns="" id="{6A270D52-2EBD-40A9-A85A-30CE2987061F}"/>
              </a:ext>
            </a:extLst>
          </p:cNvPr>
          <p:cNvSpPr txBox="1"/>
          <p:nvPr/>
        </p:nvSpPr>
        <p:spPr>
          <a:xfrm>
            <a:off x="2399204" y="4805460"/>
            <a:ext cx="3115179" cy="572464"/>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nvGrpSpPr>
          <p:cNvPr id="27" name="组合 26">
            <a:extLst>
              <a:ext uri="{FF2B5EF4-FFF2-40B4-BE49-F238E27FC236}">
                <a16:creationId xmlns:a16="http://schemas.microsoft.com/office/drawing/2014/main" xmlns="" id="{DAB5B316-2FEB-4DE2-8631-36973D6576B5}"/>
              </a:ext>
            </a:extLst>
          </p:cNvPr>
          <p:cNvGrpSpPr/>
          <p:nvPr/>
        </p:nvGrpSpPr>
        <p:grpSpPr>
          <a:xfrm>
            <a:off x="1443439" y="4488386"/>
            <a:ext cx="827426" cy="827425"/>
            <a:chOff x="1354326" y="4955536"/>
            <a:chExt cx="827426" cy="827425"/>
          </a:xfrm>
        </p:grpSpPr>
        <p:sp>
          <p:nvSpPr>
            <p:cNvPr id="28" name="Oval 26">
              <a:extLst>
                <a:ext uri="{FF2B5EF4-FFF2-40B4-BE49-F238E27FC236}">
                  <a16:creationId xmlns:a16="http://schemas.microsoft.com/office/drawing/2014/main" xmlns="" id="{6B5A91FD-72C1-4CC3-85AE-E4B7446785FF}"/>
                </a:ext>
              </a:extLst>
            </p:cNvPr>
            <p:cNvSpPr>
              <a:spLocks noChangeArrowheads="1"/>
            </p:cNvSpPr>
            <p:nvPr/>
          </p:nvSpPr>
          <p:spPr bwMode="auto">
            <a:xfrm>
              <a:off x="1354326" y="4955536"/>
              <a:ext cx="827426" cy="827425"/>
            </a:xfrm>
            <a:prstGeom prst="roundRect">
              <a:avLst/>
            </a:prstGeom>
            <a:solidFill>
              <a:srgbClr val="F1901F"/>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2400">
                <a:solidFill>
                  <a:schemeClr val="tx1">
                    <a:lumMod val="85000"/>
                    <a:lumOff val="15000"/>
                  </a:schemeClr>
                </a:solidFill>
                <a:latin typeface="微软雅黑" panose="020B0503020204020204" pitchFamily="34" charset="-122"/>
              </a:endParaRPr>
            </a:p>
          </p:txBody>
        </p:sp>
        <p:sp>
          <p:nvSpPr>
            <p:cNvPr id="29" name="AutoShape 126">
              <a:extLst>
                <a:ext uri="{FF2B5EF4-FFF2-40B4-BE49-F238E27FC236}">
                  <a16:creationId xmlns:a16="http://schemas.microsoft.com/office/drawing/2014/main" xmlns="" id="{6B059414-0657-4A3A-8AAE-D01732856923}"/>
                </a:ext>
              </a:extLst>
            </p:cNvPr>
            <p:cNvSpPr/>
            <p:nvPr/>
          </p:nvSpPr>
          <p:spPr bwMode="auto">
            <a:xfrm>
              <a:off x="1535706" y="5128600"/>
              <a:ext cx="464666" cy="4637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364388096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BDEECFD3-5A67-4F2F-A223-717EE9E0D7A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D633C451-75EC-4F4A-A2CF-FC15D036F005}"/>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a:extLst>
              <a:ext uri="{FF2B5EF4-FFF2-40B4-BE49-F238E27FC236}">
                <a16:creationId xmlns:a16="http://schemas.microsoft.com/office/drawing/2014/main" xmlns="" id="{E45B7FDE-7569-4891-A307-C58BF3772A7B}"/>
              </a:ext>
            </a:extLst>
          </p:cNvPr>
          <p:cNvPicPr>
            <a:picLocks noChangeAspect="1"/>
          </p:cNvPicPr>
          <p:nvPr/>
        </p:nvPicPr>
        <p:blipFill rotWithShape="1">
          <a:blip r:embed="rId3">
            <a:biLevel thresh="50000"/>
          </a:blip>
          <a:srcRect r="-19" b="-275"/>
          <a:stretch/>
        </p:blipFill>
        <p:spPr>
          <a:xfrm flipH="1">
            <a:off x="4290007" y="860342"/>
            <a:ext cx="4523362" cy="4557499"/>
          </a:xfrm>
          <a:prstGeom prst="rect">
            <a:avLst/>
          </a:prstGeom>
        </p:spPr>
      </p:pic>
      <p:sp>
        <p:nvSpPr>
          <p:cNvPr id="43" name="Rectangle 23">
            <a:extLst>
              <a:ext uri="{FF2B5EF4-FFF2-40B4-BE49-F238E27FC236}">
                <a16:creationId xmlns:a16="http://schemas.microsoft.com/office/drawing/2014/main" xmlns="" id="{615BA823-6C59-4CB6-8457-117F8CB24AA0}"/>
              </a:ext>
            </a:extLst>
          </p:cNvPr>
          <p:cNvSpPr/>
          <p:nvPr/>
        </p:nvSpPr>
        <p:spPr>
          <a:xfrm>
            <a:off x="4644379" y="5651657"/>
            <a:ext cx="2903241"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45" name="椭圆 44">
            <a:extLst>
              <a:ext uri="{FF2B5EF4-FFF2-40B4-BE49-F238E27FC236}">
                <a16:creationId xmlns:a16="http://schemas.microsoft.com/office/drawing/2014/main" xmlns="" id="{0D654B50-CB91-433F-929E-BA30090BD996}"/>
              </a:ext>
            </a:extLst>
          </p:cNvPr>
          <p:cNvSpPr/>
          <p:nvPr/>
        </p:nvSpPr>
        <p:spPr>
          <a:xfrm>
            <a:off x="3639828" y="3293420"/>
            <a:ext cx="758719" cy="758719"/>
          </a:xfrm>
          <a:prstGeom prst="ellipse">
            <a:avLst/>
          </a:prstGeom>
          <a:noFill/>
          <a:ln w="41275">
            <a:solidFill>
              <a:srgbClr val="0D0D0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a16="http://schemas.microsoft.com/office/drawing/2014/main" xmlns="" id="{ADB118BB-211E-4419-9677-1E48ED70F5C9}"/>
              </a:ext>
            </a:extLst>
          </p:cNvPr>
          <p:cNvPicPr>
            <a:picLocks noChangeAspect="1"/>
          </p:cNvPicPr>
          <p:nvPr/>
        </p:nvPicPr>
        <p:blipFill rotWithShape="1">
          <a:blip r:embed="rId3">
            <a:biLevel thresh="50000"/>
          </a:blip>
          <a:srcRect r="29267" b="11489"/>
          <a:stretch/>
        </p:blipFill>
        <p:spPr>
          <a:xfrm flipH="1">
            <a:off x="182639" y="4871343"/>
            <a:ext cx="1422423" cy="1788785"/>
          </a:xfrm>
          <a:prstGeom prst="rect">
            <a:avLst/>
          </a:prstGeom>
        </p:spPr>
      </p:pic>
      <p:pic>
        <p:nvPicPr>
          <p:cNvPr id="47" name="图片 46">
            <a:extLst>
              <a:ext uri="{FF2B5EF4-FFF2-40B4-BE49-F238E27FC236}">
                <a16:creationId xmlns:a16="http://schemas.microsoft.com/office/drawing/2014/main" xmlns="" id="{0D4F70B9-66E1-4886-B0B7-F51D94341947}"/>
              </a:ext>
            </a:extLst>
          </p:cNvPr>
          <p:cNvPicPr>
            <a:picLocks noChangeAspect="1"/>
          </p:cNvPicPr>
          <p:nvPr/>
        </p:nvPicPr>
        <p:blipFill rotWithShape="1">
          <a:blip r:embed="rId4">
            <a:biLevel thresh="50000"/>
          </a:blip>
          <a:srcRect l="-1642" r="-1"/>
          <a:stretch/>
        </p:blipFill>
        <p:spPr>
          <a:xfrm rot="5400000">
            <a:off x="9512366" y="4960022"/>
            <a:ext cx="1946875" cy="1468084"/>
          </a:xfrm>
          <a:prstGeom prst="rect">
            <a:avLst/>
          </a:prstGeom>
        </p:spPr>
      </p:pic>
      <p:pic>
        <p:nvPicPr>
          <p:cNvPr id="50" name="图片 49">
            <a:extLst>
              <a:ext uri="{FF2B5EF4-FFF2-40B4-BE49-F238E27FC236}">
                <a16:creationId xmlns:a16="http://schemas.microsoft.com/office/drawing/2014/main" xmlns="" id="{21B02676-6488-4842-8AFA-F040DF022E53}"/>
              </a:ext>
            </a:extLst>
          </p:cNvPr>
          <p:cNvPicPr>
            <a:picLocks noChangeAspect="1"/>
          </p:cNvPicPr>
          <p:nvPr/>
        </p:nvPicPr>
        <p:blipFill>
          <a:blip r:embed="rId5">
            <a:biLevel thresh="50000"/>
          </a:blip>
          <a:stretch>
            <a:fillRect/>
          </a:stretch>
        </p:blipFill>
        <p:spPr>
          <a:xfrm>
            <a:off x="2285798" y="1897681"/>
            <a:ext cx="190364" cy="190855"/>
          </a:xfrm>
          <a:prstGeom prst="rect">
            <a:avLst/>
          </a:prstGeom>
        </p:spPr>
      </p:pic>
      <p:grpSp>
        <p:nvGrpSpPr>
          <p:cNvPr id="51" name="组合 50">
            <a:extLst>
              <a:ext uri="{FF2B5EF4-FFF2-40B4-BE49-F238E27FC236}">
                <a16:creationId xmlns:a16="http://schemas.microsoft.com/office/drawing/2014/main" xmlns="" id="{E6042AC7-7606-4948-9690-DAAA6C47E558}"/>
              </a:ext>
            </a:extLst>
          </p:cNvPr>
          <p:cNvGrpSpPr/>
          <p:nvPr/>
        </p:nvGrpSpPr>
        <p:grpSpPr>
          <a:xfrm>
            <a:off x="8571628" y="2185021"/>
            <a:ext cx="1161253" cy="386380"/>
            <a:chOff x="9116279" y="1240278"/>
            <a:chExt cx="1232787" cy="410180"/>
          </a:xfrm>
          <a:solidFill>
            <a:srgbClr val="0D0D0D"/>
          </a:solidFill>
        </p:grpSpPr>
        <p:sp>
          <p:nvSpPr>
            <p:cNvPr id="52" name="等腰三角形 51">
              <a:extLst>
                <a:ext uri="{FF2B5EF4-FFF2-40B4-BE49-F238E27FC236}">
                  <a16:creationId xmlns:a16="http://schemas.microsoft.com/office/drawing/2014/main" xmlns="" id="{0C1BEE9F-A007-4593-8A53-E4FE08BC95C2}"/>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xmlns="" id="{116E1AE5-7E98-456C-AC94-9CE3ED1CD2F8}"/>
                </a:ext>
              </a:extLst>
            </p:cNvPr>
            <p:cNvSpPr/>
            <p:nvPr/>
          </p:nvSpPr>
          <p:spPr>
            <a:xfrm rot="5400000">
              <a:off x="9528392" y="1268455"/>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等腰三角形 64">
              <a:extLst>
                <a:ext uri="{FF2B5EF4-FFF2-40B4-BE49-F238E27FC236}">
                  <a16:creationId xmlns:a16="http://schemas.microsoft.com/office/drawing/2014/main" xmlns="" id="{062DD8AC-565A-4FEF-A0C1-5F827E832C14}"/>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a:extLst>
              <a:ext uri="{FF2B5EF4-FFF2-40B4-BE49-F238E27FC236}">
                <a16:creationId xmlns:a16="http://schemas.microsoft.com/office/drawing/2014/main" xmlns="" id="{8D4DA137-9A2C-4B8F-A408-E07152215DF5}"/>
              </a:ext>
            </a:extLst>
          </p:cNvPr>
          <p:cNvSpPr txBox="1"/>
          <p:nvPr/>
        </p:nvSpPr>
        <p:spPr>
          <a:xfrm rot="8474506">
            <a:off x="4006373" y="1165942"/>
            <a:ext cx="1826555" cy="528123"/>
          </a:xfrm>
          <a:prstGeom prst="rect">
            <a:avLst/>
          </a:prstGeom>
          <a:noFill/>
        </p:spPr>
        <p:txBody>
          <a:bodyPr wrap="square" rtlCol="0">
            <a:prstTxWarp prst="textArchDown">
              <a:avLst>
                <a:gd name="adj" fmla="val 500532"/>
              </a:avLst>
            </a:prstTxWarp>
            <a:spAutoFit/>
          </a:bodyPr>
          <a:lstStyle/>
          <a:p>
            <a:pPr>
              <a:lnSpc>
                <a:spcPts val="6600"/>
              </a:lnSpc>
            </a:pPr>
            <a:r>
              <a:rPr lang="en-US" altLang="zh-CN" sz="1200" b="1" dirty="0">
                <a:latin typeface="Arial" panose="020B0604020202020204" pitchFamily="34" charset="0"/>
                <a:ea typeface="Open Sans" panose="020B0606030504020204" pitchFamily="34" charset="0"/>
                <a:cs typeface="Arial" panose="020B0604020202020204" pitchFamily="34" charset="0"/>
              </a:rPr>
              <a:t>Black and white fashion</a:t>
            </a:r>
            <a:endParaRPr lang="en-US" altLang="zh-CN" sz="1000" b="1" dirty="0">
              <a:latin typeface="Arial" panose="020B0604020202020204" pitchFamily="34" charset="0"/>
              <a:ea typeface="Open Sans" panose="020B0606030504020204" pitchFamily="34" charset="0"/>
              <a:cs typeface="Arial" panose="020B0604020202020204" pitchFamily="34" charset="0"/>
            </a:endParaRPr>
          </a:p>
        </p:txBody>
      </p:sp>
      <p:pic>
        <p:nvPicPr>
          <p:cNvPr id="69" name="图片 68">
            <a:extLst>
              <a:ext uri="{FF2B5EF4-FFF2-40B4-BE49-F238E27FC236}">
                <a16:creationId xmlns:a16="http://schemas.microsoft.com/office/drawing/2014/main" xmlns="" id="{12C67719-5AE7-4471-A177-CEF6BA02BC2B}"/>
              </a:ext>
            </a:extLst>
          </p:cNvPr>
          <p:cNvPicPr>
            <a:picLocks noChangeAspect="1"/>
          </p:cNvPicPr>
          <p:nvPr/>
        </p:nvPicPr>
        <p:blipFill>
          <a:blip r:embed="rId6">
            <a:biLevel thresh="50000"/>
          </a:blip>
          <a:stretch>
            <a:fillRect/>
          </a:stretch>
        </p:blipFill>
        <p:spPr>
          <a:xfrm rot="5400000">
            <a:off x="8486" y="688003"/>
            <a:ext cx="1770726" cy="591767"/>
          </a:xfrm>
          <a:prstGeom prst="rect">
            <a:avLst/>
          </a:prstGeom>
        </p:spPr>
      </p:pic>
      <p:sp>
        <p:nvSpPr>
          <p:cNvPr id="2" name="矩形 1">
            <a:extLst>
              <a:ext uri="{FF2B5EF4-FFF2-40B4-BE49-F238E27FC236}">
                <a16:creationId xmlns:a16="http://schemas.microsoft.com/office/drawing/2014/main" xmlns="" id="{516DEF6E-F426-4430-A3CF-1F2A7F78C3BC}"/>
              </a:ext>
            </a:extLst>
          </p:cNvPr>
          <p:cNvSpPr/>
          <p:nvPr/>
        </p:nvSpPr>
        <p:spPr>
          <a:xfrm>
            <a:off x="4779558" y="5166655"/>
            <a:ext cx="2632881" cy="438647"/>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a16="http://schemas.microsoft.com/office/drawing/2014/main" xmlns="" id="{34258D35-0E93-4844-83F9-AAA8F038E19C}"/>
              </a:ext>
            </a:extLst>
          </p:cNvPr>
          <p:cNvSpPr txBox="1"/>
          <p:nvPr/>
        </p:nvSpPr>
        <p:spPr>
          <a:xfrm>
            <a:off x="4862715" y="5221647"/>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任意多边形: 形状 48">
            <a:extLst>
              <a:ext uri="{FF2B5EF4-FFF2-40B4-BE49-F238E27FC236}">
                <a16:creationId xmlns:a16="http://schemas.microsoft.com/office/drawing/2014/main" xmlns="" id="{51AABBA1-300C-44F8-A200-3035371FDE71}"/>
              </a:ext>
            </a:extLst>
          </p:cNvPr>
          <p:cNvSpPr/>
          <p:nvPr/>
        </p:nvSpPr>
        <p:spPr>
          <a:xfrm>
            <a:off x="662002" y="4571190"/>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a16="http://schemas.microsoft.com/office/drawing/2014/main" xmlns="" id="{0AB48361-BE7C-42D2-A9CE-4205CFF23528}"/>
              </a:ext>
            </a:extLst>
          </p:cNvPr>
          <p:cNvSpPr txBox="1"/>
          <p:nvPr/>
        </p:nvSpPr>
        <p:spPr>
          <a:xfrm>
            <a:off x="11219846" y="280423"/>
            <a:ext cx="1169220" cy="276999"/>
          </a:xfrm>
          <a:prstGeom prst="rect">
            <a:avLst/>
          </a:prstGeom>
          <a:noFill/>
        </p:spPr>
        <p:txBody>
          <a:bodyPr wrap="square" rtlCol="0">
            <a:spAutoFit/>
          </a:bodyPr>
          <a:lstStyle/>
          <a:p>
            <a:r>
              <a:rPr lang="en-US" altLang="zh-CN" sz="1200" b="1" dirty="0">
                <a:solidFill>
                  <a:schemeClr val="tx1">
                    <a:lumMod val="95000"/>
                    <a:lumOff val="5000"/>
                  </a:schemeClr>
                </a:solidFill>
                <a:latin typeface="Arial" panose="020B0604020202020204" pitchFamily="34" charset="0"/>
                <a:ea typeface="Open Sans" panose="020B0606030504020204" pitchFamily="34" charset="0"/>
                <a:cs typeface="Arial" panose="020B0604020202020204" pitchFamily="34" charset="0"/>
              </a:rPr>
              <a:t>Zara.cn</a:t>
            </a:r>
            <a:endParaRPr lang="zh-CN" altLang="en-US" sz="12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xmlns="" id="{480B8CAB-B756-4D31-A291-8FDFAD479AC0}"/>
              </a:ext>
            </a:extLst>
          </p:cNvPr>
          <p:cNvSpPr txBox="1"/>
          <p:nvPr/>
        </p:nvSpPr>
        <p:spPr>
          <a:xfrm>
            <a:off x="9613741" y="3145021"/>
            <a:ext cx="1832266" cy="1862048"/>
          </a:xfrm>
          <a:prstGeom prst="rect">
            <a:avLst/>
          </a:prstGeom>
          <a:noFill/>
        </p:spPr>
        <p:txBody>
          <a:bodyPr wrap="square" rtlCol="0">
            <a:spAutoFit/>
          </a:bodyPr>
          <a:lstStyle/>
          <a:p>
            <a:r>
              <a:rPr lang="en-US" altLang="zh-CN" sz="11500" b="1" dirty="0">
                <a:latin typeface="Arial" panose="020B0604020202020204" pitchFamily="34" charset="0"/>
                <a:cs typeface="Arial" panose="020B0604020202020204" pitchFamily="34" charset="0"/>
              </a:rPr>
              <a:t>03</a:t>
            </a:r>
            <a:endParaRPr lang="zh-CN" altLang="en-US" sz="11500" b="1" dirty="0">
              <a:latin typeface="Arial" panose="020B0604020202020204" pitchFamily="34" charset="0"/>
              <a:cs typeface="Arial" panose="020B0604020202020204" pitchFamily="34" charset="0"/>
            </a:endParaRPr>
          </a:p>
        </p:txBody>
      </p:sp>
      <p:pic>
        <p:nvPicPr>
          <p:cNvPr id="8" name="图片占位符 7">
            <a:extLst>
              <a:ext uri="{FF2B5EF4-FFF2-40B4-BE49-F238E27FC236}">
                <a16:creationId xmlns:a16="http://schemas.microsoft.com/office/drawing/2014/main" xmlns="" id="{B7ABC8FA-5F19-42EB-AE1E-8E582356E6C2}"/>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tretch>
            <a:fillRect/>
          </a:stretch>
        </p:blipFill>
        <p:spPr>
          <a:xfrm>
            <a:off x="4746026" y="874715"/>
            <a:ext cx="2719404" cy="4078609"/>
          </a:xfrm>
        </p:spPr>
      </p:pic>
    </p:spTree>
    <p:extLst>
      <p:ext uri="{BB962C8B-B14F-4D97-AF65-F5344CB8AC3E}">
        <p14:creationId xmlns:p14="http://schemas.microsoft.com/office/powerpoint/2010/main" val="1030606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strVal val="#ppt_w*0.70"/>
                                          </p:val>
                                        </p:tav>
                                        <p:tav tm="100000">
                                          <p:val>
                                            <p:strVal val="#ppt_w"/>
                                          </p:val>
                                        </p:tav>
                                      </p:tavLst>
                                    </p:anim>
                                    <p:anim calcmode="lin" valueType="num">
                                      <p:cBhvr>
                                        <p:cTn id="8" dur="1000" fill="hold"/>
                                        <p:tgtEl>
                                          <p:spTgt spid="44"/>
                                        </p:tgtEl>
                                        <p:attrNameLst>
                                          <p:attrName>ppt_h</p:attrName>
                                        </p:attrNameLst>
                                      </p:cBhvr>
                                      <p:tavLst>
                                        <p:tav tm="0">
                                          <p:val>
                                            <p:strVal val="#ppt_h"/>
                                          </p:val>
                                        </p:tav>
                                        <p:tav tm="100000">
                                          <p:val>
                                            <p:strVal val="#ppt_h"/>
                                          </p:val>
                                        </p:tav>
                                      </p:tavLst>
                                    </p:anim>
                                    <p:animEffect transition="in" filter="fade">
                                      <p:cBhvr>
                                        <p:cTn id="9" dur="1000"/>
                                        <p:tgtEl>
                                          <p:spTgt spid="44"/>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800" decel="100000"/>
                                        <p:tgtEl>
                                          <p:spTgt spid="8"/>
                                        </p:tgtEl>
                                      </p:cBhvr>
                                    </p:animEffect>
                                    <p:anim calcmode="lin" valueType="num">
                                      <p:cBhvr>
                                        <p:cTn id="14" dur="800" decel="100000" fill="hold"/>
                                        <p:tgtEl>
                                          <p:spTgt spid="8"/>
                                        </p:tgtEl>
                                        <p:attrNameLst>
                                          <p:attrName>style.rotation</p:attrName>
                                        </p:attrNameLst>
                                      </p:cBhvr>
                                      <p:tavLst>
                                        <p:tav tm="0">
                                          <p:val>
                                            <p:fltVal val="-90"/>
                                          </p:val>
                                        </p:tav>
                                        <p:tav tm="100000">
                                          <p:val>
                                            <p:fltVal val="0"/>
                                          </p:val>
                                        </p:tav>
                                      </p:tavLst>
                                    </p:anim>
                                    <p:anim calcmode="lin" valueType="num">
                                      <p:cBhvr>
                                        <p:cTn id="15" dur="800" decel="100000" fill="hold"/>
                                        <p:tgtEl>
                                          <p:spTgt spid="8"/>
                                        </p:tgtEl>
                                        <p:attrNameLst>
                                          <p:attrName>ppt_x</p:attrName>
                                        </p:attrNameLst>
                                      </p:cBhvr>
                                      <p:tavLst>
                                        <p:tav tm="0">
                                          <p:val>
                                            <p:strVal val="#ppt_x+0.4"/>
                                          </p:val>
                                        </p:tav>
                                        <p:tav tm="100000">
                                          <p:val>
                                            <p:strVal val="#ppt_x-0.05"/>
                                          </p:val>
                                        </p:tav>
                                      </p:tavLst>
                                    </p:anim>
                                    <p:anim calcmode="lin" valueType="num">
                                      <p:cBhvr>
                                        <p:cTn id="16" dur="800" decel="100000" fill="hold"/>
                                        <p:tgtEl>
                                          <p:spTgt spid="8"/>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900" decel="100000" fill="hold"/>
                                        <p:tgtEl>
                                          <p:spTgt spid="2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Effect transition="in" filter="fade">
                                      <p:cBhvr>
                                        <p:cTn id="31" dur="500"/>
                                        <p:tgtEl>
                                          <p:spTgt spid="68"/>
                                        </p:tgtEl>
                                      </p:cBhvr>
                                    </p:animEffect>
                                  </p:childTnLst>
                                </p:cTn>
                              </p:par>
                            </p:childTnLst>
                          </p:cTn>
                        </p:par>
                        <p:par>
                          <p:cTn id="32" fill="hold">
                            <p:stCondLst>
                              <p:cond delay="44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67"/>
                                        </p:tgtEl>
                                        <p:attrNameLst>
                                          <p:attrName>style.visibility</p:attrName>
                                        </p:attrNameLst>
                                      </p:cBhvr>
                                      <p:to>
                                        <p:strVal val="visible"/>
                                      </p:to>
                                    </p:set>
                                    <p:anim calcmode="lin" valueType="num">
                                      <p:cBhvr>
                                        <p:cTn id="35" dur="500" fill="hold"/>
                                        <p:tgtEl>
                                          <p:spTgt spid="67"/>
                                        </p:tgtEl>
                                        <p:attrNameLst>
                                          <p:attrName>ppt_w</p:attrName>
                                        </p:attrNameLst>
                                      </p:cBhvr>
                                      <p:tavLst>
                                        <p:tav tm="0">
                                          <p:val>
                                            <p:fltVal val="0"/>
                                          </p:val>
                                        </p:tav>
                                        <p:tav tm="100000">
                                          <p:val>
                                            <p:strVal val="#ppt_w"/>
                                          </p:val>
                                        </p:tav>
                                      </p:tavLst>
                                    </p:anim>
                                    <p:anim calcmode="lin" valueType="num">
                                      <p:cBhvr>
                                        <p:cTn id="36" dur="500" fill="hold"/>
                                        <p:tgtEl>
                                          <p:spTgt spid="67"/>
                                        </p:tgtEl>
                                        <p:attrNameLst>
                                          <p:attrName>ppt_h</p:attrName>
                                        </p:attrNameLst>
                                      </p:cBhvr>
                                      <p:tavLst>
                                        <p:tav tm="0">
                                          <p:val>
                                            <p:fltVal val="0"/>
                                          </p:val>
                                        </p:tav>
                                        <p:tav tm="100000">
                                          <p:val>
                                            <p:strVal val="#ppt_h"/>
                                          </p:val>
                                        </p:tav>
                                      </p:tavLst>
                                    </p:anim>
                                    <p:animEffect transition="in" filter="fade">
                                      <p:cBhvr>
                                        <p:cTn id="3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7"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xmlns="" id="{AF0518FA-D923-43A7-A2F7-600C801805A5}"/>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5A0B81C-AF20-4D06-B8A7-7620E1067D25}"/>
              </a:ext>
            </a:extLst>
          </p:cNvPr>
          <p:cNvSpPr/>
          <p:nvPr/>
        </p:nvSpPr>
        <p:spPr>
          <a:xfrm>
            <a:off x="93345" y="144885"/>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占位符 8">
            <a:extLst>
              <a:ext uri="{FF2B5EF4-FFF2-40B4-BE49-F238E27FC236}">
                <a16:creationId xmlns:a16="http://schemas.microsoft.com/office/drawing/2014/main" xmlns="" id="{D1189B3D-4FBA-48CC-B080-EB491F8AA3B3}"/>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12759" r="12759"/>
          <a:stretch>
            <a:fillRect/>
          </a:stretch>
        </p:blipFill>
        <p:spPr/>
      </p:pic>
      <p:pic>
        <p:nvPicPr>
          <p:cNvPr id="13" name="图片占位符 12">
            <a:extLst>
              <a:ext uri="{FF2B5EF4-FFF2-40B4-BE49-F238E27FC236}">
                <a16:creationId xmlns:a16="http://schemas.microsoft.com/office/drawing/2014/main" xmlns="" id="{F323E495-35B2-4EF7-A16F-12B60FD52607}"/>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15319" r="15319"/>
          <a:stretch>
            <a:fillRect/>
          </a:stretch>
        </p:blipFill>
        <p:spPr/>
      </p:pic>
      <p:pic>
        <p:nvPicPr>
          <p:cNvPr id="18" name="图片占位符 17">
            <a:extLst>
              <a:ext uri="{FF2B5EF4-FFF2-40B4-BE49-F238E27FC236}">
                <a16:creationId xmlns:a16="http://schemas.microsoft.com/office/drawing/2014/main" xmlns="" id="{2A84D840-1F25-4D02-BE86-C86DA582F97F}"/>
              </a:ext>
            </a:extLst>
          </p:cNvPr>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14626" r="14626"/>
          <a:stretch>
            <a:fillRect/>
          </a:stretch>
        </p:blipFill>
        <p:spPr/>
      </p:pic>
      <p:pic>
        <p:nvPicPr>
          <p:cNvPr id="21" name="图片 20">
            <a:extLst>
              <a:ext uri="{FF2B5EF4-FFF2-40B4-BE49-F238E27FC236}">
                <a16:creationId xmlns:a16="http://schemas.microsoft.com/office/drawing/2014/main" xmlns="" id="{9366E1FD-AB7D-4DD9-9C8C-948845BC4171}"/>
              </a:ext>
            </a:extLst>
          </p:cNvPr>
          <p:cNvPicPr>
            <a:picLocks noChangeAspect="1"/>
          </p:cNvPicPr>
          <p:nvPr/>
        </p:nvPicPr>
        <p:blipFill>
          <a:blip r:embed="rId6"/>
          <a:stretch>
            <a:fillRect/>
          </a:stretch>
        </p:blipFill>
        <p:spPr>
          <a:xfrm>
            <a:off x="10870973" y="542378"/>
            <a:ext cx="735300" cy="737200"/>
          </a:xfrm>
          <a:prstGeom prst="rect">
            <a:avLst/>
          </a:prstGeom>
        </p:spPr>
      </p:pic>
      <p:pic>
        <p:nvPicPr>
          <p:cNvPr id="39" name="图片 38">
            <a:extLst>
              <a:ext uri="{FF2B5EF4-FFF2-40B4-BE49-F238E27FC236}">
                <a16:creationId xmlns:a16="http://schemas.microsoft.com/office/drawing/2014/main" xmlns="" id="{3A731D41-923D-4753-8F4B-3C4A884AE56D}"/>
              </a:ext>
            </a:extLst>
          </p:cNvPr>
          <p:cNvPicPr>
            <a:picLocks noChangeAspect="1"/>
          </p:cNvPicPr>
          <p:nvPr/>
        </p:nvPicPr>
        <p:blipFill rotWithShape="1">
          <a:blip r:embed="rId7">
            <a:biLevel thresh="50000"/>
          </a:blip>
          <a:srcRect l="2" r="-335" b="-442"/>
          <a:stretch/>
        </p:blipFill>
        <p:spPr>
          <a:xfrm flipH="1">
            <a:off x="5990908" y="3687937"/>
            <a:ext cx="2017683" cy="2029908"/>
          </a:xfrm>
          <a:prstGeom prst="rect">
            <a:avLst/>
          </a:prstGeom>
        </p:spPr>
      </p:pic>
      <p:sp>
        <p:nvSpPr>
          <p:cNvPr id="40" name="淘宝网chenying0907出品 23">
            <a:extLst>
              <a:ext uri="{FF2B5EF4-FFF2-40B4-BE49-F238E27FC236}">
                <a16:creationId xmlns:a16="http://schemas.microsoft.com/office/drawing/2014/main" xmlns="" id="{16ABB19D-E98A-4D01-A82F-BD5DEC7FB174}"/>
              </a:ext>
            </a:extLst>
          </p:cNvPr>
          <p:cNvSpPr/>
          <p:nvPr/>
        </p:nvSpPr>
        <p:spPr>
          <a:xfrm rot="2664103">
            <a:off x="6664994" y="5405286"/>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淘宝网chenying0907出品 24">
            <a:extLst>
              <a:ext uri="{FF2B5EF4-FFF2-40B4-BE49-F238E27FC236}">
                <a16:creationId xmlns:a16="http://schemas.microsoft.com/office/drawing/2014/main" xmlns="" id="{1C406381-1BB8-4BAD-8F53-4774C9986C69}"/>
              </a:ext>
            </a:extLst>
          </p:cNvPr>
          <p:cNvSpPr/>
          <p:nvPr/>
        </p:nvSpPr>
        <p:spPr>
          <a:xfrm rot="20599068">
            <a:off x="4277130" y="3410906"/>
            <a:ext cx="276444" cy="23831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26">
            <a:extLst>
              <a:ext uri="{FF2B5EF4-FFF2-40B4-BE49-F238E27FC236}">
                <a16:creationId xmlns:a16="http://schemas.microsoft.com/office/drawing/2014/main" xmlns="" id="{DB6138DB-CC57-40C1-9451-DC39C20C4018}"/>
              </a:ext>
            </a:extLst>
          </p:cNvPr>
          <p:cNvSpPr/>
          <p:nvPr/>
        </p:nvSpPr>
        <p:spPr>
          <a:xfrm rot="2525770">
            <a:off x="6254275" y="5175007"/>
            <a:ext cx="184311" cy="1588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a:extLst>
              <a:ext uri="{FF2B5EF4-FFF2-40B4-BE49-F238E27FC236}">
                <a16:creationId xmlns:a16="http://schemas.microsoft.com/office/drawing/2014/main" xmlns="" id="{F6A81C86-7CAA-4AE1-B93C-73C0DDD19730}"/>
              </a:ext>
            </a:extLst>
          </p:cNvPr>
          <p:cNvPicPr>
            <a:picLocks noChangeAspect="1"/>
          </p:cNvPicPr>
          <p:nvPr/>
        </p:nvPicPr>
        <p:blipFill rotWithShape="1">
          <a:blip r:embed="rId8">
            <a:biLevel thresh="50000"/>
          </a:blip>
          <a:srcRect b="51756"/>
          <a:stretch/>
        </p:blipFill>
        <p:spPr>
          <a:xfrm>
            <a:off x="6263141" y="6009224"/>
            <a:ext cx="1780200" cy="658277"/>
          </a:xfrm>
          <a:prstGeom prst="rect">
            <a:avLst/>
          </a:prstGeom>
        </p:spPr>
      </p:pic>
      <p:sp>
        <p:nvSpPr>
          <p:cNvPr id="50" name="淘宝网chenying0907出品 24">
            <a:extLst>
              <a:ext uri="{FF2B5EF4-FFF2-40B4-BE49-F238E27FC236}">
                <a16:creationId xmlns:a16="http://schemas.microsoft.com/office/drawing/2014/main" xmlns="" id="{110AFADC-8E20-4049-A9CB-D7618B60EF0B}"/>
              </a:ext>
            </a:extLst>
          </p:cNvPr>
          <p:cNvSpPr/>
          <p:nvPr/>
        </p:nvSpPr>
        <p:spPr>
          <a:xfrm rot="20599068">
            <a:off x="7576285" y="4891587"/>
            <a:ext cx="276444" cy="238314"/>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a:extLst>
              <a:ext uri="{FF2B5EF4-FFF2-40B4-BE49-F238E27FC236}">
                <a16:creationId xmlns:a16="http://schemas.microsoft.com/office/drawing/2014/main" xmlns="" id="{DC205B32-9099-4A24-911B-5B3FFE8FFB20}"/>
              </a:ext>
            </a:extLst>
          </p:cNvPr>
          <p:cNvGrpSpPr/>
          <p:nvPr/>
        </p:nvGrpSpPr>
        <p:grpSpPr>
          <a:xfrm>
            <a:off x="1271395" y="966504"/>
            <a:ext cx="792921" cy="999458"/>
            <a:chOff x="4478338" y="233363"/>
            <a:chExt cx="436563" cy="469900"/>
          </a:xfrm>
          <a:solidFill>
            <a:schemeClr val="tx1"/>
          </a:solidFill>
        </p:grpSpPr>
        <p:sp>
          <p:nvSpPr>
            <p:cNvPr id="37" name="Freeform 9">
              <a:extLst>
                <a:ext uri="{FF2B5EF4-FFF2-40B4-BE49-F238E27FC236}">
                  <a16:creationId xmlns:a16="http://schemas.microsoft.com/office/drawing/2014/main" xmlns="" id="{D57319E3-1A4B-4818-975F-7B15CF2C58E3}"/>
                </a:ext>
              </a:extLst>
            </p:cNvPr>
            <p:cNvSpPr>
              <a:spLocks noEditPoints="1"/>
            </p:cNvSpPr>
            <p:nvPr/>
          </p:nvSpPr>
          <p:spPr bwMode="auto">
            <a:xfrm>
              <a:off x="4478338" y="233363"/>
              <a:ext cx="436563" cy="469900"/>
            </a:xfrm>
            <a:custGeom>
              <a:avLst/>
              <a:gdLst>
                <a:gd name="T0" fmla="*/ 4 w 132"/>
                <a:gd name="T1" fmla="*/ 106 h 142"/>
                <a:gd name="T2" fmla="*/ 46 w 132"/>
                <a:gd name="T3" fmla="*/ 105 h 142"/>
                <a:gd name="T4" fmla="*/ 86 w 132"/>
                <a:gd name="T5" fmla="*/ 105 h 142"/>
                <a:gd name="T6" fmla="*/ 127 w 132"/>
                <a:gd name="T7" fmla="*/ 106 h 142"/>
                <a:gd name="T8" fmla="*/ 106 w 132"/>
                <a:gd name="T9" fmla="*/ 71 h 142"/>
                <a:gd name="T10" fmla="*/ 114 w 132"/>
                <a:gd name="T11" fmla="*/ 30 h 142"/>
                <a:gd name="T12" fmla="*/ 66 w 132"/>
                <a:gd name="T13" fmla="*/ 0 h 142"/>
                <a:gd name="T14" fmla="*/ 18 w 132"/>
                <a:gd name="T15" fmla="*/ 30 h 142"/>
                <a:gd name="T16" fmla="*/ 26 w 132"/>
                <a:gd name="T17" fmla="*/ 71 h 142"/>
                <a:gd name="T18" fmla="*/ 11 w 132"/>
                <a:gd name="T19" fmla="*/ 102 h 142"/>
                <a:gd name="T20" fmla="*/ 44 w 132"/>
                <a:gd name="T21" fmla="*/ 84 h 142"/>
                <a:gd name="T22" fmla="*/ 18 w 132"/>
                <a:gd name="T23" fmla="*/ 104 h 142"/>
                <a:gd name="T24" fmla="*/ 57 w 132"/>
                <a:gd name="T25" fmla="*/ 50 h 142"/>
                <a:gd name="T26" fmla="*/ 52 w 132"/>
                <a:gd name="T27" fmla="*/ 53 h 142"/>
                <a:gd name="T28" fmla="*/ 59 w 132"/>
                <a:gd name="T29" fmla="*/ 58 h 142"/>
                <a:gd name="T30" fmla="*/ 73 w 132"/>
                <a:gd name="T31" fmla="*/ 58 h 142"/>
                <a:gd name="T32" fmla="*/ 81 w 132"/>
                <a:gd name="T33" fmla="*/ 71 h 142"/>
                <a:gd name="T34" fmla="*/ 73 w 132"/>
                <a:gd name="T35" fmla="*/ 83 h 142"/>
                <a:gd name="T36" fmla="*/ 59 w 132"/>
                <a:gd name="T37" fmla="*/ 83 h 142"/>
                <a:gd name="T38" fmla="*/ 51 w 132"/>
                <a:gd name="T39" fmla="*/ 71 h 142"/>
                <a:gd name="T40" fmla="*/ 59 w 132"/>
                <a:gd name="T41" fmla="*/ 58 h 142"/>
                <a:gd name="T42" fmla="*/ 77 w 132"/>
                <a:gd name="T43" fmla="*/ 51 h 142"/>
                <a:gd name="T44" fmla="*/ 79 w 132"/>
                <a:gd name="T45" fmla="*/ 48 h 142"/>
                <a:gd name="T46" fmla="*/ 89 w 132"/>
                <a:gd name="T47" fmla="*/ 68 h 142"/>
                <a:gd name="T48" fmla="*/ 89 w 132"/>
                <a:gd name="T49" fmla="*/ 74 h 142"/>
                <a:gd name="T50" fmla="*/ 89 w 132"/>
                <a:gd name="T51" fmla="*/ 68 h 142"/>
                <a:gd name="T52" fmla="*/ 75 w 132"/>
                <a:gd name="T53" fmla="*/ 92 h 142"/>
                <a:gd name="T54" fmla="*/ 80 w 132"/>
                <a:gd name="T55" fmla="*/ 89 h 142"/>
                <a:gd name="T56" fmla="*/ 52 w 132"/>
                <a:gd name="T57" fmla="*/ 89 h 142"/>
                <a:gd name="T58" fmla="*/ 57 w 132"/>
                <a:gd name="T59" fmla="*/ 92 h 142"/>
                <a:gd name="T60" fmla="*/ 52 w 132"/>
                <a:gd name="T61" fmla="*/ 89 h 142"/>
                <a:gd name="T62" fmla="*/ 39 w 132"/>
                <a:gd name="T63" fmla="*/ 71 h 142"/>
                <a:gd name="T64" fmla="*/ 43 w 132"/>
                <a:gd name="T65" fmla="*/ 71 h 142"/>
                <a:gd name="T66" fmla="*/ 66 w 132"/>
                <a:gd name="T67" fmla="*/ 134 h 142"/>
                <a:gd name="T68" fmla="*/ 66 w 132"/>
                <a:gd name="T69" fmla="*/ 96 h 142"/>
                <a:gd name="T70" fmla="*/ 66 w 132"/>
                <a:gd name="T71" fmla="*/ 134 h 142"/>
                <a:gd name="T72" fmla="*/ 121 w 132"/>
                <a:gd name="T73" fmla="*/ 102 h 142"/>
                <a:gd name="T74" fmla="*/ 87 w 132"/>
                <a:gd name="T75" fmla="*/ 97 h 142"/>
                <a:gd name="T76" fmla="*/ 99 w 132"/>
                <a:gd name="T77" fmla="*/ 76 h 142"/>
                <a:gd name="T78" fmla="*/ 114 w 132"/>
                <a:gd name="T79" fmla="*/ 38 h 142"/>
                <a:gd name="T80" fmla="*/ 99 w 132"/>
                <a:gd name="T81" fmla="*/ 66 h 142"/>
                <a:gd name="T82" fmla="*/ 87 w 132"/>
                <a:gd name="T83" fmla="*/ 44 h 142"/>
                <a:gd name="T84" fmla="*/ 66 w 132"/>
                <a:gd name="T85" fmla="*/ 8 h 142"/>
                <a:gd name="T86" fmla="*/ 66 w 132"/>
                <a:gd name="T87" fmla="*/ 45 h 142"/>
                <a:gd name="T88" fmla="*/ 66 w 132"/>
                <a:gd name="T89" fmla="*/ 8 h 142"/>
                <a:gd name="T90" fmla="*/ 18 w 132"/>
                <a:gd name="T91" fmla="*/ 38 h 142"/>
                <a:gd name="T92" fmla="*/ 44 w 132"/>
                <a:gd name="T93" fmla="*/ 58 h 142"/>
                <a:gd name="T94" fmla="*/ 11 w 132"/>
                <a:gd name="T95" fmla="*/ 3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142">
                  <a:moveTo>
                    <a:pt x="26" y="71"/>
                  </a:moveTo>
                  <a:cubicBezTo>
                    <a:pt x="10" y="84"/>
                    <a:pt x="0" y="98"/>
                    <a:pt x="4" y="106"/>
                  </a:cubicBezTo>
                  <a:cubicBezTo>
                    <a:pt x="7" y="110"/>
                    <a:pt x="11" y="112"/>
                    <a:pt x="18" y="112"/>
                  </a:cubicBezTo>
                  <a:cubicBezTo>
                    <a:pt x="25" y="112"/>
                    <a:pt x="35" y="110"/>
                    <a:pt x="46" y="105"/>
                  </a:cubicBezTo>
                  <a:cubicBezTo>
                    <a:pt x="49" y="126"/>
                    <a:pt x="56" y="142"/>
                    <a:pt x="66" y="142"/>
                  </a:cubicBezTo>
                  <a:cubicBezTo>
                    <a:pt x="76" y="142"/>
                    <a:pt x="82" y="126"/>
                    <a:pt x="86" y="105"/>
                  </a:cubicBezTo>
                  <a:cubicBezTo>
                    <a:pt x="97" y="110"/>
                    <a:pt x="107" y="112"/>
                    <a:pt x="114" y="112"/>
                  </a:cubicBezTo>
                  <a:cubicBezTo>
                    <a:pt x="121" y="112"/>
                    <a:pt x="125" y="110"/>
                    <a:pt x="127" y="106"/>
                  </a:cubicBezTo>
                  <a:cubicBezTo>
                    <a:pt x="131" y="100"/>
                    <a:pt x="127" y="91"/>
                    <a:pt x="116" y="80"/>
                  </a:cubicBezTo>
                  <a:cubicBezTo>
                    <a:pt x="113" y="77"/>
                    <a:pt x="110" y="74"/>
                    <a:pt x="106" y="71"/>
                  </a:cubicBezTo>
                  <a:cubicBezTo>
                    <a:pt x="122" y="57"/>
                    <a:pt x="132" y="44"/>
                    <a:pt x="127" y="35"/>
                  </a:cubicBezTo>
                  <a:cubicBezTo>
                    <a:pt x="125" y="32"/>
                    <a:pt x="121" y="30"/>
                    <a:pt x="114" y="30"/>
                  </a:cubicBezTo>
                  <a:cubicBezTo>
                    <a:pt x="107" y="30"/>
                    <a:pt x="97" y="32"/>
                    <a:pt x="86" y="36"/>
                  </a:cubicBezTo>
                  <a:cubicBezTo>
                    <a:pt x="82" y="15"/>
                    <a:pt x="76" y="0"/>
                    <a:pt x="66" y="0"/>
                  </a:cubicBezTo>
                  <a:cubicBezTo>
                    <a:pt x="56" y="0"/>
                    <a:pt x="49" y="15"/>
                    <a:pt x="46" y="36"/>
                  </a:cubicBezTo>
                  <a:cubicBezTo>
                    <a:pt x="35" y="32"/>
                    <a:pt x="25" y="30"/>
                    <a:pt x="18" y="30"/>
                  </a:cubicBezTo>
                  <a:cubicBezTo>
                    <a:pt x="11" y="30"/>
                    <a:pt x="7" y="32"/>
                    <a:pt x="4" y="35"/>
                  </a:cubicBezTo>
                  <a:cubicBezTo>
                    <a:pt x="0" y="44"/>
                    <a:pt x="10" y="57"/>
                    <a:pt x="26" y="71"/>
                  </a:cubicBezTo>
                  <a:close/>
                  <a:moveTo>
                    <a:pt x="18" y="104"/>
                  </a:moveTo>
                  <a:cubicBezTo>
                    <a:pt x="14" y="104"/>
                    <a:pt x="12" y="103"/>
                    <a:pt x="11" y="102"/>
                  </a:cubicBezTo>
                  <a:cubicBezTo>
                    <a:pt x="10" y="99"/>
                    <a:pt x="16" y="89"/>
                    <a:pt x="32" y="76"/>
                  </a:cubicBezTo>
                  <a:cubicBezTo>
                    <a:pt x="36" y="78"/>
                    <a:pt x="40" y="81"/>
                    <a:pt x="44" y="84"/>
                  </a:cubicBezTo>
                  <a:cubicBezTo>
                    <a:pt x="44" y="88"/>
                    <a:pt x="44" y="93"/>
                    <a:pt x="45" y="97"/>
                  </a:cubicBezTo>
                  <a:cubicBezTo>
                    <a:pt x="34" y="101"/>
                    <a:pt x="24" y="104"/>
                    <a:pt x="18" y="104"/>
                  </a:cubicBezTo>
                  <a:close/>
                  <a:moveTo>
                    <a:pt x="53" y="48"/>
                  </a:moveTo>
                  <a:cubicBezTo>
                    <a:pt x="54" y="48"/>
                    <a:pt x="56" y="49"/>
                    <a:pt x="57" y="50"/>
                  </a:cubicBezTo>
                  <a:cubicBezTo>
                    <a:pt x="56" y="50"/>
                    <a:pt x="56" y="51"/>
                    <a:pt x="55" y="51"/>
                  </a:cubicBezTo>
                  <a:cubicBezTo>
                    <a:pt x="54" y="52"/>
                    <a:pt x="53" y="52"/>
                    <a:pt x="52" y="53"/>
                  </a:cubicBezTo>
                  <a:cubicBezTo>
                    <a:pt x="52" y="51"/>
                    <a:pt x="52" y="49"/>
                    <a:pt x="53" y="48"/>
                  </a:cubicBezTo>
                  <a:close/>
                  <a:moveTo>
                    <a:pt x="59" y="58"/>
                  </a:moveTo>
                  <a:cubicBezTo>
                    <a:pt x="61" y="57"/>
                    <a:pt x="64" y="55"/>
                    <a:pt x="66" y="54"/>
                  </a:cubicBezTo>
                  <a:cubicBezTo>
                    <a:pt x="68" y="55"/>
                    <a:pt x="71" y="57"/>
                    <a:pt x="73" y="58"/>
                  </a:cubicBezTo>
                  <a:cubicBezTo>
                    <a:pt x="76" y="60"/>
                    <a:pt x="78" y="61"/>
                    <a:pt x="80" y="62"/>
                  </a:cubicBezTo>
                  <a:cubicBezTo>
                    <a:pt x="80" y="65"/>
                    <a:pt x="81" y="68"/>
                    <a:pt x="81" y="71"/>
                  </a:cubicBezTo>
                  <a:cubicBezTo>
                    <a:pt x="81" y="74"/>
                    <a:pt x="80" y="76"/>
                    <a:pt x="80" y="79"/>
                  </a:cubicBezTo>
                  <a:cubicBezTo>
                    <a:pt x="78" y="81"/>
                    <a:pt x="76" y="82"/>
                    <a:pt x="73" y="83"/>
                  </a:cubicBezTo>
                  <a:cubicBezTo>
                    <a:pt x="71" y="85"/>
                    <a:pt x="68" y="86"/>
                    <a:pt x="66" y="87"/>
                  </a:cubicBezTo>
                  <a:cubicBezTo>
                    <a:pt x="64" y="86"/>
                    <a:pt x="61" y="85"/>
                    <a:pt x="59" y="83"/>
                  </a:cubicBezTo>
                  <a:cubicBezTo>
                    <a:pt x="56" y="82"/>
                    <a:pt x="54" y="81"/>
                    <a:pt x="51" y="79"/>
                  </a:cubicBezTo>
                  <a:cubicBezTo>
                    <a:pt x="51" y="76"/>
                    <a:pt x="51" y="74"/>
                    <a:pt x="51" y="71"/>
                  </a:cubicBezTo>
                  <a:cubicBezTo>
                    <a:pt x="51" y="68"/>
                    <a:pt x="51" y="65"/>
                    <a:pt x="51" y="62"/>
                  </a:cubicBezTo>
                  <a:cubicBezTo>
                    <a:pt x="54" y="61"/>
                    <a:pt x="56" y="60"/>
                    <a:pt x="59" y="58"/>
                  </a:cubicBezTo>
                  <a:close/>
                  <a:moveTo>
                    <a:pt x="80" y="53"/>
                  </a:moveTo>
                  <a:cubicBezTo>
                    <a:pt x="79" y="52"/>
                    <a:pt x="78" y="52"/>
                    <a:pt x="77" y="51"/>
                  </a:cubicBezTo>
                  <a:cubicBezTo>
                    <a:pt x="76" y="51"/>
                    <a:pt x="75" y="50"/>
                    <a:pt x="75" y="50"/>
                  </a:cubicBezTo>
                  <a:cubicBezTo>
                    <a:pt x="76" y="49"/>
                    <a:pt x="78" y="48"/>
                    <a:pt x="79" y="48"/>
                  </a:cubicBezTo>
                  <a:cubicBezTo>
                    <a:pt x="80" y="49"/>
                    <a:pt x="80" y="51"/>
                    <a:pt x="80" y="53"/>
                  </a:cubicBezTo>
                  <a:close/>
                  <a:moveTo>
                    <a:pt x="89" y="68"/>
                  </a:moveTo>
                  <a:cubicBezTo>
                    <a:pt x="90" y="69"/>
                    <a:pt x="91" y="70"/>
                    <a:pt x="93" y="71"/>
                  </a:cubicBezTo>
                  <a:cubicBezTo>
                    <a:pt x="91" y="72"/>
                    <a:pt x="90" y="73"/>
                    <a:pt x="89" y="74"/>
                  </a:cubicBezTo>
                  <a:cubicBezTo>
                    <a:pt x="89" y="73"/>
                    <a:pt x="89" y="72"/>
                    <a:pt x="89" y="71"/>
                  </a:cubicBezTo>
                  <a:cubicBezTo>
                    <a:pt x="89" y="70"/>
                    <a:pt x="89" y="69"/>
                    <a:pt x="89" y="68"/>
                  </a:cubicBezTo>
                  <a:close/>
                  <a:moveTo>
                    <a:pt x="79" y="94"/>
                  </a:moveTo>
                  <a:cubicBezTo>
                    <a:pt x="78" y="93"/>
                    <a:pt x="76" y="93"/>
                    <a:pt x="75" y="92"/>
                  </a:cubicBezTo>
                  <a:cubicBezTo>
                    <a:pt x="75" y="91"/>
                    <a:pt x="76" y="91"/>
                    <a:pt x="77" y="90"/>
                  </a:cubicBezTo>
                  <a:cubicBezTo>
                    <a:pt x="78" y="90"/>
                    <a:pt x="79" y="89"/>
                    <a:pt x="80" y="89"/>
                  </a:cubicBezTo>
                  <a:cubicBezTo>
                    <a:pt x="80" y="91"/>
                    <a:pt x="80" y="92"/>
                    <a:pt x="79" y="94"/>
                  </a:cubicBezTo>
                  <a:close/>
                  <a:moveTo>
                    <a:pt x="52" y="89"/>
                  </a:moveTo>
                  <a:cubicBezTo>
                    <a:pt x="53" y="89"/>
                    <a:pt x="54" y="90"/>
                    <a:pt x="55" y="90"/>
                  </a:cubicBezTo>
                  <a:cubicBezTo>
                    <a:pt x="56" y="91"/>
                    <a:pt x="56" y="91"/>
                    <a:pt x="57" y="92"/>
                  </a:cubicBezTo>
                  <a:cubicBezTo>
                    <a:pt x="56" y="93"/>
                    <a:pt x="54" y="93"/>
                    <a:pt x="53" y="94"/>
                  </a:cubicBezTo>
                  <a:cubicBezTo>
                    <a:pt x="52" y="92"/>
                    <a:pt x="52" y="91"/>
                    <a:pt x="52" y="89"/>
                  </a:cubicBezTo>
                  <a:close/>
                  <a:moveTo>
                    <a:pt x="43" y="74"/>
                  </a:moveTo>
                  <a:cubicBezTo>
                    <a:pt x="42" y="73"/>
                    <a:pt x="40" y="72"/>
                    <a:pt x="39" y="71"/>
                  </a:cubicBezTo>
                  <a:cubicBezTo>
                    <a:pt x="40" y="70"/>
                    <a:pt x="42" y="69"/>
                    <a:pt x="43" y="68"/>
                  </a:cubicBezTo>
                  <a:cubicBezTo>
                    <a:pt x="43" y="69"/>
                    <a:pt x="43" y="70"/>
                    <a:pt x="43" y="71"/>
                  </a:cubicBezTo>
                  <a:cubicBezTo>
                    <a:pt x="43" y="72"/>
                    <a:pt x="43" y="73"/>
                    <a:pt x="43" y="74"/>
                  </a:cubicBezTo>
                  <a:close/>
                  <a:moveTo>
                    <a:pt x="66" y="134"/>
                  </a:moveTo>
                  <a:cubicBezTo>
                    <a:pt x="62" y="134"/>
                    <a:pt x="57" y="123"/>
                    <a:pt x="54" y="102"/>
                  </a:cubicBezTo>
                  <a:cubicBezTo>
                    <a:pt x="58" y="101"/>
                    <a:pt x="62" y="99"/>
                    <a:pt x="66" y="96"/>
                  </a:cubicBezTo>
                  <a:cubicBezTo>
                    <a:pt x="70" y="99"/>
                    <a:pt x="74" y="101"/>
                    <a:pt x="78" y="102"/>
                  </a:cubicBezTo>
                  <a:cubicBezTo>
                    <a:pt x="75" y="123"/>
                    <a:pt x="69" y="134"/>
                    <a:pt x="66" y="134"/>
                  </a:cubicBezTo>
                  <a:close/>
                  <a:moveTo>
                    <a:pt x="111" y="86"/>
                  </a:moveTo>
                  <a:cubicBezTo>
                    <a:pt x="120" y="95"/>
                    <a:pt x="121" y="101"/>
                    <a:pt x="121" y="102"/>
                  </a:cubicBezTo>
                  <a:cubicBezTo>
                    <a:pt x="120" y="103"/>
                    <a:pt x="118" y="104"/>
                    <a:pt x="114" y="104"/>
                  </a:cubicBezTo>
                  <a:cubicBezTo>
                    <a:pt x="108" y="104"/>
                    <a:pt x="98" y="101"/>
                    <a:pt x="87" y="97"/>
                  </a:cubicBezTo>
                  <a:cubicBezTo>
                    <a:pt x="88" y="93"/>
                    <a:pt x="88" y="88"/>
                    <a:pt x="88" y="84"/>
                  </a:cubicBezTo>
                  <a:cubicBezTo>
                    <a:pt x="92" y="81"/>
                    <a:pt x="96" y="78"/>
                    <a:pt x="99" y="76"/>
                  </a:cubicBezTo>
                  <a:cubicBezTo>
                    <a:pt x="104" y="79"/>
                    <a:pt x="107" y="83"/>
                    <a:pt x="111" y="86"/>
                  </a:cubicBezTo>
                  <a:close/>
                  <a:moveTo>
                    <a:pt x="114" y="38"/>
                  </a:moveTo>
                  <a:cubicBezTo>
                    <a:pt x="118" y="38"/>
                    <a:pt x="120" y="38"/>
                    <a:pt x="121" y="39"/>
                  </a:cubicBezTo>
                  <a:cubicBezTo>
                    <a:pt x="122" y="42"/>
                    <a:pt x="116" y="53"/>
                    <a:pt x="99" y="66"/>
                  </a:cubicBezTo>
                  <a:cubicBezTo>
                    <a:pt x="96" y="63"/>
                    <a:pt x="92" y="61"/>
                    <a:pt x="88" y="58"/>
                  </a:cubicBezTo>
                  <a:cubicBezTo>
                    <a:pt x="88" y="53"/>
                    <a:pt x="88" y="49"/>
                    <a:pt x="87" y="44"/>
                  </a:cubicBezTo>
                  <a:cubicBezTo>
                    <a:pt x="98" y="40"/>
                    <a:pt x="108" y="38"/>
                    <a:pt x="114" y="38"/>
                  </a:cubicBezTo>
                  <a:close/>
                  <a:moveTo>
                    <a:pt x="66" y="8"/>
                  </a:moveTo>
                  <a:cubicBezTo>
                    <a:pt x="69" y="8"/>
                    <a:pt x="75" y="19"/>
                    <a:pt x="78" y="39"/>
                  </a:cubicBezTo>
                  <a:cubicBezTo>
                    <a:pt x="74" y="41"/>
                    <a:pt x="70" y="43"/>
                    <a:pt x="66" y="45"/>
                  </a:cubicBezTo>
                  <a:cubicBezTo>
                    <a:pt x="62" y="43"/>
                    <a:pt x="58" y="41"/>
                    <a:pt x="54" y="39"/>
                  </a:cubicBezTo>
                  <a:cubicBezTo>
                    <a:pt x="57" y="19"/>
                    <a:pt x="62" y="8"/>
                    <a:pt x="66" y="8"/>
                  </a:cubicBezTo>
                  <a:close/>
                  <a:moveTo>
                    <a:pt x="11" y="39"/>
                  </a:moveTo>
                  <a:cubicBezTo>
                    <a:pt x="12" y="38"/>
                    <a:pt x="14" y="38"/>
                    <a:pt x="18" y="38"/>
                  </a:cubicBezTo>
                  <a:cubicBezTo>
                    <a:pt x="24" y="38"/>
                    <a:pt x="34" y="40"/>
                    <a:pt x="45" y="44"/>
                  </a:cubicBezTo>
                  <a:cubicBezTo>
                    <a:pt x="44" y="49"/>
                    <a:pt x="44" y="53"/>
                    <a:pt x="44" y="58"/>
                  </a:cubicBezTo>
                  <a:cubicBezTo>
                    <a:pt x="40" y="60"/>
                    <a:pt x="36" y="63"/>
                    <a:pt x="32" y="66"/>
                  </a:cubicBezTo>
                  <a:cubicBezTo>
                    <a:pt x="16" y="53"/>
                    <a:pt x="10" y="42"/>
                    <a:pt x="1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sp>
          <p:nvSpPr>
            <p:cNvPr id="38" name="Freeform 10">
              <a:extLst>
                <a:ext uri="{FF2B5EF4-FFF2-40B4-BE49-F238E27FC236}">
                  <a16:creationId xmlns:a16="http://schemas.microsoft.com/office/drawing/2014/main" xmlns="" id="{C7A80B55-5A5E-4FBB-87C3-DC993C727E7D}"/>
                </a:ext>
              </a:extLst>
            </p:cNvPr>
            <p:cNvSpPr>
              <a:spLocks noEditPoints="1"/>
            </p:cNvSpPr>
            <p:nvPr/>
          </p:nvSpPr>
          <p:spPr bwMode="auto">
            <a:xfrm>
              <a:off x="4656138" y="428625"/>
              <a:ext cx="79375" cy="793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8 h 24"/>
                <a:gd name="T12" fmla="*/ 16 w 24"/>
                <a:gd name="T13" fmla="*/ 12 h 24"/>
                <a:gd name="T14" fmla="*/ 12 w 24"/>
                <a:gd name="T15" fmla="*/ 16 h 24"/>
                <a:gd name="T16" fmla="*/ 8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8"/>
                    <a:pt x="24" y="12"/>
                  </a:cubicBezTo>
                  <a:cubicBezTo>
                    <a:pt x="24" y="5"/>
                    <a:pt x="19" y="0"/>
                    <a:pt x="12" y="0"/>
                  </a:cubicBezTo>
                  <a:cubicBezTo>
                    <a:pt x="5" y="0"/>
                    <a:pt x="0" y="5"/>
                    <a:pt x="0" y="12"/>
                  </a:cubicBezTo>
                  <a:cubicBezTo>
                    <a:pt x="0" y="18"/>
                    <a:pt x="5" y="24"/>
                    <a:pt x="12" y="24"/>
                  </a:cubicBezTo>
                  <a:close/>
                  <a:moveTo>
                    <a:pt x="12" y="8"/>
                  </a:moveTo>
                  <a:cubicBezTo>
                    <a:pt x="14" y="8"/>
                    <a:pt x="16" y="10"/>
                    <a:pt x="16" y="12"/>
                  </a:cubicBezTo>
                  <a:cubicBezTo>
                    <a:pt x="16" y="14"/>
                    <a:pt x="14" y="16"/>
                    <a:pt x="12" y="16"/>
                  </a:cubicBezTo>
                  <a:cubicBezTo>
                    <a:pt x="10" y="16"/>
                    <a:pt x="8" y="14"/>
                    <a:pt x="8" y="12"/>
                  </a:cubicBezTo>
                  <a:cubicBezTo>
                    <a:pt x="8" y="10"/>
                    <a:pt x="10" y="8"/>
                    <a:pt x="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grpSp>
      <p:sp>
        <p:nvSpPr>
          <p:cNvPr id="20" name="Freeform 5">
            <a:extLst>
              <a:ext uri="{FF2B5EF4-FFF2-40B4-BE49-F238E27FC236}">
                <a16:creationId xmlns:a16="http://schemas.microsoft.com/office/drawing/2014/main" xmlns="" id="{6EB71816-81D8-4395-A97D-D4B1412D250F}"/>
              </a:ext>
            </a:extLst>
          </p:cNvPr>
          <p:cNvSpPr>
            <a:spLocks noEditPoints="1"/>
          </p:cNvSpPr>
          <p:nvPr/>
        </p:nvSpPr>
        <p:spPr bwMode="auto">
          <a:xfrm>
            <a:off x="4340171" y="996540"/>
            <a:ext cx="774032" cy="906433"/>
          </a:xfrm>
          <a:custGeom>
            <a:avLst/>
            <a:gdLst>
              <a:gd name="T0" fmla="*/ 145 w 145"/>
              <a:gd name="T1" fmla="*/ 73 h 145"/>
              <a:gd name="T2" fmla="*/ 79 w 145"/>
              <a:gd name="T3" fmla="*/ 0 h 145"/>
              <a:gd name="T4" fmla="*/ 73 w 145"/>
              <a:gd name="T5" fmla="*/ 0 h 145"/>
              <a:gd name="T6" fmla="*/ 67 w 145"/>
              <a:gd name="T7" fmla="*/ 0 h 145"/>
              <a:gd name="T8" fmla="*/ 0 w 145"/>
              <a:gd name="T9" fmla="*/ 73 h 145"/>
              <a:gd name="T10" fmla="*/ 41 w 145"/>
              <a:gd name="T11" fmla="*/ 76 h 145"/>
              <a:gd name="T12" fmla="*/ 69 w 145"/>
              <a:gd name="T13" fmla="*/ 95 h 145"/>
              <a:gd name="T14" fmla="*/ 41 w 145"/>
              <a:gd name="T15" fmla="*/ 76 h 145"/>
              <a:gd name="T16" fmla="*/ 69 w 145"/>
              <a:gd name="T17" fmla="*/ 51 h 145"/>
              <a:gd name="T18" fmla="*/ 41 w 145"/>
              <a:gd name="T19" fmla="*/ 68 h 145"/>
              <a:gd name="T20" fmla="*/ 105 w 145"/>
              <a:gd name="T21" fmla="*/ 68 h 145"/>
              <a:gd name="T22" fmla="*/ 77 w 145"/>
              <a:gd name="T23" fmla="*/ 51 h 145"/>
              <a:gd name="T24" fmla="*/ 105 w 145"/>
              <a:gd name="T25" fmla="*/ 68 h 145"/>
              <a:gd name="T26" fmla="*/ 77 w 145"/>
              <a:gd name="T27" fmla="*/ 95 h 145"/>
              <a:gd name="T28" fmla="*/ 105 w 145"/>
              <a:gd name="T29" fmla="*/ 76 h 145"/>
              <a:gd name="T30" fmla="*/ 77 w 145"/>
              <a:gd name="T31" fmla="*/ 103 h 145"/>
              <a:gd name="T32" fmla="*/ 77 w 145"/>
              <a:gd name="T33" fmla="*/ 136 h 145"/>
              <a:gd name="T34" fmla="*/ 69 w 145"/>
              <a:gd name="T35" fmla="*/ 103 h 145"/>
              <a:gd name="T36" fmla="*/ 46 w 145"/>
              <a:gd name="T37" fmla="*/ 104 h 145"/>
              <a:gd name="T38" fmla="*/ 90 w 145"/>
              <a:gd name="T39" fmla="*/ 135 h 145"/>
              <a:gd name="T40" fmla="*/ 126 w 145"/>
              <a:gd name="T41" fmla="*/ 109 h 145"/>
              <a:gd name="T42" fmla="*/ 131 w 145"/>
              <a:gd name="T43" fmla="*/ 102 h 145"/>
              <a:gd name="T44" fmla="*/ 113 w 145"/>
              <a:gd name="T45" fmla="*/ 76 h 145"/>
              <a:gd name="T46" fmla="*/ 131 w 145"/>
              <a:gd name="T47" fmla="*/ 102 h 145"/>
              <a:gd name="T48" fmla="*/ 110 w 145"/>
              <a:gd name="T49" fmla="*/ 48 h 145"/>
              <a:gd name="T50" fmla="*/ 137 w 145"/>
              <a:gd name="T51" fmla="*/ 68 h 145"/>
              <a:gd name="T52" fmla="*/ 126 w 145"/>
              <a:gd name="T53" fmla="*/ 37 h 145"/>
              <a:gd name="T54" fmla="*/ 90 w 145"/>
              <a:gd name="T55" fmla="*/ 11 h 145"/>
              <a:gd name="T56" fmla="*/ 100 w 145"/>
              <a:gd name="T57" fmla="*/ 42 h 145"/>
              <a:gd name="T58" fmla="*/ 77 w 145"/>
              <a:gd name="T59" fmla="*/ 9 h 145"/>
              <a:gd name="T60" fmla="*/ 69 w 145"/>
              <a:gd name="T61" fmla="*/ 9 h 145"/>
              <a:gd name="T62" fmla="*/ 46 w 145"/>
              <a:gd name="T63" fmla="*/ 41 h 145"/>
              <a:gd name="T64" fmla="*/ 56 w 145"/>
              <a:gd name="T65" fmla="*/ 11 h 145"/>
              <a:gd name="T66" fmla="*/ 19 w 145"/>
              <a:gd name="T67" fmla="*/ 37 h 145"/>
              <a:gd name="T68" fmla="*/ 16 w 145"/>
              <a:gd name="T69" fmla="*/ 42 h 145"/>
              <a:gd name="T70" fmla="*/ 36 w 145"/>
              <a:gd name="T71" fmla="*/ 48 h 145"/>
              <a:gd name="T72" fmla="*/ 9 w 145"/>
              <a:gd name="T73" fmla="*/ 68 h 145"/>
              <a:gd name="T74" fmla="*/ 8 w 145"/>
              <a:gd name="T75" fmla="*/ 76 h 145"/>
              <a:gd name="T76" fmla="*/ 36 w 145"/>
              <a:gd name="T77" fmla="*/ 97 h 145"/>
              <a:gd name="T78" fmla="*/ 16 w 145"/>
              <a:gd name="T79" fmla="*/ 104 h 145"/>
              <a:gd name="T80" fmla="*/ 38 w 145"/>
              <a:gd name="T81" fmla="*/ 105 h 145"/>
              <a:gd name="T82" fmla="*/ 19 w 145"/>
              <a:gd name="T83" fmla="*/ 10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5">
                <a:moveTo>
                  <a:pt x="73" y="145"/>
                </a:moveTo>
                <a:cubicBezTo>
                  <a:pt x="113" y="145"/>
                  <a:pt x="145" y="113"/>
                  <a:pt x="145" y="73"/>
                </a:cubicBezTo>
                <a:cubicBezTo>
                  <a:pt x="145" y="35"/>
                  <a:pt x="116" y="4"/>
                  <a:pt x="79" y="0"/>
                </a:cubicBezTo>
                <a:cubicBezTo>
                  <a:pt x="79" y="0"/>
                  <a:pt x="79" y="0"/>
                  <a:pt x="79" y="0"/>
                </a:cubicBezTo>
                <a:cubicBezTo>
                  <a:pt x="79" y="0"/>
                  <a:pt x="79" y="0"/>
                  <a:pt x="79" y="0"/>
                </a:cubicBezTo>
                <a:cubicBezTo>
                  <a:pt x="77" y="0"/>
                  <a:pt x="75" y="0"/>
                  <a:pt x="73" y="0"/>
                </a:cubicBezTo>
                <a:cubicBezTo>
                  <a:pt x="71" y="0"/>
                  <a:pt x="69" y="0"/>
                  <a:pt x="67" y="0"/>
                </a:cubicBezTo>
                <a:cubicBezTo>
                  <a:pt x="67" y="0"/>
                  <a:pt x="67" y="0"/>
                  <a:pt x="67" y="0"/>
                </a:cubicBezTo>
                <a:cubicBezTo>
                  <a:pt x="67" y="0"/>
                  <a:pt x="67" y="0"/>
                  <a:pt x="67" y="0"/>
                </a:cubicBezTo>
                <a:cubicBezTo>
                  <a:pt x="30" y="4"/>
                  <a:pt x="0" y="35"/>
                  <a:pt x="0" y="73"/>
                </a:cubicBezTo>
                <a:cubicBezTo>
                  <a:pt x="0" y="113"/>
                  <a:pt x="33" y="145"/>
                  <a:pt x="73" y="145"/>
                </a:cubicBezTo>
                <a:close/>
                <a:moveTo>
                  <a:pt x="41" y="76"/>
                </a:moveTo>
                <a:cubicBezTo>
                  <a:pt x="69" y="76"/>
                  <a:pt x="69" y="76"/>
                  <a:pt x="69" y="76"/>
                </a:cubicBezTo>
                <a:cubicBezTo>
                  <a:pt x="69" y="95"/>
                  <a:pt x="69" y="95"/>
                  <a:pt x="69" y="95"/>
                </a:cubicBezTo>
                <a:cubicBezTo>
                  <a:pt x="60" y="95"/>
                  <a:pt x="52" y="95"/>
                  <a:pt x="44" y="96"/>
                </a:cubicBezTo>
                <a:cubicBezTo>
                  <a:pt x="42" y="90"/>
                  <a:pt x="41" y="83"/>
                  <a:pt x="41" y="76"/>
                </a:cubicBezTo>
                <a:close/>
                <a:moveTo>
                  <a:pt x="44" y="49"/>
                </a:moveTo>
                <a:cubicBezTo>
                  <a:pt x="52" y="50"/>
                  <a:pt x="60" y="51"/>
                  <a:pt x="69" y="51"/>
                </a:cubicBezTo>
                <a:cubicBezTo>
                  <a:pt x="69" y="68"/>
                  <a:pt x="69" y="68"/>
                  <a:pt x="69" y="68"/>
                </a:cubicBezTo>
                <a:cubicBezTo>
                  <a:pt x="41" y="68"/>
                  <a:pt x="41" y="68"/>
                  <a:pt x="41" y="68"/>
                </a:cubicBezTo>
                <a:cubicBezTo>
                  <a:pt x="41" y="62"/>
                  <a:pt x="42" y="55"/>
                  <a:pt x="44" y="49"/>
                </a:cubicBezTo>
                <a:close/>
                <a:moveTo>
                  <a:pt x="105" y="68"/>
                </a:moveTo>
                <a:cubicBezTo>
                  <a:pt x="77" y="68"/>
                  <a:pt x="77" y="68"/>
                  <a:pt x="77" y="68"/>
                </a:cubicBezTo>
                <a:cubicBezTo>
                  <a:pt x="77" y="51"/>
                  <a:pt x="77" y="51"/>
                  <a:pt x="77" y="51"/>
                </a:cubicBezTo>
                <a:cubicBezTo>
                  <a:pt x="86" y="51"/>
                  <a:pt x="94" y="50"/>
                  <a:pt x="102" y="49"/>
                </a:cubicBezTo>
                <a:cubicBezTo>
                  <a:pt x="104" y="55"/>
                  <a:pt x="105" y="62"/>
                  <a:pt x="105" y="68"/>
                </a:cubicBezTo>
                <a:close/>
                <a:moveTo>
                  <a:pt x="102" y="96"/>
                </a:moveTo>
                <a:cubicBezTo>
                  <a:pt x="94" y="95"/>
                  <a:pt x="86" y="95"/>
                  <a:pt x="77" y="95"/>
                </a:cubicBezTo>
                <a:cubicBezTo>
                  <a:pt x="77" y="76"/>
                  <a:pt x="77" y="76"/>
                  <a:pt x="77" y="76"/>
                </a:cubicBezTo>
                <a:cubicBezTo>
                  <a:pt x="105" y="76"/>
                  <a:pt x="105" y="76"/>
                  <a:pt x="105" y="76"/>
                </a:cubicBezTo>
                <a:cubicBezTo>
                  <a:pt x="105" y="83"/>
                  <a:pt x="104" y="90"/>
                  <a:pt x="102" y="96"/>
                </a:cubicBezTo>
                <a:close/>
                <a:moveTo>
                  <a:pt x="77" y="103"/>
                </a:moveTo>
                <a:cubicBezTo>
                  <a:pt x="85" y="103"/>
                  <a:pt x="92" y="103"/>
                  <a:pt x="100" y="104"/>
                </a:cubicBezTo>
                <a:cubicBezTo>
                  <a:pt x="95" y="117"/>
                  <a:pt x="87" y="128"/>
                  <a:pt x="77" y="136"/>
                </a:cubicBezTo>
                <a:lnTo>
                  <a:pt x="77" y="103"/>
                </a:lnTo>
                <a:close/>
                <a:moveTo>
                  <a:pt x="69" y="103"/>
                </a:moveTo>
                <a:cubicBezTo>
                  <a:pt x="69" y="136"/>
                  <a:pt x="69" y="136"/>
                  <a:pt x="69" y="136"/>
                </a:cubicBezTo>
                <a:cubicBezTo>
                  <a:pt x="59" y="128"/>
                  <a:pt x="51" y="117"/>
                  <a:pt x="46" y="104"/>
                </a:cubicBezTo>
                <a:cubicBezTo>
                  <a:pt x="53" y="103"/>
                  <a:pt x="61" y="103"/>
                  <a:pt x="69" y="103"/>
                </a:cubicBezTo>
                <a:close/>
                <a:moveTo>
                  <a:pt x="90" y="135"/>
                </a:moveTo>
                <a:cubicBezTo>
                  <a:pt x="98" y="126"/>
                  <a:pt x="104" y="116"/>
                  <a:pt x="108" y="105"/>
                </a:cubicBezTo>
                <a:cubicBezTo>
                  <a:pt x="114" y="106"/>
                  <a:pt x="121" y="107"/>
                  <a:pt x="126" y="109"/>
                </a:cubicBezTo>
                <a:cubicBezTo>
                  <a:pt x="118" y="121"/>
                  <a:pt x="105" y="131"/>
                  <a:pt x="90" y="135"/>
                </a:cubicBezTo>
                <a:close/>
                <a:moveTo>
                  <a:pt x="131" y="102"/>
                </a:moveTo>
                <a:cubicBezTo>
                  <a:pt x="124" y="100"/>
                  <a:pt x="117" y="98"/>
                  <a:pt x="110" y="97"/>
                </a:cubicBezTo>
                <a:cubicBezTo>
                  <a:pt x="112" y="90"/>
                  <a:pt x="113" y="84"/>
                  <a:pt x="113" y="76"/>
                </a:cubicBezTo>
                <a:cubicBezTo>
                  <a:pt x="137" y="76"/>
                  <a:pt x="137" y="76"/>
                  <a:pt x="137" y="76"/>
                </a:cubicBezTo>
                <a:cubicBezTo>
                  <a:pt x="137" y="85"/>
                  <a:pt x="134" y="94"/>
                  <a:pt x="131" y="102"/>
                </a:cubicBezTo>
                <a:close/>
                <a:moveTo>
                  <a:pt x="113" y="68"/>
                </a:moveTo>
                <a:cubicBezTo>
                  <a:pt x="113" y="61"/>
                  <a:pt x="112" y="55"/>
                  <a:pt x="110" y="48"/>
                </a:cubicBezTo>
                <a:cubicBezTo>
                  <a:pt x="117" y="47"/>
                  <a:pt x="124" y="46"/>
                  <a:pt x="131" y="44"/>
                </a:cubicBezTo>
                <a:cubicBezTo>
                  <a:pt x="134" y="51"/>
                  <a:pt x="137" y="60"/>
                  <a:pt x="137" y="68"/>
                </a:cubicBezTo>
                <a:lnTo>
                  <a:pt x="113" y="68"/>
                </a:lnTo>
                <a:close/>
                <a:moveTo>
                  <a:pt x="126" y="37"/>
                </a:moveTo>
                <a:cubicBezTo>
                  <a:pt x="121" y="38"/>
                  <a:pt x="114" y="40"/>
                  <a:pt x="108" y="40"/>
                </a:cubicBezTo>
                <a:cubicBezTo>
                  <a:pt x="104" y="29"/>
                  <a:pt x="98" y="19"/>
                  <a:pt x="90" y="11"/>
                </a:cubicBezTo>
                <a:cubicBezTo>
                  <a:pt x="105" y="15"/>
                  <a:pt x="118" y="24"/>
                  <a:pt x="126" y="37"/>
                </a:cubicBezTo>
                <a:close/>
                <a:moveTo>
                  <a:pt x="100" y="42"/>
                </a:moveTo>
                <a:cubicBezTo>
                  <a:pt x="92" y="42"/>
                  <a:pt x="85" y="43"/>
                  <a:pt x="77" y="43"/>
                </a:cubicBezTo>
                <a:cubicBezTo>
                  <a:pt x="77" y="9"/>
                  <a:pt x="77" y="9"/>
                  <a:pt x="77" y="9"/>
                </a:cubicBezTo>
                <a:cubicBezTo>
                  <a:pt x="87" y="17"/>
                  <a:pt x="95" y="29"/>
                  <a:pt x="100" y="42"/>
                </a:cubicBezTo>
                <a:close/>
                <a:moveTo>
                  <a:pt x="69" y="9"/>
                </a:moveTo>
                <a:cubicBezTo>
                  <a:pt x="69" y="43"/>
                  <a:pt x="69" y="43"/>
                  <a:pt x="69" y="43"/>
                </a:cubicBezTo>
                <a:cubicBezTo>
                  <a:pt x="61" y="43"/>
                  <a:pt x="53" y="42"/>
                  <a:pt x="46" y="41"/>
                </a:cubicBezTo>
                <a:cubicBezTo>
                  <a:pt x="51" y="29"/>
                  <a:pt x="59" y="17"/>
                  <a:pt x="69" y="9"/>
                </a:cubicBezTo>
                <a:close/>
                <a:moveTo>
                  <a:pt x="56" y="11"/>
                </a:moveTo>
                <a:cubicBezTo>
                  <a:pt x="48" y="19"/>
                  <a:pt x="42" y="29"/>
                  <a:pt x="38" y="40"/>
                </a:cubicBezTo>
                <a:cubicBezTo>
                  <a:pt x="31" y="39"/>
                  <a:pt x="25" y="38"/>
                  <a:pt x="19" y="37"/>
                </a:cubicBezTo>
                <a:cubicBezTo>
                  <a:pt x="28" y="24"/>
                  <a:pt x="41" y="15"/>
                  <a:pt x="56" y="11"/>
                </a:cubicBezTo>
                <a:close/>
                <a:moveTo>
                  <a:pt x="16" y="42"/>
                </a:moveTo>
                <a:cubicBezTo>
                  <a:pt x="16" y="44"/>
                  <a:pt x="16" y="44"/>
                  <a:pt x="16" y="44"/>
                </a:cubicBezTo>
                <a:cubicBezTo>
                  <a:pt x="22" y="46"/>
                  <a:pt x="28" y="47"/>
                  <a:pt x="36" y="48"/>
                </a:cubicBezTo>
                <a:cubicBezTo>
                  <a:pt x="34" y="55"/>
                  <a:pt x="33" y="61"/>
                  <a:pt x="33" y="68"/>
                </a:cubicBezTo>
                <a:cubicBezTo>
                  <a:pt x="9" y="68"/>
                  <a:pt x="9" y="68"/>
                  <a:pt x="9" y="68"/>
                </a:cubicBezTo>
                <a:cubicBezTo>
                  <a:pt x="9" y="59"/>
                  <a:pt x="12" y="50"/>
                  <a:pt x="16" y="42"/>
                </a:cubicBezTo>
                <a:close/>
                <a:moveTo>
                  <a:pt x="8" y="76"/>
                </a:moveTo>
                <a:cubicBezTo>
                  <a:pt x="33" y="76"/>
                  <a:pt x="33" y="76"/>
                  <a:pt x="33" y="76"/>
                </a:cubicBezTo>
                <a:cubicBezTo>
                  <a:pt x="33" y="84"/>
                  <a:pt x="34" y="91"/>
                  <a:pt x="36" y="97"/>
                </a:cubicBezTo>
                <a:cubicBezTo>
                  <a:pt x="28" y="98"/>
                  <a:pt x="22" y="100"/>
                  <a:pt x="16" y="102"/>
                </a:cubicBezTo>
                <a:cubicBezTo>
                  <a:pt x="16" y="104"/>
                  <a:pt x="16" y="104"/>
                  <a:pt x="16" y="104"/>
                </a:cubicBezTo>
                <a:cubicBezTo>
                  <a:pt x="12" y="96"/>
                  <a:pt x="9" y="86"/>
                  <a:pt x="8" y="76"/>
                </a:cubicBezTo>
                <a:close/>
                <a:moveTo>
                  <a:pt x="38" y="105"/>
                </a:moveTo>
                <a:cubicBezTo>
                  <a:pt x="42" y="116"/>
                  <a:pt x="48" y="126"/>
                  <a:pt x="56" y="135"/>
                </a:cubicBezTo>
                <a:cubicBezTo>
                  <a:pt x="41" y="131"/>
                  <a:pt x="28" y="121"/>
                  <a:pt x="19" y="109"/>
                </a:cubicBezTo>
                <a:cubicBezTo>
                  <a:pt x="25" y="107"/>
                  <a:pt x="31" y="106"/>
                  <a:pt x="38" y="105"/>
                </a:cubicBezTo>
                <a:close/>
              </a:path>
            </a:pathLst>
          </a:custGeom>
          <a:solidFill>
            <a:schemeClr val="tx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grpSp>
        <p:nvGrpSpPr>
          <p:cNvPr id="22" name="组合 21">
            <a:extLst>
              <a:ext uri="{FF2B5EF4-FFF2-40B4-BE49-F238E27FC236}">
                <a16:creationId xmlns:a16="http://schemas.microsoft.com/office/drawing/2014/main" xmlns="" id="{B776FCE3-B535-404C-A6AD-746E34F75A06}"/>
              </a:ext>
            </a:extLst>
          </p:cNvPr>
          <p:cNvGrpSpPr/>
          <p:nvPr/>
        </p:nvGrpSpPr>
        <p:grpSpPr>
          <a:xfrm>
            <a:off x="1263829" y="3684061"/>
            <a:ext cx="762217" cy="892597"/>
            <a:chOff x="8170863" y="6056313"/>
            <a:chExt cx="388937" cy="388938"/>
          </a:xfrm>
          <a:solidFill>
            <a:schemeClr val="tx1"/>
          </a:solidFill>
        </p:grpSpPr>
        <p:sp>
          <p:nvSpPr>
            <p:cNvPr id="35" name="Freeform 490">
              <a:extLst>
                <a:ext uri="{FF2B5EF4-FFF2-40B4-BE49-F238E27FC236}">
                  <a16:creationId xmlns:a16="http://schemas.microsoft.com/office/drawing/2014/main" xmlns="" id="{423D56F9-02C2-44BC-A49D-F781DE9CAFAB}"/>
                </a:ext>
              </a:extLst>
            </p:cNvPr>
            <p:cNvSpPr>
              <a:spLocks noEditPoints="1"/>
            </p:cNvSpPr>
            <p:nvPr/>
          </p:nvSpPr>
          <p:spPr bwMode="auto">
            <a:xfrm>
              <a:off x="8170863" y="6056313"/>
              <a:ext cx="388937" cy="388938"/>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3 h 121"/>
                <a:gd name="T12" fmla="*/ 8 w 121"/>
                <a:gd name="T13" fmla="*/ 61 h 121"/>
                <a:gd name="T14" fmla="*/ 60 w 121"/>
                <a:gd name="T15" fmla="*/ 8 h 121"/>
                <a:gd name="T16" fmla="*/ 113 w 121"/>
                <a:gd name="T17" fmla="*/ 61 h 121"/>
                <a:gd name="T18" fmla="*/ 60 w 121"/>
                <a:gd name="T19"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3"/>
                  </a:moveTo>
                  <a:cubicBezTo>
                    <a:pt x="32" y="113"/>
                    <a:pt x="8" y="89"/>
                    <a:pt x="8" y="61"/>
                  </a:cubicBezTo>
                  <a:cubicBezTo>
                    <a:pt x="8" y="32"/>
                    <a:pt x="32" y="8"/>
                    <a:pt x="60" y="8"/>
                  </a:cubicBezTo>
                  <a:cubicBezTo>
                    <a:pt x="89" y="8"/>
                    <a:pt x="113" y="32"/>
                    <a:pt x="113" y="61"/>
                  </a:cubicBezTo>
                  <a:cubicBezTo>
                    <a:pt x="113" y="89"/>
                    <a:pt x="89" y="113"/>
                    <a:pt x="60"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sp>
          <p:nvSpPr>
            <p:cNvPr id="36" name="Freeform 491">
              <a:extLst>
                <a:ext uri="{FF2B5EF4-FFF2-40B4-BE49-F238E27FC236}">
                  <a16:creationId xmlns:a16="http://schemas.microsoft.com/office/drawing/2014/main" xmlns="" id="{0DD6B545-5ECC-4977-BB93-3963FF8DA9EF}"/>
                </a:ext>
              </a:extLst>
            </p:cNvPr>
            <p:cNvSpPr/>
            <p:nvPr/>
          </p:nvSpPr>
          <p:spPr bwMode="auto">
            <a:xfrm>
              <a:off x="8286750" y="6094413"/>
              <a:ext cx="153987" cy="311150"/>
            </a:xfrm>
            <a:custGeom>
              <a:avLst/>
              <a:gdLst>
                <a:gd name="T0" fmla="*/ 24 w 48"/>
                <a:gd name="T1" fmla="*/ 41 h 97"/>
                <a:gd name="T2" fmla="*/ 9 w 48"/>
                <a:gd name="T3" fmla="*/ 31 h 97"/>
                <a:gd name="T4" fmla="*/ 24 w 48"/>
                <a:gd name="T5" fmla="*/ 22 h 97"/>
                <a:gd name="T6" fmla="*/ 37 w 48"/>
                <a:gd name="T7" fmla="*/ 28 h 97"/>
                <a:gd name="T8" fmla="*/ 43 w 48"/>
                <a:gd name="T9" fmla="*/ 29 h 97"/>
                <a:gd name="T10" fmla="*/ 44 w 48"/>
                <a:gd name="T11" fmla="*/ 24 h 97"/>
                <a:gd name="T12" fmla="*/ 28 w 48"/>
                <a:gd name="T13" fmla="*/ 14 h 97"/>
                <a:gd name="T14" fmla="*/ 28 w 48"/>
                <a:gd name="T15" fmla="*/ 4 h 97"/>
                <a:gd name="T16" fmla="*/ 24 w 48"/>
                <a:gd name="T17" fmla="*/ 0 h 97"/>
                <a:gd name="T18" fmla="*/ 20 w 48"/>
                <a:gd name="T19" fmla="*/ 4 h 97"/>
                <a:gd name="T20" fmla="*/ 20 w 48"/>
                <a:gd name="T21" fmla="*/ 14 h 97"/>
                <a:gd name="T22" fmla="*/ 1 w 48"/>
                <a:gd name="T23" fmla="*/ 31 h 97"/>
                <a:gd name="T24" fmla="*/ 24 w 48"/>
                <a:gd name="T25" fmla="*/ 49 h 97"/>
                <a:gd name="T26" fmla="*/ 40 w 48"/>
                <a:gd name="T27" fmla="*/ 62 h 97"/>
                <a:gd name="T28" fmla="*/ 24 w 48"/>
                <a:gd name="T29" fmla="*/ 75 h 97"/>
                <a:gd name="T30" fmla="*/ 8 w 48"/>
                <a:gd name="T31" fmla="*/ 67 h 97"/>
                <a:gd name="T32" fmla="*/ 3 w 48"/>
                <a:gd name="T33" fmla="*/ 65 h 97"/>
                <a:gd name="T34" fmla="*/ 1 w 48"/>
                <a:gd name="T35" fmla="*/ 71 h 97"/>
                <a:gd name="T36" fmla="*/ 20 w 48"/>
                <a:gd name="T37" fmla="*/ 83 h 97"/>
                <a:gd name="T38" fmla="*/ 20 w 48"/>
                <a:gd name="T39" fmla="*/ 93 h 97"/>
                <a:gd name="T40" fmla="*/ 24 w 48"/>
                <a:gd name="T41" fmla="*/ 97 h 97"/>
                <a:gd name="T42" fmla="*/ 28 w 48"/>
                <a:gd name="T43" fmla="*/ 93 h 97"/>
                <a:gd name="T44" fmla="*/ 28 w 48"/>
                <a:gd name="T45" fmla="*/ 83 h 97"/>
                <a:gd name="T46" fmla="*/ 48 w 48"/>
                <a:gd name="T47" fmla="*/ 62 h 97"/>
                <a:gd name="T48" fmla="*/ 24 w 48"/>
                <a:gd name="T49" fmla="*/ 4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97">
                  <a:moveTo>
                    <a:pt x="24" y="41"/>
                  </a:moveTo>
                  <a:cubicBezTo>
                    <a:pt x="14" y="41"/>
                    <a:pt x="9" y="37"/>
                    <a:pt x="9" y="31"/>
                  </a:cubicBezTo>
                  <a:cubicBezTo>
                    <a:pt x="9" y="26"/>
                    <a:pt x="16" y="22"/>
                    <a:pt x="24" y="22"/>
                  </a:cubicBezTo>
                  <a:cubicBezTo>
                    <a:pt x="30" y="22"/>
                    <a:pt x="35" y="24"/>
                    <a:pt x="37" y="28"/>
                  </a:cubicBezTo>
                  <a:cubicBezTo>
                    <a:pt x="38" y="30"/>
                    <a:pt x="41" y="31"/>
                    <a:pt x="43" y="29"/>
                  </a:cubicBezTo>
                  <a:cubicBezTo>
                    <a:pt x="45" y="28"/>
                    <a:pt x="45" y="26"/>
                    <a:pt x="44" y="24"/>
                  </a:cubicBezTo>
                  <a:cubicBezTo>
                    <a:pt x="41" y="19"/>
                    <a:pt x="35" y="15"/>
                    <a:pt x="28" y="14"/>
                  </a:cubicBezTo>
                  <a:cubicBezTo>
                    <a:pt x="28" y="4"/>
                    <a:pt x="28" y="4"/>
                    <a:pt x="28" y="4"/>
                  </a:cubicBezTo>
                  <a:cubicBezTo>
                    <a:pt x="28" y="2"/>
                    <a:pt x="26" y="0"/>
                    <a:pt x="24" y="0"/>
                  </a:cubicBezTo>
                  <a:cubicBezTo>
                    <a:pt x="21" y="0"/>
                    <a:pt x="20" y="2"/>
                    <a:pt x="20" y="4"/>
                  </a:cubicBezTo>
                  <a:cubicBezTo>
                    <a:pt x="20" y="14"/>
                    <a:pt x="20" y="14"/>
                    <a:pt x="20" y="14"/>
                  </a:cubicBezTo>
                  <a:cubicBezTo>
                    <a:pt x="9" y="16"/>
                    <a:pt x="1" y="23"/>
                    <a:pt x="1" y="31"/>
                  </a:cubicBezTo>
                  <a:cubicBezTo>
                    <a:pt x="1" y="40"/>
                    <a:pt x="7" y="49"/>
                    <a:pt x="24" y="49"/>
                  </a:cubicBezTo>
                  <a:cubicBezTo>
                    <a:pt x="34" y="49"/>
                    <a:pt x="40" y="54"/>
                    <a:pt x="40" y="62"/>
                  </a:cubicBezTo>
                  <a:cubicBezTo>
                    <a:pt x="40" y="69"/>
                    <a:pt x="33" y="75"/>
                    <a:pt x="24" y="75"/>
                  </a:cubicBezTo>
                  <a:cubicBezTo>
                    <a:pt x="17" y="75"/>
                    <a:pt x="11" y="72"/>
                    <a:pt x="8" y="67"/>
                  </a:cubicBezTo>
                  <a:cubicBezTo>
                    <a:pt x="7" y="65"/>
                    <a:pt x="5" y="64"/>
                    <a:pt x="3" y="65"/>
                  </a:cubicBezTo>
                  <a:cubicBezTo>
                    <a:pt x="1" y="67"/>
                    <a:pt x="0" y="69"/>
                    <a:pt x="1" y="71"/>
                  </a:cubicBezTo>
                  <a:cubicBezTo>
                    <a:pt x="4" y="77"/>
                    <a:pt x="11" y="82"/>
                    <a:pt x="20" y="83"/>
                  </a:cubicBezTo>
                  <a:cubicBezTo>
                    <a:pt x="20" y="93"/>
                    <a:pt x="20" y="93"/>
                    <a:pt x="20" y="93"/>
                  </a:cubicBezTo>
                  <a:cubicBezTo>
                    <a:pt x="20" y="95"/>
                    <a:pt x="21" y="97"/>
                    <a:pt x="24" y="97"/>
                  </a:cubicBezTo>
                  <a:cubicBezTo>
                    <a:pt x="26" y="97"/>
                    <a:pt x="28" y="95"/>
                    <a:pt x="28" y="93"/>
                  </a:cubicBezTo>
                  <a:cubicBezTo>
                    <a:pt x="28" y="83"/>
                    <a:pt x="28" y="83"/>
                    <a:pt x="28" y="83"/>
                  </a:cubicBezTo>
                  <a:cubicBezTo>
                    <a:pt x="39" y="81"/>
                    <a:pt x="48" y="73"/>
                    <a:pt x="48" y="62"/>
                  </a:cubicBezTo>
                  <a:cubicBezTo>
                    <a:pt x="48" y="52"/>
                    <a:pt x="42" y="41"/>
                    <a:pt x="2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grpSp>
      <p:sp>
        <p:nvSpPr>
          <p:cNvPr id="25" name="Freeform 426">
            <a:extLst>
              <a:ext uri="{FF2B5EF4-FFF2-40B4-BE49-F238E27FC236}">
                <a16:creationId xmlns:a16="http://schemas.microsoft.com/office/drawing/2014/main" xmlns="" id="{89994B5D-F867-4606-A898-69ABDD1F30FA}"/>
              </a:ext>
            </a:extLst>
          </p:cNvPr>
          <p:cNvSpPr>
            <a:spLocks noEditPoints="1"/>
          </p:cNvSpPr>
          <p:nvPr/>
        </p:nvSpPr>
        <p:spPr bwMode="auto">
          <a:xfrm>
            <a:off x="4327268" y="3831267"/>
            <a:ext cx="794318" cy="617933"/>
          </a:xfrm>
          <a:custGeom>
            <a:avLst/>
            <a:gdLst>
              <a:gd name="T0" fmla="*/ 0 w 143"/>
              <a:gd name="T1" fmla="*/ 85 h 95"/>
              <a:gd name="T2" fmla="*/ 10 w 143"/>
              <a:gd name="T3" fmla="*/ 95 h 95"/>
              <a:gd name="T4" fmla="*/ 133 w 143"/>
              <a:gd name="T5" fmla="*/ 95 h 95"/>
              <a:gd name="T6" fmla="*/ 143 w 143"/>
              <a:gd name="T7" fmla="*/ 85 h 95"/>
              <a:gd name="T8" fmla="*/ 143 w 143"/>
              <a:gd name="T9" fmla="*/ 10 h 95"/>
              <a:gd name="T10" fmla="*/ 133 w 143"/>
              <a:gd name="T11" fmla="*/ 0 h 95"/>
              <a:gd name="T12" fmla="*/ 10 w 143"/>
              <a:gd name="T13" fmla="*/ 0 h 95"/>
              <a:gd name="T14" fmla="*/ 0 w 143"/>
              <a:gd name="T15" fmla="*/ 10 h 95"/>
              <a:gd name="T16" fmla="*/ 0 w 143"/>
              <a:gd name="T17" fmla="*/ 85 h 95"/>
              <a:gd name="T18" fmla="*/ 8 w 143"/>
              <a:gd name="T19" fmla="*/ 12 h 95"/>
              <a:gd name="T20" fmla="*/ 52 w 143"/>
              <a:gd name="T21" fmla="*/ 45 h 95"/>
              <a:gd name="T22" fmla="*/ 8 w 143"/>
              <a:gd name="T23" fmla="*/ 81 h 95"/>
              <a:gd name="T24" fmla="*/ 8 w 143"/>
              <a:gd name="T25" fmla="*/ 12 h 95"/>
              <a:gd name="T26" fmla="*/ 13 w 143"/>
              <a:gd name="T27" fmla="*/ 87 h 95"/>
              <a:gd name="T28" fmla="*/ 59 w 143"/>
              <a:gd name="T29" fmla="*/ 50 h 95"/>
              <a:gd name="T30" fmla="*/ 65 w 143"/>
              <a:gd name="T31" fmla="*/ 54 h 95"/>
              <a:gd name="T32" fmla="*/ 72 w 143"/>
              <a:gd name="T33" fmla="*/ 56 h 95"/>
              <a:gd name="T34" fmla="*/ 79 w 143"/>
              <a:gd name="T35" fmla="*/ 54 h 95"/>
              <a:gd name="T36" fmla="*/ 84 w 143"/>
              <a:gd name="T37" fmla="*/ 50 h 95"/>
              <a:gd name="T38" fmla="*/ 130 w 143"/>
              <a:gd name="T39" fmla="*/ 87 h 95"/>
              <a:gd name="T40" fmla="*/ 13 w 143"/>
              <a:gd name="T41" fmla="*/ 87 h 95"/>
              <a:gd name="T42" fmla="*/ 135 w 143"/>
              <a:gd name="T43" fmla="*/ 81 h 95"/>
              <a:gd name="T44" fmla="*/ 91 w 143"/>
              <a:gd name="T45" fmla="*/ 45 h 95"/>
              <a:gd name="T46" fmla="*/ 135 w 143"/>
              <a:gd name="T47" fmla="*/ 12 h 95"/>
              <a:gd name="T48" fmla="*/ 135 w 143"/>
              <a:gd name="T49" fmla="*/ 81 h 95"/>
              <a:gd name="T50" fmla="*/ 126 w 143"/>
              <a:gd name="T51" fmla="*/ 8 h 95"/>
              <a:gd name="T52" fmla="*/ 74 w 143"/>
              <a:gd name="T53" fmla="*/ 48 h 95"/>
              <a:gd name="T54" fmla="*/ 69 w 143"/>
              <a:gd name="T55" fmla="*/ 48 h 95"/>
              <a:gd name="T56" fmla="*/ 17 w 143"/>
              <a:gd name="T57" fmla="*/ 8 h 95"/>
              <a:gd name="T58" fmla="*/ 126 w 143"/>
              <a:gd name="T59"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3" h="95">
                <a:moveTo>
                  <a:pt x="0" y="85"/>
                </a:moveTo>
                <a:cubicBezTo>
                  <a:pt x="0" y="90"/>
                  <a:pt x="4" y="95"/>
                  <a:pt x="10" y="95"/>
                </a:cubicBezTo>
                <a:cubicBezTo>
                  <a:pt x="133" y="95"/>
                  <a:pt x="133" y="95"/>
                  <a:pt x="133" y="95"/>
                </a:cubicBezTo>
                <a:cubicBezTo>
                  <a:pt x="139" y="95"/>
                  <a:pt x="143" y="90"/>
                  <a:pt x="143" y="85"/>
                </a:cubicBezTo>
                <a:cubicBezTo>
                  <a:pt x="143" y="10"/>
                  <a:pt x="143" y="10"/>
                  <a:pt x="143" y="10"/>
                </a:cubicBezTo>
                <a:cubicBezTo>
                  <a:pt x="143" y="4"/>
                  <a:pt x="139" y="0"/>
                  <a:pt x="133" y="0"/>
                </a:cubicBezTo>
                <a:cubicBezTo>
                  <a:pt x="10" y="0"/>
                  <a:pt x="10" y="0"/>
                  <a:pt x="10" y="0"/>
                </a:cubicBezTo>
                <a:cubicBezTo>
                  <a:pt x="4" y="0"/>
                  <a:pt x="0" y="4"/>
                  <a:pt x="0" y="10"/>
                </a:cubicBezTo>
                <a:lnTo>
                  <a:pt x="0" y="85"/>
                </a:lnTo>
                <a:close/>
                <a:moveTo>
                  <a:pt x="8" y="12"/>
                </a:moveTo>
                <a:cubicBezTo>
                  <a:pt x="52" y="45"/>
                  <a:pt x="52" y="45"/>
                  <a:pt x="52" y="45"/>
                </a:cubicBezTo>
                <a:cubicBezTo>
                  <a:pt x="8" y="81"/>
                  <a:pt x="8" y="81"/>
                  <a:pt x="8" y="81"/>
                </a:cubicBezTo>
                <a:lnTo>
                  <a:pt x="8" y="12"/>
                </a:lnTo>
                <a:close/>
                <a:moveTo>
                  <a:pt x="13" y="87"/>
                </a:moveTo>
                <a:cubicBezTo>
                  <a:pt x="59" y="50"/>
                  <a:pt x="59" y="50"/>
                  <a:pt x="59" y="50"/>
                </a:cubicBezTo>
                <a:cubicBezTo>
                  <a:pt x="65" y="54"/>
                  <a:pt x="65" y="54"/>
                  <a:pt x="65" y="54"/>
                </a:cubicBezTo>
                <a:cubicBezTo>
                  <a:pt x="67" y="56"/>
                  <a:pt x="69" y="56"/>
                  <a:pt x="72" y="56"/>
                </a:cubicBezTo>
                <a:cubicBezTo>
                  <a:pt x="74" y="56"/>
                  <a:pt x="77" y="56"/>
                  <a:pt x="79" y="54"/>
                </a:cubicBezTo>
                <a:cubicBezTo>
                  <a:pt x="84" y="50"/>
                  <a:pt x="84" y="50"/>
                  <a:pt x="84" y="50"/>
                </a:cubicBezTo>
                <a:cubicBezTo>
                  <a:pt x="130" y="87"/>
                  <a:pt x="130" y="87"/>
                  <a:pt x="130" y="87"/>
                </a:cubicBezTo>
                <a:lnTo>
                  <a:pt x="13" y="87"/>
                </a:lnTo>
                <a:close/>
                <a:moveTo>
                  <a:pt x="135" y="81"/>
                </a:moveTo>
                <a:cubicBezTo>
                  <a:pt x="91" y="45"/>
                  <a:pt x="91" y="45"/>
                  <a:pt x="91" y="45"/>
                </a:cubicBezTo>
                <a:cubicBezTo>
                  <a:pt x="135" y="12"/>
                  <a:pt x="135" y="12"/>
                  <a:pt x="135" y="12"/>
                </a:cubicBezTo>
                <a:lnTo>
                  <a:pt x="135" y="81"/>
                </a:lnTo>
                <a:close/>
                <a:moveTo>
                  <a:pt x="126" y="8"/>
                </a:moveTo>
                <a:cubicBezTo>
                  <a:pt x="74" y="48"/>
                  <a:pt x="74" y="48"/>
                  <a:pt x="74" y="48"/>
                </a:cubicBezTo>
                <a:cubicBezTo>
                  <a:pt x="73" y="49"/>
                  <a:pt x="71" y="49"/>
                  <a:pt x="69" y="48"/>
                </a:cubicBezTo>
                <a:cubicBezTo>
                  <a:pt x="17" y="8"/>
                  <a:pt x="17" y="8"/>
                  <a:pt x="17" y="8"/>
                </a:cubicBezTo>
                <a:lnTo>
                  <a:pt x="126" y="8"/>
                </a:lnTo>
                <a:close/>
              </a:path>
            </a:pathLst>
          </a:custGeom>
          <a:solidFill>
            <a:schemeClr val="tx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微软雅黑" panose="020B0503020204020204" pitchFamily="34" charset="-122"/>
            </a:endParaRPr>
          </a:p>
        </p:txBody>
      </p:sp>
      <p:sp>
        <p:nvSpPr>
          <p:cNvPr id="26" name="文本框 23">
            <a:extLst>
              <a:ext uri="{FF2B5EF4-FFF2-40B4-BE49-F238E27FC236}">
                <a16:creationId xmlns:a16="http://schemas.microsoft.com/office/drawing/2014/main" xmlns="" id="{30A99DF5-BA99-4583-8273-1FBE2A45D605}"/>
              </a:ext>
            </a:extLst>
          </p:cNvPr>
          <p:cNvSpPr txBox="1"/>
          <p:nvPr/>
        </p:nvSpPr>
        <p:spPr>
          <a:xfrm>
            <a:off x="408379" y="2155378"/>
            <a:ext cx="2291010" cy="8925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r>
              <a:rPr lang="en-US" altLang="zh-CN" sz="1600" b="1">
                <a:solidFill>
                  <a:srgbClr val="000000"/>
                </a:solidFill>
                <a:latin typeface="Playfair Display" panose="00000500000000000000"/>
                <a:ea typeface="Arial Unicode MS" panose="020B0604020202020204" pitchFamily="34" charset="-122"/>
                <a:cs typeface="Arial" panose="020B0604020202020204" pitchFamily="34" charset="0"/>
              </a:rPr>
              <a:t>Add your title</a:t>
            </a:r>
            <a:endParaRPr lang="zh-CN" altLang="en-US" sz="1600" b="1">
              <a:solidFill>
                <a:srgbClr val="000000"/>
              </a:solidFill>
              <a:latin typeface="Playfair Display" panose="00000500000000000000"/>
            </a:endParaRPr>
          </a:p>
          <a:p>
            <a:pPr algn="just" eaLnBrk="0" fontAlgn="base" hangingPunct="0">
              <a:spcBef>
                <a:spcPct val="0"/>
              </a:spcBef>
              <a:spcAft>
                <a:spcPct val="0"/>
              </a:spcAft>
            </a:pPr>
            <a:r>
              <a:rPr lang="en-US" altLang="zh-CN" sz="1200">
                <a:solidFill>
                  <a:srgbClr val="000000"/>
                </a:solidFill>
                <a:latin typeface="Playfair Display" panose="00000500000000000000"/>
                <a:ea typeface="微软雅黑" panose="020B0503020204020204" pitchFamily="34" charset="-122"/>
                <a:cs typeface="Arial" panose="020B0604020202020204" pitchFamily="34" charset="0"/>
              </a:rPr>
              <a:t>This is a sample text. Insert your desired  this is a sample text. Insert your desired .</a:t>
            </a:r>
            <a:endParaRPr lang="zh-CN" altLang="en-US" sz="1200" dirty="0">
              <a:solidFill>
                <a:srgbClr val="000000"/>
              </a:solidFill>
              <a:latin typeface="Playfair Display" panose="00000500000000000000"/>
              <a:cs typeface="Arial" panose="020B0604020202020204" pitchFamily="34" charset="0"/>
            </a:endParaRPr>
          </a:p>
        </p:txBody>
      </p:sp>
      <p:sp>
        <p:nvSpPr>
          <p:cNvPr id="27" name="文本框 24">
            <a:extLst>
              <a:ext uri="{FF2B5EF4-FFF2-40B4-BE49-F238E27FC236}">
                <a16:creationId xmlns:a16="http://schemas.microsoft.com/office/drawing/2014/main" xmlns="" id="{5413C252-12DE-4ECC-A3C4-7433506BED06}"/>
              </a:ext>
            </a:extLst>
          </p:cNvPr>
          <p:cNvSpPr txBox="1"/>
          <p:nvPr/>
        </p:nvSpPr>
        <p:spPr>
          <a:xfrm>
            <a:off x="408379" y="4684400"/>
            <a:ext cx="2291010" cy="8925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r>
              <a:rPr lang="en-US" altLang="zh-CN" sz="1600" b="1">
                <a:solidFill>
                  <a:srgbClr val="000000"/>
                </a:solidFill>
                <a:latin typeface="Playfair Display" panose="00000500000000000000"/>
                <a:ea typeface="Arial Unicode MS" panose="020B0604020202020204" pitchFamily="34" charset="-122"/>
                <a:cs typeface="Arial" panose="020B0604020202020204" pitchFamily="34" charset="0"/>
              </a:rPr>
              <a:t>Add your title</a:t>
            </a:r>
            <a:endParaRPr lang="zh-CN" altLang="en-US" sz="1600" b="1">
              <a:solidFill>
                <a:srgbClr val="000000"/>
              </a:solidFill>
              <a:latin typeface="Playfair Display" panose="00000500000000000000"/>
            </a:endParaRPr>
          </a:p>
          <a:p>
            <a:pPr algn="just" eaLnBrk="0" fontAlgn="base" hangingPunct="0">
              <a:spcBef>
                <a:spcPct val="0"/>
              </a:spcBef>
              <a:spcAft>
                <a:spcPct val="0"/>
              </a:spcAft>
            </a:pPr>
            <a:r>
              <a:rPr lang="en-US" altLang="zh-CN" sz="1200">
                <a:solidFill>
                  <a:srgbClr val="000000"/>
                </a:solidFill>
                <a:latin typeface="Playfair Display" panose="00000500000000000000"/>
                <a:ea typeface="微软雅黑" panose="020B0503020204020204" pitchFamily="34" charset="-122"/>
                <a:cs typeface="Arial" panose="020B0604020202020204" pitchFamily="34" charset="0"/>
              </a:rPr>
              <a:t>This is a sample text. Insert your desired  this is a sample text. Insert your desired .</a:t>
            </a:r>
            <a:endParaRPr lang="zh-CN" altLang="en-US" sz="1200" dirty="0">
              <a:solidFill>
                <a:srgbClr val="000000"/>
              </a:solidFill>
              <a:latin typeface="Playfair Display" panose="00000500000000000000"/>
              <a:cs typeface="Arial" panose="020B0604020202020204" pitchFamily="34" charset="0"/>
            </a:endParaRPr>
          </a:p>
        </p:txBody>
      </p:sp>
      <p:sp>
        <p:nvSpPr>
          <p:cNvPr id="28" name="文本框 25">
            <a:extLst>
              <a:ext uri="{FF2B5EF4-FFF2-40B4-BE49-F238E27FC236}">
                <a16:creationId xmlns:a16="http://schemas.microsoft.com/office/drawing/2014/main" xmlns="" id="{67FFAEFD-D9D8-41A3-91E2-A981AF31EFFC}"/>
              </a:ext>
            </a:extLst>
          </p:cNvPr>
          <p:cNvSpPr txBox="1"/>
          <p:nvPr/>
        </p:nvSpPr>
        <p:spPr>
          <a:xfrm>
            <a:off x="3322844" y="4684400"/>
            <a:ext cx="2291010" cy="8925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r>
              <a:rPr lang="en-US" altLang="zh-CN" sz="1600" b="1" dirty="0">
                <a:solidFill>
                  <a:srgbClr val="000000"/>
                </a:solidFill>
                <a:latin typeface="Playfair Display" panose="00000500000000000000"/>
                <a:ea typeface="Arial Unicode MS" panose="020B0604020202020204" pitchFamily="34" charset="-122"/>
                <a:cs typeface="Arial" panose="020B0604020202020204" pitchFamily="34" charset="0"/>
              </a:rPr>
              <a:t>Add your title</a:t>
            </a:r>
            <a:endParaRPr lang="zh-CN" altLang="en-US" sz="1600" b="1" dirty="0">
              <a:solidFill>
                <a:srgbClr val="000000"/>
              </a:solidFill>
              <a:latin typeface="Playfair Display" panose="00000500000000000000"/>
            </a:endParaRPr>
          </a:p>
          <a:p>
            <a:pPr algn="just" eaLnBrk="0" fontAlgn="base" hangingPunct="0">
              <a:spcBef>
                <a:spcPct val="0"/>
              </a:spcBef>
              <a:spcAft>
                <a:spcPct val="0"/>
              </a:spcAft>
            </a:pPr>
            <a:r>
              <a:rPr lang="en-US" altLang="zh-CN" sz="1200" dirty="0">
                <a:solidFill>
                  <a:srgbClr val="000000"/>
                </a:solidFill>
                <a:latin typeface="Playfair Display" panose="00000500000000000000"/>
                <a:ea typeface="微软雅黑" panose="020B0503020204020204" pitchFamily="34" charset="-122"/>
                <a:cs typeface="Arial" panose="020B0604020202020204" pitchFamily="34" charset="0"/>
              </a:rPr>
              <a:t>This is a sample text. Insert your desired  this is a sample text. Insert your desired .</a:t>
            </a:r>
            <a:endParaRPr lang="zh-CN" altLang="en-US" sz="1200" dirty="0">
              <a:solidFill>
                <a:srgbClr val="000000"/>
              </a:solidFill>
              <a:latin typeface="Playfair Display" panose="00000500000000000000"/>
              <a:cs typeface="Arial" panose="020B0604020202020204" pitchFamily="34" charset="0"/>
            </a:endParaRPr>
          </a:p>
        </p:txBody>
      </p:sp>
      <p:sp>
        <p:nvSpPr>
          <p:cNvPr id="30" name="文本框 26">
            <a:extLst>
              <a:ext uri="{FF2B5EF4-FFF2-40B4-BE49-F238E27FC236}">
                <a16:creationId xmlns:a16="http://schemas.microsoft.com/office/drawing/2014/main" xmlns="" id="{7A790920-D149-45ED-94AD-66D73F537130}"/>
              </a:ext>
            </a:extLst>
          </p:cNvPr>
          <p:cNvSpPr txBox="1"/>
          <p:nvPr/>
        </p:nvSpPr>
        <p:spPr>
          <a:xfrm>
            <a:off x="3322844" y="2159859"/>
            <a:ext cx="2291010" cy="8925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r>
              <a:rPr lang="en-US" altLang="zh-CN" sz="1600" b="1" dirty="0">
                <a:solidFill>
                  <a:srgbClr val="000000"/>
                </a:solidFill>
                <a:latin typeface="Playfair Display" panose="00000500000000000000"/>
                <a:ea typeface="Arial Unicode MS" panose="020B0604020202020204" pitchFamily="34" charset="-122"/>
                <a:cs typeface="Arial" panose="020B0604020202020204" pitchFamily="34" charset="0"/>
              </a:rPr>
              <a:t>Add your title</a:t>
            </a:r>
            <a:endParaRPr lang="zh-CN" altLang="en-US" sz="1600" b="1" dirty="0">
              <a:solidFill>
                <a:srgbClr val="000000"/>
              </a:solidFill>
              <a:latin typeface="Playfair Display" panose="00000500000000000000"/>
            </a:endParaRPr>
          </a:p>
          <a:p>
            <a:pPr algn="just" eaLnBrk="0" fontAlgn="base" hangingPunct="0">
              <a:spcBef>
                <a:spcPct val="0"/>
              </a:spcBef>
              <a:spcAft>
                <a:spcPct val="0"/>
              </a:spcAft>
            </a:pPr>
            <a:r>
              <a:rPr lang="en-US" altLang="zh-CN" sz="1200" dirty="0">
                <a:solidFill>
                  <a:srgbClr val="000000"/>
                </a:solidFill>
                <a:latin typeface="Playfair Display" panose="00000500000000000000"/>
                <a:ea typeface="微软雅黑" panose="020B0503020204020204" pitchFamily="34" charset="-122"/>
                <a:cs typeface="Arial" panose="020B0604020202020204" pitchFamily="34" charset="0"/>
              </a:rPr>
              <a:t>This is a sample text. Insert your desired  this is a sample text. Insert your desired .</a:t>
            </a:r>
            <a:endParaRPr lang="zh-CN" altLang="en-US" sz="1200" dirty="0">
              <a:solidFill>
                <a:srgbClr val="000000"/>
              </a:solidFill>
              <a:latin typeface="Playfair Display" panose="00000500000000000000"/>
              <a:cs typeface="Arial" panose="020B0604020202020204" pitchFamily="34" charset="0"/>
            </a:endParaRPr>
          </a:p>
        </p:txBody>
      </p:sp>
    </p:spTree>
    <p:extLst>
      <p:ext uri="{BB962C8B-B14F-4D97-AF65-F5344CB8AC3E}">
        <p14:creationId xmlns:p14="http://schemas.microsoft.com/office/powerpoint/2010/main" val="140513800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3" presetClass="entr" presetSubtype="3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strVal val="4*#ppt_w"/>
                                          </p:val>
                                        </p:tav>
                                        <p:tav tm="100000">
                                          <p:val>
                                            <p:strVal val="#ppt_w"/>
                                          </p:val>
                                        </p:tav>
                                      </p:tavLst>
                                    </p:anim>
                                    <p:anim calcmode="lin" valueType="num">
                                      <p:cBhvr>
                                        <p:cTn id="26" dur="500" fill="hold"/>
                                        <p:tgtEl>
                                          <p:spTgt spid="3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BA0E43CB-6888-4CB6-980E-3F191A97181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84186BB5-28C7-4719-9333-ADE43EE9B306}"/>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占位符 9">
            <a:extLst>
              <a:ext uri="{FF2B5EF4-FFF2-40B4-BE49-F238E27FC236}">
                <a16:creationId xmlns:a16="http://schemas.microsoft.com/office/drawing/2014/main" xmlns="" id="{9CAEDBE0-D1AB-46C7-A740-A27A74B7E8B3}"/>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491" b="56067"/>
          <a:stretch/>
        </p:blipFill>
        <p:spPr>
          <a:xfrm>
            <a:off x="742123" y="706751"/>
            <a:ext cx="9106728" cy="2707001"/>
          </a:xfrm>
        </p:spPr>
      </p:pic>
      <p:pic>
        <p:nvPicPr>
          <p:cNvPr id="16" name="图片 15">
            <a:extLst>
              <a:ext uri="{FF2B5EF4-FFF2-40B4-BE49-F238E27FC236}">
                <a16:creationId xmlns:a16="http://schemas.microsoft.com/office/drawing/2014/main" xmlns="" id="{4EDE6102-9324-4489-AB71-2BE9A6A09970}"/>
              </a:ext>
            </a:extLst>
          </p:cNvPr>
          <p:cNvPicPr>
            <a:picLocks noChangeAspect="1"/>
          </p:cNvPicPr>
          <p:nvPr/>
        </p:nvPicPr>
        <p:blipFill rotWithShape="1">
          <a:blip r:embed="rId4">
            <a:biLevel thresh="50000"/>
          </a:blip>
          <a:srcRect l="42340" t="1" r="79" b="364"/>
          <a:stretch/>
        </p:blipFill>
        <p:spPr>
          <a:xfrm>
            <a:off x="167154" y="3667124"/>
            <a:ext cx="1706902" cy="2968165"/>
          </a:xfrm>
          <a:prstGeom prst="rect">
            <a:avLst/>
          </a:prstGeom>
        </p:spPr>
      </p:pic>
      <p:pic>
        <p:nvPicPr>
          <p:cNvPr id="17" name="图片 16">
            <a:extLst>
              <a:ext uri="{FF2B5EF4-FFF2-40B4-BE49-F238E27FC236}">
                <a16:creationId xmlns:a16="http://schemas.microsoft.com/office/drawing/2014/main" xmlns="" id="{C285F799-74ED-483F-8EFD-79B68AFE4868}"/>
              </a:ext>
            </a:extLst>
          </p:cNvPr>
          <p:cNvPicPr>
            <a:picLocks noChangeAspect="1"/>
          </p:cNvPicPr>
          <p:nvPr/>
        </p:nvPicPr>
        <p:blipFill>
          <a:blip r:embed="rId5">
            <a:biLevel thresh="50000"/>
          </a:blip>
          <a:stretch>
            <a:fillRect/>
          </a:stretch>
        </p:blipFill>
        <p:spPr>
          <a:xfrm rot="5400000">
            <a:off x="10375755" y="779979"/>
            <a:ext cx="1770726" cy="591767"/>
          </a:xfrm>
          <a:prstGeom prst="rect">
            <a:avLst/>
          </a:prstGeom>
        </p:spPr>
      </p:pic>
      <p:sp>
        <p:nvSpPr>
          <p:cNvPr id="19" name="矩形 18">
            <a:extLst>
              <a:ext uri="{FF2B5EF4-FFF2-40B4-BE49-F238E27FC236}">
                <a16:creationId xmlns:a16="http://schemas.microsoft.com/office/drawing/2014/main" xmlns="" id="{F170A18D-7F4E-4594-973C-FCD7D1D176F7}"/>
              </a:ext>
            </a:extLst>
          </p:cNvPr>
          <p:cNvSpPr/>
          <p:nvPr/>
        </p:nvSpPr>
        <p:spPr>
          <a:xfrm rot="5400000">
            <a:off x="8492271" y="3580927"/>
            <a:ext cx="4515780" cy="1657377"/>
          </a:xfrm>
          <a:prstGeom prst="rect">
            <a:avLst/>
          </a:prstGeom>
        </p:spPr>
        <p:txBody>
          <a:bodyPr wrap="square">
            <a:spAutoFit/>
          </a:bodyPr>
          <a:lstStyle/>
          <a:p>
            <a:pPr>
              <a:lnSpc>
                <a:spcPts val="6000"/>
              </a:lnSpc>
            </a:pPr>
            <a:r>
              <a:rPr lang="en-US" altLang="zh-CN" sz="6600" b="1" spc="300"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FASHION </a:t>
            </a:r>
            <a:r>
              <a:rPr lang="en-US" altLang="zh-CN" sz="6600" b="1" dirty="0">
                <a:solidFill>
                  <a:srgbClr val="FFC000"/>
                </a:solidFill>
                <a:latin typeface="Arial" panose="020B0604020202020204" pitchFamily="34" charset="0"/>
                <a:ea typeface="Open Sans" panose="020B0606030504020204" pitchFamily="34" charset="0"/>
                <a:cs typeface="Arial" panose="020B0604020202020204" pitchFamily="34" charset="0"/>
              </a:rPr>
              <a:t>STYLE</a:t>
            </a:r>
            <a:endParaRPr lang="zh-CN" altLang="en-US" sz="6600" b="1" dirty="0">
              <a:solidFill>
                <a:srgbClr val="FFC000"/>
              </a:solidFill>
              <a:latin typeface="Arial" panose="020B0604020202020204" pitchFamily="34" charset="0"/>
              <a:cs typeface="Arial" panose="020B0604020202020204" pitchFamily="34" charset="0"/>
            </a:endParaRPr>
          </a:p>
        </p:txBody>
      </p:sp>
      <p:sp>
        <p:nvSpPr>
          <p:cNvPr id="56" name="Oval 16">
            <a:extLst>
              <a:ext uri="{FF2B5EF4-FFF2-40B4-BE49-F238E27FC236}">
                <a16:creationId xmlns:a16="http://schemas.microsoft.com/office/drawing/2014/main" xmlns="" id="{730C81DD-1783-4395-8131-DA4A09A49D47}"/>
              </a:ext>
            </a:extLst>
          </p:cNvPr>
          <p:cNvSpPr/>
          <p:nvPr/>
        </p:nvSpPr>
        <p:spPr>
          <a:xfrm>
            <a:off x="2724840" y="3967353"/>
            <a:ext cx="1167713" cy="1167713"/>
          </a:xfrm>
          <a:prstGeom prst="ellipse">
            <a:avLst/>
          </a:prstGeom>
          <a:solidFill>
            <a:srgbClr val="12121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17">
            <a:extLst>
              <a:ext uri="{FF2B5EF4-FFF2-40B4-BE49-F238E27FC236}">
                <a16:creationId xmlns:a16="http://schemas.microsoft.com/office/drawing/2014/main" xmlns="" id="{34836B89-915E-4C8F-85F2-8D0B4DAAF705}"/>
              </a:ext>
            </a:extLst>
          </p:cNvPr>
          <p:cNvSpPr/>
          <p:nvPr/>
        </p:nvSpPr>
        <p:spPr>
          <a:xfrm>
            <a:off x="5447445" y="3967353"/>
            <a:ext cx="1167713" cy="1167713"/>
          </a:xfrm>
          <a:prstGeom prst="ellipse">
            <a:avLst/>
          </a:prstGeom>
          <a:solidFill>
            <a:srgbClr val="12121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c 20">
            <a:extLst>
              <a:ext uri="{FF2B5EF4-FFF2-40B4-BE49-F238E27FC236}">
                <a16:creationId xmlns:a16="http://schemas.microsoft.com/office/drawing/2014/main" xmlns="" id="{C39FFD73-987D-4E87-A14B-E4F0E542AF5E}"/>
              </a:ext>
            </a:extLst>
          </p:cNvPr>
          <p:cNvSpPr/>
          <p:nvPr/>
        </p:nvSpPr>
        <p:spPr>
          <a:xfrm>
            <a:off x="2537718" y="3780231"/>
            <a:ext cx="1545336" cy="1545336"/>
          </a:xfrm>
          <a:prstGeom prst="arc">
            <a:avLst>
              <a:gd name="adj1" fmla="val 20172577"/>
              <a:gd name="adj2" fmla="val 16297434"/>
            </a:avLst>
          </a:prstGeom>
          <a:ln w="76200">
            <a:solidFill>
              <a:srgbClr val="0C010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21">
            <a:extLst>
              <a:ext uri="{FF2B5EF4-FFF2-40B4-BE49-F238E27FC236}">
                <a16:creationId xmlns:a16="http://schemas.microsoft.com/office/drawing/2014/main" xmlns="" id="{8427B5A6-0E70-47BB-B032-7A6143CDC88E}"/>
              </a:ext>
            </a:extLst>
          </p:cNvPr>
          <p:cNvSpPr/>
          <p:nvPr/>
        </p:nvSpPr>
        <p:spPr>
          <a:xfrm>
            <a:off x="5256946" y="3776854"/>
            <a:ext cx="1545336" cy="1545336"/>
          </a:xfrm>
          <a:prstGeom prst="arc">
            <a:avLst>
              <a:gd name="adj1" fmla="val 17379292"/>
              <a:gd name="adj2" fmla="val 8825709"/>
            </a:avLst>
          </a:prstGeom>
          <a:ln w="76200">
            <a:solidFill>
              <a:srgbClr val="0C010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TextBox 24">
            <a:extLst>
              <a:ext uri="{FF2B5EF4-FFF2-40B4-BE49-F238E27FC236}">
                <a16:creationId xmlns:a16="http://schemas.microsoft.com/office/drawing/2014/main" xmlns="" id="{A5625357-3F59-4CC6-81FB-8DF9C4D4E307}"/>
              </a:ext>
            </a:extLst>
          </p:cNvPr>
          <p:cNvSpPr txBox="1"/>
          <p:nvPr/>
        </p:nvSpPr>
        <p:spPr>
          <a:xfrm>
            <a:off x="2974918" y="4320377"/>
            <a:ext cx="715260" cy="461665"/>
          </a:xfrm>
          <a:prstGeom prst="rect">
            <a:avLst/>
          </a:prstGeom>
          <a:noFill/>
        </p:spPr>
        <p:txBody>
          <a:bodyPr wrap="none" rtlCol="0">
            <a:spAutoFit/>
          </a:bodyPr>
          <a:lstStyle/>
          <a:p>
            <a:r>
              <a:rPr lang="en-US" sz="2400" dirty="0">
                <a:solidFill>
                  <a:schemeClr val="bg1"/>
                </a:solidFill>
                <a:latin typeface="GeosansLight" panose="02000603020000020003" pitchFamily="2" charset="0"/>
              </a:rPr>
              <a:t>85%</a:t>
            </a:r>
          </a:p>
        </p:txBody>
      </p:sp>
      <p:sp>
        <p:nvSpPr>
          <p:cNvPr id="61" name="TextBox 27">
            <a:extLst>
              <a:ext uri="{FF2B5EF4-FFF2-40B4-BE49-F238E27FC236}">
                <a16:creationId xmlns:a16="http://schemas.microsoft.com/office/drawing/2014/main" xmlns="" id="{3CD78A78-6B12-4524-9DDC-FC56F3F7B1E6}"/>
              </a:ext>
            </a:extLst>
          </p:cNvPr>
          <p:cNvSpPr txBox="1"/>
          <p:nvPr/>
        </p:nvSpPr>
        <p:spPr>
          <a:xfrm>
            <a:off x="5695836" y="4320377"/>
            <a:ext cx="715260" cy="461665"/>
          </a:xfrm>
          <a:prstGeom prst="rect">
            <a:avLst/>
          </a:prstGeom>
          <a:noFill/>
        </p:spPr>
        <p:txBody>
          <a:bodyPr wrap="none" rtlCol="0">
            <a:spAutoFit/>
          </a:bodyPr>
          <a:lstStyle/>
          <a:p>
            <a:r>
              <a:rPr lang="en-US" sz="2400">
                <a:solidFill>
                  <a:schemeClr val="bg1"/>
                </a:solidFill>
                <a:latin typeface="GeosansLight" panose="02000603020000020003" pitchFamily="2" charset="0"/>
              </a:rPr>
              <a:t>73%</a:t>
            </a:r>
          </a:p>
        </p:txBody>
      </p:sp>
      <p:grpSp>
        <p:nvGrpSpPr>
          <p:cNvPr id="62" name="组合 61">
            <a:extLst>
              <a:ext uri="{FF2B5EF4-FFF2-40B4-BE49-F238E27FC236}">
                <a16:creationId xmlns:a16="http://schemas.microsoft.com/office/drawing/2014/main" xmlns="" id="{03FA9E9C-6434-459A-A201-139F6C9FF0B6}"/>
              </a:ext>
            </a:extLst>
          </p:cNvPr>
          <p:cNvGrpSpPr/>
          <p:nvPr/>
        </p:nvGrpSpPr>
        <p:grpSpPr>
          <a:xfrm>
            <a:off x="2324719" y="5555480"/>
            <a:ext cx="1967949" cy="734630"/>
            <a:chOff x="1101942" y="4188129"/>
            <a:chExt cx="1967949" cy="734630"/>
          </a:xfrm>
        </p:grpSpPr>
        <p:sp>
          <p:nvSpPr>
            <p:cNvPr id="63" name="TextBox 30">
              <a:extLst>
                <a:ext uri="{FF2B5EF4-FFF2-40B4-BE49-F238E27FC236}">
                  <a16:creationId xmlns:a16="http://schemas.microsoft.com/office/drawing/2014/main" xmlns="" id="{AE116C2C-F7E9-47D6-B82E-A8FE5DF7E059}"/>
                </a:ext>
              </a:extLst>
            </p:cNvPr>
            <p:cNvSpPr txBox="1"/>
            <p:nvPr/>
          </p:nvSpPr>
          <p:spPr>
            <a:xfrm>
              <a:off x="1589628" y="4188129"/>
              <a:ext cx="992579" cy="246221"/>
            </a:xfrm>
            <a:prstGeom prst="rect">
              <a:avLst/>
            </a:prstGeom>
            <a:noFill/>
          </p:spPr>
          <p:txBody>
            <a:bodyPr wrap="none" rtlCol="0">
              <a:spAutoFit/>
            </a:bodyPr>
            <a:lstStyle/>
            <a:p>
              <a:r>
                <a:rPr lang="en-US" sz="1000" b="1" dirty="0">
                  <a:solidFill>
                    <a:srgbClr val="0C0104"/>
                  </a:solidFill>
                  <a:latin typeface="Arial" panose="020B0604020202020204" pitchFamily="34" charset="0"/>
                  <a:ea typeface="Open Sans" panose="020B0606030504020204" pitchFamily="34" charset="0"/>
                  <a:cs typeface="Arial" panose="020B0604020202020204" pitchFamily="34" charset="0"/>
                </a:rPr>
                <a:t>PHOTOSHOP</a:t>
              </a:r>
            </a:p>
          </p:txBody>
        </p:sp>
        <p:sp>
          <p:nvSpPr>
            <p:cNvPr id="64" name="Rectangle 23">
              <a:extLst>
                <a:ext uri="{FF2B5EF4-FFF2-40B4-BE49-F238E27FC236}">
                  <a16:creationId xmlns:a16="http://schemas.microsoft.com/office/drawing/2014/main" xmlns="" id="{814899C3-C0E8-431C-B04A-5EF9B999FB6E}"/>
                </a:ext>
              </a:extLst>
            </p:cNvPr>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a:t>
              </a:r>
            </a:p>
          </p:txBody>
        </p:sp>
      </p:grpSp>
      <p:grpSp>
        <p:nvGrpSpPr>
          <p:cNvPr id="65" name="组合 64">
            <a:extLst>
              <a:ext uri="{FF2B5EF4-FFF2-40B4-BE49-F238E27FC236}">
                <a16:creationId xmlns:a16="http://schemas.microsoft.com/office/drawing/2014/main" xmlns="" id="{1CCA1BA0-C1EF-4188-A52C-1D24FC7426EB}"/>
              </a:ext>
            </a:extLst>
          </p:cNvPr>
          <p:cNvGrpSpPr/>
          <p:nvPr/>
        </p:nvGrpSpPr>
        <p:grpSpPr>
          <a:xfrm>
            <a:off x="5039643" y="5555480"/>
            <a:ext cx="1967949" cy="734630"/>
            <a:chOff x="3816866" y="4188129"/>
            <a:chExt cx="1967949" cy="734630"/>
          </a:xfrm>
        </p:grpSpPr>
        <p:sp>
          <p:nvSpPr>
            <p:cNvPr id="66" name="TextBox 31">
              <a:extLst>
                <a:ext uri="{FF2B5EF4-FFF2-40B4-BE49-F238E27FC236}">
                  <a16:creationId xmlns:a16="http://schemas.microsoft.com/office/drawing/2014/main" xmlns="" id="{FC106B99-7675-4713-91AF-090CFD6674CC}"/>
                </a:ext>
              </a:extLst>
            </p:cNvPr>
            <p:cNvSpPr txBox="1"/>
            <p:nvPr/>
          </p:nvSpPr>
          <p:spPr>
            <a:xfrm>
              <a:off x="4233687" y="4188129"/>
              <a:ext cx="1215397" cy="246221"/>
            </a:xfrm>
            <a:prstGeom prst="rect">
              <a:avLst/>
            </a:prstGeom>
            <a:noFill/>
          </p:spPr>
          <p:txBody>
            <a:bodyPr wrap="none" rtlCol="0">
              <a:spAutoFit/>
            </a:bodyPr>
            <a:lstStyle/>
            <a:p>
              <a:r>
                <a:rPr lang="en-US" sz="1000" b="1" dirty="0">
                  <a:solidFill>
                    <a:schemeClr val="tx1">
                      <a:lumMod val="65000"/>
                      <a:lumOff val="35000"/>
                    </a:schemeClr>
                  </a:solidFill>
                  <a:latin typeface="Arial" panose="020B0604020202020204" pitchFamily="34" charset="0"/>
                  <a:ea typeface="Open Sans" panose="020B0606030504020204" pitchFamily="34" charset="0"/>
                  <a:cs typeface="Arial" panose="020B0604020202020204" pitchFamily="34" charset="0"/>
                </a:rPr>
                <a:t>WEB DEVELOPE</a:t>
              </a:r>
            </a:p>
          </p:txBody>
        </p:sp>
        <p:sp>
          <p:nvSpPr>
            <p:cNvPr id="67" name="Rectangle 23">
              <a:extLst>
                <a:ext uri="{FF2B5EF4-FFF2-40B4-BE49-F238E27FC236}">
                  <a16:creationId xmlns:a16="http://schemas.microsoft.com/office/drawing/2014/main" xmlns="" id="{5E110CD8-89F3-4944-83C8-6B758172D2A6}"/>
                </a:ext>
              </a:extLst>
            </p:cNvPr>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a:t>
              </a:r>
            </a:p>
          </p:txBody>
        </p:sp>
      </p:grpSp>
      <p:sp>
        <p:nvSpPr>
          <p:cNvPr id="68" name="Oval 17">
            <a:extLst>
              <a:ext uri="{FF2B5EF4-FFF2-40B4-BE49-F238E27FC236}">
                <a16:creationId xmlns:a16="http://schemas.microsoft.com/office/drawing/2014/main" xmlns="" id="{FFC3870E-7682-432E-8648-1A5BAE0F149C}"/>
              </a:ext>
            </a:extLst>
          </p:cNvPr>
          <p:cNvSpPr/>
          <p:nvPr/>
        </p:nvSpPr>
        <p:spPr>
          <a:xfrm>
            <a:off x="8167236" y="3967353"/>
            <a:ext cx="1167713" cy="1167713"/>
          </a:xfrm>
          <a:prstGeom prst="ellipse">
            <a:avLst/>
          </a:prstGeom>
          <a:solidFill>
            <a:srgbClr val="12121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rc 21">
            <a:extLst>
              <a:ext uri="{FF2B5EF4-FFF2-40B4-BE49-F238E27FC236}">
                <a16:creationId xmlns:a16="http://schemas.microsoft.com/office/drawing/2014/main" xmlns="" id="{5B601876-08F4-4D73-B813-D3E957ACBF0F}"/>
              </a:ext>
            </a:extLst>
          </p:cNvPr>
          <p:cNvSpPr/>
          <p:nvPr/>
        </p:nvSpPr>
        <p:spPr>
          <a:xfrm>
            <a:off x="7976737" y="3776854"/>
            <a:ext cx="1545336" cy="1545336"/>
          </a:xfrm>
          <a:prstGeom prst="arc">
            <a:avLst>
              <a:gd name="adj1" fmla="val 10868711"/>
              <a:gd name="adj2" fmla="val 8825709"/>
            </a:avLst>
          </a:prstGeom>
          <a:ln w="76200">
            <a:solidFill>
              <a:srgbClr val="0C010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TextBox 27">
            <a:extLst>
              <a:ext uri="{FF2B5EF4-FFF2-40B4-BE49-F238E27FC236}">
                <a16:creationId xmlns:a16="http://schemas.microsoft.com/office/drawing/2014/main" xmlns="" id="{95757A40-0811-477B-B305-EECAF9AD76FD}"/>
              </a:ext>
            </a:extLst>
          </p:cNvPr>
          <p:cNvSpPr txBox="1"/>
          <p:nvPr/>
        </p:nvSpPr>
        <p:spPr>
          <a:xfrm>
            <a:off x="8415627" y="4320377"/>
            <a:ext cx="715260" cy="461665"/>
          </a:xfrm>
          <a:prstGeom prst="rect">
            <a:avLst/>
          </a:prstGeom>
          <a:noFill/>
        </p:spPr>
        <p:txBody>
          <a:bodyPr wrap="none" rtlCol="0">
            <a:spAutoFit/>
          </a:bodyPr>
          <a:lstStyle/>
          <a:p>
            <a:r>
              <a:rPr lang="en-US" sz="2400" dirty="0">
                <a:solidFill>
                  <a:schemeClr val="bg1"/>
                </a:solidFill>
                <a:latin typeface="GeosansLight" panose="02000603020000020003" pitchFamily="2" charset="0"/>
              </a:rPr>
              <a:t>90%</a:t>
            </a:r>
          </a:p>
        </p:txBody>
      </p:sp>
      <p:grpSp>
        <p:nvGrpSpPr>
          <p:cNvPr id="71" name="组合 70">
            <a:extLst>
              <a:ext uri="{FF2B5EF4-FFF2-40B4-BE49-F238E27FC236}">
                <a16:creationId xmlns:a16="http://schemas.microsoft.com/office/drawing/2014/main" xmlns="" id="{CBB28A66-47CA-4CCD-937A-E45E39200A90}"/>
              </a:ext>
            </a:extLst>
          </p:cNvPr>
          <p:cNvGrpSpPr/>
          <p:nvPr/>
        </p:nvGrpSpPr>
        <p:grpSpPr>
          <a:xfrm>
            <a:off x="7759434" y="5555480"/>
            <a:ext cx="1967949" cy="734630"/>
            <a:chOff x="3816866" y="4188129"/>
            <a:chExt cx="1967949" cy="734630"/>
          </a:xfrm>
        </p:grpSpPr>
        <p:sp>
          <p:nvSpPr>
            <p:cNvPr id="72" name="TextBox 31">
              <a:extLst>
                <a:ext uri="{FF2B5EF4-FFF2-40B4-BE49-F238E27FC236}">
                  <a16:creationId xmlns:a16="http://schemas.microsoft.com/office/drawing/2014/main" xmlns="" id="{03FDBF2D-F1F2-4546-953B-33E24F1F1E34}"/>
                </a:ext>
              </a:extLst>
            </p:cNvPr>
            <p:cNvSpPr txBox="1"/>
            <p:nvPr/>
          </p:nvSpPr>
          <p:spPr>
            <a:xfrm>
              <a:off x="4233687" y="4188129"/>
              <a:ext cx="1215397" cy="246221"/>
            </a:xfrm>
            <a:prstGeom prst="rect">
              <a:avLst/>
            </a:prstGeom>
            <a:noFill/>
          </p:spPr>
          <p:txBody>
            <a:bodyPr wrap="none" rtlCol="0">
              <a:spAutoFit/>
            </a:bodyPr>
            <a:lstStyle/>
            <a:p>
              <a:r>
                <a:rPr lang="en-US" sz="1000" b="1" dirty="0">
                  <a:solidFill>
                    <a:schemeClr val="tx1">
                      <a:lumMod val="65000"/>
                      <a:lumOff val="35000"/>
                    </a:schemeClr>
                  </a:solidFill>
                  <a:latin typeface="Arial" panose="020B0604020202020204" pitchFamily="34" charset="0"/>
                  <a:ea typeface="Open Sans" panose="020B0606030504020204" pitchFamily="34" charset="0"/>
                  <a:cs typeface="Arial" panose="020B0604020202020204" pitchFamily="34" charset="0"/>
                </a:rPr>
                <a:t>WEB DEVELOPE</a:t>
              </a:r>
            </a:p>
          </p:txBody>
        </p:sp>
        <p:sp>
          <p:nvSpPr>
            <p:cNvPr id="73" name="Rectangle 23">
              <a:extLst>
                <a:ext uri="{FF2B5EF4-FFF2-40B4-BE49-F238E27FC236}">
                  <a16:creationId xmlns:a16="http://schemas.microsoft.com/office/drawing/2014/main" xmlns="" id="{8C72AF5A-7965-42CA-AFF2-20152344091B}"/>
                </a:ext>
              </a:extLst>
            </p:cNvPr>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consectetur adipiscing elit</a:t>
              </a:r>
            </a:p>
          </p:txBody>
        </p:sp>
      </p:grpSp>
    </p:spTree>
    <p:extLst>
      <p:ext uri="{BB962C8B-B14F-4D97-AF65-F5344CB8AC3E}">
        <p14:creationId xmlns:p14="http://schemas.microsoft.com/office/powerpoint/2010/main" val="84929613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1050"/>
                            </p:stCondLst>
                            <p:childTnLst>
                              <p:par>
                                <p:cTn id="11" presetID="50" presetClass="entr" presetSubtype="0" decel="10000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3"/>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par>
                          <p:cTn id="16" fill="hold">
                            <p:stCondLst>
                              <p:cond delay="2050"/>
                            </p:stCondLst>
                            <p:childTnLst>
                              <p:par>
                                <p:cTn id="17" presetID="21" presetClass="entr" presetSubtype="1"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heel(1)">
                                      <p:cBhvr>
                                        <p:cTn id="19" dur="2000"/>
                                        <p:tgtEl>
                                          <p:spTgt spid="58"/>
                                        </p:tgtEl>
                                      </p:cBhvr>
                                    </p:animEffect>
                                  </p:childTnLst>
                                </p:cTn>
                              </p:par>
                            </p:childTnLst>
                          </p:cTn>
                        </p:par>
                        <p:par>
                          <p:cTn id="20" fill="hold">
                            <p:stCondLst>
                              <p:cond delay="4050"/>
                            </p:stCondLst>
                            <p:childTnLst>
                              <p:par>
                                <p:cTn id="21" presetID="42"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1000"/>
                                        <p:tgtEl>
                                          <p:spTgt spid="62"/>
                                        </p:tgtEl>
                                      </p:cBhvr>
                                    </p:animEffect>
                                    <p:anim calcmode="lin" valueType="num">
                                      <p:cBhvr>
                                        <p:cTn id="24" dur="1000" fill="hold"/>
                                        <p:tgtEl>
                                          <p:spTgt spid="62"/>
                                        </p:tgtEl>
                                        <p:attrNameLst>
                                          <p:attrName>ppt_x</p:attrName>
                                        </p:attrNameLst>
                                      </p:cBhvr>
                                      <p:tavLst>
                                        <p:tav tm="0">
                                          <p:val>
                                            <p:strVal val="#ppt_x"/>
                                          </p:val>
                                        </p:tav>
                                        <p:tav tm="100000">
                                          <p:val>
                                            <p:strVal val="#ppt_x"/>
                                          </p:val>
                                        </p:tav>
                                      </p:tavLst>
                                    </p:anim>
                                    <p:anim calcmode="lin" valueType="num">
                                      <p:cBhvr>
                                        <p:cTn id="25" dur="1000" fill="hold"/>
                                        <p:tgtEl>
                                          <p:spTgt spid="62"/>
                                        </p:tgtEl>
                                        <p:attrNameLst>
                                          <p:attrName>ppt_y</p:attrName>
                                        </p:attrNameLst>
                                      </p:cBhvr>
                                      <p:tavLst>
                                        <p:tav tm="0">
                                          <p:val>
                                            <p:strVal val="#ppt_y+.1"/>
                                          </p:val>
                                        </p:tav>
                                        <p:tav tm="100000">
                                          <p:val>
                                            <p:strVal val="#ppt_y"/>
                                          </p:val>
                                        </p:tav>
                                      </p:tavLst>
                                    </p:anim>
                                  </p:childTnLst>
                                </p:cTn>
                              </p:par>
                            </p:childTnLst>
                          </p:cTn>
                        </p:par>
                        <p:par>
                          <p:cTn id="26" fill="hold">
                            <p:stCondLst>
                              <p:cond delay="5050"/>
                            </p:stCondLst>
                            <p:childTnLst>
                              <p:par>
                                <p:cTn id="27" presetID="21" presetClass="entr" presetSubtype="1"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heel(1)">
                                      <p:cBhvr>
                                        <p:cTn id="29" dur="2000"/>
                                        <p:tgtEl>
                                          <p:spTgt spid="59"/>
                                        </p:tgtEl>
                                      </p:cBhvr>
                                    </p:animEffect>
                                  </p:childTnLst>
                                </p:cTn>
                              </p:par>
                            </p:childTnLst>
                          </p:cTn>
                        </p:par>
                        <p:par>
                          <p:cTn id="30" fill="hold">
                            <p:stCondLst>
                              <p:cond delay="7050"/>
                            </p:stCondLst>
                            <p:childTnLst>
                              <p:par>
                                <p:cTn id="31" presetID="42" presetClass="entr" presetSubtype="0" fill="hold"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childTnLst>
                          </p:cTn>
                        </p:par>
                        <p:par>
                          <p:cTn id="36" fill="hold">
                            <p:stCondLst>
                              <p:cond delay="8050"/>
                            </p:stCondLst>
                            <p:childTnLst>
                              <p:par>
                                <p:cTn id="37" presetID="21" presetClass="entr" presetSubtype="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heel(1)">
                                      <p:cBhvr>
                                        <p:cTn id="39" dur="2000"/>
                                        <p:tgtEl>
                                          <p:spTgt spid="69"/>
                                        </p:tgtEl>
                                      </p:cBhvr>
                                    </p:animEffect>
                                  </p:childTnLst>
                                </p:cTn>
                              </p:par>
                            </p:childTnLst>
                          </p:cTn>
                        </p:par>
                        <p:par>
                          <p:cTn id="40" fill="hold">
                            <p:stCondLst>
                              <p:cond delay="10050"/>
                            </p:stCondLst>
                            <p:childTnLst>
                              <p:par>
                                <p:cTn id="41" presetID="42"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1000"/>
                                        <p:tgtEl>
                                          <p:spTgt spid="71"/>
                                        </p:tgtEl>
                                      </p:cBhvr>
                                    </p:animEffect>
                                    <p:anim calcmode="lin" valueType="num">
                                      <p:cBhvr>
                                        <p:cTn id="44" dur="1000" fill="hold"/>
                                        <p:tgtEl>
                                          <p:spTgt spid="71"/>
                                        </p:tgtEl>
                                        <p:attrNameLst>
                                          <p:attrName>ppt_x</p:attrName>
                                        </p:attrNameLst>
                                      </p:cBhvr>
                                      <p:tavLst>
                                        <p:tav tm="0">
                                          <p:val>
                                            <p:strVal val="#ppt_x"/>
                                          </p:val>
                                        </p:tav>
                                        <p:tav tm="100000">
                                          <p:val>
                                            <p:strVal val="#ppt_x"/>
                                          </p:val>
                                        </p:tav>
                                      </p:tavLst>
                                    </p:anim>
                                    <p:anim calcmode="lin" valueType="num">
                                      <p:cBhvr>
                                        <p:cTn id="45"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8" grpId="0" animBg="1"/>
      <p:bldP spid="59" grpId="0" animBg="1"/>
      <p:bldP spid="6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BA0E43CB-6888-4CB6-980E-3F191A97181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84186BB5-28C7-4719-9333-ADE43EE9B306}"/>
              </a:ext>
            </a:extLst>
          </p:cNvPr>
          <p:cNvSpPr/>
          <p:nvPr/>
        </p:nvSpPr>
        <p:spPr>
          <a:xfrm>
            <a:off x="198437" y="190499"/>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占位符 8">
            <a:extLst>
              <a:ext uri="{FF2B5EF4-FFF2-40B4-BE49-F238E27FC236}">
                <a16:creationId xmlns:a16="http://schemas.microsoft.com/office/drawing/2014/main" xmlns="" id="{08F265EF-BE12-4922-A57A-3B48ED4AB727}"/>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2446" b="55978"/>
          <a:stretch/>
        </p:blipFill>
        <p:spPr>
          <a:xfrm>
            <a:off x="198438" y="190500"/>
            <a:ext cx="5897562" cy="3238500"/>
          </a:xfrm>
        </p:spPr>
      </p:pic>
      <p:pic>
        <p:nvPicPr>
          <p:cNvPr id="12" name="图片占位符 11">
            <a:extLst>
              <a:ext uri="{FF2B5EF4-FFF2-40B4-BE49-F238E27FC236}">
                <a16:creationId xmlns:a16="http://schemas.microsoft.com/office/drawing/2014/main" xmlns="" id="{9DC89A19-9847-4052-86A9-0AD53127128C}"/>
              </a:ext>
            </a:extLst>
          </p:cNvPr>
          <p:cNvPicPr>
            <a:picLocks noGrp="1" noChangeAspect="1"/>
          </p:cNvPicPr>
          <p:nvPr>
            <p:ph type="pic" sz="quarter" idx="11"/>
          </p:nvPr>
        </p:nvPicPr>
        <p:blipFill rotWithShape="1">
          <a:blip r:embed="rId4">
            <a:extLst>
              <a:ext uri="{28A0092B-C50C-407E-A947-70E740481C1C}">
                <a14:useLocalDpi xmlns:a14="http://schemas.microsoft.com/office/drawing/2010/main" val="0"/>
              </a:ext>
            </a:extLst>
          </a:blip>
          <a:srcRect t="5604" b="50196"/>
          <a:stretch/>
        </p:blipFill>
        <p:spPr>
          <a:xfrm>
            <a:off x="6096002" y="3431380"/>
            <a:ext cx="5883274" cy="3221832"/>
          </a:xfrm>
        </p:spPr>
      </p:pic>
      <p:pic>
        <p:nvPicPr>
          <p:cNvPr id="34" name="图片 33">
            <a:extLst>
              <a:ext uri="{FF2B5EF4-FFF2-40B4-BE49-F238E27FC236}">
                <a16:creationId xmlns:a16="http://schemas.microsoft.com/office/drawing/2014/main" xmlns="" id="{CFED402B-3B7C-4E33-B0DF-476D5BA45649}"/>
              </a:ext>
            </a:extLst>
          </p:cNvPr>
          <p:cNvPicPr>
            <a:picLocks noChangeAspect="1"/>
          </p:cNvPicPr>
          <p:nvPr/>
        </p:nvPicPr>
        <p:blipFill rotWithShape="1">
          <a:blip r:embed="rId5">
            <a:biLevel thresh="50000"/>
          </a:blip>
          <a:srcRect r="-19" b="-275"/>
          <a:stretch/>
        </p:blipFill>
        <p:spPr>
          <a:xfrm flipH="1">
            <a:off x="3841463" y="1143105"/>
            <a:ext cx="4523362" cy="4557499"/>
          </a:xfrm>
          <a:prstGeom prst="rect">
            <a:avLst/>
          </a:prstGeom>
        </p:spPr>
      </p:pic>
      <p:grpSp>
        <p:nvGrpSpPr>
          <p:cNvPr id="20" name="组合 19">
            <a:extLst>
              <a:ext uri="{FF2B5EF4-FFF2-40B4-BE49-F238E27FC236}">
                <a16:creationId xmlns:a16="http://schemas.microsoft.com/office/drawing/2014/main" xmlns="" id="{59344643-AD13-4B93-8211-D20946D398B9}"/>
              </a:ext>
            </a:extLst>
          </p:cNvPr>
          <p:cNvGrpSpPr/>
          <p:nvPr/>
        </p:nvGrpSpPr>
        <p:grpSpPr>
          <a:xfrm>
            <a:off x="4566642" y="1850020"/>
            <a:ext cx="3058716" cy="3210732"/>
            <a:chOff x="4566642" y="1850020"/>
            <a:chExt cx="3058716" cy="3210732"/>
          </a:xfrm>
        </p:grpSpPr>
        <p:sp>
          <p:nvSpPr>
            <p:cNvPr id="13" name="椭圆 12">
              <a:extLst>
                <a:ext uri="{FF2B5EF4-FFF2-40B4-BE49-F238E27FC236}">
                  <a16:creationId xmlns:a16="http://schemas.microsoft.com/office/drawing/2014/main" xmlns="" id="{27E2900D-7DFB-4032-981A-C9C30665DB3B}"/>
                </a:ext>
              </a:extLst>
            </p:cNvPr>
            <p:cNvSpPr/>
            <p:nvPr/>
          </p:nvSpPr>
          <p:spPr>
            <a:xfrm>
              <a:off x="4566642" y="1899642"/>
              <a:ext cx="3058716" cy="30587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xmlns="" id="{B87565DE-7654-4570-87D7-B27D5B9F2609}"/>
                </a:ext>
              </a:extLst>
            </p:cNvPr>
            <p:cNvGrpSpPr/>
            <p:nvPr/>
          </p:nvGrpSpPr>
          <p:grpSpPr>
            <a:xfrm>
              <a:off x="5116829" y="1850020"/>
              <a:ext cx="1903791" cy="3210732"/>
              <a:chOff x="5116829" y="1850020"/>
              <a:chExt cx="1903791" cy="3210732"/>
            </a:xfrm>
          </p:grpSpPr>
          <p:pic>
            <p:nvPicPr>
              <p:cNvPr id="15" name="图片 14">
                <a:extLst>
                  <a:ext uri="{FF2B5EF4-FFF2-40B4-BE49-F238E27FC236}">
                    <a16:creationId xmlns:a16="http://schemas.microsoft.com/office/drawing/2014/main" xmlns="" id="{E55192AB-5E07-4112-97BF-F01171AA64A8}"/>
                  </a:ext>
                </a:extLst>
              </p:cNvPr>
              <p:cNvPicPr>
                <a:picLocks noChangeAspect="1"/>
              </p:cNvPicPr>
              <p:nvPr/>
            </p:nvPicPr>
            <p:blipFill rotWithShape="1">
              <a:blip r:embed="rId6"/>
              <a:srcRect r="26340" b="45066"/>
              <a:stretch/>
            </p:blipFill>
            <p:spPr>
              <a:xfrm rot="20282682">
                <a:off x="5413916" y="1850020"/>
                <a:ext cx="1606704" cy="1227292"/>
              </a:xfrm>
              <a:prstGeom prst="rect">
                <a:avLst/>
              </a:prstGeom>
            </p:spPr>
          </p:pic>
          <p:pic>
            <p:nvPicPr>
              <p:cNvPr id="39" name="图片 38">
                <a:extLst>
                  <a:ext uri="{FF2B5EF4-FFF2-40B4-BE49-F238E27FC236}">
                    <a16:creationId xmlns:a16="http://schemas.microsoft.com/office/drawing/2014/main" xmlns="" id="{727DCD43-7446-4156-8ADF-7FF05A4F0E09}"/>
                  </a:ext>
                </a:extLst>
              </p:cNvPr>
              <p:cNvPicPr>
                <a:picLocks noChangeAspect="1"/>
              </p:cNvPicPr>
              <p:nvPr/>
            </p:nvPicPr>
            <p:blipFill rotWithShape="1">
              <a:blip r:embed="rId6"/>
              <a:srcRect l="75144" t="-4209" r="-3398" b="83138"/>
              <a:stretch/>
            </p:blipFill>
            <p:spPr>
              <a:xfrm>
                <a:off x="5794998" y="4589997"/>
                <a:ext cx="616287" cy="470755"/>
              </a:xfrm>
              <a:prstGeom prst="rect">
                <a:avLst/>
              </a:prstGeom>
            </p:spPr>
          </p:pic>
          <p:pic>
            <p:nvPicPr>
              <p:cNvPr id="40" name="图片 39">
                <a:extLst>
                  <a:ext uri="{FF2B5EF4-FFF2-40B4-BE49-F238E27FC236}">
                    <a16:creationId xmlns:a16="http://schemas.microsoft.com/office/drawing/2014/main" xmlns="" id="{D9F87509-2482-433C-BC0B-A2CC9516BF97}"/>
                  </a:ext>
                </a:extLst>
              </p:cNvPr>
              <p:cNvPicPr>
                <a:picLocks noChangeAspect="1"/>
              </p:cNvPicPr>
              <p:nvPr/>
            </p:nvPicPr>
            <p:blipFill rotWithShape="1">
              <a:blip r:embed="rId6"/>
              <a:srcRect l="42897" t="31991" r="26340" b="45066"/>
              <a:stretch/>
            </p:blipFill>
            <p:spPr>
              <a:xfrm>
                <a:off x="5116829" y="3965477"/>
                <a:ext cx="671029" cy="512570"/>
              </a:xfrm>
              <a:prstGeom prst="rect">
                <a:avLst/>
              </a:prstGeom>
            </p:spPr>
          </p:pic>
        </p:grpSp>
        <p:pic>
          <p:nvPicPr>
            <p:cNvPr id="14" name="图片 13">
              <a:extLst>
                <a:ext uri="{FF2B5EF4-FFF2-40B4-BE49-F238E27FC236}">
                  <a16:creationId xmlns:a16="http://schemas.microsoft.com/office/drawing/2014/main" xmlns="" id="{5CCF2E8F-B34F-40EF-9D40-D631FDAAC0E7}"/>
                </a:ext>
              </a:extLst>
            </p:cNvPr>
            <p:cNvPicPr>
              <a:picLocks noChangeAspect="1"/>
            </p:cNvPicPr>
            <p:nvPr/>
          </p:nvPicPr>
          <p:blipFill>
            <a:blip r:embed="rId7"/>
            <a:stretch>
              <a:fillRect/>
            </a:stretch>
          </p:blipFill>
          <p:spPr>
            <a:xfrm>
              <a:off x="5012529" y="3493687"/>
              <a:ext cx="2181227" cy="812262"/>
            </a:xfrm>
            <a:prstGeom prst="rect">
              <a:avLst/>
            </a:prstGeom>
          </p:spPr>
        </p:pic>
        <p:sp>
          <p:nvSpPr>
            <p:cNvPr id="37" name="矩形 36">
              <a:extLst>
                <a:ext uri="{FF2B5EF4-FFF2-40B4-BE49-F238E27FC236}">
                  <a16:creationId xmlns:a16="http://schemas.microsoft.com/office/drawing/2014/main" xmlns="" id="{3AABA3C0-105D-4FA7-BE33-47D208FAF26E}"/>
                </a:ext>
              </a:extLst>
            </p:cNvPr>
            <p:cNvSpPr/>
            <p:nvPr/>
          </p:nvSpPr>
          <p:spPr>
            <a:xfrm>
              <a:off x="5048456" y="2605689"/>
              <a:ext cx="2115907" cy="1013810"/>
            </a:xfrm>
            <a:prstGeom prst="rect">
              <a:avLst/>
            </a:prstGeom>
          </p:spPr>
          <p:txBody>
            <a:bodyPr wrap="none">
              <a:prstTxWarp prst="textArchDown">
                <a:avLst>
                  <a:gd name="adj" fmla="val 21291080"/>
                </a:avLst>
              </a:prstTxWarp>
              <a:spAutoFit/>
            </a:bodyPr>
            <a:lstStyle/>
            <a:p>
              <a:pPr algn="ctr">
                <a:lnSpc>
                  <a:spcPts val="4000"/>
                </a:lnSpc>
              </a:pPr>
              <a:r>
                <a:rPr lang="en-US" altLang="zh-CN" sz="4000" b="1" dirty="0">
                  <a:solidFill>
                    <a:srgbClr val="121212"/>
                  </a:solidFill>
                  <a:latin typeface="Open Sans" panose="020B0606030504020204" pitchFamily="34" charset="0"/>
                  <a:ea typeface="Open Sans" panose="020B0606030504020204" pitchFamily="34" charset="0"/>
                  <a:cs typeface="Open Sans" panose="020B0606030504020204" pitchFamily="34" charset="0"/>
                </a:rPr>
                <a:t>LOOK BOOK </a:t>
              </a:r>
            </a:p>
          </p:txBody>
        </p:sp>
      </p:grpSp>
      <p:sp>
        <p:nvSpPr>
          <p:cNvPr id="43" name="矩形 42">
            <a:extLst>
              <a:ext uri="{FF2B5EF4-FFF2-40B4-BE49-F238E27FC236}">
                <a16:creationId xmlns:a16="http://schemas.microsoft.com/office/drawing/2014/main" xmlns="" id="{B9D47FFB-EB46-4116-9005-BC988681CEFA}"/>
              </a:ext>
            </a:extLst>
          </p:cNvPr>
          <p:cNvSpPr/>
          <p:nvPr/>
        </p:nvSpPr>
        <p:spPr>
          <a:xfrm>
            <a:off x="645373" y="4335625"/>
            <a:ext cx="3257383" cy="2001382"/>
          </a:xfrm>
          <a:prstGeom prst="rect">
            <a:avLst/>
          </a:prstGeom>
        </p:spPr>
        <p:txBody>
          <a:bodyPr wrap="square">
            <a:spAutoFit/>
          </a:bodyPr>
          <a:lstStyle/>
          <a:p>
            <a:pPr algn="just">
              <a:lnSpc>
                <a:spcPct val="150000"/>
              </a:lnSpc>
              <a:buClr>
                <a:srgbClr val="E24848"/>
              </a:buClr>
            </a:pPr>
            <a:r>
              <a:rPr lang="en-US" altLang="zh-CN" sz="105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44" name="矩形 43">
            <a:extLst>
              <a:ext uri="{FF2B5EF4-FFF2-40B4-BE49-F238E27FC236}">
                <a16:creationId xmlns:a16="http://schemas.microsoft.com/office/drawing/2014/main" xmlns="" id="{EE8226F2-248E-454A-AB5D-87CAD582C21C}"/>
              </a:ext>
            </a:extLst>
          </p:cNvPr>
          <p:cNvSpPr/>
          <p:nvPr/>
        </p:nvSpPr>
        <p:spPr>
          <a:xfrm>
            <a:off x="8303532" y="1085266"/>
            <a:ext cx="3257383" cy="2001382"/>
          </a:xfrm>
          <a:prstGeom prst="rect">
            <a:avLst/>
          </a:prstGeom>
        </p:spPr>
        <p:txBody>
          <a:bodyPr wrap="square">
            <a:spAutoFit/>
          </a:bodyPr>
          <a:lstStyle/>
          <a:p>
            <a:pPr algn="just">
              <a:lnSpc>
                <a:spcPct val="150000"/>
              </a:lnSpc>
              <a:buClr>
                <a:srgbClr val="E24848"/>
              </a:buClr>
            </a:pPr>
            <a:r>
              <a:rPr lang="en-US" altLang="zh-CN" sz="1050" noProof="1">
                <a:solidFill>
                  <a:schemeClr val="tx1">
                    <a:lumMod val="85000"/>
                    <a:lumOff val="1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45" name="文本框 44">
            <a:extLst>
              <a:ext uri="{FF2B5EF4-FFF2-40B4-BE49-F238E27FC236}">
                <a16:creationId xmlns:a16="http://schemas.microsoft.com/office/drawing/2014/main" xmlns="" id="{ED3E936F-E987-4E14-A858-99DE7FD8BE1B}"/>
              </a:ext>
            </a:extLst>
          </p:cNvPr>
          <p:cNvSpPr txBox="1"/>
          <p:nvPr/>
        </p:nvSpPr>
        <p:spPr>
          <a:xfrm>
            <a:off x="638531" y="3948345"/>
            <a:ext cx="2486025" cy="338554"/>
          </a:xfrm>
          <a:prstGeom prst="rect">
            <a:avLst/>
          </a:prstGeom>
          <a:noFill/>
        </p:spPr>
        <p:txBody>
          <a:bodyPr wrap="square" rtlCol="0">
            <a:spAutoFit/>
          </a:bodyPr>
          <a:lstStyle/>
          <a:p>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a:extLst>
              <a:ext uri="{FF2B5EF4-FFF2-40B4-BE49-F238E27FC236}">
                <a16:creationId xmlns:a16="http://schemas.microsoft.com/office/drawing/2014/main" xmlns="" id="{5CCAD4B8-0C9D-4F1C-AAE9-DAF89CF701E4}"/>
              </a:ext>
            </a:extLst>
          </p:cNvPr>
          <p:cNvSpPr txBox="1"/>
          <p:nvPr/>
        </p:nvSpPr>
        <p:spPr>
          <a:xfrm>
            <a:off x="9074890" y="747663"/>
            <a:ext cx="2486025"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85024225"/>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1+#ppt_w/2"/>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3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800" decel="100000"/>
                                        <p:tgtEl>
                                          <p:spTgt spid="34"/>
                                        </p:tgtEl>
                                      </p:cBhvr>
                                    </p:animEffect>
                                    <p:anim calcmode="lin" valueType="num">
                                      <p:cBhvr>
                                        <p:cTn id="17" dur="800" decel="100000" fill="hold"/>
                                        <p:tgtEl>
                                          <p:spTgt spid="34"/>
                                        </p:tgtEl>
                                        <p:attrNameLst>
                                          <p:attrName>style.rotation</p:attrName>
                                        </p:attrNameLst>
                                      </p:cBhvr>
                                      <p:tavLst>
                                        <p:tav tm="0">
                                          <p:val>
                                            <p:fltVal val="-90"/>
                                          </p:val>
                                        </p:tav>
                                        <p:tav tm="100000">
                                          <p:val>
                                            <p:fltVal val="0"/>
                                          </p:val>
                                        </p:tav>
                                      </p:tavLst>
                                    </p:anim>
                                    <p:anim calcmode="lin" valueType="num">
                                      <p:cBhvr>
                                        <p:cTn id="18" dur="800" decel="100000" fill="hold"/>
                                        <p:tgtEl>
                                          <p:spTgt spid="34"/>
                                        </p:tgtEl>
                                        <p:attrNameLst>
                                          <p:attrName>ppt_x</p:attrName>
                                        </p:attrNameLst>
                                      </p:cBhvr>
                                      <p:tavLst>
                                        <p:tav tm="0">
                                          <p:val>
                                            <p:strVal val="#ppt_x+0.4"/>
                                          </p:val>
                                        </p:tav>
                                        <p:tav tm="100000">
                                          <p:val>
                                            <p:strVal val="#ppt_x-0.05"/>
                                          </p:val>
                                        </p:tav>
                                      </p:tavLst>
                                    </p:anim>
                                    <p:anim calcmode="lin" valueType="num">
                                      <p:cBhvr>
                                        <p:cTn id="19" dur="800" decel="100000" fill="hold"/>
                                        <p:tgtEl>
                                          <p:spTgt spid="34"/>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childTnLst>
                          </p:cTn>
                        </p:par>
                        <p:par>
                          <p:cTn id="22" fill="hold">
                            <p:stCondLst>
                              <p:cond delay="175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BA0E43CB-6888-4CB6-980E-3F191A97181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84186BB5-28C7-4719-9333-ADE43EE9B306}"/>
              </a:ext>
            </a:extLst>
          </p:cNvPr>
          <p:cNvSpPr/>
          <p:nvPr/>
        </p:nvSpPr>
        <p:spPr>
          <a:xfrm>
            <a:off x="198437" y="190500"/>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占位符 7">
            <a:extLst>
              <a:ext uri="{FF2B5EF4-FFF2-40B4-BE49-F238E27FC236}">
                <a16:creationId xmlns:a16="http://schemas.microsoft.com/office/drawing/2014/main" xmlns="" id="{59F84769-94A4-4A31-BA1D-8C1B3D64A08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9828" r="9828"/>
          <a:stretch>
            <a:fillRect/>
          </a:stretch>
        </p:blipFill>
        <p:spPr>
          <a:xfrm>
            <a:off x="4479131" y="188119"/>
            <a:ext cx="4186238" cy="6469856"/>
          </a:xfrm>
        </p:spPr>
      </p:pic>
      <p:pic>
        <p:nvPicPr>
          <p:cNvPr id="9" name="图片 8">
            <a:extLst>
              <a:ext uri="{FF2B5EF4-FFF2-40B4-BE49-F238E27FC236}">
                <a16:creationId xmlns:a16="http://schemas.microsoft.com/office/drawing/2014/main" xmlns="" id="{4169F5F8-BD0A-4928-B242-CB4EE29B33D4}"/>
              </a:ext>
            </a:extLst>
          </p:cNvPr>
          <p:cNvPicPr>
            <a:picLocks noChangeAspect="1"/>
          </p:cNvPicPr>
          <p:nvPr/>
        </p:nvPicPr>
        <p:blipFill>
          <a:blip r:embed="rId4"/>
          <a:stretch>
            <a:fillRect/>
          </a:stretch>
        </p:blipFill>
        <p:spPr>
          <a:xfrm rot="19584333">
            <a:off x="6462140" y="3413099"/>
            <a:ext cx="2781550" cy="2752870"/>
          </a:xfrm>
          <a:prstGeom prst="rect">
            <a:avLst/>
          </a:prstGeom>
        </p:spPr>
      </p:pic>
      <p:pic>
        <p:nvPicPr>
          <p:cNvPr id="28" name="图片 27">
            <a:extLst>
              <a:ext uri="{FF2B5EF4-FFF2-40B4-BE49-F238E27FC236}">
                <a16:creationId xmlns:a16="http://schemas.microsoft.com/office/drawing/2014/main" xmlns="" id="{17BCFD5C-5996-4436-B8D1-3B7808F0A9B1}"/>
              </a:ext>
            </a:extLst>
          </p:cNvPr>
          <p:cNvPicPr>
            <a:picLocks noChangeAspect="1"/>
          </p:cNvPicPr>
          <p:nvPr/>
        </p:nvPicPr>
        <p:blipFill rotWithShape="1">
          <a:blip r:embed="rId4"/>
          <a:srcRect t="64298" r="63564"/>
          <a:stretch/>
        </p:blipFill>
        <p:spPr>
          <a:xfrm rot="19584333">
            <a:off x="5048420" y="203064"/>
            <a:ext cx="1013482" cy="982840"/>
          </a:xfrm>
          <a:prstGeom prst="rect">
            <a:avLst/>
          </a:prstGeom>
        </p:spPr>
      </p:pic>
      <p:sp>
        <p:nvSpPr>
          <p:cNvPr id="29" name="Freeform 1003">
            <a:extLst>
              <a:ext uri="{FF2B5EF4-FFF2-40B4-BE49-F238E27FC236}">
                <a16:creationId xmlns:a16="http://schemas.microsoft.com/office/drawing/2014/main" xmlns="" id="{3731E4AA-DA21-4E9B-9A9C-EE7F0618E9CF}"/>
              </a:ext>
            </a:extLst>
          </p:cNvPr>
          <p:cNvSpPr>
            <a:spLocks noEditPoints="1"/>
          </p:cNvSpPr>
          <p:nvPr/>
        </p:nvSpPr>
        <p:spPr bwMode="auto">
          <a:xfrm>
            <a:off x="849083" y="1191705"/>
            <a:ext cx="496697" cy="582410"/>
          </a:xfrm>
          <a:custGeom>
            <a:avLst/>
            <a:gdLst>
              <a:gd name="T0" fmla="*/ 2147483647 w 387"/>
              <a:gd name="T1" fmla="*/ 2147483647 h 454"/>
              <a:gd name="T2" fmla="*/ 2147483647 w 387"/>
              <a:gd name="T3" fmla="*/ 2147483647 h 454"/>
              <a:gd name="T4" fmla="*/ 2147483647 w 387"/>
              <a:gd name="T5" fmla="*/ 2147483647 h 454"/>
              <a:gd name="T6" fmla="*/ 2147483647 w 387"/>
              <a:gd name="T7" fmla="*/ 2147483647 h 454"/>
              <a:gd name="T8" fmla="*/ 2147483647 w 387"/>
              <a:gd name="T9" fmla="*/ 2147483647 h 454"/>
              <a:gd name="T10" fmla="*/ 2147483647 w 387"/>
              <a:gd name="T11" fmla="*/ 2147483647 h 454"/>
              <a:gd name="T12" fmla="*/ 2147483647 w 387"/>
              <a:gd name="T13" fmla="*/ 2147483647 h 454"/>
              <a:gd name="T14" fmla="*/ 2147483647 w 387"/>
              <a:gd name="T15" fmla="*/ 2147483647 h 454"/>
              <a:gd name="T16" fmla="*/ 2147483647 w 387"/>
              <a:gd name="T17" fmla="*/ 2147483647 h 454"/>
              <a:gd name="T18" fmla="*/ 2147483647 w 387"/>
              <a:gd name="T19" fmla="*/ 2147483647 h 454"/>
              <a:gd name="T20" fmla="*/ 2147483647 w 387"/>
              <a:gd name="T21" fmla="*/ 2147483647 h 454"/>
              <a:gd name="T22" fmla="*/ 2147483647 w 387"/>
              <a:gd name="T23" fmla="*/ 2147483647 h 454"/>
              <a:gd name="T24" fmla="*/ 2147483647 w 387"/>
              <a:gd name="T25" fmla="*/ 2147483647 h 454"/>
              <a:gd name="T26" fmla="*/ 2147483647 w 387"/>
              <a:gd name="T27" fmla="*/ 2147483647 h 454"/>
              <a:gd name="T28" fmla="*/ 2147483647 w 387"/>
              <a:gd name="T29" fmla="*/ 2147483647 h 454"/>
              <a:gd name="T30" fmla="*/ 2147483647 w 387"/>
              <a:gd name="T31" fmla="*/ 2147483647 h 454"/>
              <a:gd name="T32" fmla="*/ 2147483647 w 387"/>
              <a:gd name="T33" fmla="*/ 2147483647 h 454"/>
              <a:gd name="T34" fmla="*/ 2147483647 w 387"/>
              <a:gd name="T35" fmla="*/ 2147483647 h 454"/>
              <a:gd name="T36" fmla="*/ 2147483647 w 387"/>
              <a:gd name="T37" fmla="*/ 0 h 454"/>
              <a:gd name="T38" fmla="*/ 2147483647 w 387"/>
              <a:gd name="T39" fmla="*/ 2147483647 h 454"/>
              <a:gd name="T40" fmla="*/ 2147483647 w 387"/>
              <a:gd name="T41" fmla="*/ 2147483647 h 454"/>
              <a:gd name="T42" fmla="*/ 2147483647 w 387"/>
              <a:gd name="T43" fmla="*/ 2147483647 h 454"/>
              <a:gd name="T44" fmla="*/ 2147483647 w 387"/>
              <a:gd name="T45" fmla="*/ 2147483647 h 454"/>
              <a:gd name="T46" fmla="*/ 2147483647 w 387"/>
              <a:gd name="T47" fmla="*/ 2147483647 h 454"/>
              <a:gd name="T48" fmla="*/ 2147483647 w 387"/>
              <a:gd name="T49" fmla="*/ 2147483647 h 454"/>
              <a:gd name="T50" fmla="*/ 2147483647 w 387"/>
              <a:gd name="T51" fmla="*/ 2147483647 h 454"/>
              <a:gd name="T52" fmla="*/ 2147483647 w 387"/>
              <a:gd name="T53" fmla="*/ 2147483647 h 454"/>
              <a:gd name="T54" fmla="*/ 2147483647 w 387"/>
              <a:gd name="T55" fmla="*/ 2147483647 h 454"/>
              <a:gd name="T56" fmla="*/ 2147483647 w 387"/>
              <a:gd name="T57" fmla="*/ 2147483647 h 454"/>
              <a:gd name="T58" fmla="*/ 2147483647 w 387"/>
              <a:gd name="T59" fmla="*/ 2147483647 h 454"/>
              <a:gd name="T60" fmla="*/ 2147483647 w 387"/>
              <a:gd name="T61" fmla="*/ 2147483647 h 454"/>
              <a:gd name="T62" fmla="*/ 2147483647 w 387"/>
              <a:gd name="T63" fmla="*/ 2147483647 h 454"/>
              <a:gd name="T64" fmla="*/ 2147483647 w 387"/>
              <a:gd name="T65" fmla="*/ 2147483647 h 454"/>
              <a:gd name="T66" fmla="*/ 2147483647 w 387"/>
              <a:gd name="T67" fmla="*/ 2147483647 h 454"/>
              <a:gd name="T68" fmla="*/ 2147483647 w 387"/>
              <a:gd name="T69" fmla="*/ 2147483647 h 454"/>
              <a:gd name="T70" fmla="*/ 2147483647 w 387"/>
              <a:gd name="T71" fmla="*/ 2147483647 h 454"/>
              <a:gd name="T72" fmla="*/ 2147483647 w 387"/>
              <a:gd name="T73" fmla="*/ 2147483647 h 454"/>
              <a:gd name="T74" fmla="*/ 2147483647 w 387"/>
              <a:gd name="T75" fmla="*/ 2147483647 h 454"/>
              <a:gd name="T76" fmla="*/ 2147483647 w 387"/>
              <a:gd name="T77" fmla="*/ 2147483647 h 454"/>
              <a:gd name="T78" fmla="*/ 2147483647 w 387"/>
              <a:gd name="T79" fmla="*/ 2147483647 h 454"/>
              <a:gd name="T80" fmla="*/ 2147483647 w 387"/>
              <a:gd name="T81" fmla="*/ 2147483647 h 454"/>
              <a:gd name="T82" fmla="*/ 2147483647 w 387"/>
              <a:gd name="T83" fmla="*/ 2147483647 h 454"/>
              <a:gd name="T84" fmla="*/ 2147483647 w 387"/>
              <a:gd name="T85" fmla="*/ 2147483647 h 454"/>
              <a:gd name="T86" fmla="*/ 2147483647 w 387"/>
              <a:gd name="T87" fmla="*/ 2147483647 h 454"/>
              <a:gd name="T88" fmla="*/ 2147483647 w 387"/>
              <a:gd name="T89" fmla="*/ 2147483647 h 454"/>
              <a:gd name="T90" fmla="*/ 2147483647 w 387"/>
              <a:gd name="T91" fmla="*/ 2147483647 h 454"/>
              <a:gd name="T92" fmla="*/ 2147483647 w 387"/>
              <a:gd name="T93" fmla="*/ 2147483647 h 454"/>
              <a:gd name="T94" fmla="*/ 2147483647 w 387"/>
              <a:gd name="T95" fmla="*/ 2147483647 h 454"/>
              <a:gd name="T96" fmla="*/ 2147483647 w 387"/>
              <a:gd name="T97" fmla="*/ 2147483647 h 454"/>
              <a:gd name="T98" fmla="*/ 2147483647 w 387"/>
              <a:gd name="T99" fmla="*/ 2147483647 h 454"/>
              <a:gd name="T100" fmla="*/ 2147483647 w 387"/>
              <a:gd name="T101" fmla="*/ 2147483647 h 454"/>
              <a:gd name="T102" fmla="*/ 2147483647 w 387"/>
              <a:gd name="T103" fmla="*/ 2147483647 h 454"/>
              <a:gd name="T104" fmla="*/ 2147483647 w 387"/>
              <a:gd name="T105" fmla="*/ 2147483647 h 454"/>
              <a:gd name="T106" fmla="*/ 2147483647 w 387"/>
              <a:gd name="T107" fmla="*/ 2147483647 h 454"/>
              <a:gd name="T108" fmla="*/ 2147483647 w 387"/>
              <a:gd name="T109" fmla="*/ 2147483647 h 454"/>
              <a:gd name="T110" fmla="*/ 2147483647 w 387"/>
              <a:gd name="T111" fmla="*/ 2147483647 h 454"/>
              <a:gd name="T112" fmla="*/ 2147483647 w 387"/>
              <a:gd name="T113" fmla="*/ 2147483647 h 454"/>
              <a:gd name="T114" fmla="*/ 2147483647 w 387"/>
              <a:gd name="T115" fmla="*/ 2147483647 h 454"/>
              <a:gd name="T116" fmla="*/ 2147483647 w 387"/>
              <a:gd name="T117" fmla="*/ 2147483647 h 454"/>
              <a:gd name="T118" fmla="*/ 2147483647 w 387"/>
              <a:gd name="T119" fmla="*/ 2147483647 h 454"/>
              <a:gd name="T120" fmla="*/ 2147483647 w 387"/>
              <a:gd name="T121" fmla="*/ 2147483647 h 454"/>
              <a:gd name="T122" fmla="*/ 2147483647 w 387"/>
              <a:gd name="T123" fmla="*/ 2147483647 h 454"/>
              <a:gd name="T124" fmla="*/ 2147483647 w 387"/>
              <a:gd name="T125" fmla="*/ 2147483647 h 4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7"/>
              <a:gd name="T190" fmla="*/ 0 h 454"/>
              <a:gd name="T191" fmla="*/ 387 w 387"/>
              <a:gd name="T192" fmla="*/ 454 h 4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7" h="454">
                <a:moveTo>
                  <a:pt x="385" y="425"/>
                </a:moveTo>
                <a:lnTo>
                  <a:pt x="385" y="425"/>
                </a:lnTo>
                <a:lnTo>
                  <a:pt x="384" y="422"/>
                </a:lnTo>
                <a:lnTo>
                  <a:pt x="382" y="420"/>
                </a:lnTo>
                <a:lnTo>
                  <a:pt x="379" y="417"/>
                </a:lnTo>
                <a:lnTo>
                  <a:pt x="369" y="413"/>
                </a:lnTo>
                <a:lnTo>
                  <a:pt x="353" y="411"/>
                </a:lnTo>
                <a:lnTo>
                  <a:pt x="333" y="410"/>
                </a:lnTo>
                <a:lnTo>
                  <a:pt x="334" y="394"/>
                </a:lnTo>
                <a:lnTo>
                  <a:pt x="334" y="381"/>
                </a:lnTo>
                <a:lnTo>
                  <a:pt x="333" y="378"/>
                </a:lnTo>
                <a:lnTo>
                  <a:pt x="330" y="376"/>
                </a:lnTo>
                <a:lnTo>
                  <a:pt x="328" y="375"/>
                </a:lnTo>
                <a:lnTo>
                  <a:pt x="324" y="376"/>
                </a:lnTo>
                <a:lnTo>
                  <a:pt x="319" y="384"/>
                </a:lnTo>
                <a:lnTo>
                  <a:pt x="314" y="392"/>
                </a:lnTo>
                <a:lnTo>
                  <a:pt x="305" y="408"/>
                </a:lnTo>
                <a:lnTo>
                  <a:pt x="300" y="408"/>
                </a:lnTo>
                <a:lnTo>
                  <a:pt x="295" y="408"/>
                </a:lnTo>
                <a:lnTo>
                  <a:pt x="305" y="394"/>
                </a:lnTo>
                <a:lnTo>
                  <a:pt x="318" y="380"/>
                </a:lnTo>
                <a:lnTo>
                  <a:pt x="319" y="378"/>
                </a:lnTo>
                <a:lnTo>
                  <a:pt x="319" y="375"/>
                </a:lnTo>
                <a:lnTo>
                  <a:pt x="319" y="374"/>
                </a:lnTo>
                <a:lnTo>
                  <a:pt x="318" y="371"/>
                </a:lnTo>
                <a:lnTo>
                  <a:pt x="315" y="371"/>
                </a:lnTo>
                <a:lnTo>
                  <a:pt x="314" y="370"/>
                </a:lnTo>
                <a:lnTo>
                  <a:pt x="311" y="370"/>
                </a:lnTo>
                <a:lnTo>
                  <a:pt x="309" y="371"/>
                </a:lnTo>
                <a:lnTo>
                  <a:pt x="301" y="380"/>
                </a:lnTo>
                <a:lnTo>
                  <a:pt x="293" y="389"/>
                </a:lnTo>
                <a:lnTo>
                  <a:pt x="280" y="408"/>
                </a:lnTo>
                <a:lnTo>
                  <a:pt x="274" y="408"/>
                </a:lnTo>
                <a:lnTo>
                  <a:pt x="289" y="390"/>
                </a:lnTo>
                <a:lnTo>
                  <a:pt x="305" y="374"/>
                </a:lnTo>
                <a:lnTo>
                  <a:pt x="306" y="372"/>
                </a:lnTo>
                <a:lnTo>
                  <a:pt x="306" y="370"/>
                </a:lnTo>
                <a:lnTo>
                  <a:pt x="305" y="367"/>
                </a:lnTo>
                <a:lnTo>
                  <a:pt x="305" y="366"/>
                </a:lnTo>
                <a:lnTo>
                  <a:pt x="302" y="365"/>
                </a:lnTo>
                <a:lnTo>
                  <a:pt x="301" y="365"/>
                </a:lnTo>
                <a:lnTo>
                  <a:pt x="298" y="365"/>
                </a:lnTo>
                <a:lnTo>
                  <a:pt x="296" y="366"/>
                </a:lnTo>
                <a:lnTo>
                  <a:pt x="278" y="386"/>
                </a:lnTo>
                <a:lnTo>
                  <a:pt x="260" y="408"/>
                </a:lnTo>
                <a:lnTo>
                  <a:pt x="243" y="407"/>
                </a:lnTo>
                <a:lnTo>
                  <a:pt x="260" y="393"/>
                </a:lnTo>
                <a:lnTo>
                  <a:pt x="260" y="392"/>
                </a:lnTo>
                <a:lnTo>
                  <a:pt x="274" y="383"/>
                </a:lnTo>
                <a:lnTo>
                  <a:pt x="288" y="372"/>
                </a:lnTo>
                <a:lnTo>
                  <a:pt x="291" y="370"/>
                </a:lnTo>
                <a:lnTo>
                  <a:pt x="293" y="367"/>
                </a:lnTo>
                <a:lnTo>
                  <a:pt x="293" y="366"/>
                </a:lnTo>
                <a:lnTo>
                  <a:pt x="297" y="361"/>
                </a:lnTo>
                <a:lnTo>
                  <a:pt x="300" y="356"/>
                </a:lnTo>
                <a:lnTo>
                  <a:pt x="300" y="353"/>
                </a:lnTo>
                <a:lnTo>
                  <a:pt x="298" y="351"/>
                </a:lnTo>
                <a:lnTo>
                  <a:pt x="296" y="348"/>
                </a:lnTo>
                <a:lnTo>
                  <a:pt x="291" y="348"/>
                </a:lnTo>
                <a:lnTo>
                  <a:pt x="286" y="348"/>
                </a:lnTo>
                <a:lnTo>
                  <a:pt x="288" y="343"/>
                </a:lnTo>
                <a:lnTo>
                  <a:pt x="289" y="340"/>
                </a:lnTo>
                <a:lnTo>
                  <a:pt x="288" y="339"/>
                </a:lnTo>
                <a:lnTo>
                  <a:pt x="288" y="337"/>
                </a:lnTo>
                <a:lnTo>
                  <a:pt x="286" y="335"/>
                </a:lnTo>
                <a:lnTo>
                  <a:pt x="282" y="334"/>
                </a:lnTo>
                <a:lnTo>
                  <a:pt x="275" y="334"/>
                </a:lnTo>
                <a:lnTo>
                  <a:pt x="279" y="330"/>
                </a:lnTo>
                <a:lnTo>
                  <a:pt x="282" y="326"/>
                </a:lnTo>
                <a:lnTo>
                  <a:pt x="283" y="322"/>
                </a:lnTo>
                <a:lnTo>
                  <a:pt x="282" y="319"/>
                </a:lnTo>
                <a:lnTo>
                  <a:pt x="278" y="317"/>
                </a:lnTo>
                <a:lnTo>
                  <a:pt x="273" y="316"/>
                </a:lnTo>
                <a:lnTo>
                  <a:pt x="277" y="312"/>
                </a:lnTo>
                <a:lnTo>
                  <a:pt x="280" y="308"/>
                </a:lnTo>
                <a:lnTo>
                  <a:pt x="280" y="306"/>
                </a:lnTo>
                <a:lnTo>
                  <a:pt x="280" y="303"/>
                </a:lnTo>
                <a:lnTo>
                  <a:pt x="278" y="301"/>
                </a:lnTo>
                <a:lnTo>
                  <a:pt x="275" y="299"/>
                </a:lnTo>
                <a:lnTo>
                  <a:pt x="269" y="298"/>
                </a:lnTo>
                <a:lnTo>
                  <a:pt x="263" y="297"/>
                </a:lnTo>
                <a:lnTo>
                  <a:pt x="261" y="297"/>
                </a:lnTo>
                <a:lnTo>
                  <a:pt x="270" y="293"/>
                </a:lnTo>
                <a:lnTo>
                  <a:pt x="273" y="289"/>
                </a:lnTo>
                <a:lnTo>
                  <a:pt x="275" y="285"/>
                </a:lnTo>
                <a:lnTo>
                  <a:pt x="277" y="283"/>
                </a:lnTo>
                <a:lnTo>
                  <a:pt x="275" y="280"/>
                </a:lnTo>
                <a:lnTo>
                  <a:pt x="274" y="278"/>
                </a:lnTo>
                <a:lnTo>
                  <a:pt x="271" y="276"/>
                </a:lnTo>
                <a:lnTo>
                  <a:pt x="264" y="275"/>
                </a:lnTo>
                <a:lnTo>
                  <a:pt x="257" y="275"/>
                </a:lnTo>
                <a:lnTo>
                  <a:pt x="265" y="270"/>
                </a:lnTo>
                <a:lnTo>
                  <a:pt x="269" y="266"/>
                </a:lnTo>
                <a:lnTo>
                  <a:pt x="271" y="264"/>
                </a:lnTo>
                <a:lnTo>
                  <a:pt x="273" y="260"/>
                </a:lnTo>
                <a:lnTo>
                  <a:pt x="271" y="257"/>
                </a:lnTo>
                <a:lnTo>
                  <a:pt x="270" y="256"/>
                </a:lnTo>
                <a:lnTo>
                  <a:pt x="268" y="253"/>
                </a:lnTo>
                <a:lnTo>
                  <a:pt x="260" y="252"/>
                </a:lnTo>
                <a:lnTo>
                  <a:pt x="254" y="252"/>
                </a:lnTo>
                <a:lnTo>
                  <a:pt x="260" y="247"/>
                </a:lnTo>
                <a:lnTo>
                  <a:pt x="265" y="241"/>
                </a:lnTo>
                <a:lnTo>
                  <a:pt x="266" y="237"/>
                </a:lnTo>
                <a:lnTo>
                  <a:pt x="265" y="234"/>
                </a:lnTo>
                <a:lnTo>
                  <a:pt x="264" y="232"/>
                </a:lnTo>
                <a:lnTo>
                  <a:pt x="260" y="230"/>
                </a:lnTo>
                <a:lnTo>
                  <a:pt x="254" y="228"/>
                </a:lnTo>
                <a:lnTo>
                  <a:pt x="247" y="228"/>
                </a:lnTo>
                <a:lnTo>
                  <a:pt x="246" y="228"/>
                </a:lnTo>
                <a:lnTo>
                  <a:pt x="254" y="221"/>
                </a:lnTo>
                <a:lnTo>
                  <a:pt x="257" y="218"/>
                </a:lnTo>
                <a:lnTo>
                  <a:pt x="260" y="214"/>
                </a:lnTo>
                <a:lnTo>
                  <a:pt x="260" y="210"/>
                </a:lnTo>
                <a:lnTo>
                  <a:pt x="260" y="206"/>
                </a:lnTo>
                <a:lnTo>
                  <a:pt x="257" y="203"/>
                </a:lnTo>
                <a:lnTo>
                  <a:pt x="255" y="202"/>
                </a:lnTo>
                <a:lnTo>
                  <a:pt x="248" y="200"/>
                </a:lnTo>
                <a:lnTo>
                  <a:pt x="242" y="198"/>
                </a:lnTo>
                <a:lnTo>
                  <a:pt x="238" y="198"/>
                </a:lnTo>
                <a:lnTo>
                  <a:pt x="246" y="192"/>
                </a:lnTo>
                <a:lnTo>
                  <a:pt x="250" y="188"/>
                </a:lnTo>
                <a:lnTo>
                  <a:pt x="251" y="184"/>
                </a:lnTo>
                <a:lnTo>
                  <a:pt x="252" y="182"/>
                </a:lnTo>
                <a:lnTo>
                  <a:pt x="252" y="179"/>
                </a:lnTo>
                <a:lnTo>
                  <a:pt x="251" y="177"/>
                </a:lnTo>
                <a:lnTo>
                  <a:pt x="250" y="174"/>
                </a:lnTo>
                <a:lnTo>
                  <a:pt x="245" y="171"/>
                </a:lnTo>
                <a:lnTo>
                  <a:pt x="239" y="170"/>
                </a:lnTo>
                <a:lnTo>
                  <a:pt x="243" y="166"/>
                </a:lnTo>
                <a:lnTo>
                  <a:pt x="247" y="160"/>
                </a:lnTo>
                <a:lnTo>
                  <a:pt x="247" y="156"/>
                </a:lnTo>
                <a:lnTo>
                  <a:pt x="246" y="152"/>
                </a:lnTo>
                <a:lnTo>
                  <a:pt x="242" y="150"/>
                </a:lnTo>
                <a:lnTo>
                  <a:pt x="238" y="147"/>
                </a:lnTo>
                <a:lnTo>
                  <a:pt x="241" y="145"/>
                </a:lnTo>
                <a:lnTo>
                  <a:pt x="243" y="139"/>
                </a:lnTo>
                <a:lnTo>
                  <a:pt x="245" y="137"/>
                </a:lnTo>
                <a:lnTo>
                  <a:pt x="245" y="134"/>
                </a:lnTo>
                <a:lnTo>
                  <a:pt x="243" y="132"/>
                </a:lnTo>
                <a:lnTo>
                  <a:pt x="242" y="129"/>
                </a:lnTo>
                <a:lnTo>
                  <a:pt x="238" y="127"/>
                </a:lnTo>
                <a:lnTo>
                  <a:pt x="233" y="124"/>
                </a:lnTo>
                <a:lnTo>
                  <a:pt x="238" y="119"/>
                </a:lnTo>
                <a:lnTo>
                  <a:pt x="238" y="115"/>
                </a:lnTo>
                <a:lnTo>
                  <a:pt x="238" y="113"/>
                </a:lnTo>
                <a:lnTo>
                  <a:pt x="237" y="110"/>
                </a:lnTo>
                <a:lnTo>
                  <a:pt x="234" y="107"/>
                </a:lnTo>
                <a:lnTo>
                  <a:pt x="229" y="105"/>
                </a:lnTo>
                <a:lnTo>
                  <a:pt x="223" y="104"/>
                </a:lnTo>
                <a:lnTo>
                  <a:pt x="220" y="102"/>
                </a:lnTo>
                <a:lnTo>
                  <a:pt x="228" y="98"/>
                </a:lnTo>
                <a:lnTo>
                  <a:pt x="231" y="96"/>
                </a:lnTo>
                <a:lnTo>
                  <a:pt x="233" y="92"/>
                </a:lnTo>
                <a:lnTo>
                  <a:pt x="234" y="90"/>
                </a:lnTo>
                <a:lnTo>
                  <a:pt x="234" y="87"/>
                </a:lnTo>
                <a:lnTo>
                  <a:pt x="233" y="84"/>
                </a:lnTo>
                <a:lnTo>
                  <a:pt x="232" y="82"/>
                </a:lnTo>
                <a:lnTo>
                  <a:pt x="227" y="79"/>
                </a:lnTo>
                <a:lnTo>
                  <a:pt x="222" y="77"/>
                </a:lnTo>
                <a:lnTo>
                  <a:pt x="228" y="73"/>
                </a:lnTo>
                <a:lnTo>
                  <a:pt x="232" y="68"/>
                </a:lnTo>
                <a:lnTo>
                  <a:pt x="233" y="63"/>
                </a:lnTo>
                <a:lnTo>
                  <a:pt x="232" y="59"/>
                </a:lnTo>
                <a:lnTo>
                  <a:pt x="228" y="56"/>
                </a:lnTo>
                <a:lnTo>
                  <a:pt x="224" y="54"/>
                </a:lnTo>
                <a:lnTo>
                  <a:pt x="227" y="52"/>
                </a:lnTo>
                <a:lnTo>
                  <a:pt x="229" y="50"/>
                </a:lnTo>
                <a:lnTo>
                  <a:pt x="231" y="47"/>
                </a:lnTo>
                <a:lnTo>
                  <a:pt x="232" y="45"/>
                </a:lnTo>
                <a:lnTo>
                  <a:pt x="231" y="42"/>
                </a:lnTo>
                <a:lnTo>
                  <a:pt x="229" y="40"/>
                </a:lnTo>
                <a:lnTo>
                  <a:pt x="224" y="37"/>
                </a:lnTo>
                <a:lnTo>
                  <a:pt x="219" y="36"/>
                </a:lnTo>
                <a:lnTo>
                  <a:pt x="223" y="32"/>
                </a:lnTo>
                <a:lnTo>
                  <a:pt x="227" y="29"/>
                </a:lnTo>
                <a:lnTo>
                  <a:pt x="228" y="26"/>
                </a:lnTo>
                <a:lnTo>
                  <a:pt x="228" y="23"/>
                </a:lnTo>
                <a:lnTo>
                  <a:pt x="227" y="20"/>
                </a:lnTo>
                <a:lnTo>
                  <a:pt x="225" y="19"/>
                </a:lnTo>
                <a:lnTo>
                  <a:pt x="219" y="15"/>
                </a:lnTo>
                <a:lnTo>
                  <a:pt x="214" y="14"/>
                </a:lnTo>
                <a:lnTo>
                  <a:pt x="204" y="13"/>
                </a:lnTo>
                <a:lnTo>
                  <a:pt x="193" y="11"/>
                </a:lnTo>
                <a:lnTo>
                  <a:pt x="172" y="11"/>
                </a:lnTo>
                <a:lnTo>
                  <a:pt x="128" y="14"/>
                </a:lnTo>
                <a:lnTo>
                  <a:pt x="124" y="11"/>
                </a:lnTo>
                <a:lnTo>
                  <a:pt x="119" y="9"/>
                </a:lnTo>
                <a:lnTo>
                  <a:pt x="115" y="5"/>
                </a:lnTo>
                <a:lnTo>
                  <a:pt x="110" y="2"/>
                </a:lnTo>
                <a:lnTo>
                  <a:pt x="105" y="1"/>
                </a:lnTo>
                <a:lnTo>
                  <a:pt x="99" y="0"/>
                </a:lnTo>
                <a:lnTo>
                  <a:pt x="87" y="1"/>
                </a:lnTo>
                <a:lnTo>
                  <a:pt x="77" y="1"/>
                </a:lnTo>
                <a:lnTo>
                  <a:pt x="72" y="2"/>
                </a:lnTo>
                <a:lnTo>
                  <a:pt x="69" y="5"/>
                </a:lnTo>
                <a:lnTo>
                  <a:pt x="67" y="8"/>
                </a:lnTo>
                <a:lnTo>
                  <a:pt x="65" y="10"/>
                </a:lnTo>
                <a:lnTo>
                  <a:pt x="64" y="15"/>
                </a:lnTo>
                <a:lnTo>
                  <a:pt x="64" y="17"/>
                </a:lnTo>
                <a:lnTo>
                  <a:pt x="64" y="37"/>
                </a:lnTo>
                <a:lnTo>
                  <a:pt x="60" y="58"/>
                </a:lnTo>
                <a:lnTo>
                  <a:pt x="55" y="77"/>
                </a:lnTo>
                <a:lnTo>
                  <a:pt x="49" y="95"/>
                </a:lnTo>
                <a:lnTo>
                  <a:pt x="42" y="110"/>
                </a:lnTo>
                <a:lnTo>
                  <a:pt x="35" y="124"/>
                </a:lnTo>
                <a:lnTo>
                  <a:pt x="24" y="143"/>
                </a:lnTo>
                <a:lnTo>
                  <a:pt x="19" y="152"/>
                </a:lnTo>
                <a:lnTo>
                  <a:pt x="13" y="162"/>
                </a:lnTo>
                <a:lnTo>
                  <a:pt x="8" y="175"/>
                </a:lnTo>
                <a:lnTo>
                  <a:pt x="3" y="189"/>
                </a:lnTo>
                <a:lnTo>
                  <a:pt x="0" y="205"/>
                </a:lnTo>
                <a:lnTo>
                  <a:pt x="0" y="212"/>
                </a:lnTo>
                <a:lnTo>
                  <a:pt x="1" y="220"/>
                </a:lnTo>
                <a:lnTo>
                  <a:pt x="3" y="228"/>
                </a:lnTo>
                <a:lnTo>
                  <a:pt x="5" y="237"/>
                </a:lnTo>
                <a:lnTo>
                  <a:pt x="10" y="244"/>
                </a:lnTo>
                <a:lnTo>
                  <a:pt x="15" y="252"/>
                </a:lnTo>
                <a:lnTo>
                  <a:pt x="22" y="261"/>
                </a:lnTo>
                <a:lnTo>
                  <a:pt x="27" y="273"/>
                </a:lnTo>
                <a:lnTo>
                  <a:pt x="31" y="285"/>
                </a:lnTo>
                <a:lnTo>
                  <a:pt x="35" y="301"/>
                </a:lnTo>
                <a:lnTo>
                  <a:pt x="37" y="316"/>
                </a:lnTo>
                <a:lnTo>
                  <a:pt x="39" y="333"/>
                </a:lnTo>
                <a:lnTo>
                  <a:pt x="41" y="366"/>
                </a:lnTo>
                <a:lnTo>
                  <a:pt x="42" y="397"/>
                </a:lnTo>
                <a:lnTo>
                  <a:pt x="42" y="424"/>
                </a:lnTo>
                <a:lnTo>
                  <a:pt x="41" y="448"/>
                </a:lnTo>
                <a:lnTo>
                  <a:pt x="54" y="448"/>
                </a:lnTo>
                <a:lnTo>
                  <a:pt x="53" y="380"/>
                </a:lnTo>
                <a:lnTo>
                  <a:pt x="54" y="331"/>
                </a:lnTo>
                <a:lnTo>
                  <a:pt x="55" y="299"/>
                </a:lnTo>
                <a:lnTo>
                  <a:pt x="56" y="288"/>
                </a:lnTo>
                <a:lnTo>
                  <a:pt x="59" y="280"/>
                </a:lnTo>
                <a:lnTo>
                  <a:pt x="62" y="276"/>
                </a:lnTo>
                <a:lnTo>
                  <a:pt x="64" y="274"/>
                </a:lnTo>
                <a:lnTo>
                  <a:pt x="67" y="274"/>
                </a:lnTo>
                <a:lnTo>
                  <a:pt x="71" y="275"/>
                </a:lnTo>
                <a:lnTo>
                  <a:pt x="79" y="280"/>
                </a:lnTo>
                <a:lnTo>
                  <a:pt x="91" y="289"/>
                </a:lnTo>
                <a:lnTo>
                  <a:pt x="97" y="293"/>
                </a:lnTo>
                <a:lnTo>
                  <a:pt x="103" y="299"/>
                </a:lnTo>
                <a:lnTo>
                  <a:pt x="114" y="315"/>
                </a:lnTo>
                <a:lnTo>
                  <a:pt x="126" y="333"/>
                </a:lnTo>
                <a:lnTo>
                  <a:pt x="135" y="353"/>
                </a:lnTo>
                <a:lnTo>
                  <a:pt x="152" y="395"/>
                </a:lnTo>
                <a:lnTo>
                  <a:pt x="168" y="431"/>
                </a:lnTo>
                <a:lnTo>
                  <a:pt x="172" y="438"/>
                </a:lnTo>
                <a:lnTo>
                  <a:pt x="178" y="444"/>
                </a:lnTo>
                <a:lnTo>
                  <a:pt x="187" y="448"/>
                </a:lnTo>
                <a:lnTo>
                  <a:pt x="197" y="450"/>
                </a:lnTo>
                <a:lnTo>
                  <a:pt x="209" y="453"/>
                </a:lnTo>
                <a:lnTo>
                  <a:pt x="222" y="454"/>
                </a:lnTo>
                <a:lnTo>
                  <a:pt x="248" y="454"/>
                </a:lnTo>
                <a:lnTo>
                  <a:pt x="278" y="452"/>
                </a:lnTo>
                <a:lnTo>
                  <a:pt x="305" y="449"/>
                </a:lnTo>
                <a:lnTo>
                  <a:pt x="329" y="447"/>
                </a:lnTo>
                <a:lnTo>
                  <a:pt x="348" y="445"/>
                </a:lnTo>
                <a:lnTo>
                  <a:pt x="360" y="444"/>
                </a:lnTo>
                <a:lnTo>
                  <a:pt x="370" y="442"/>
                </a:lnTo>
                <a:lnTo>
                  <a:pt x="376" y="439"/>
                </a:lnTo>
                <a:lnTo>
                  <a:pt x="382" y="436"/>
                </a:lnTo>
                <a:lnTo>
                  <a:pt x="385" y="434"/>
                </a:lnTo>
                <a:lnTo>
                  <a:pt x="387" y="430"/>
                </a:lnTo>
                <a:lnTo>
                  <a:pt x="387" y="427"/>
                </a:lnTo>
                <a:lnTo>
                  <a:pt x="385" y="425"/>
                </a:lnTo>
                <a:close/>
                <a:moveTo>
                  <a:pt x="129" y="34"/>
                </a:moveTo>
                <a:lnTo>
                  <a:pt x="129" y="34"/>
                </a:lnTo>
                <a:lnTo>
                  <a:pt x="123" y="34"/>
                </a:lnTo>
                <a:lnTo>
                  <a:pt x="123" y="26"/>
                </a:lnTo>
                <a:lnTo>
                  <a:pt x="127" y="26"/>
                </a:lnTo>
                <a:lnTo>
                  <a:pt x="129" y="34"/>
                </a:lnTo>
                <a:close/>
                <a:moveTo>
                  <a:pt x="181" y="43"/>
                </a:moveTo>
                <a:lnTo>
                  <a:pt x="181" y="43"/>
                </a:lnTo>
                <a:lnTo>
                  <a:pt x="197" y="45"/>
                </a:lnTo>
                <a:lnTo>
                  <a:pt x="214" y="46"/>
                </a:lnTo>
                <a:lnTo>
                  <a:pt x="205" y="49"/>
                </a:lnTo>
                <a:lnTo>
                  <a:pt x="193" y="50"/>
                </a:lnTo>
                <a:lnTo>
                  <a:pt x="183" y="51"/>
                </a:lnTo>
                <a:lnTo>
                  <a:pt x="182" y="51"/>
                </a:lnTo>
                <a:lnTo>
                  <a:pt x="161" y="55"/>
                </a:lnTo>
                <a:lnTo>
                  <a:pt x="140" y="58"/>
                </a:lnTo>
                <a:lnTo>
                  <a:pt x="140" y="47"/>
                </a:lnTo>
                <a:lnTo>
                  <a:pt x="138" y="46"/>
                </a:lnTo>
                <a:lnTo>
                  <a:pt x="181" y="43"/>
                </a:lnTo>
                <a:close/>
                <a:moveTo>
                  <a:pt x="182" y="104"/>
                </a:moveTo>
                <a:lnTo>
                  <a:pt x="182" y="104"/>
                </a:lnTo>
                <a:lnTo>
                  <a:pt x="142" y="109"/>
                </a:lnTo>
                <a:lnTo>
                  <a:pt x="141" y="95"/>
                </a:lnTo>
                <a:lnTo>
                  <a:pt x="161" y="92"/>
                </a:lnTo>
                <a:lnTo>
                  <a:pt x="183" y="90"/>
                </a:lnTo>
                <a:lnTo>
                  <a:pt x="200" y="88"/>
                </a:lnTo>
                <a:lnTo>
                  <a:pt x="209" y="88"/>
                </a:lnTo>
                <a:lnTo>
                  <a:pt x="216" y="90"/>
                </a:lnTo>
                <a:lnTo>
                  <a:pt x="207" y="92"/>
                </a:lnTo>
                <a:lnTo>
                  <a:pt x="196" y="96"/>
                </a:lnTo>
                <a:lnTo>
                  <a:pt x="186" y="98"/>
                </a:lnTo>
                <a:lnTo>
                  <a:pt x="183" y="100"/>
                </a:lnTo>
                <a:lnTo>
                  <a:pt x="182" y="104"/>
                </a:lnTo>
                <a:close/>
                <a:moveTo>
                  <a:pt x="136" y="136"/>
                </a:moveTo>
                <a:lnTo>
                  <a:pt x="136" y="136"/>
                </a:lnTo>
                <a:lnTo>
                  <a:pt x="129" y="137"/>
                </a:lnTo>
                <a:lnTo>
                  <a:pt x="128" y="123"/>
                </a:lnTo>
                <a:lnTo>
                  <a:pt x="135" y="123"/>
                </a:lnTo>
                <a:lnTo>
                  <a:pt x="136" y="136"/>
                </a:lnTo>
                <a:close/>
                <a:moveTo>
                  <a:pt x="191" y="141"/>
                </a:moveTo>
                <a:lnTo>
                  <a:pt x="191" y="141"/>
                </a:lnTo>
                <a:lnTo>
                  <a:pt x="209" y="138"/>
                </a:lnTo>
                <a:lnTo>
                  <a:pt x="218" y="137"/>
                </a:lnTo>
                <a:lnTo>
                  <a:pt x="227" y="138"/>
                </a:lnTo>
                <a:lnTo>
                  <a:pt x="216" y="142"/>
                </a:lnTo>
                <a:lnTo>
                  <a:pt x="205" y="146"/>
                </a:lnTo>
                <a:lnTo>
                  <a:pt x="195" y="150"/>
                </a:lnTo>
                <a:lnTo>
                  <a:pt x="193" y="151"/>
                </a:lnTo>
                <a:lnTo>
                  <a:pt x="170" y="156"/>
                </a:lnTo>
                <a:lnTo>
                  <a:pt x="149" y="162"/>
                </a:lnTo>
                <a:lnTo>
                  <a:pt x="146" y="150"/>
                </a:lnTo>
                <a:lnTo>
                  <a:pt x="168" y="145"/>
                </a:lnTo>
                <a:lnTo>
                  <a:pt x="191" y="141"/>
                </a:lnTo>
                <a:close/>
                <a:moveTo>
                  <a:pt x="219" y="165"/>
                </a:moveTo>
                <a:lnTo>
                  <a:pt x="219" y="165"/>
                </a:lnTo>
                <a:lnTo>
                  <a:pt x="200" y="173"/>
                </a:lnTo>
                <a:lnTo>
                  <a:pt x="177" y="179"/>
                </a:lnTo>
                <a:lnTo>
                  <a:pt x="154" y="186"/>
                </a:lnTo>
                <a:lnTo>
                  <a:pt x="151" y="177"/>
                </a:lnTo>
                <a:lnTo>
                  <a:pt x="193" y="166"/>
                </a:lnTo>
                <a:lnTo>
                  <a:pt x="211" y="162"/>
                </a:lnTo>
                <a:lnTo>
                  <a:pt x="220" y="161"/>
                </a:lnTo>
                <a:lnTo>
                  <a:pt x="229" y="160"/>
                </a:lnTo>
                <a:lnTo>
                  <a:pt x="219" y="165"/>
                </a:lnTo>
                <a:close/>
                <a:moveTo>
                  <a:pt x="156" y="216"/>
                </a:moveTo>
                <a:lnTo>
                  <a:pt x="156" y="216"/>
                </a:lnTo>
                <a:lnTo>
                  <a:pt x="149" y="218"/>
                </a:lnTo>
                <a:lnTo>
                  <a:pt x="143" y="202"/>
                </a:lnTo>
                <a:lnTo>
                  <a:pt x="151" y="201"/>
                </a:lnTo>
                <a:lnTo>
                  <a:pt x="156" y="216"/>
                </a:lnTo>
                <a:close/>
                <a:moveTo>
                  <a:pt x="164" y="239"/>
                </a:moveTo>
                <a:lnTo>
                  <a:pt x="164" y="239"/>
                </a:lnTo>
                <a:lnTo>
                  <a:pt x="165" y="243"/>
                </a:lnTo>
                <a:lnTo>
                  <a:pt x="159" y="246"/>
                </a:lnTo>
                <a:lnTo>
                  <a:pt x="154" y="232"/>
                </a:lnTo>
                <a:lnTo>
                  <a:pt x="160" y="229"/>
                </a:lnTo>
                <a:lnTo>
                  <a:pt x="164" y="239"/>
                </a:lnTo>
                <a:close/>
                <a:moveTo>
                  <a:pt x="173" y="267"/>
                </a:moveTo>
                <a:lnTo>
                  <a:pt x="173" y="267"/>
                </a:lnTo>
                <a:lnTo>
                  <a:pt x="165" y="269"/>
                </a:lnTo>
                <a:lnTo>
                  <a:pt x="163" y="258"/>
                </a:lnTo>
                <a:lnTo>
                  <a:pt x="170" y="256"/>
                </a:lnTo>
                <a:lnTo>
                  <a:pt x="173" y="267"/>
                </a:lnTo>
                <a:close/>
                <a:moveTo>
                  <a:pt x="181" y="289"/>
                </a:moveTo>
                <a:lnTo>
                  <a:pt x="181" y="289"/>
                </a:lnTo>
                <a:lnTo>
                  <a:pt x="172" y="292"/>
                </a:lnTo>
                <a:lnTo>
                  <a:pt x="169" y="280"/>
                </a:lnTo>
                <a:lnTo>
                  <a:pt x="177" y="279"/>
                </a:lnTo>
                <a:lnTo>
                  <a:pt x="181" y="289"/>
                </a:lnTo>
                <a:close/>
                <a:moveTo>
                  <a:pt x="187" y="311"/>
                </a:moveTo>
                <a:lnTo>
                  <a:pt x="187" y="311"/>
                </a:lnTo>
                <a:lnTo>
                  <a:pt x="178" y="315"/>
                </a:lnTo>
                <a:lnTo>
                  <a:pt x="175" y="303"/>
                </a:lnTo>
                <a:lnTo>
                  <a:pt x="184" y="301"/>
                </a:lnTo>
                <a:lnTo>
                  <a:pt x="187" y="311"/>
                </a:lnTo>
                <a:close/>
                <a:moveTo>
                  <a:pt x="222" y="315"/>
                </a:moveTo>
                <a:lnTo>
                  <a:pt x="222" y="315"/>
                </a:lnTo>
                <a:lnTo>
                  <a:pt x="242" y="311"/>
                </a:lnTo>
                <a:lnTo>
                  <a:pt x="261" y="310"/>
                </a:lnTo>
                <a:lnTo>
                  <a:pt x="250" y="314"/>
                </a:lnTo>
                <a:lnTo>
                  <a:pt x="227" y="321"/>
                </a:lnTo>
                <a:lnTo>
                  <a:pt x="201" y="329"/>
                </a:lnTo>
                <a:lnTo>
                  <a:pt x="199" y="321"/>
                </a:lnTo>
                <a:lnTo>
                  <a:pt x="222" y="315"/>
                </a:lnTo>
                <a:close/>
                <a:moveTo>
                  <a:pt x="260" y="352"/>
                </a:moveTo>
                <a:lnTo>
                  <a:pt x="260" y="352"/>
                </a:lnTo>
                <a:lnTo>
                  <a:pt x="237" y="363"/>
                </a:lnTo>
                <a:lnTo>
                  <a:pt x="234" y="366"/>
                </a:lnTo>
                <a:lnTo>
                  <a:pt x="233" y="367"/>
                </a:lnTo>
                <a:lnTo>
                  <a:pt x="233" y="370"/>
                </a:lnTo>
                <a:lnTo>
                  <a:pt x="234" y="371"/>
                </a:lnTo>
                <a:lnTo>
                  <a:pt x="215" y="383"/>
                </a:lnTo>
                <a:lnTo>
                  <a:pt x="210" y="366"/>
                </a:lnTo>
                <a:lnTo>
                  <a:pt x="232" y="357"/>
                </a:lnTo>
                <a:lnTo>
                  <a:pt x="251" y="351"/>
                </a:lnTo>
                <a:lnTo>
                  <a:pt x="270" y="347"/>
                </a:lnTo>
                <a:lnTo>
                  <a:pt x="260" y="352"/>
                </a:lnTo>
                <a:close/>
                <a:moveTo>
                  <a:pt x="224" y="407"/>
                </a:moveTo>
                <a:lnTo>
                  <a:pt x="224" y="407"/>
                </a:lnTo>
                <a:lnTo>
                  <a:pt x="201" y="426"/>
                </a:lnTo>
                <a:lnTo>
                  <a:pt x="197" y="424"/>
                </a:lnTo>
                <a:lnTo>
                  <a:pt x="196" y="420"/>
                </a:lnTo>
                <a:lnTo>
                  <a:pt x="195" y="416"/>
                </a:lnTo>
                <a:lnTo>
                  <a:pt x="193" y="411"/>
                </a:lnTo>
                <a:lnTo>
                  <a:pt x="215" y="398"/>
                </a:lnTo>
                <a:lnTo>
                  <a:pt x="219" y="403"/>
                </a:lnTo>
                <a:lnTo>
                  <a:pt x="224" y="407"/>
                </a:lnTo>
                <a:close/>
                <a:moveTo>
                  <a:pt x="184" y="347"/>
                </a:moveTo>
                <a:lnTo>
                  <a:pt x="184" y="347"/>
                </a:lnTo>
                <a:lnTo>
                  <a:pt x="196" y="343"/>
                </a:lnTo>
                <a:lnTo>
                  <a:pt x="200" y="356"/>
                </a:lnTo>
                <a:lnTo>
                  <a:pt x="200" y="357"/>
                </a:lnTo>
                <a:lnTo>
                  <a:pt x="187" y="362"/>
                </a:lnTo>
                <a:lnTo>
                  <a:pt x="184" y="347"/>
                </a:lnTo>
                <a:close/>
                <a:moveTo>
                  <a:pt x="133" y="72"/>
                </a:moveTo>
                <a:lnTo>
                  <a:pt x="133" y="72"/>
                </a:lnTo>
                <a:lnTo>
                  <a:pt x="133" y="82"/>
                </a:lnTo>
                <a:lnTo>
                  <a:pt x="124" y="83"/>
                </a:lnTo>
                <a:lnTo>
                  <a:pt x="124" y="72"/>
                </a:lnTo>
                <a:lnTo>
                  <a:pt x="126" y="73"/>
                </a:lnTo>
                <a:lnTo>
                  <a:pt x="133" y="72"/>
                </a:lnTo>
                <a:close/>
                <a:moveTo>
                  <a:pt x="135" y="110"/>
                </a:moveTo>
                <a:lnTo>
                  <a:pt x="135" y="110"/>
                </a:lnTo>
                <a:lnTo>
                  <a:pt x="127" y="110"/>
                </a:lnTo>
                <a:lnTo>
                  <a:pt x="126" y="97"/>
                </a:lnTo>
                <a:lnTo>
                  <a:pt x="133" y="96"/>
                </a:lnTo>
                <a:lnTo>
                  <a:pt x="135" y="110"/>
                </a:lnTo>
                <a:close/>
                <a:moveTo>
                  <a:pt x="147" y="187"/>
                </a:moveTo>
                <a:lnTo>
                  <a:pt x="147" y="187"/>
                </a:lnTo>
                <a:lnTo>
                  <a:pt x="140" y="189"/>
                </a:lnTo>
                <a:lnTo>
                  <a:pt x="137" y="180"/>
                </a:lnTo>
                <a:lnTo>
                  <a:pt x="145" y="179"/>
                </a:lnTo>
                <a:lnTo>
                  <a:pt x="147" y="187"/>
                </a:lnTo>
                <a:close/>
                <a:moveTo>
                  <a:pt x="204" y="369"/>
                </a:moveTo>
                <a:lnTo>
                  <a:pt x="204" y="369"/>
                </a:lnTo>
                <a:lnTo>
                  <a:pt x="209" y="388"/>
                </a:lnTo>
                <a:lnTo>
                  <a:pt x="192" y="398"/>
                </a:lnTo>
                <a:lnTo>
                  <a:pt x="190" y="374"/>
                </a:lnTo>
                <a:lnTo>
                  <a:pt x="204" y="369"/>
                </a:lnTo>
                <a:close/>
                <a:moveTo>
                  <a:pt x="252" y="333"/>
                </a:moveTo>
                <a:lnTo>
                  <a:pt x="252" y="333"/>
                </a:lnTo>
                <a:lnTo>
                  <a:pt x="229" y="342"/>
                </a:lnTo>
                <a:lnTo>
                  <a:pt x="225" y="344"/>
                </a:lnTo>
                <a:lnTo>
                  <a:pt x="225" y="347"/>
                </a:lnTo>
                <a:lnTo>
                  <a:pt x="207" y="353"/>
                </a:lnTo>
                <a:lnTo>
                  <a:pt x="204" y="340"/>
                </a:lnTo>
                <a:lnTo>
                  <a:pt x="225" y="335"/>
                </a:lnTo>
                <a:lnTo>
                  <a:pt x="245" y="330"/>
                </a:lnTo>
                <a:lnTo>
                  <a:pt x="264" y="328"/>
                </a:lnTo>
                <a:lnTo>
                  <a:pt x="252" y="333"/>
                </a:lnTo>
                <a:close/>
                <a:moveTo>
                  <a:pt x="193" y="331"/>
                </a:moveTo>
                <a:lnTo>
                  <a:pt x="193" y="331"/>
                </a:lnTo>
                <a:lnTo>
                  <a:pt x="182" y="335"/>
                </a:lnTo>
                <a:lnTo>
                  <a:pt x="181" y="325"/>
                </a:lnTo>
                <a:lnTo>
                  <a:pt x="191" y="322"/>
                </a:lnTo>
                <a:lnTo>
                  <a:pt x="193" y="331"/>
                </a:lnTo>
                <a:close/>
                <a:moveTo>
                  <a:pt x="141" y="165"/>
                </a:moveTo>
                <a:lnTo>
                  <a:pt x="141" y="165"/>
                </a:lnTo>
                <a:lnTo>
                  <a:pt x="135" y="168"/>
                </a:lnTo>
                <a:lnTo>
                  <a:pt x="132" y="152"/>
                </a:lnTo>
                <a:lnTo>
                  <a:pt x="138" y="151"/>
                </a:lnTo>
                <a:lnTo>
                  <a:pt x="141" y="165"/>
                </a:lnTo>
                <a:close/>
                <a:moveTo>
                  <a:pt x="207" y="68"/>
                </a:moveTo>
                <a:lnTo>
                  <a:pt x="207" y="68"/>
                </a:lnTo>
                <a:lnTo>
                  <a:pt x="197" y="70"/>
                </a:lnTo>
                <a:lnTo>
                  <a:pt x="187" y="73"/>
                </a:lnTo>
                <a:lnTo>
                  <a:pt x="184" y="74"/>
                </a:lnTo>
                <a:lnTo>
                  <a:pt x="163" y="77"/>
                </a:lnTo>
                <a:lnTo>
                  <a:pt x="141" y="81"/>
                </a:lnTo>
                <a:lnTo>
                  <a:pt x="141" y="70"/>
                </a:lnTo>
                <a:lnTo>
                  <a:pt x="163" y="68"/>
                </a:lnTo>
                <a:lnTo>
                  <a:pt x="184" y="65"/>
                </a:lnTo>
                <a:lnTo>
                  <a:pt x="200" y="64"/>
                </a:lnTo>
                <a:lnTo>
                  <a:pt x="216" y="65"/>
                </a:lnTo>
                <a:lnTo>
                  <a:pt x="207" y="68"/>
                </a:lnTo>
                <a:close/>
                <a:moveTo>
                  <a:pt x="132" y="47"/>
                </a:moveTo>
                <a:lnTo>
                  <a:pt x="132" y="47"/>
                </a:lnTo>
                <a:lnTo>
                  <a:pt x="132" y="59"/>
                </a:lnTo>
                <a:lnTo>
                  <a:pt x="124" y="60"/>
                </a:lnTo>
                <a:lnTo>
                  <a:pt x="123" y="60"/>
                </a:lnTo>
                <a:lnTo>
                  <a:pt x="123" y="46"/>
                </a:lnTo>
                <a:lnTo>
                  <a:pt x="132" y="46"/>
                </a:lnTo>
                <a:lnTo>
                  <a:pt x="132" y="47"/>
                </a:lnTo>
                <a:close/>
                <a:moveTo>
                  <a:pt x="314" y="416"/>
                </a:moveTo>
                <a:lnTo>
                  <a:pt x="314" y="416"/>
                </a:lnTo>
                <a:lnTo>
                  <a:pt x="320" y="416"/>
                </a:lnTo>
                <a:lnTo>
                  <a:pt x="320" y="422"/>
                </a:lnTo>
                <a:lnTo>
                  <a:pt x="310" y="422"/>
                </a:lnTo>
                <a:lnTo>
                  <a:pt x="314" y="416"/>
                </a:lnTo>
                <a:close/>
                <a:moveTo>
                  <a:pt x="366" y="421"/>
                </a:moveTo>
                <a:lnTo>
                  <a:pt x="366" y="421"/>
                </a:lnTo>
                <a:lnTo>
                  <a:pt x="332" y="422"/>
                </a:lnTo>
                <a:lnTo>
                  <a:pt x="332" y="417"/>
                </a:lnTo>
                <a:lnTo>
                  <a:pt x="353" y="418"/>
                </a:lnTo>
                <a:lnTo>
                  <a:pt x="366" y="421"/>
                </a:lnTo>
                <a:close/>
                <a:moveTo>
                  <a:pt x="323" y="399"/>
                </a:moveTo>
                <a:lnTo>
                  <a:pt x="323" y="399"/>
                </a:lnTo>
                <a:lnTo>
                  <a:pt x="321" y="408"/>
                </a:lnTo>
                <a:lnTo>
                  <a:pt x="318" y="408"/>
                </a:lnTo>
                <a:lnTo>
                  <a:pt x="323" y="399"/>
                </a:lnTo>
                <a:close/>
                <a:moveTo>
                  <a:pt x="300" y="416"/>
                </a:moveTo>
                <a:lnTo>
                  <a:pt x="301" y="416"/>
                </a:lnTo>
                <a:lnTo>
                  <a:pt x="297" y="424"/>
                </a:lnTo>
                <a:lnTo>
                  <a:pt x="295" y="424"/>
                </a:lnTo>
                <a:lnTo>
                  <a:pt x="283" y="425"/>
                </a:lnTo>
                <a:lnTo>
                  <a:pt x="288" y="416"/>
                </a:lnTo>
                <a:lnTo>
                  <a:pt x="300" y="416"/>
                </a:lnTo>
                <a:close/>
                <a:moveTo>
                  <a:pt x="275" y="416"/>
                </a:moveTo>
                <a:lnTo>
                  <a:pt x="275" y="416"/>
                </a:lnTo>
                <a:lnTo>
                  <a:pt x="268" y="426"/>
                </a:lnTo>
                <a:lnTo>
                  <a:pt x="257" y="427"/>
                </a:lnTo>
                <a:lnTo>
                  <a:pt x="268" y="416"/>
                </a:lnTo>
                <a:lnTo>
                  <a:pt x="275" y="416"/>
                </a:lnTo>
                <a:close/>
                <a:moveTo>
                  <a:pt x="254" y="416"/>
                </a:moveTo>
                <a:lnTo>
                  <a:pt x="254" y="416"/>
                </a:lnTo>
                <a:lnTo>
                  <a:pt x="238" y="430"/>
                </a:lnTo>
                <a:lnTo>
                  <a:pt x="223" y="431"/>
                </a:lnTo>
                <a:lnTo>
                  <a:pt x="215" y="429"/>
                </a:lnTo>
                <a:lnTo>
                  <a:pt x="236" y="412"/>
                </a:lnTo>
                <a:lnTo>
                  <a:pt x="243" y="415"/>
                </a:lnTo>
                <a:lnTo>
                  <a:pt x="254" y="416"/>
                </a:lnTo>
                <a:close/>
                <a:moveTo>
                  <a:pt x="231" y="402"/>
                </a:moveTo>
                <a:lnTo>
                  <a:pt x="231" y="402"/>
                </a:lnTo>
                <a:lnTo>
                  <a:pt x="225" y="399"/>
                </a:lnTo>
                <a:lnTo>
                  <a:pt x="220" y="394"/>
                </a:lnTo>
                <a:lnTo>
                  <a:pt x="246" y="379"/>
                </a:lnTo>
                <a:lnTo>
                  <a:pt x="264" y="370"/>
                </a:lnTo>
                <a:lnTo>
                  <a:pt x="282" y="361"/>
                </a:lnTo>
                <a:lnTo>
                  <a:pt x="274" y="367"/>
                </a:lnTo>
                <a:lnTo>
                  <a:pt x="256" y="381"/>
                </a:lnTo>
                <a:lnTo>
                  <a:pt x="251" y="384"/>
                </a:lnTo>
                <a:lnTo>
                  <a:pt x="251" y="385"/>
                </a:lnTo>
                <a:lnTo>
                  <a:pt x="231" y="402"/>
                </a:lnTo>
                <a:close/>
                <a:moveTo>
                  <a:pt x="195" y="310"/>
                </a:moveTo>
                <a:lnTo>
                  <a:pt x="195" y="310"/>
                </a:lnTo>
                <a:lnTo>
                  <a:pt x="192" y="298"/>
                </a:lnTo>
                <a:lnTo>
                  <a:pt x="218" y="293"/>
                </a:lnTo>
                <a:lnTo>
                  <a:pt x="237" y="288"/>
                </a:lnTo>
                <a:lnTo>
                  <a:pt x="256" y="287"/>
                </a:lnTo>
                <a:lnTo>
                  <a:pt x="246" y="290"/>
                </a:lnTo>
                <a:lnTo>
                  <a:pt x="222" y="299"/>
                </a:lnTo>
                <a:lnTo>
                  <a:pt x="219" y="301"/>
                </a:lnTo>
                <a:lnTo>
                  <a:pt x="218" y="303"/>
                </a:lnTo>
                <a:lnTo>
                  <a:pt x="195" y="310"/>
                </a:lnTo>
                <a:close/>
                <a:moveTo>
                  <a:pt x="188" y="287"/>
                </a:moveTo>
                <a:lnTo>
                  <a:pt x="188" y="287"/>
                </a:lnTo>
                <a:lnTo>
                  <a:pt x="184" y="276"/>
                </a:lnTo>
                <a:lnTo>
                  <a:pt x="214" y="270"/>
                </a:lnTo>
                <a:lnTo>
                  <a:pt x="233" y="266"/>
                </a:lnTo>
                <a:lnTo>
                  <a:pt x="252" y="264"/>
                </a:lnTo>
                <a:lnTo>
                  <a:pt x="242" y="267"/>
                </a:lnTo>
                <a:lnTo>
                  <a:pt x="216" y="276"/>
                </a:lnTo>
                <a:lnTo>
                  <a:pt x="214" y="279"/>
                </a:lnTo>
                <a:lnTo>
                  <a:pt x="213" y="280"/>
                </a:lnTo>
                <a:lnTo>
                  <a:pt x="188" y="287"/>
                </a:lnTo>
                <a:close/>
                <a:moveTo>
                  <a:pt x="246" y="241"/>
                </a:moveTo>
                <a:lnTo>
                  <a:pt x="246" y="241"/>
                </a:lnTo>
                <a:lnTo>
                  <a:pt x="236" y="246"/>
                </a:lnTo>
                <a:lnTo>
                  <a:pt x="224" y="250"/>
                </a:lnTo>
                <a:lnTo>
                  <a:pt x="213" y="255"/>
                </a:lnTo>
                <a:lnTo>
                  <a:pt x="210" y="256"/>
                </a:lnTo>
                <a:lnTo>
                  <a:pt x="209" y="258"/>
                </a:lnTo>
                <a:lnTo>
                  <a:pt x="181" y="265"/>
                </a:lnTo>
                <a:lnTo>
                  <a:pt x="177" y="255"/>
                </a:lnTo>
                <a:lnTo>
                  <a:pt x="209" y="247"/>
                </a:lnTo>
                <a:lnTo>
                  <a:pt x="227" y="243"/>
                </a:lnTo>
                <a:lnTo>
                  <a:pt x="246" y="241"/>
                </a:lnTo>
                <a:close/>
                <a:moveTo>
                  <a:pt x="242" y="212"/>
                </a:moveTo>
                <a:lnTo>
                  <a:pt x="242" y="212"/>
                </a:lnTo>
                <a:lnTo>
                  <a:pt x="232" y="218"/>
                </a:lnTo>
                <a:lnTo>
                  <a:pt x="216" y="225"/>
                </a:lnTo>
                <a:lnTo>
                  <a:pt x="201" y="234"/>
                </a:lnTo>
                <a:lnTo>
                  <a:pt x="173" y="242"/>
                </a:lnTo>
                <a:lnTo>
                  <a:pt x="172" y="237"/>
                </a:lnTo>
                <a:lnTo>
                  <a:pt x="168" y="228"/>
                </a:lnTo>
                <a:lnTo>
                  <a:pt x="205" y="218"/>
                </a:lnTo>
                <a:lnTo>
                  <a:pt x="223" y="214"/>
                </a:lnTo>
                <a:lnTo>
                  <a:pt x="233" y="214"/>
                </a:lnTo>
                <a:lnTo>
                  <a:pt x="242" y="212"/>
                </a:lnTo>
                <a:close/>
                <a:moveTo>
                  <a:pt x="163" y="214"/>
                </a:moveTo>
                <a:lnTo>
                  <a:pt x="163" y="214"/>
                </a:lnTo>
                <a:lnTo>
                  <a:pt x="159" y="198"/>
                </a:lnTo>
                <a:lnTo>
                  <a:pt x="197" y="188"/>
                </a:lnTo>
                <a:lnTo>
                  <a:pt x="215" y="186"/>
                </a:lnTo>
                <a:lnTo>
                  <a:pt x="224" y="184"/>
                </a:lnTo>
                <a:lnTo>
                  <a:pt x="233" y="183"/>
                </a:lnTo>
                <a:lnTo>
                  <a:pt x="224" y="188"/>
                </a:lnTo>
                <a:lnTo>
                  <a:pt x="209" y="197"/>
                </a:lnTo>
                <a:lnTo>
                  <a:pt x="193" y="205"/>
                </a:lnTo>
                <a:lnTo>
                  <a:pt x="192" y="206"/>
                </a:lnTo>
                <a:lnTo>
                  <a:pt x="163" y="214"/>
                </a:lnTo>
                <a:close/>
                <a:moveTo>
                  <a:pt x="222" y="116"/>
                </a:moveTo>
                <a:lnTo>
                  <a:pt x="222" y="116"/>
                </a:lnTo>
                <a:lnTo>
                  <a:pt x="211" y="119"/>
                </a:lnTo>
                <a:lnTo>
                  <a:pt x="201" y="122"/>
                </a:lnTo>
                <a:lnTo>
                  <a:pt x="190" y="124"/>
                </a:lnTo>
                <a:lnTo>
                  <a:pt x="167" y="129"/>
                </a:lnTo>
                <a:lnTo>
                  <a:pt x="143" y="134"/>
                </a:lnTo>
                <a:lnTo>
                  <a:pt x="142" y="122"/>
                </a:lnTo>
                <a:lnTo>
                  <a:pt x="165" y="119"/>
                </a:lnTo>
                <a:lnTo>
                  <a:pt x="187" y="116"/>
                </a:lnTo>
                <a:lnTo>
                  <a:pt x="205" y="115"/>
                </a:lnTo>
                <a:lnTo>
                  <a:pt x="222" y="116"/>
                </a:lnTo>
                <a:close/>
                <a:moveTo>
                  <a:pt x="179" y="23"/>
                </a:moveTo>
                <a:lnTo>
                  <a:pt x="179" y="23"/>
                </a:lnTo>
                <a:lnTo>
                  <a:pt x="196" y="23"/>
                </a:lnTo>
                <a:lnTo>
                  <a:pt x="211" y="26"/>
                </a:lnTo>
                <a:lnTo>
                  <a:pt x="202" y="28"/>
                </a:lnTo>
                <a:lnTo>
                  <a:pt x="182" y="31"/>
                </a:lnTo>
                <a:lnTo>
                  <a:pt x="179" y="32"/>
                </a:lnTo>
                <a:lnTo>
                  <a:pt x="159" y="33"/>
                </a:lnTo>
                <a:lnTo>
                  <a:pt x="137" y="34"/>
                </a:lnTo>
                <a:lnTo>
                  <a:pt x="136" y="26"/>
                </a:lnTo>
                <a:lnTo>
                  <a:pt x="179" y="23"/>
                </a:lnTo>
                <a:close/>
              </a:path>
            </a:pathLst>
          </a:custGeom>
          <a:solidFill>
            <a:schemeClr val="tx1">
              <a:lumMod val="85000"/>
              <a:lumOff val="15000"/>
            </a:schemeClr>
          </a:solidFill>
          <a:ln>
            <a:noFill/>
          </a:ln>
        </p:spPr>
        <p:txBody>
          <a:bodyPr/>
          <a:lstStyle/>
          <a:p>
            <a:endParaRPr lang="zh-CN" altLang="en-US" dirty="0"/>
          </a:p>
        </p:txBody>
      </p:sp>
      <p:grpSp>
        <p:nvGrpSpPr>
          <p:cNvPr id="34" name="Group 106">
            <a:extLst>
              <a:ext uri="{FF2B5EF4-FFF2-40B4-BE49-F238E27FC236}">
                <a16:creationId xmlns:a16="http://schemas.microsoft.com/office/drawing/2014/main" xmlns="" id="{9565A77A-C7CB-4F17-87B8-E88B73D65399}"/>
              </a:ext>
            </a:extLst>
          </p:cNvPr>
          <p:cNvGrpSpPr/>
          <p:nvPr/>
        </p:nvGrpSpPr>
        <p:grpSpPr>
          <a:xfrm>
            <a:off x="666148" y="5185297"/>
            <a:ext cx="627365" cy="395600"/>
            <a:chOff x="10501313" y="1798638"/>
            <a:chExt cx="498475" cy="314325"/>
          </a:xfrm>
          <a:solidFill>
            <a:schemeClr val="tx1">
              <a:lumMod val="85000"/>
              <a:lumOff val="15000"/>
            </a:schemeClr>
          </a:solidFill>
        </p:grpSpPr>
        <p:sp>
          <p:nvSpPr>
            <p:cNvPr id="37" name="Freeform 1364">
              <a:extLst>
                <a:ext uri="{FF2B5EF4-FFF2-40B4-BE49-F238E27FC236}">
                  <a16:creationId xmlns:a16="http://schemas.microsoft.com/office/drawing/2014/main" xmlns="" id="{91226AAE-166B-40D1-8C0C-DF947E9C0527}"/>
                </a:ext>
              </a:extLst>
            </p:cNvPr>
            <p:cNvSpPr>
              <a:spLocks/>
            </p:cNvSpPr>
            <p:nvPr/>
          </p:nvSpPr>
          <p:spPr bwMode="auto">
            <a:xfrm>
              <a:off x="10609263" y="1798638"/>
              <a:ext cx="42863" cy="120650"/>
            </a:xfrm>
            <a:custGeom>
              <a:avLst/>
              <a:gdLst>
                <a:gd name="T0" fmla="*/ 0 w 54"/>
                <a:gd name="T1" fmla="*/ 7 h 151"/>
                <a:gd name="T2" fmla="*/ 6 w 54"/>
                <a:gd name="T3" fmla="*/ 133 h 151"/>
                <a:gd name="T4" fmla="*/ 6 w 54"/>
                <a:gd name="T5" fmla="*/ 133 h 151"/>
                <a:gd name="T6" fmla="*/ 6 w 54"/>
                <a:gd name="T7" fmla="*/ 133 h 151"/>
                <a:gd name="T8" fmla="*/ 10 w 54"/>
                <a:gd name="T9" fmla="*/ 132 h 151"/>
                <a:gd name="T10" fmla="*/ 15 w 54"/>
                <a:gd name="T11" fmla="*/ 133 h 151"/>
                <a:gd name="T12" fmla="*/ 19 w 54"/>
                <a:gd name="T13" fmla="*/ 136 h 151"/>
                <a:gd name="T14" fmla="*/ 22 w 54"/>
                <a:gd name="T15" fmla="*/ 139 h 151"/>
                <a:gd name="T16" fmla="*/ 22 w 54"/>
                <a:gd name="T17" fmla="*/ 139 h 151"/>
                <a:gd name="T18" fmla="*/ 24 w 54"/>
                <a:gd name="T19" fmla="*/ 144 h 151"/>
                <a:gd name="T20" fmla="*/ 32 w 54"/>
                <a:gd name="T21" fmla="*/ 151 h 151"/>
                <a:gd name="T22" fmla="*/ 32 w 54"/>
                <a:gd name="T23" fmla="*/ 151 h 151"/>
                <a:gd name="T24" fmla="*/ 34 w 54"/>
                <a:gd name="T25" fmla="*/ 133 h 151"/>
                <a:gd name="T26" fmla="*/ 38 w 54"/>
                <a:gd name="T27" fmla="*/ 118 h 151"/>
                <a:gd name="T28" fmla="*/ 38 w 54"/>
                <a:gd name="T29" fmla="*/ 118 h 151"/>
                <a:gd name="T30" fmla="*/ 42 w 54"/>
                <a:gd name="T31" fmla="*/ 107 h 151"/>
                <a:gd name="T32" fmla="*/ 43 w 54"/>
                <a:gd name="T33" fmla="*/ 94 h 151"/>
                <a:gd name="T34" fmla="*/ 54 w 54"/>
                <a:gd name="T35" fmla="*/ 7 h 151"/>
                <a:gd name="T36" fmla="*/ 54 w 54"/>
                <a:gd name="T37" fmla="*/ 7 h 151"/>
                <a:gd name="T38" fmla="*/ 42 w 54"/>
                <a:gd name="T39" fmla="*/ 3 h 151"/>
                <a:gd name="T40" fmla="*/ 30 w 54"/>
                <a:gd name="T41" fmla="*/ 0 h 151"/>
                <a:gd name="T42" fmla="*/ 22 w 54"/>
                <a:gd name="T43" fmla="*/ 0 h 151"/>
                <a:gd name="T44" fmla="*/ 14 w 54"/>
                <a:gd name="T45" fmla="*/ 2 h 151"/>
                <a:gd name="T46" fmla="*/ 7 w 54"/>
                <a:gd name="T47" fmla="*/ 3 h 151"/>
                <a:gd name="T48" fmla="*/ 4 w 54"/>
                <a:gd name="T49" fmla="*/ 5 h 151"/>
                <a:gd name="T50" fmla="*/ 0 w 54"/>
                <a:gd name="T51" fmla="*/ 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151">
                  <a:moveTo>
                    <a:pt x="0" y="7"/>
                  </a:moveTo>
                  <a:lnTo>
                    <a:pt x="6" y="133"/>
                  </a:lnTo>
                  <a:lnTo>
                    <a:pt x="6" y="133"/>
                  </a:lnTo>
                  <a:lnTo>
                    <a:pt x="6" y="133"/>
                  </a:lnTo>
                  <a:lnTo>
                    <a:pt x="10" y="132"/>
                  </a:lnTo>
                  <a:lnTo>
                    <a:pt x="15" y="133"/>
                  </a:lnTo>
                  <a:lnTo>
                    <a:pt x="19" y="136"/>
                  </a:lnTo>
                  <a:lnTo>
                    <a:pt x="22" y="139"/>
                  </a:lnTo>
                  <a:lnTo>
                    <a:pt x="22" y="139"/>
                  </a:lnTo>
                  <a:lnTo>
                    <a:pt x="24" y="144"/>
                  </a:lnTo>
                  <a:lnTo>
                    <a:pt x="32" y="151"/>
                  </a:lnTo>
                  <a:lnTo>
                    <a:pt x="32" y="151"/>
                  </a:lnTo>
                  <a:lnTo>
                    <a:pt x="34" y="133"/>
                  </a:lnTo>
                  <a:lnTo>
                    <a:pt x="38" y="118"/>
                  </a:lnTo>
                  <a:lnTo>
                    <a:pt x="38" y="118"/>
                  </a:lnTo>
                  <a:lnTo>
                    <a:pt x="42" y="107"/>
                  </a:lnTo>
                  <a:lnTo>
                    <a:pt x="43" y="94"/>
                  </a:lnTo>
                  <a:lnTo>
                    <a:pt x="54" y="7"/>
                  </a:lnTo>
                  <a:lnTo>
                    <a:pt x="54" y="7"/>
                  </a:lnTo>
                  <a:lnTo>
                    <a:pt x="42" y="3"/>
                  </a:lnTo>
                  <a:lnTo>
                    <a:pt x="30" y="0"/>
                  </a:lnTo>
                  <a:lnTo>
                    <a:pt x="22" y="0"/>
                  </a:lnTo>
                  <a:lnTo>
                    <a:pt x="14" y="2"/>
                  </a:lnTo>
                  <a:lnTo>
                    <a:pt x="7" y="3"/>
                  </a:lnTo>
                  <a:lnTo>
                    <a:pt x="4" y="5"/>
                  </a:lnTo>
                  <a:lnTo>
                    <a:pt x="0" y="7"/>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39" name="Freeform 1365">
              <a:extLst>
                <a:ext uri="{FF2B5EF4-FFF2-40B4-BE49-F238E27FC236}">
                  <a16:creationId xmlns:a16="http://schemas.microsoft.com/office/drawing/2014/main" xmlns="" id="{CBCF132F-7917-47C1-AE7C-C33813BEC340}"/>
                </a:ext>
              </a:extLst>
            </p:cNvPr>
            <p:cNvSpPr>
              <a:spLocks/>
            </p:cNvSpPr>
            <p:nvPr/>
          </p:nvSpPr>
          <p:spPr bwMode="auto">
            <a:xfrm>
              <a:off x="10609263" y="1798638"/>
              <a:ext cx="42863" cy="120650"/>
            </a:xfrm>
            <a:custGeom>
              <a:avLst/>
              <a:gdLst>
                <a:gd name="T0" fmla="*/ 0 w 54"/>
                <a:gd name="T1" fmla="*/ 7 h 151"/>
                <a:gd name="T2" fmla="*/ 6 w 54"/>
                <a:gd name="T3" fmla="*/ 133 h 151"/>
                <a:gd name="T4" fmla="*/ 6 w 54"/>
                <a:gd name="T5" fmla="*/ 133 h 151"/>
                <a:gd name="T6" fmla="*/ 6 w 54"/>
                <a:gd name="T7" fmla="*/ 133 h 151"/>
                <a:gd name="T8" fmla="*/ 10 w 54"/>
                <a:gd name="T9" fmla="*/ 132 h 151"/>
                <a:gd name="T10" fmla="*/ 15 w 54"/>
                <a:gd name="T11" fmla="*/ 133 h 151"/>
                <a:gd name="T12" fmla="*/ 19 w 54"/>
                <a:gd name="T13" fmla="*/ 136 h 151"/>
                <a:gd name="T14" fmla="*/ 22 w 54"/>
                <a:gd name="T15" fmla="*/ 139 h 151"/>
                <a:gd name="T16" fmla="*/ 22 w 54"/>
                <a:gd name="T17" fmla="*/ 139 h 151"/>
                <a:gd name="T18" fmla="*/ 24 w 54"/>
                <a:gd name="T19" fmla="*/ 144 h 151"/>
                <a:gd name="T20" fmla="*/ 32 w 54"/>
                <a:gd name="T21" fmla="*/ 151 h 151"/>
                <a:gd name="T22" fmla="*/ 32 w 54"/>
                <a:gd name="T23" fmla="*/ 151 h 151"/>
                <a:gd name="T24" fmla="*/ 34 w 54"/>
                <a:gd name="T25" fmla="*/ 133 h 151"/>
                <a:gd name="T26" fmla="*/ 38 w 54"/>
                <a:gd name="T27" fmla="*/ 118 h 151"/>
                <a:gd name="T28" fmla="*/ 38 w 54"/>
                <a:gd name="T29" fmla="*/ 118 h 151"/>
                <a:gd name="T30" fmla="*/ 42 w 54"/>
                <a:gd name="T31" fmla="*/ 107 h 151"/>
                <a:gd name="T32" fmla="*/ 43 w 54"/>
                <a:gd name="T33" fmla="*/ 94 h 151"/>
                <a:gd name="T34" fmla="*/ 54 w 54"/>
                <a:gd name="T35" fmla="*/ 7 h 151"/>
                <a:gd name="T36" fmla="*/ 54 w 54"/>
                <a:gd name="T37" fmla="*/ 7 h 151"/>
                <a:gd name="T38" fmla="*/ 42 w 54"/>
                <a:gd name="T39" fmla="*/ 3 h 151"/>
                <a:gd name="T40" fmla="*/ 30 w 54"/>
                <a:gd name="T41" fmla="*/ 0 h 151"/>
                <a:gd name="T42" fmla="*/ 22 w 54"/>
                <a:gd name="T43" fmla="*/ 0 h 151"/>
                <a:gd name="T44" fmla="*/ 14 w 54"/>
                <a:gd name="T45" fmla="*/ 2 h 151"/>
                <a:gd name="T46" fmla="*/ 7 w 54"/>
                <a:gd name="T47" fmla="*/ 3 h 151"/>
                <a:gd name="T48" fmla="*/ 4 w 54"/>
                <a:gd name="T49" fmla="*/ 5 h 151"/>
                <a:gd name="T50" fmla="*/ 0 w 54"/>
                <a:gd name="T51" fmla="*/ 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151">
                  <a:moveTo>
                    <a:pt x="0" y="7"/>
                  </a:moveTo>
                  <a:lnTo>
                    <a:pt x="6" y="133"/>
                  </a:lnTo>
                  <a:lnTo>
                    <a:pt x="6" y="133"/>
                  </a:lnTo>
                  <a:lnTo>
                    <a:pt x="6" y="133"/>
                  </a:lnTo>
                  <a:lnTo>
                    <a:pt x="10" y="132"/>
                  </a:lnTo>
                  <a:lnTo>
                    <a:pt x="15" y="133"/>
                  </a:lnTo>
                  <a:lnTo>
                    <a:pt x="19" y="136"/>
                  </a:lnTo>
                  <a:lnTo>
                    <a:pt x="22" y="139"/>
                  </a:lnTo>
                  <a:lnTo>
                    <a:pt x="22" y="139"/>
                  </a:lnTo>
                  <a:lnTo>
                    <a:pt x="24" y="144"/>
                  </a:lnTo>
                  <a:lnTo>
                    <a:pt x="32" y="151"/>
                  </a:lnTo>
                  <a:lnTo>
                    <a:pt x="32" y="151"/>
                  </a:lnTo>
                  <a:lnTo>
                    <a:pt x="34" y="133"/>
                  </a:lnTo>
                  <a:lnTo>
                    <a:pt x="38" y="118"/>
                  </a:lnTo>
                  <a:lnTo>
                    <a:pt x="38" y="118"/>
                  </a:lnTo>
                  <a:lnTo>
                    <a:pt x="42" y="107"/>
                  </a:lnTo>
                  <a:lnTo>
                    <a:pt x="43" y="94"/>
                  </a:lnTo>
                  <a:lnTo>
                    <a:pt x="54" y="7"/>
                  </a:lnTo>
                  <a:lnTo>
                    <a:pt x="54" y="7"/>
                  </a:lnTo>
                  <a:lnTo>
                    <a:pt x="42" y="3"/>
                  </a:lnTo>
                  <a:lnTo>
                    <a:pt x="30" y="0"/>
                  </a:lnTo>
                  <a:lnTo>
                    <a:pt x="22" y="0"/>
                  </a:lnTo>
                  <a:lnTo>
                    <a:pt x="14" y="2"/>
                  </a:lnTo>
                  <a:lnTo>
                    <a:pt x="7" y="3"/>
                  </a:lnTo>
                  <a:lnTo>
                    <a:pt x="4" y="5"/>
                  </a:lnTo>
                  <a:lnTo>
                    <a:pt x="0" y="7"/>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40" name="Freeform 1366">
              <a:extLst>
                <a:ext uri="{FF2B5EF4-FFF2-40B4-BE49-F238E27FC236}">
                  <a16:creationId xmlns:a16="http://schemas.microsoft.com/office/drawing/2014/main" xmlns="" id="{0C255623-5A31-475B-A76A-57A11CAEAE0C}"/>
                </a:ext>
              </a:extLst>
            </p:cNvPr>
            <p:cNvSpPr>
              <a:spLocks/>
            </p:cNvSpPr>
            <p:nvPr/>
          </p:nvSpPr>
          <p:spPr bwMode="auto">
            <a:xfrm>
              <a:off x="10615613" y="1865313"/>
              <a:ext cx="242888" cy="117475"/>
            </a:xfrm>
            <a:custGeom>
              <a:avLst/>
              <a:gdLst>
                <a:gd name="T0" fmla="*/ 111 w 304"/>
                <a:gd name="T1" fmla="*/ 147 h 147"/>
                <a:gd name="T2" fmla="*/ 111 w 304"/>
                <a:gd name="T3" fmla="*/ 147 h 147"/>
                <a:gd name="T4" fmla="*/ 124 w 304"/>
                <a:gd name="T5" fmla="*/ 147 h 147"/>
                <a:gd name="T6" fmla="*/ 137 w 304"/>
                <a:gd name="T7" fmla="*/ 147 h 147"/>
                <a:gd name="T8" fmla="*/ 149 w 304"/>
                <a:gd name="T9" fmla="*/ 146 h 147"/>
                <a:gd name="T10" fmla="*/ 161 w 304"/>
                <a:gd name="T11" fmla="*/ 143 h 147"/>
                <a:gd name="T12" fmla="*/ 171 w 304"/>
                <a:gd name="T13" fmla="*/ 141 h 147"/>
                <a:gd name="T14" fmla="*/ 181 w 304"/>
                <a:gd name="T15" fmla="*/ 137 h 147"/>
                <a:gd name="T16" fmla="*/ 202 w 304"/>
                <a:gd name="T17" fmla="*/ 128 h 147"/>
                <a:gd name="T18" fmla="*/ 219 w 304"/>
                <a:gd name="T19" fmla="*/ 118 h 147"/>
                <a:gd name="T20" fmla="*/ 235 w 304"/>
                <a:gd name="T21" fmla="*/ 105 h 147"/>
                <a:gd name="T22" fmla="*/ 249 w 304"/>
                <a:gd name="T23" fmla="*/ 92 h 147"/>
                <a:gd name="T24" fmla="*/ 261 w 304"/>
                <a:gd name="T25" fmla="*/ 78 h 147"/>
                <a:gd name="T26" fmla="*/ 271 w 304"/>
                <a:gd name="T27" fmla="*/ 64 h 147"/>
                <a:gd name="T28" fmla="*/ 280 w 304"/>
                <a:gd name="T29" fmla="*/ 50 h 147"/>
                <a:gd name="T30" fmla="*/ 288 w 304"/>
                <a:gd name="T31" fmla="*/ 37 h 147"/>
                <a:gd name="T32" fmla="*/ 294 w 304"/>
                <a:gd name="T33" fmla="*/ 24 h 147"/>
                <a:gd name="T34" fmla="*/ 302 w 304"/>
                <a:gd name="T35" fmla="*/ 7 h 147"/>
                <a:gd name="T36" fmla="*/ 304 w 304"/>
                <a:gd name="T37" fmla="*/ 0 h 147"/>
                <a:gd name="T38" fmla="*/ 304 w 304"/>
                <a:gd name="T39" fmla="*/ 0 h 147"/>
                <a:gd name="T40" fmla="*/ 299 w 304"/>
                <a:gd name="T41" fmla="*/ 11 h 147"/>
                <a:gd name="T42" fmla="*/ 293 w 304"/>
                <a:gd name="T43" fmla="*/ 23 h 147"/>
                <a:gd name="T44" fmla="*/ 285 w 304"/>
                <a:gd name="T45" fmla="*/ 34 h 147"/>
                <a:gd name="T46" fmla="*/ 276 w 304"/>
                <a:gd name="T47" fmla="*/ 45 h 147"/>
                <a:gd name="T48" fmla="*/ 267 w 304"/>
                <a:gd name="T49" fmla="*/ 56 h 147"/>
                <a:gd name="T50" fmla="*/ 257 w 304"/>
                <a:gd name="T51" fmla="*/ 66 h 147"/>
                <a:gd name="T52" fmla="*/ 245 w 304"/>
                <a:gd name="T53" fmla="*/ 75 h 147"/>
                <a:gd name="T54" fmla="*/ 234 w 304"/>
                <a:gd name="T55" fmla="*/ 84 h 147"/>
                <a:gd name="T56" fmla="*/ 221 w 304"/>
                <a:gd name="T57" fmla="*/ 93 h 147"/>
                <a:gd name="T58" fmla="*/ 207 w 304"/>
                <a:gd name="T59" fmla="*/ 100 h 147"/>
                <a:gd name="T60" fmla="*/ 193 w 304"/>
                <a:gd name="T61" fmla="*/ 106 h 147"/>
                <a:gd name="T62" fmla="*/ 179 w 304"/>
                <a:gd name="T63" fmla="*/ 111 h 147"/>
                <a:gd name="T64" fmla="*/ 164 w 304"/>
                <a:gd name="T65" fmla="*/ 116 h 147"/>
                <a:gd name="T66" fmla="*/ 147 w 304"/>
                <a:gd name="T67" fmla="*/ 119 h 147"/>
                <a:gd name="T68" fmla="*/ 132 w 304"/>
                <a:gd name="T69" fmla="*/ 120 h 147"/>
                <a:gd name="T70" fmla="*/ 115 w 304"/>
                <a:gd name="T71" fmla="*/ 119 h 147"/>
                <a:gd name="T72" fmla="*/ 115 w 304"/>
                <a:gd name="T73" fmla="*/ 119 h 147"/>
                <a:gd name="T74" fmla="*/ 98 w 304"/>
                <a:gd name="T75" fmla="*/ 118 h 147"/>
                <a:gd name="T76" fmla="*/ 84 w 304"/>
                <a:gd name="T77" fmla="*/ 115 h 147"/>
                <a:gd name="T78" fmla="*/ 70 w 304"/>
                <a:gd name="T79" fmla="*/ 112 h 147"/>
                <a:gd name="T80" fmla="*/ 59 w 304"/>
                <a:gd name="T81" fmla="*/ 109 h 147"/>
                <a:gd name="T82" fmla="*/ 48 w 304"/>
                <a:gd name="T83" fmla="*/ 103 h 147"/>
                <a:gd name="T84" fmla="*/ 38 w 304"/>
                <a:gd name="T85" fmla="*/ 100 h 147"/>
                <a:gd name="T86" fmla="*/ 23 w 304"/>
                <a:gd name="T87" fmla="*/ 89 h 147"/>
                <a:gd name="T88" fmla="*/ 13 w 304"/>
                <a:gd name="T89" fmla="*/ 80 h 147"/>
                <a:gd name="T90" fmla="*/ 5 w 304"/>
                <a:gd name="T91" fmla="*/ 71 h 147"/>
                <a:gd name="T92" fmla="*/ 0 w 304"/>
                <a:gd name="T93" fmla="*/ 64 h 147"/>
                <a:gd name="T94" fmla="*/ 0 w 304"/>
                <a:gd name="T95" fmla="*/ 64 h 147"/>
                <a:gd name="T96" fmla="*/ 5 w 304"/>
                <a:gd name="T97" fmla="*/ 75 h 147"/>
                <a:gd name="T98" fmla="*/ 13 w 304"/>
                <a:gd name="T99" fmla="*/ 88 h 147"/>
                <a:gd name="T100" fmla="*/ 24 w 304"/>
                <a:gd name="T101" fmla="*/ 102 h 147"/>
                <a:gd name="T102" fmla="*/ 30 w 304"/>
                <a:gd name="T103" fmla="*/ 110 h 147"/>
                <a:gd name="T104" fmla="*/ 39 w 304"/>
                <a:gd name="T105" fmla="*/ 118 h 147"/>
                <a:gd name="T106" fmla="*/ 48 w 304"/>
                <a:gd name="T107" fmla="*/ 124 h 147"/>
                <a:gd name="T108" fmla="*/ 59 w 304"/>
                <a:gd name="T109" fmla="*/ 130 h 147"/>
                <a:gd name="T110" fmla="*/ 70 w 304"/>
                <a:gd name="T111" fmla="*/ 137 h 147"/>
                <a:gd name="T112" fmla="*/ 83 w 304"/>
                <a:gd name="T113" fmla="*/ 141 h 147"/>
                <a:gd name="T114" fmla="*/ 96 w 304"/>
                <a:gd name="T115" fmla="*/ 144 h 147"/>
                <a:gd name="T116" fmla="*/ 111 w 304"/>
                <a:gd name="T1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147">
                  <a:moveTo>
                    <a:pt x="111" y="147"/>
                  </a:moveTo>
                  <a:lnTo>
                    <a:pt x="111" y="147"/>
                  </a:lnTo>
                  <a:lnTo>
                    <a:pt x="124" y="147"/>
                  </a:lnTo>
                  <a:lnTo>
                    <a:pt x="137" y="147"/>
                  </a:lnTo>
                  <a:lnTo>
                    <a:pt x="149" y="146"/>
                  </a:lnTo>
                  <a:lnTo>
                    <a:pt x="161" y="143"/>
                  </a:lnTo>
                  <a:lnTo>
                    <a:pt x="171" y="141"/>
                  </a:lnTo>
                  <a:lnTo>
                    <a:pt x="181" y="137"/>
                  </a:lnTo>
                  <a:lnTo>
                    <a:pt x="202" y="128"/>
                  </a:lnTo>
                  <a:lnTo>
                    <a:pt x="219" y="118"/>
                  </a:lnTo>
                  <a:lnTo>
                    <a:pt x="235" y="105"/>
                  </a:lnTo>
                  <a:lnTo>
                    <a:pt x="249" y="92"/>
                  </a:lnTo>
                  <a:lnTo>
                    <a:pt x="261" y="78"/>
                  </a:lnTo>
                  <a:lnTo>
                    <a:pt x="271" y="64"/>
                  </a:lnTo>
                  <a:lnTo>
                    <a:pt x="280" y="50"/>
                  </a:lnTo>
                  <a:lnTo>
                    <a:pt x="288" y="37"/>
                  </a:lnTo>
                  <a:lnTo>
                    <a:pt x="294" y="24"/>
                  </a:lnTo>
                  <a:lnTo>
                    <a:pt x="302" y="7"/>
                  </a:lnTo>
                  <a:lnTo>
                    <a:pt x="304" y="0"/>
                  </a:lnTo>
                  <a:lnTo>
                    <a:pt x="304" y="0"/>
                  </a:lnTo>
                  <a:lnTo>
                    <a:pt x="299" y="11"/>
                  </a:lnTo>
                  <a:lnTo>
                    <a:pt x="293" y="23"/>
                  </a:lnTo>
                  <a:lnTo>
                    <a:pt x="285" y="34"/>
                  </a:lnTo>
                  <a:lnTo>
                    <a:pt x="276" y="45"/>
                  </a:lnTo>
                  <a:lnTo>
                    <a:pt x="267" y="56"/>
                  </a:lnTo>
                  <a:lnTo>
                    <a:pt x="257" y="66"/>
                  </a:lnTo>
                  <a:lnTo>
                    <a:pt x="245" y="75"/>
                  </a:lnTo>
                  <a:lnTo>
                    <a:pt x="234" y="84"/>
                  </a:lnTo>
                  <a:lnTo>
                    <a:pt x="221" y="93"/>
                  </a:lnTo>
                  <a:lnTo>
                    <a:pt x="207" y="100"/>
                  </a:lnTo>
                  <a:lnTo>
                    <a:pt x="193" y="106"/>
                  </a:lnTo>
                  <a:lnTo>
                    <a:pt x="179" y="111"/>
                  </a:lnTo>
                  <a:lnTo>
                    <a:pt x="164" y="116"/>
                  </a:lnTo>
                  <a:lnTo>
                    <a:pt x="147" y="119"/>
                  </a:lnTo>
                  <a:lnTo>
                    <a:pt x="132" y="120"/>
                  </a:lnTo>
                  <a:lnTo>
                    <a:pt x="115" y="119"/>
                  </a:lnTo>
                  <a:lnTo>
                    <a:pt x="115" y="119"/>
                  </a:lnTo>
                  <a:lnTo>
                    <a:pt x="98" y="118"/>
                  </a:lnTo>
                  <a:lnTo>
                    <a:pt x="84" y="115"/>
                  </a:lnTo>
                  <a:lnTo>
                    <a:pt x="70" y="112"/>
                  </a:lnTo>
                  <a:lnTo>
                    <a:pt x="59" y="109"/>
                  </a:lnTo>
                  <a:lnTo>
                    <a:pt x="48" y="103"/>
                  </a:lnTo>
                  <a:lnTo>
                    <a:pt x="38" y="100"/>
                  </a:lnTo>
                  <a:lnTo>
                    <a:pt x="23" y="89"/>
                  </a:lnTo>
                  <a:lnTo>
                    <a:pt x="13" y="80"/>
                  </a:lnTo>
                  <a:lnTo>
                    <a:pt x="5" y="71"/>
                  </a:lnTo>
                  <a:lnTo>
                    <a:pt x="0" y="64"/>
                  </a:lnTo>
                  <a:lnTo>
                    <a:pt x="0" y="64"/>
                  </a:lnTo>
                  <a:lnTo>
                    <a:pt x="5" y="75"/>
                  </a:lnTo>
                  <a:lnTo>
                    <a:pt x="13" y="88"/>
                  </a:lnTo>
                  <a:lnTo>
                    <a:pt x="24" y="102"/>
                  </a:lnTo>
                  <a:lnTo>
                    <a:pt x="30" y="110"/>
                  </a:lnTo>
                  <a:lnTo>
                    <a:pt x="39" y="118"/>
                  </a:lnTo>
                  <a:lnTo>
                    <a:pt x="48" y="124"/>
                  </a:lnTo>
                  <a:lnTo>
                    <a:pt x="59" y="130"/>
                  </a:lnTo>
                  <a:lnTo>
                    <a:pt x="70" y="137"/>
                  </a:lnTo>
                  <a:lnTo>
                    <a:pt x="83" y="141"/>
                  </a:lnTo>
                  <a:lnTo>
                    <a:pt x="96" y="144"/>
                  </a:lnTo>
                  <a:lnTo>
                    <a:pt x="111" y="147"/>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43" name="Freeform 1367">
              <a:extLst>
                <a:ext uri="{FF2B5EF4-FFF2-40B4-BE49-F238E27FC236}">
                  <a16:creationId xmlns:a16="http://schemas.microsoft.com/office/drawing/2014/main" xmlns="" id="{9B9729EA-F084-4C5E-A41A-7E27C6326F5A}"/>
                </a:ext>
              </a:extLst>
            </p:cNvPr>
            <p:cNvSpPr>
              <a:spLocks/>
            </p:cNvSpPr>
            <p:nvPr/>
          </p:nvSpPr>
          <p:spPr bwMode="auto">
            <a:xfrm>
              <a:off x="10615613" y="1865313"/>
              <a:ext cx="242888" cy="117475"/>
            </a:xfrm>
            <a:custGeom>
              <a:avLst/>
              <a:gdLst>
                <a:gd name="T0" fmla="*/ 111 w 304"/>
                <a:gd name="T1" fmla="*/ 147 h 147"/>
                <a:gd name="T2" fmla="*/ 111 w 304"/>
                <a:gd name="T3" fmla="*/ 147 h 147"/>
                <a:gd name="T4" fmla="*/ 124 w 304"/>
                <a:gd name="T5" fmla="*/ 147 h 147"/>
                <a:gd name="T6" fmla="*/ 137 w 304"/>
                <a:gd name="T7" fmla="*/ 147 h 147"/>
                <a:gd name="T8" fmla="*/ 149 w 304"/>
                <a:gd name="T9" fmla="*/ 146 h 147"/>
                <a:gd name="T10" fmla="*/ 161 w 304"/>
                <a:gd name="T11" fmla="*/ 143 h 147"/>
                <a:gd name="T12" fmla="*/ 171 w 304"/>
                <a:gd name="T13" fmla="*/ 141 h 147"/>
                <a:gd name="T14" fmla="*/ 181 w 304"/>
                <a:gd name="T15" fmla="*/ 137 h 147"/>
                <a:gd name="T16" fmla="*/ 202 w 304"/>
                <a:gd name="T17" fmla="*/ 128 h 147"/>
                <a:gd name="T18" fmla="*/ 219 w 304"/>
                <a:gd name="T19" fmla="*/ 118 h 147"/>
                <a:gd name="T20" fmla="*/ 235 w 304"/>
                <a:gd name="T21" fmla="*/ 105 h 147"/>
                <a:gd name="T22" fmla="*/ 249 w 304"/>
                <a:gd name="T23" fmla="*/ 92 h 147"/>
                <a:gd name="T24" fmla="*/ 261 w 304"/>
                <a:gd name="T25" fmla="*/ 78 h 147"/>
                <a:gd name="T26" fmla="*/ 271 w 304"/>
                <a:gd name="T27" fmla="*/ 64 h 147"/>
                <a:gd name="T28" fmla="*/ 280 w 304"/>
                <a:gd name="T29" fmla="*/ 50 h 147"/>
                <a:gd name="T30" fmla="*/ 288 w 304"/>
                <a:gd name="T31" fmla="*/ 37 h 147"/>
                <a:gd name="T32" fmla="*/ 294 w 304"/>
                <a:gd name="T33" fmla="*/ 24 h 147"/>
                <a:gd name="T34" fmla="*/ 302 w 304"/>
                <a:gd name="T35" fmla="*/ 7 h 147"/>
                <a:gd name="T36" fmla="*/ 304 w 304"/>
                <a:gd name="T37" fmla="*/ 0 h 147"/>
                <a:gd name="T38" fmla="*/ 304 w 304"/>
                <a:gd name="T39" fmla="*/ 0 h 147"/>
                <a:gd name="T40" fmla="*/ 299 w 304"/>
                <a:gd name="T41" fmla="*/ 11 h 147"/>
                <a:gd name="T42" fmla="*/ 293 w 304"/>
                <a:gd name="T43" fmla="*/ 23 h 147"/>
                <a:gd name="T44" fmla="*/ 285 w 304"/>
                <a:gd name="T45" fmla="*/ 34 h 147"/>
                <a:gd name="T46" fmla="*/ 276 w 304"/>
                <a:gd name="T47" fmla="*/ 45 h 147"/>
                <a:gd name="T48" fmla="*/ 267 w 304"/>
                <a:gd name="T49" fmla="*/ 56 h 147"/>
                <a:gd name="T50" fmla="*/ 257 w 304"/>
                <a:gd name="T51" fmla="*/ 66 h 147"/>
                <a:gd name="T52" fmla="*/ 245 w 304"/>
                <a:gd name="T53" fmla="*/ 75 h 147"/>
                <a:gd name="T54" fmla="*/ 234 w 304"/>
                <a:gd name="T55" fmla="*/ 84 h 147"/>
                <a:gd name="T56" fmla="*/ 221 w 304"/>
                <a:gd name="T57" fmla="*/ 93 h 147"/>
                <a:gd name="T58" fmla="*/ 207 w 304"/>
                <a:gd name="T59" fmla="*/ 100 h 147"/>
                <a:gd name="T60" fmla="*/ 193 w 304"/>
                <a:gd name="T61" fmla="*/ 106 h 147"/>
                <a:gd name="T62" fmla="*/ 179 w 304"/>
                <a:gd name="T63" fmla="*/ 111 h 147"/>
                <a:gd name="T64" fmla="*/ 164 w 304"/>
                <a:gd name="T65" fmla="*/ 116 h 147"/>
                <a:gd name="T66" fmla="*/ 147 w 304"/>
                <a:gd name="T67" fmla="*/ 119 h 147"/>
                <a:gd name="T68" fmla="*/ 132 w 304"/>
                <a:gd name="T69" fmla="*/ 120 h 147"/>
                <a:gd name="T70" fmla="*/ 115 w 304"/>
                <a:gd name="T71" fmla="*/ 119 h 147"/>
                <a:gd name="T72" fmla="*/ 115 w 304"/>
                <a:gd name="T73" fmla="*/ 119 h 147"/>
                <a:gd name="T74" fmla="*/ 98 w 304"/>
                <a:gd name="T75" fmla="*/ 118 h 147"/>
                <a:gd name="T76" fmla="*/ 84 w 304"/>
                <a:gd name="T77" fmla="*/ 115 h 147"/>
                <a:gd name="T78" fmla="*/ 70 w 304"/>
                <a:gd name="T79" fmla="*/ 112 h 147"/>
                <a:gd name="T80" fmla="*/ 59 w 304"/>
                <a:gd name="T81" fmla="*/ 109 h 147"/>
                <a:gd name="T82" fmla="*/ 48 w 304"/>
                <a:gd name="T83" fmla="*/ 103 h 147"/>
                <a:gd name="T84" fmla="*/ 38 w 304"/>
                <a:gd name="T85" fmla="*/ 100 h 147"/>
                <a:gd name="T86" fmla="*/ 23 w 304"/>
                <a:gd name="T87" fmla="*/ 89 h 147"/>
                <a:gd name="T88" fmla="*/ 13 w 304"/>
                <a:gd name="T89" fmla="*/ 80 h 147"/>
                <a:gd name="T90" fmla="*/ 5 w 304"/>
                <a:gd name="T91" fmla="*/ 71 h 147"/>
                <a:gd name="T92" fmla="*/ 0 w 304"/>
                <a:gd name="T93" fmla="*/ 64 h 147"/>
                <a:gd name="T94" fmla="*/ 0 w 304"/>
                <a:gd name="T95" fmla="*/ 64 h 147"/>
                <a:gd name="T96" fmla="*/ 5 w 304"/>
                <a:gd name="T97" fmla="*/ 75 h 147"/>
                <a:gd name="T98" fmla="*/ 13 w 304"/>
                <a:gd name="T99" fmla="*/ 88 h 147"/>
                <a:gd name="T100" fmla="*/ 24 w 304"/>
                <a:gd name="T101" fmla="*/ 102 h 147"/>
                <a:gd name="T102" fmla="*/ 30 w 304"/>
                <a:gd name="T103" fmla="*/ 110 h 147"/>
                <a:gd name="T104" fmla="*/ 39 w 304"/>
                <a:gd name="T105" fmla="*/ 118 h 147"/>
                <a:gd name="T106" fmla="*/ 48 w 304"/>
                <a:gd name="T107" fmla="*/ 124 h 147"/>
                <a:gd name="T108" fmla="*/ 59 w 304"/>
                <a:gd name="T109" fmla="*/ 130 h 147"/>
                <a:gd name="T110" fmla="*/ 70 w 304"/>
                <a:gd name="T111" fmla="*/ 137 h 147"/>
                <a:gd name="T112" fmla="*/ 83 w 304"/>
                <a:gd name="T113" fmla="*/ 141 h 147"/>
                <a:gd name="T114" fmla="*/ 96 w 304"/>
                <a:gd name="T115" fmla="*/ 144 h 147"/>
                <a:gd name="T116" fmla="*/ 111 w 304"/>
                <a:gd name="T1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147">
                  <a:moveTo>
                    <a:pt x="111" y="147"/>
                  </a:moveTo>
                  <a:lnTo>
                    <a:pt x="111" y="147"/>
                  </a:lnTo>
                  <a:lnTo>
                    <a:pt x="124" y="147"/>
                  </a:lnTo>
                  <a:lnTo>
                    <a:pt x="137" y="147"/>
                  </a:lnTo>
                  <a:lnTo>
                    <a:pt x="149" y="146"/>
                  </a:lnTo>
                  <a:lnTo>
                    <a:pt x="161" y="143"/>
                  </a:lnTo>
                  <a:lnTo>
                    <a:pt x="171" y="141"/>
                  </a:lnTo>
                  <a:lnTo>
                    <a:pt x="181" y="137"/>
                  </a:lnTo>
                  <a:lnTo>
                    <a:pt x="202" y="128"/>
                  </a:lnTo>
                  <a:lnTo>
                    <a:pt x="219" y="118"/>
                  </a:lnTo>
                  <a:lnTo>
                    <a:pt x="235" y="105"/>
                  </a:lnTo>
                  <a:lnTo>
                    <a:pt x="249" y="92"/>
                  </a:lnTo>
                  <a:lnTo>
                    <a:pt x="261" y="78"/>
                  </a:lnTo>
                  <a:lnTo>
                    <a:pt x="271" y="64"/>
                  </a:lnTo>
                  <a:lnTo>
                    <a:pt x="280" y="50"/>
                  </a:lnTo>
                  <a:lnTo>
                    <a:pt x="288" y="37"/>
                  </a:lnTo>
                  <a:lnTo>
                    <a:pt x="294" y="24"/>
                  </a:lnTo>
                  <a:lnTo>
                    <a:pt x="302" y="7"/>
                  </a:lnTo>
                  <a:lnTo>
                    <a:pt x="304" y="0"/>
                  </a:lnTo>
                  <a:lnTo>
                    <a:pt x="304" y="0"/>
                  </a:lnTo>
                  <a:lnTo>
                    <a:pt x="299" y="11"/>
                  </a:lnTo>
                  <a:lnTo>
                    <a:pt x="293" y="23"/>
                  </a:lnTo>
                  <a:lnTo>
                    <a:pt x="285" y="34"/>
                  </a:lnTo>
                  <a:lnTo>
                    <a:pt x="276" y="45"/>
                  </a:lnTo>
                  <a:lnTo>
                    <a:pt x="267" y="56"/>
                  </a:lnTo>
                  <a:lnTo>
                    <a:pt x="257" y="66"/>
                  </a:lnTo>
                  <a:lnTo>
                    <a:pt x="245" y="75"/>
                  </a:lnTo>
                  <a:lnTo>
                    <a:pt x="234" y="84"/>
                  </a:lnTo>
                  <a:lnTo>
                    <a:pt x="221" y="93"/>
                  </a:lnTo>
                  <a:lnTo>
                    <a:pt x="207" y="100"/>
                  </a:lnTo>
                  <a:lnTo>
                    <a:pt x="193" y="106"/>
                  </a:lnTo>
                  <a:lnTo>
                    <a:pt x="179" y="111"/>
                  </a:lnTo>
                  <a:lnTo>
                    <a:pt x="164" y="116"/>
                  </a:lnTo>
                  <a:lnTo>
                    <a:pt x="147" y="119"/>
                  </a:lnTo>
                  <a:lnTo>
                    <a:pt x="132" y="120"/>
                  </a:lnTo>
                  <a:lnTo>
                    <a:pt x="115" y="119"/>
                  </a:lnTo>
                  <a:lnTo>
                    <a:pt x="115" y="119"/>
                  </a:lnTo>
                  <a:lnTo>
                    <a:pt x="98" y="118"/>
                  </a:lnTo>
                  <a:lnTo>
                    <a:pt x="84" y="115"/>
                  </a:lnTo>
                  <a:lnTo>
                    <a:pt x="70" y="112"/>
                  </a:lnTo>
                  <a:lnTo>
                    <a:pt x="59" y="109"/>
                  </a:lnTo>
                  <a:lnTo>
                    <a:pt x="48" y="103"/>
                  </a:lnTo>
                  <a:lnTo>
                    <a:pt x="38" y="100"/>
                  </a:lnTo>
                  <a:lnTo>
                    <a:pt x="23" y="89"/>
                  </a:lnTo>
                  <a:lnTo>
                    <a:pt x="13" y="80"/>
                  </a:lnTo>
                  <a:lnTo>
                    <a:pt x="5" y="71"/>
                  </a:lnTo>
                  <a:lnTo>
                    <a:pt x="0" y="64"/>
                  </a:lnTo>
                  <a:lnTo>
                    <a:pt x="0" y="64"/>
                  </a:lnTo>
                  <a:lnTo>
                    <a:pt x="5" y="75"/>
                  </a:lnTo>
                  <a:lnTo>
                    <a:pt x="13" y="88"/>
                  </a:lnTo>
                  <a:lnTo>
                    <a:pt x="24" y="102"/>
                  </a:lnTo>
                  <a:lnTo>
                    <a:pt x="30" y="110"/>
                  </a:lnTo>
                  <a:lnTo>
                    <a:pt x="39" y="118"/>
                  </a:lnTo>
                  <a:lnTo>
                    <a:pt x="48" y="124"/>
                  </a:lnTo>
                  <a:lnTo>
                    <a:pt x="59" y="130"/>
                  </a:lnTo>
                  <a:lnTo>
                    <a:pt x="70" y="137"/>
                  </a:lnTo>
                  <a:lnTo>
                    <a:pt x="83" y="141"/>
                  </a:lnTo>
                  <a:lnTo>
                    <a:pt x="96" y="144"/>
                  </a:lnTo>
                  <a:lnTo>
                    <a:pt x="111" y="147"/>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44" name="Freeform 1368">
              <a:extLst>
                <a:ext uri="{FF2B5EF4-FFF2-40B4-BE49-F238E27FC236}">
                  <a16:creationId xmlns:a16="http://schemas.microsoft.com/office/drawing/2014/main" xmlns="" id="{F59607F5-D674-421C-8A80-3952101A1EDF}"/>
                </a:ext>
              </a:extLst>
            </p:cNvPr>
            <p:cNvSpPr>
              <a:spLocks/>
            </p:cNvSpPr>
            <p:nvPr/>
          </p:nvSpPr>
          <p:spPr bwMode="auto">
            <a:xfrm>
              <a:off x="10825163" y="1801813"/>
              <a:ext cx="53975" cy="95250"/>
            </a:xfrm>
            <a:custGeom>
              <a:avLst/>
              <a:gdLst>
                <a:gd name="T0" fmla="*/ 50 w 69"/>
                <a:gd name="T1" fmla="*/ 63 h 120"/>
                <a:gd name="T2" fmla="*/ 51 w 69"/>
                <a:gd name="T3" fmla="*/ 64 h 120"/>
                <a:gd name="T4" fmla="*/ 51 w 69"/>
                <a:gd name="T5" fmla="*/ 64 h 120"/>
                <a:gd name="T6" fmla="*/ 60 w 69"/>
                <a:gd name="T7" fmla="*/ 39 h 120"/>
                <a:gd name="T8" fmla="*/ 69 w 69"/>
                <a:gd name="T9" fmla="*/ 8 h 120"/>
                <a:gd name="T10" fmla="*/ 69 w 69"/>
                <a:gd name="T11" fmla="*/ 8 h 120"/>
                <a:gd name="T12" fmla="*/ 67 w 69"/>
                <a:gd name="T13" fmla="*/ 7 h 120"/>
                <a:gd name="T14" fmla="*/ 56 w 69"/>
                <a:gd name="T15" fmla="*/ 3 h 120"/>
                <a:gd name="T16" fmla="*/ 50 w 69"/>
                <a:gd name="T17" fmla="*/ 1 h 120"/>
                <a:gd name="T18" fmla="*/ 44 w 69"/>
                <a:gd name="T19" fmla="*/ 0 h 120"/>
                <a:gd name="T20" fmla="*/ 36 w 69"/>
                <a:gd name="T21" fmla="*/ 1 h 120"/>
                <a:gd name="T22" fmla="*/ 28 w 69"/>
                <a:gd name="T23" fmla="*/ 3 h 120"/>
                <a:gd name="T24" fmla="*/ 28 w 69"/>
                <a:gd name="T25" fmla="*/ 3 h 120"/>
                <a:gd name="T26" fmla="*/ 27 w 69"/>
                <a:gd name="T27" fmla="*/ 14 h 120"/>
                <a:gd name="T28" fmla="*/ 22 w 69"/>
                <a:gd name="T29" fmla="*/ 44 h 120"/>
                <a:gd name="T30" fmla="*/ 13 w 69"/>
                <a:gd name="T31" fmla="*/ 82 h 120"/>
                <a:gd name="T32" fmla="*/ 7 w 69"/>
                <a:gd name="T33" fmla="*/ 101 h 120"/>
                <a:gd name="T34" fmla="*/ 0 w 69"/>
                <a:gd name="T35" fmla="*/ 120 h 120"/>
                <a:gd name="T36" fmla="*/ 0 w 69"/>
                <a:gd name="T37" fmla="*/ 120 h 120"/>
                <a:gd name="T38" fmla="*/ 12 w 69"/>
                <a:gd name="T39" fmla="*/ 109 h 120"/>
                <a:gd name="T40" fmla="*/ 21 w 69"/>
                <a:gd name="T41" fmla="*/ 96 h 120"/>
                <a:gd name="T42" fmla="*/ 28 w 69"/>
                <a:gd name="T43" fmla="*/ 83 h 120"/>
                <a:gd name="T44" fmla="*/ 35 w 69"/>
                <a:gd name="T45" fmla="*/ 69 h 120"/>
                <a:gd name="T46" fmla="*/ 35 w 69"/>
                <a:gd name="T47" fmla="*/ 69 h 120"/>
                <a:gd name="T48" fmla="*/ 37 w 69"/>
                <a:gd name="T49" fmla="*/ 65 h 120"/>
                <a:gd name="T50" fmla="*/ 41 w 69"/>
                <a:gd name="T51" fmla="*/ 63 h 120"/>
                <a:gd name="T52" fmla="*/ 45 w 69"/>
                <a:gd name="T53" fmla="*/ 63 h 120"/>
                <a:gd name="T54" fmla="*/ 50 w 69"/>
                <a:gd name="T55" fmla="*/ 6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120">
                  <a:moveTo>
                    <a:pt x="50" y="63"/>
                  </a:moveTo>
                  <a:lnTo>
                    <a:pt x="51" y="64"/>
                  </a:lnTo>
                  <a:lnTo>
                    <a:pt x="51" y="64"/>
                  </a:lnTo>
                  <a:lnTo>
                    <a:pt x="60" y="39"/>
                  </a:lnTo>
                  <a:lnTo>
                    <a:pt x="69" y="8"/>
                  </a:lnTo>
                  <a:lnTo>
                    <a:pt x="69" y="8"/>
                  </a:lnTo>
                  <a:lnTo>
                    <a:pt x="67" y="7"/>
                  </a:lnTo>
                  <a:lnTo>
                    <a:pt x="56" y="3"/>
                  </a:lnTo>
                  <a:lnTo>
                    <a:pt x="50" y="1"/>
                  </a:lnTo>
                  <a:lnTo>
                    <a:pt x="44" y="0"/>
                  </a:lnTo>
                  <a:lnTo>
                    <a:pt x="36" y="1"/>
                  </a:lnTo>
                  <a:lnTo>
                    <a:pt x="28" y="3"/>
                  </a:lnTo>
                  <a:lnTo>
                    <a:pt x="28" y="3"/>
                  </a:lnTo>
                  <a:lnTo>
                    <a:pt x="27" y="14"/>
                  </a:lnTo>
                  <a:lnTo>
                    <a:pt x="22" y="44"/>
                  </a:lnTo>
                  <a:lnTo>
                    <a:pt x="13" y="82"/>
                  </a:lnTo>
                  <a:lnTo>
                    <a:pt x="7" y="101"/>
                  </a:lnTo>
                  <a:lnTo>
                    <a:pt x="0" y="120"/>
                  </a:lnTo>
                  <a:lnTo>
                    <a:pt x="0" y="120"/>
                  </a:lnTo>
                  <a:lnTo>
                    <a:pt x="12" y="109"/>
                  </a:lnTo>
                  <a:lnTo>
                    <a:pt x="21" y="96"/>
                  </a:lnTo>
                  <a:lnTo>
                    <a:pt x="28" y="83"/>
                  </a:lnTo>
                  <a:lnTo>
                    <a:pt x="35" y="69"/>
                  </a:lnTo>
                  <a:lnTo>
                    <a:pt x="35" y="69"/>
                  </a:lnTo>
                  <a:lnTo>
                    <a:pt x="37" y="65"/>
                  </a:lnTo>
                  <a:lnTo>
                    <a:pt x="41" y="63"/>
                  </a:lnTo>
                  <a:lnTo>
                    <a:pt x="45" y="63"/>
                  </a:lnTo>
                  <a:lnTo>
                    <a:pt x="50" y="63"/>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45" name="Freeform 1369">
              <a:extLst>
                <a:ext uri="{FF2B5EF4-FFF2-40B4-BE49-F238E27FC236}">
                  <a16:creationId xmlns:a16="http://schemas.microsoft.com/office/drawing/2014/main" xmlns="" id="{B185ABAA-B720-40D2-BCBB-866F5FD4688B}"/>
                </a:ext>
              </a:extLst>
            </p:cNvPr>
            <p:cNvSpPr>
              <a:spLocks/>
            </p:cNvSpPr>
            <p:nvPr/>
          </p:nvSpPr>
          <p:spPr bwMode="auto">
            <a:xfrm>
              <a:off x="10825163" y="1801813"/>
              <a:ext cx="53975" cy="95250"/>
            </a:xfrm>
            <a:custGeom>
              <a:avLst/>
              <a:gdLst>
                <a:gd name="T0" fmla="*/ 50 w 69"/>
                <a:gd name="T1" fmla="*/ 63 h 120"/>
                <a:gd name="T2" fmla="*/ 51 w 69"/>
                <a:gd name="T3" fmla="*/ 64 h 120"/>
                <a:gd name="T4" fmla="*/ 51 w 69"/>
                <a:gd name="T5" fmla="*/ 64 h 120"/>
                <a:gd name="T6" fmla="*/ 60 w 69"/>
                <a:gd name="T7" fmla="*/ 39 h 120"/>
                <a:gd name="T8" fmla="*/ 69 w 69"/>
                <a:gd name="T9" fmla="*/ 8 h 120"/>
                <a:gd name="T10" fmla="*/ 69 w 69"/>
                <a:gd name="T11" fmla="*/ 8 h 120"/>
                <a:gd name="T12" fmla="*/ 67 w 69"/>
                <a:gd name="T13" fmla="*/ 7 h 120"/>
                <a:gd name="T14" fmla="*/ 56 w 69"/>
                <a:gd name="T15" fmla="*/ 3 h 120"/>
                <a:gd name="T16" fmla="*/ 50 w 69"/>
                <a:gd name="T17" fmla="*/ 1 h 120"/>
                <a:gd name="T18" fmla="*/ 44 w 69"/>
                <a:gd name="T19" fmla="*/ 0 h 120"/>
                <a:gd name="T20" fmla="*/ 36 w 69"/>
                <a:gd name="T21" fmla="*/ 1 h 120"/>
                <a:gd name="T22" fmla="*/ 28 w 69"/>
                <a:gd name="T23" fmla="*/ 3 h 120"/>
                <a:gd name="T24" fmla="*/ 28 w 69"/>
                <a:gd name="T25" fmla="*/ 3 h 120"/>
                <a:gd name="T26" fmla="*/ 27 w 69"/>
                <a:gd name="T27" fmla="*/ 14 h 120"/>
                <a:gd name="T28" fmla="*/ 22 w 69"/>
                <a:gd name="T29" fmla="*/ 44 h 120"/>
                <a:gd name="T30" fmla="*/ 13 w 69"/>
                <a:gd name="T31" fmla="*/ 82 h 120"/>
                <a:gd name="T32" fmla="*/ 7 w 69"/>
                <a:gd name="T33" fmla="*/ 101 h 120"/>
                <a:gd name="T34" fmla="*/ 0 w 69"/>
                <a:gd name="T35" fmla="*/ 120 h 120"/>
                <a:gd name="T36" fmla="*/ 0 w 69"/>
                <a:gd name="T37" fmla="*/ 120 h 120"/>
                <a:gd name="T38" fmla="*/ 12 w 69"/>
                <a:gd name="T39" fmla="*/ 109 h 120"/>
                <a:gd name="T40" fmla="*/ 21 w 69"/>
                <a:gd name="T41" fmla="*/ 96 h 120"/>
                <a:gd name="T42" fmla="*/ 28 w 69"/>
                <a:gd name="T43" fmla="*/ 83 h 120"/>
                <a:gd name="T44" fmla="*/ 35 w 69"/>
                <a:gd name="T45" fmla="*/ 69 h 120"/>
                <a:gd name="T46" fmla="*/ 35 w 69"/>
                <a:gd name="T47" fmla="*/ 69 h 120"/>
                <a:gd name="T48" fmla="*/ 37 w 69"/>
                <a:gd name="T49" fmla="*/ 65 h 120"/>
                <a:gd name="T50" fmla="*/ 41 w 69"/>
                <a:gd name="T51" fmla="*/ 63 h 120"/>
                <a:gd name="T52" fmla="*/ 45 w 69"/>
                <a:gd name="T53" fmla="*/ 63 h 120"/>
                <a:gd name="T54" fmla="*/ 50 w 69"/>
                <a:gd name="T55" fmla="*/ 6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120">
                  <a:moveTo>
                    <a:pt x="50" y="63"/>
                  </a:moveTo>
                  <a:lnTo>
                    <a:pt x="51" y="64"/>
                  </a:lnTo>
                  <a:lnTo>
                    <a:pt x="51" y="64"/>
                  </a:lnTo>
                  <a:lnTo>
                    <a:pt x="60" y="39"/>
                  </a:lnTo>
                  <a:lnTo>
                    <a:pt x="69" y="8"/>
                  </a:lnTo>
                  <a:lnTo>
                    <a:pt x="69" y="8"/>
                  </a:lnTo>
                  <a:lnTo>
                    <a:pt x="67" y="7"/>
                  </a:lnTo>
                  <a:lnTo>
                    <a:pt x="56" y="3"/>
                  </a:lnTo>
                  <a:lnTo>
                    <a:pt x="50" y="1"/>
                  </a:lnTo>
                  <a:lnTo>
                    <a:pt x="44" y="0"/>
                  </a:lnTo>
                  <a:lnTo>
                    <a:pt x="36" y="1"/>
                  </a:lnTo>
                  <a:lnTo>
                    <a:pt x="28" y="3"/>
                  </a:lnTo>
                  <a:lnTo>
                    <a:pt x="28" y="3"/>
                  </a:lnTo>
                  <a:lnTo>
                    <a:pt x="27" y="14"/>
                  </a:lnTo>
                  <a:lnTo>
                    <a:pt x="22" y="44"/>
                  </a:lnTo>
                  <a:lnTo>
                    <a:pt x="13" y="82"/>
                  </a:lnTo>
                  <a:lnTo>
                    <a:pt x="7" y="101"/>
                  </a:lnTo>
                  <a:lnTo>
                    <a:pt x="0" y="120"/>
                  </a:lnTo>
                  <a:lnTo>
                    <a:pt x="0" y="120"/>
                  </a:lnTo>
                  <a:lnTo>
                    <a:pt x="12" y="109"/>
                  </a:lnTo>
                  <a:lnTo>
                    <a:pt x="21" y="96"/>
                  </a:lnTo>
                  <a:lnTo>
                    <a:pt x="28" y="83"/>
                  </a:lnTo>
                  <a:lnTo>
                    <a:pt x="35" y="69"/>
                  </a:lnTo>
                  <a:lnTo>
                    <a:pt x="35" y="69"/>
                  </a:lnTo>
                  <a:lnTo>
                    <a:pt x="37" y="65"/>
                  </a:lnTo>
                  <a:lnTo>
                    <a:pt x="41" y="63"/>
                  </a:lnTo>
                  <a:lnTo>
                    <a:pt x="45" y="63"/>
                  </a:lnTo>
                  <a:lnTo>
                    <a:pt x="50" y="63"/>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46" name="Freeform 1370">
              <a:extLst>
                <a:ext uri="{FF2B5EF4-FFF2-40B4-BE49-F238E27FC236}">
                  <a16:creationId xmlns:a16="http://schemas.microsoft.com/office/drawing/2014/main" xmlns="" id="{C2054BA3-AB3E-450F-AA81-99A5336CDCFA}"/>
                </a:ext>
              </a:extLst>
            </p:cNvPr>
            <p:cNvSpPr>
              <a:spLocks/>
            </p:cNvSpPr>
            <p:nvPr/>
          </p:nvSpPr>
          <p:spPr bwMode="auto">
            <a:xfrm>
              <a:off x="10501313" y="1814513"/>
              <a:ext cx="498475" cy="298450"/>
            </a:xfrm>
            <a:custGeom>
              <a:avLst/>
              <a:gdLst>
                <a:gd name="T0" fmla="*/ 627 w 627"/>
                <a:gd name="T1" fmla="*/ 15 h 376"/>
                <a:gd name="T2" fmla="*/ 622 w 627"/>
                <a:gd name="T3" fmla="*/ 7 h 376"/>
                <a:gd name="T4" fmla="*/ 612 w 627"/>
                <a:gd name="T5" fmla="*/ 3 h 376"/>
                <a:gd name="T6" fmla="*/ 547 w 627"/>
                <a:gd name="T7" fmla="*/ 6 h 376"/>
                <a:gd name="T8" fmla="*/ 481 w 627"/>
                <a:gd name="T9" fmla="*/ 11 h 376"/>
                <a:gd name="T10" fmla="*/ 472 w 627"/>
                <a:gd name="T11" fmla="*/ 38 h 376"/>
                <a:gd name="T12" fmla="*/ 460 w 627"/>
                <a:gd name="T13" fmla="*/ 72 h 376"/>
                <a:gd name="T14" fmla="*/ 456 w 627"/>
                <a:gd name="T15" fmla="*/ 70 h 376"/>
                <a:gd name="T16" fmla="*/ 442 w 627"/>
                <a:gd name="T17" fmla="*/ 101 h 376"/>
                <a:gd name="T18" fmla="*/ 419 w 627"/>
                <a:gd name="T19" fmla="*/ 139 h 376"/>
                <a:gd name="T20" fmla="*/ 397 w 627"/>
                <a:gd name="T21" fmla="*/ 166 h 376"/>
                <a:gd name="T22" fmla="*/ 367 w 627"/>
                <a:gd name="T23" fmla="*/ 190 h 376"/>
                <a:gd name="T24" fmla="*/ 334 w 627"/>
                <a:gd name="T25" fmla="*/ 208 h 376"/>
                <a:gd name="T26" fmla="*/ 292 w 627"/>
                <a:gd name="T27" fmla="*/ 220 h 376"/>
                <a:gd name="T28" fmla="*/ 269 w 627"/>
                <a:gd name="T29" fmla="*/ 221 h 376"/>
                <a:gd name="T30" fmla="*/ 255 w 627"/>
                <a:gd name="T31" fmla="*/ 221 h 376"/>
                <a:gd name="T32" fmla="*/ 241 w 627"/>
                <a:gd name="T33" fmla="*/ 218 h 376"/>
                <a:gd name="T34" fmla="*/ 215 w 627"/>
                <a:gd name="T35" fmla="*/ 212 h 376"/>
                <a:gd name="T36" fmla="*/ 195 w 627"/>
                <a:gd name="T37" fmla="*/ 202 h 376"/>
                <a:gd name="T38" fmla="*/ 177 w 627"/>
                <a:gd name="T39" fmla="*/ 189 h 376"/>
                <a:gd name="T40" fmla="*/ 156 w 627"/>
                <a:gd name="T41" fmla="*/ 170 h 376"/>
                <a:gd name="T42" fmla="*/ 141 w 627"/>
                <a:gd name="T43" fmla="*/ 145 h 376"/>
                <a:gd name="T44" fmla="*/ 131 w 627"/>
                <a:gd name="T45" fmla="*/ 139 h 376"/>
                <a:gd name="T46" fmla="*/ 124 w 627"/>
                <a:gd name="T47" fmla="*/ 8 h 376"/>
                <a:gd name="T48" fmla="*/ 62 w 627"/>
                <a:gd name="T49" fmla="*/ 1 h 376"/>
                <a:gd name="T50" fmla="*/ 12 w 627"/>
                <a:gd name="T51" fmla="*/ 0 h 376"/>
                <a:gd name="T52" fmla="*/ 8 w 627"/>
                <a:gd name="T53" fmla="*/ 2 h 376"/>
                <a:gd name="T54" fmla="*/ 0 w 627"/>
                <a:gd name="T55" fmla="*/ 8 h 376"/>
                <a:gd name="T56" fmla="*/ 0 w 627"/>
                <a:gd name="T57" fmla="*/ 14 h 376"/>
                <a:gd name="T58" fmla="*/ 3 w 627"/>
                <a:gd name="T59" fmla="*/ 48 h 376"/>
                <a:gd name="T60" fmla="*/ 12 w 627"/>
                <a:gd name="T61" fmla="*/ 80 h 376"/>
                <a:gd name="T62" fmla="*/ 27 w 627"/>
                <a:gd name="T63" fmla="*/ 113 h 376"/>
                <a:gd name="T64" fmla="*/ 40 w 627"/>
                <a:gd name="T65" fmla="*/ 130 h 376"/>
                <a:gd name="T66" fmla="*/ 41 w 627"/>
                <a:gd name="T67" fmla="*/ 179 h 376"/>
                <a:gd name="T68" fmla="*/ 47 w 627"/>
                <a:gd name="T69" fmla="*/ 241 h 376"/>
                <a:gd name="T70" fmla="*/ 60 w 627"/>
                <a:gd name="T71" fmla="*/ 304 h 376"/>
                <a:gd name="T72" fmla="*/ 69 w 627"/>
                <a:gd name="T73" fmla="*/ 330 h 376"/>
                <a:gd name="T74" fmla="*/ 76 w 627"/>
                <a:gd name="T75" fmla="*/ 340 h 376"/>
                <a:gd name="T76" fmla="*/ 87 w 627"/>
                <a:gd name="T77" fmla="*/ 355 h 376"/>
                <a:gd name="T78" fmla="*/ 101 w 627"/>
                <a:gd name="T79" fmla="*/ 366 h 376"/>
                <a:gd name="T80" fmla="*/ 115 w 627"/>
                <a:gd name="T81" fmla="*/ 372 h 376"/>
                <a:gd name="T82" fmla="*/ 137 w 627"/>
                <a:gd name="T83" fmla="*/ 376 h 376"/>
                <a:gd name="T84" fmla="*/ 175 w 627"/>
                <a:gd name="T85" fmla="*/ 375 h 376"/>
                <a:gd name="T86" fmla="*/ 476 w 627"/>
                <a:gd name="T87" fmla="*/ 376 h 376"/>
                <a:gd name="T88" fmla="*/ 488 w 627"/>
                <a:gd name="T89" fmla="*/ 376 h 376"/>
                <a:gd name="T90" fmla="*/ 515 w 627"/>
                <a:gd name="T91" fmla="*/ 369 h 376"/>
                <a:gd name="T92" fmla="*/ 530 w 627"/>
                <a:gd name="T93" fmla="*/ 363 h 376"/>
                <a:gd name="T94" fmla="*/ 544 w 627"/>
                <a:gd name="T95" fmla="*/ 352 h 376"/>
                <a:gd name="T96" fmla="*/ 556 w 627"/>
                <a:gd name="T97" fmla="*/ 336 h 376"/>
                <a:gd name="T98" fmla="*/ 563 w 627"/>
                <a:gd name="T99" fmla="*/ 316 h 376"/>
                <a:gd name="T100" fmla="*/ 571 w 627"/>
                <a:gd name="T101" fmla="*/ 276 h 376"/>
                <a:gd name="T102" fmla="*/ 581 w 627"/>
                <a:gd name="T103" fmla="*/ 238 h 376"/>
                <a:gd name="T104" fmla="*/ 588 w 627"/>
                <a:gd name="T105" fmla="*/ 225 h 376"/>
                <a:gd name="T106" fmla="*/ 595 w 627"/>
                <a:gd name="T107" fmla="*/ 206 h 376"/>
                <a:gd name="T108" fmla="*/ 604 w 627"/>
                <a:gd name="T109" fmla="*/ 166 h 376"/>
                <a:gd name="T110" fmla="*/ 607 w 627"/>
                <a:gd name="T111" fmla="*/ 142 h 376"/>
                <a:gd name="T112" fmla="*/ 607 w 627"/>
                <a:gd name="T113" fmla="*/ 131 h 376"/>
                <a:gd name="T114" fmla="*/ 608 w 627"/>
                <a:gd name="T115" fmla="*/ 111 h 376"/>
                <a:gd name="T116" fmla="*/ 622 w 627"/>
                <a:gd name="T117" fmla="*/ 67 h 376"/>
                <a:gd name="T118" fmla="*/ 627 w 627"/>
                <a:gd name="T119" fmla="*/ 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7" h="376">
                  <a:moveTo>
                    <a:pt x="627" y="15"/>
                  </a:moveTo>
                  <a:lnTo>
                    <a:pt x="627" y="15"/>
                  </a:lnTo>
                  <a:lnTo>
                    <a:pt x="625" y="11"/>
                  </a:lnTo>
                  <a:lnTo>
                    <a:pt x="622" y="7"/>
                  </a:lnTo>
                  <a:lnTo>
                    <a:pt x="617" y="5"/>
                  </a:lnTo>
                  <a:lnTo>
                    <a:pt x="612" y="3"/>
                  </a:lnTo>
                  <a:lnTo>
                    <a:pt x="612" y="3"/>
                  </a:lnTo>
                  <a:lnTo>
                    <a:pt x="547" y="6"/>
                  </a:lnTo>
                  <a:lnTo>
                    <a:pt x="510" y="8"/>
                  </a:lnTo>
                  <a:lnTo>
                    <a:pt x="481" y="11"/>
                  </a:lnTo>
                  <a:lnTo>
                    <a:pt x="481" y="11"/>
                  </a:lnTo>
                  <a:lnTo>
                    <a:pt x="472" y="38"/>
                  </a:lnTo>
                  <a:lnTo>
                    <a:pt x="463" y="64"/>
                  </a:lnTo>
                  <a:lnTo>
                    <a:pt x="460" y="72"/>
                  </a:lnTo>
                  <a:lnTo>
                    <a:pt x="456" y="70"/>
                  </a:lnTo>
                  <a:lnTo>
                    <a:pt x="456" y="70"/>
                  </a:lnTo>
                  <a:lnTo>
                    <a:pt x="451" y="81"/>
                  </a:lnTo>
                  <a:lnTo>
                    <a:pt x="442" y="101"/>
                  </a:lnTo>
                  <a:lnTo>
                    <a:pt x="428" y="126"/>
                  </a:lnTo>
                  <a:lnTo>
                    <a:pt x="419" y="139"/>
                  </a:lnTo>
                  <a:lnTo>
                    <a:pt x="408" y="152"/>
                  </a:lnTo>
                  <a:lnTo>
                    <a:pt x="397" y="166"/>
                  </a:lnTo>
                  <a:lnTo>
                    <a:pt x="383" y="177"/>
                  </a:lnTo>
                  <a:lnTo>
                    <a:pt x="367" y="190"/>
                  </a:lnTo>
                  <a:lnTo>
                    <a:pt x="352" y="200"/>
                  </a:lnTo>
                  <a:lnTo>
                    <a:pt x="334" y="208"/>
                  </a:lnTo>
                  <a:lnTo>
                    <a:pt x="314" y="216"/>
                  </a:lnTo>
                  <a:lnTo>
                    <a:pt x="292" y="220"/>
                  </a:lnTo>
                  <a:lnTo>
                    <a:pt x="282" y="221"/>
                  </a:lnTo>
                  <a:lnTo>
                    <a:pt x="269" y="221"/>
                  </a:lnTo>
                  <a:lnTo>
                    <a:pt x="269" y="221"/>
                  </a:lnTo>
                  <a:lnTo>
                    <a:pt x="255" y="221"/>
                  </a:lnTo>
                  <a:lnTo>
                    <a:pt x="255" y="221"/>
                  </a:lnTo>
                  <a:lnTo>
                    <a:pt x="241" y="218"/>
                  </a:lnTo>
                  <a:lnTo>
                    <a:pt x="228" y="216"/>
                  </a:lnTo>
                  <a:lnTo>
                    <a:pt x="215" y="212"/>
                  </a:lnTo>
                  <a:lnTo>
                    <a:pt x="204" y="207"/>
                  </a:lnTo>
                  <a:lnTo>
                    <a:pt x="195" y="202"/>
                  </a:lnTo>
                  <a:lnTo>
                    <a:pt x="184" y="195"/>
                  </a:lnTo>
                  <a:lnTo>
                    <a:pt x="177" y="189"/>
                  </a:lnTo>
                  <a:lnTo>
                    <a:pt x="169" y="183"/>
                  </a:lnTo>
                  <a:lnTo>
                    <a:pt x="156" y="170"/>
                  </a:lnTo>
                  <a:lnTo>
                    <a:pt x="147" y="156"/>
                  </a:lnTo>
                  <a:lnTo>
                    <a:pt x="141" y="145"/>
                  </a:lnTo>
                  <a:lnTo>
                    <a:pt x="136" y="136"/>
                  </a:lnTo>
                  <a:lnTo>
                    <a:pt x="131" y="139"/>
                  </a:lnTo>
                  <a:lnTo>
                    <a:pt x="124" y="8"/>
                  </a:lnTo>
                  <a:lnTo>
                    <a:pt x="124" y="8"/>
                  </a:lnTo>
                  <a:lnTo>
                    <a:pt x="92" y="3"/>
                  </a:lnTo>
                  <a:lnTo>
                    <a:pt x="62" y="1"/>
                  </a:lnTo>
                  <a:lnTo>
                    <a:pt x="35" y="0"/>
                  </a:lnTo>
                  <a:lnTo>
                    <a:pt x="12" y="0"/>
                  </a:lnTo>
                  <a:lnTo>
                    <a:pt x="12" y="0"/>
                  </a:lnTo>
                  <a:lnTo>
                    <a:pt x="8" y="2"/>
                  </a:lnTo>
                  <a:lnTo>
                    <a:pt x="4" y="5"/>
                  </a:lnTo>
                  <a:lnTo>
                    <a:pt x="0" y="8"/>
                  </a:lnTo>
                  <a:lnTo>
                    <a:pt x="0" y="14"/>
                  </a:lnTo>
                  <a:lnTo>
                    <a:pt x="0" y="14"/>
                  </a:lnTo>
                  <a:lnTo>
                    <a:pt x="1" y="35"/>
                  </a:lnTo>
                  <a:lnTo>
                    <a:pt x="3" y="48"/>
                  </a:lnTo>
                  <a:lnTo>
                    <a:pt x="6" y="64"/>
                  </a:lnTo>
                  <a:lnTo>
                    <a:pt x="12" y="80"/>
                  </a:lnTo>
                  <a:lnTo>
                    <a:pt x="18" y="97"/>
                  </a:lnTo>
                  <a:lnTo>
                    <a:pt x="27" y="113"/>
                  </a:lnTo>
                  <a:lnTo>
                    <a:pt x="40" y="130"/>
                  </a:lnTo>
                  <a:lnTo>
                    <a:pt x="40" y="130"/>
                  </a:lnTo>
                  <a:lnTo>
                    <a:pt x="40" y="153"/>
                  </a:lnTo>
                  <a:lnTo>
                    <a:pt x="41" y="179"/>
                  </a:lnTo>
                  <a:lnTo>
                    <a:pt x="44" y="208"/>
                  </a:lnTo>
                  <a:lnTo>
                    <a:pt x="47" y="241"/>
                  </a:lnTo>
                  <a:lnTo>
                    <a:pt x="53" y="273"/>
                  </a:lnTo>
                  <a:lnTo>
                    <a:pt x="60" y="304"/>
                  </a:lnTo>
                  <a:lnTo>
                    <a:pt x="64" y="317"/>
                  </a:lnTo>
                  <a:lnTo>
                    <a:pt x="69" y="330"/>
                  </a:lnTo>
                  <a:lnTo>
                    <a:pt x="69" y="330"/>
                  </a:lnTo>
                  <a:lnTo>
                    <a:pt x="76" y="340"/>
                  </a:lnTo>
                  <a:lnTo>
                    <a:pt x="81" y="348"/>
                  </a:lnTo>
                  <a:lnTo>
                    <a:pt x="87" y="355"/>
                  </a:lnTo>
                  <a:lnTo>
                    <a:pt x="94" y="362"/>
                  </a:lnTo>
                  <a:lnTo>
                    <a:pt x="101" y="366"/>
                  </a:lnTo>
                  <a:lnTo>
                    <a:pt x="108" y="369"/>
                  </a:lnTo>
                  <a:lnTo>
                    <a:pt x="115" y="372"/>
                  </a:lnTo>
                  <a:lnTo>
                    <a:pt x="122" y="375"/>
                  </a:lnTo>
                  <a:lnTo>
                    <a:pt x="137" y="376"/>
                  </a:lnTo>
                  <a:lnTo>
                    <a:pt x="151" y="376"/>
                  </a:lnTo>
                  <a:lnTo>
                    <a:pt x="175" y="375"/>
                  </a:lnTo>
                  <a:lnTo>
                    <a:pt x="175" y="375"/>
                  </a:lnTo>
                  <a:lnTo>
                    <a:pt x="476" y="376"/>
                  </a:lnTo>
                  <a:lnTo>
                    <a:pt x="476" y="376"/>
                  </a:lnTo>
                  <a:lnTo>
                    <a:pt x="488" y="376"/>
                  </a:lnTo>
                  <a:lnTo>
                    <a:pt x="501" y="373"/>
                  </a:lnTo>
                  <a:lnTo>
                    <a:pt x="515" y="369"/>
                  </a:lnTo>
                  <a:lnTo>
                    <a:pt x="522" y="367"/>
                  </a:lnTo>
                  <a:lnTo>
                    <a:pt x="530" y="363"/>
                  </a:lnTo>
                  <a:lnTo>
                    <a:pt x="536" y="358"/>
                  </a:lnTo>
                  <a:lnTo>
                    <a:pt x="544" y="352"/>
                  </a:lnTo>
                  <a:lnTo>
                    <a:pt x="550" y="345"/>
                  </a:lnTo>
                  <a:lnTo>
                    <a:pt x="556" y="336"/>
                  </a:lnTo>
                  <a:lnTo>
                    <a:pt x="559" y="327"/>
                  </a:lnTo>
                  <a:lnTo>
                    <a:pt x="563" y="316"/>
                  </a:lnTo>
                  <a:lnTo>
                    <a:pt x="563" y="316"/>
                  </a:lnTo>
                  <a:lnTo>
                    <a:pt x="571" y="276"/>
                  </a:lnTo>
                  <a:lnTo>
                    <a:pt x="576" y="253"/>
                  </a:lnTo>
                  <a:lnTo>
                    <a:pt x="581" y="238"/>
                  </a:lnTo>
                  <a:lnTo>
                    <a:pt x="588" y="225"/>
                  </a:lnTo>
                  <a:lnTo>
                    <a:pt x="588" y="225"/>
                  </a:lnTo>
                  <a:lnTo>
                    <a:pt x="591" y="216"/>
                  </a:lnTo>
                  <a:lnTo>
                    <a:pt x="595" y="206"/>
                  </a:lnTo>
                  <a:lnTo>
                    <a:pt x="602" y="180"/>
                  </a:lnTo>
                  <a:lnTo>
                    <a:pt x="604" y="166"/>
                  </a:lnTo>
                  <a:lnTo>
                    <a:pt x="607" y="153"/>
                  </a:lnTo>
                  <a:lnTo>
                    <a:pt x="607" y="142"/>
                  </a:lnTo>
                  <a:lnTo>
                    <a:pt x="607" y="131"/>
                  </a:lnTo>
                  <a:lnTo>
                    <a:pt x="607" y="131"/>
                  </a:lnTo>
                  <a:lnTo>
                    <a:pt x="607" y="122"/>
                  </a:lnTo>
                  <a:lnTo>
                    <a:pt x="608" y="111"/>
                  </a:lnTo>
                  <a:lnTo>
                    <a:pt x="617" y="83"/>
                  </a:lnTo>
                  <a:lnTo>
                    <a:pt x="622" y="67"/>
                  </a:lnTo>
                  <a:lnTo>
                    <a:pt x="625" y="51"/>
                  </a:lnTo>
                  <a:lnTo>
                    <a:pt x="627" y="33"/>
                  </a:lnTo>
                  <a:lnTo>
                    <a:pt x="627" y="15"/>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0" name="Freeform 1371">
              <a:extLst>
                <a:ext uri="{FF2B5EF4-FFF2-40B4-BE49-F238E27FC236}">
                  <a16:creationId xmlns:a16="http://schemas.microsoft.com/office/drawing/2014/main" xmlns="" id="{9A28E873-B3C0-4B90-BCD0-5F93B8719E17}"/>
                </a:ext>
              </a:extLst>
            </p:cNvPr>
            <p:cNvSpPr>
              <a:spLocks/>
            </p:cNvSpPr>
            <p:nvPr/>
          </p:nvSpPr>
          <p:spPr bwMode="auto">
            <a:xfrm>
              <a:off x="10501313" y="1814513"/>
              <a:ext cx="498475" cy="298450"/>
            </a:xfrm>
            <a:custGeom>
              <a:avLst/>
              <a:gdLst>
                <a:gd name="T0" fmla="*/ 627 w 627"/>
                <a:gd name="T1" fmla="*/ 15 h 376"/>
                <a:gd name="T2" fmla="*/ 622 w 627"/>
                <a:gd name="T3" fmla="*/ 7 h 376"/>
                <a:gd name="T4" fmla="*/ 612 w 627"/>
                <a:gd name="T5" fmla="*/ 3 h 376"/>
                <a:gd name="T6" fmla="*/ 547 w 627"/>
                <a:gd name="T7" fmla="*/ 6 h 376"/>
                <a:gd name="T8" fmla="*/ 481 w 627"/>
                <a:gd name="T9" fmla="*/ 11 h 376"/>
                <a:gd name="T10" fmla="*/ 472 w 627"/>
                <a:gd name="T11" fmla="*/ 38 h 376"/>
                <a:gd name="T12" fmla="*/ 460 w 627"/>
                <a:gd name="T13" fmla="*/ 72 h 376"/>
                <a:gd name="T14" fmla="*/ 456 w 627"/>
                <a:gd name="T15" fmla="*/ 70 h 376"/>
                <a:gd name="T16" fmla="*/ 442 w 627"/>
                <a:gd name="T17" fmla="*/ 101 h 376"/>
                <a:gd name="T18" fmla="*/ 419 w 627"/>
                <a:gd name="T19" fmla="*/ 139 h 376"/>
                <a:gd name="T20" fmla="*/ 397 w 627"/>
                <a:gd name="T21" fmla="*/ 166 h 376"/>
                <a:gd name="T22" fmla="*/ 367 w 627"/>
                <a:gd name="T23" fmla="*/ 190 h 376"/>
                <a:gd name="T24" fmla="*/ 334 w 627"/>
                <a:gd name="T25" fmla="*/ 208 h 376"/>
                <a:gd name="T26" fmla="*/ 292 w 627"/>
                <a:gd name="T27" fmla="*/ 220 h 376"/>
                <a:gd name="T28" fmla="*/ 269 w 627"/>
                <a:gd name="T29" fmla="*/ 221 h 376"/>
                <a:gd name="T30" fmla="*/ 255 w 627"/>
                <a:gd name="T31" fmla="*/ 221 h 376"/>
                <a:gd name="T32" fmla="*/ 241 w 627"/>
                <a:gd name="T33" fmla="*/ 218 h 376"/>
                <a:gd name="T34" fmla="*/ 215 w 627"/>
                <a:gd name="T35" fmla="*/ 212 h 376"/>
                <a:gd name="T36" fmla="*/ 195 w 627"/>
                <a:gd name="T37" fmla="*/ 202 h 376"/>
                <a:gd name="T38" fmla="*/ 177 w 627"/>
                <a:gd name="T39" fmla="*/ 189 h 376"/>
                <a:gd name="T40" fmla="*/ 156 w 627"/>
                <a:gd name="T41" fmla="*/ 170 h 376"/>
                <a:gd name="T42" fmla="*/ 141 w 627"/>
                <a:gd name="T43" fmla="*/ 145 h 376"/>
                <a:gd name="T44" fmla="*/ 131 w 627"/>
                <a:gd name="T45" fmla="*/ 139 h 376"/>
                <a:gd name="T46" fmla="*/ 124 w 627"/>
                <a:gd name="T47" fmla="*/ 8 h 376"/>
                <a:gd name="T48" fmla="*/ 62 w 627"/>
                <a:gd name="T49" fmla="*/ 1 h 376"/>
                <a:gd name="T50" fmla="*/ 12 w 627"/>
                <a:gd name="T51" fmla="*/ 0 h 376"/>
                <a:gd name="T52" fmla="*/ 8 w 627"/>
                <a:gd name="T53" fmla="*/ 2 h 376"/>
                <a:gd name="T54" fmla="*/ 0 w 627"/>
                <a:gd name="T55" fmla="*/ 8 h 376"/>
                <a:gd name="T56" fmla="*/ 0 w 627"/>
                <a:gd name="T57" fmla="*/ 14 h 376"/>
                <a:gd name="T58" fmla="*/ 3 w 627"/>
                <a:gd name="T59" fmla="*/ 48 h 376"/>
                <a:gd name="T60" fmla="*/ 12 w 627"/>
                <a:gd name="T61" fmla="*/ 80 h 376"/>
                <a:gd name="T62" fmla="*/ 27 w 627"/>
                <a:gd name="T63" fmla="*/ 113 h 376"/>
                <a:gd name="T64" fmla="*/ 40 w 627"/>
                <a:gd name="T65" fmla="*/ 130 h 376"/>
                <a:gd name="T66" fmla="*/ 41 w 627"/>
                <a:gd name="T67" fmla="*/ 179 h 376"/>
                <a:gd name="T68" fmla="*/ 47 w 627"/>
                <a:gd name="T69" fmla="*/ 241 h 376"/>
                <a:gd name="T70" fmla="*/ 60 w 627"/>
                <a:gd name="T71" fmla="*/ 304 h 376"/>
                <a:gd name="T72" fmla="*/ 69 w 627"/>
                <a:gd name="T73" fmla="*/ 330 h 376"/>
                <a:gd name="T74" fmla="*/ 76 w 627"/>
                <a:gd name="T75" fmla="*/ 340 h 376"/>
                <a:gd name="T76" fmla="*/ 87 w 627"/>
                <a:gd name="T77" fmla="*/ 355 h 376"/>
                <a:gd name="T78" fmla="*/ 101 w 627"/>
                <a:gd name="T79" fmla="*/ 366 h 376"/>
                <a:gd name="T80" fmla="*/ 115 w 627"/>
                <a:gd name="T81" fmla="*/ 372 h 376"/>
                <a:gd name="T82" fmla="*/ 137 w 627"/>
                <a:gd name="T83" fmla="*/ 376 h 376"/>
                <a:gd name="T84" fmla="*/ 175 w 627"/>
                <a:gd name="T85" fmla="*/ 375 h 376"/>
                <a:gd name="T86" fmla="*/ 476 w 627"/>
                <a:gd name="T87" fmla="*/ 376 h 376"/>
                <a:gd name="T88" fmla="*/ 488 w 627"/>
                <a:gd name="T89" fmla="*/ 376 h 376"/>
                <a:gd name="T90" fmla="*/ 515 w 627"/>
                <a:gd name="T91" fmla="*/ 369 h 376"/>
                <a:gd name="T92" fmla="*/ 530 w 627"/>
                <a:gd name="T93" fmla="*/ 363 h 376"/>
                <a:gd name="T94" fmla="*/ 544 w 627"/>
                <a:gd name="T95" fmla="*/ 352 h 376"/>
                <a:gd name="T96" fmla="*/ 556 w 627"/>
                <a:gd name="T97" fmla="*/ 336 h 376"/>
                <a:gd name="T98" fmla="*/ 563 w 627"/>
                <a:gd name="T99" fmla="*/ 316 h 376"/>
                <a:gd name="T100" fmla="*/ 571 w 627"/>
                <a:gd name="T101" fmla="*/ 276 h 376"/>
                <a:gd name="T102" fmla="*/ 581 w 627"/>
                <a:gd name="T103" fmla="*/ 238 h 376"/>
                <a:gd name="T104" fmla="*/ 588 w 627"/>
                <a:gd name="T105" fmla="*/ 225 h 376"/>
                <a:gd name="T106" fmla="*/ 595 w 627"/>
                <a:gd name="T107" fmla="*/ 206 h 376"/>
                <a:gd name="T108" fmla="*/ 604 w 627"/>
                <a:gd name="T109" fmla="*/ 166 h 376"/>
                <a:gd name="T110" fmla="*/ 607 w 627"/>
                <a:gd name="T111" fmla="*/ 142 h 376"/>
                <a:gd name="T112" fmla="*/ 607 w 627"/>
                <a:gd name="T113" fmla="*/ 131 h 376"/>
                <a:gd name="T114" fmla="*/ 608 w 627"/>
                <a:gd name="T115" fmla="*/ 111 h 376"/>
                <a:gd name="T116" fmla="*/ 622 w 627"/>
                <a:gd name="T117" fmla="*/ 67 h 376"/>
                <a:gd name="T118" fmla="*/ 627 w 627"/>
                <a:gd name="T119" fmla="*/ 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7" h="376">
                  <a:moveTo>
                    <a:pt x="627" y="15"/>
                  </a:moveTo>
                  <a:lnTo>
                    <a:pt x="627" y="15"/>
                  </a:lnTo>
                  <a:lnTo>
                    <a:pt x="625" y="11"/>
                  </a:lnTo>
                  <a:lnTo>
                    <a:pt x="622" y="7"/>
                  </a:lnTo>
                  <a:lnTo>
                    <a:pt x="617" y="5"/>
                  </a:lnTo>
                  <a:lnTo>
                    <a:pt x="612" y="3"/>
                  </a:lnTo>
                  <a:lnTo>
                    <a:pt x="612" y="3"/>
                  </a:lnTo>
                  <a:lnTo>
                    <a:pt x="547" y="6"/>
                  </a:lnTo>
                  <a:lnTo>
                    <a:pt x="510" y="8"/>
                  </a:lnTo>
                  <a:lnTo>
                    <a:pt x="481" y="11"/>
                  </a:lnTo>
                  <a:lnTo>
                    <a:pt x="481" y="11"/>
                  </a:lnTo>
                  <a:lnTo>
                    <a:pt x="472" y="38"/>
                  </a:lnTo>
                  <a:lnTo>
                    <a:pt x="463" y="64"/>
                  </a:lnTo>
                  <a:lnTo>
                    <a:pt x="460" y="72"/>
                  </a:lnTo>
                  <a:lnTo>
                    <a:pt x="456" y="70"/>
                  </a:lnTo>
                  <a:lnTo>
                    <a:pt x="456" y="70"/>
                  </a:lnTo>
                  <a:lnTo>
                    <a:pt x="451" y="81"/>
                  </a:lnTo>
                  <a:lnTo>
                    <a:pt x="442" y="101"/>
                  </a:lnTo>
                  <a:lnTo>
                    <a:pt x="428" y="126"/>
                  </a:lnTo>
                  <a:lnTo>
                    <a:pt x="419" y="139"/>
                  </a:lnTo>
                  <a:lnTo>
                    <a:pt x="408" y="152"/>
                  </a:lnTo>
                  <a:lnTo>
                    <a:pt x="397" y="166"/>
                  </a:lnTo>
                  <a:lnTo>
                    <a:pt x="383" y="177"/>
                  </a:lnTo>
                  <a:lnTo>
                    <a:pt x="367" y="190"/>
                  </a:lnTo>
                  <a:lnTo>
                    <a:pt x="352" y="200"/>
                  </a:lnTo>
                  <a:lnTo>
                    <a:pt x="334" y="208"/>
                  </a:lnTo>
                  <a:lnTo>
                    <a:pt x="314" y="216"/>
                  </a:lnTo>
                  <a:lnTo>
                    <a:pt x="292" y="220"/>
                  </a:lnTo>
                  <a:lnTo>
                    <a:pt x="282" y="221"/>
                  </a:lnTo>
                  <a:lnTo>
                    <a:pt x="269" y="221"/>
                  </a:lnTo>
                  <a:lnTo>
                    <a:pt x="269" y="221"/>
                  </a:lnTo>
                  <a:lnTo>
                    <a:pt x="255" y="221"/>
                  </a:lnTo>
                  <a:lnTo>
                    <a:pt x="255" y="221"/>
                  </a:lnTo>
                  <a:lnTo>
                    <a:pt x="241" y="218"/>
                  </a:lnTo>
                  <a:lnTo>
                    <a:pt x="228" y="216"/>
                  </a:lnTo>
                  <a:lnTo>
                    <a:pt x="215" y="212"/>
                  </a:lnTo>
                  <a:lnTo>
                    <a:pt x="204" y="207"/>
                  </a:lnTo>
                  <a:lnTo>
                    <a:pt x="195" y="202"/>
                  </a:lnTo>
                  <a:lnTo>
                    <a:pt x="184" y="195"/>
                  </a:lnTo>
                  <a:lnTo>
                    <a:pt x="177" y="189"/>
                  </a:lnTo>
                  <a:lnTo>
                    <a:pt x="169" y="183"/>
                  </a:lnTo>
                  <a:lnTo>
                    <a:pt x="156" y="170"/>
                  </a:lnTo>
                  <a:lnTo>
                    <a:pt x="147" y="156"/>
                  </a:lnTo>
                  <a:lnTo>
                    <a:pt x="141" y="145"/>
                  </a:lnTo>
                  <a:lnTo>
                    <a:pt x="136" y="136"/>
                  </a:lnTo>
                  <a:lnTo>
                    <a:pt x="131" y="139"/>
                  </a:lnTo>
                  <a:lnTo>
                    <a:pt x="124" y="8"/>
                  </a:lnTo>
                  <a:lnTo>
                    <a:pt x="124" y="8"/>
                  </a:lnTo>
                  <a:lnTo>
                    <a:pt x="92" y="3"/>
                  </a:lnTo>
                  <a:lnTo>
                    <a:pt x="62" y="1"/>
                  </a:lnTo>
                  <a:lnTo>
                    <a:pt x="35" y="0"/>
                  </a:lnTo>
                  <a:lnTo>
                    <a:pt x="12" y="0"/>
                  </a:lnTo>
                  <a:lnTo>
                    <a:pt x="12" y="0"/>
                  </a:lnTo>
                  <a:lnTo>
                    <a:pt x="8" y="2"/>
                  </a:lnTo>
                  <a:lnTo>
                    <a:pt x="4" y="5"/>
                  </a:lnTo>
                  <a:lnTo>
                    <a:pt x="0" y="8"/>
                  </a:lnTo>
                  <a:lnTo>
                    <a:pt x="0" y="14"/>
                  </a:lnTo>
                  <a:lnTo>
                    <a:pt x="0" y="14"/>
                  </a:lnTo>
                  <a:lnTo>
                    <a:pt x="1" y="35"/>
                  </a:lnTo>
                  <a:lnTo>
                    <a:pt x="3" y="48"/>
                  </a:lnTo>
                  <a:lnTo>
                    <a:pt x="6" y="64"/>
                  </a:lnTo>
                  <a:lnTo>
                    <a:pt x="12" y="80"/>
                  </a:lnTo>
                  <a:lnTo>
                    <a:pt x="18" y="97"/>
                  </a:lnTo>
                  <a:lnTo>
                    <a:pt x="27" y="113"/>
                  </a:lnTo>
                  <a:lnTo>
                    <a:pt x="40" y="130"/>
                  </a:lnTo>
                  <a:lnTo>
                    <a:pt x="40" y="130"/>
                  </a:lnTo>
                  <a:lnTo>
                    <a:pt x="40" y="153"/>
                  </a:lnTo>
                  <a:lnTo>
                    <a:pt x="41" y="179"/>
                  </a:lnTo>
                  <a:lnTo>
                    <a:pt x="44" y="208"/>
                  </a:lnTo>
                  <a:lnTo>
                    <a:pt x="47" y="241"/>
                  </a:lnTo>
                  <a:lnTo>
                    <a:pt x="53" y="273"/>
                  </a:lnTo>
                  <a:lnTo>
                    <a:pt x="60" y="304"/>
                  </a:lnTo>
                  <a:lnTo>
                    <a:pt x="64" y="317"/>
                  </a:lnTo>
                  <a:lnTo>
                    <a:pt x="69" y="330"/>
                  </a:lnTo>
                  <a:lnTo>
                    <a:pt x="69" y="330"/>
                  </a:lnTo>
                  <a:lnTo>
                    <a:pt x="76" y="340"/>
                  </a:lnTo>
                  <a:lnTo>
                    <a:pt x="81" y="348"/>
                  </a:lnTo>
                  <a:lnTo>
                    <a:pt x="87" y="355"/>
                  </a:lnTo>
                  <a:lnTo>
                    <a:pt x="94" y="362"/>
                  </a:lnTo>
                  <a:lnTo>
                    <a:pt x="101" y="366"/>
                  </a:lnTo>
                  <a:lnTo>
                    <a:pt x="108" y="369"/>
                  </a:lnTo>
                  <a:lnTo>
                    <a:pt x="115" y="372"/>
                  </a:lnTo>
                  <a:lnTo>
                    <a:pt x="122" y="375"/>
                  </a:lnTo>
                  <a:lnTo>
                    <a:pt x="137" y="376"/>
                  </a:lnTo>
                  <a:lnTo>
                    <a:pt x="151" y="376"/>
                  </a:lnTo>
                  <a:lnTo>
                    <a:pt x="175" y="375"/>
                  </a:lnTo>
                  <a:lnTo>
                    <a:pt x="175" y="375"/>
                  </a:lnTo>
                  <a:lnTo>
                    <a:pt x="476" y="376"/>
                  </a:lnTo>
                  <a:lnTo>
                    <a:pt x="476" y="376"/>
                  </a:lnTo>
                  <a:lnTo>
                    <a:pt x="488" y="376"/>
                  </a:lnTo>
                  <a:lnTo>
                    <a:pt x="501" y="373"/>
                  </a:lnTo>
                  <a:lnTo>
                    <a:pt x="515" y="369"/>
                  </a:lnTo>
                  <a:lnTo>
                    <a:pt x="522" y="367"/>
                  </a:lnTo>
                  <a:lnTo>
                    <a:pt x="530" y="363"/>
                  </a:lnTo>
                  <a:lnTo>
                    <a:pt x="536" y="358"/>
                  </a:lnTo>
                  <a:lnTo>
                    <a:pt x="544" y="352"/>
                  </a:lnTo>
                  <a:lnTo>
                    <a:pt x="550" y="345"/>
                  </a:lnTo>
                  <a:lnTo>
                    <a:pt x="556" y="336"/>
                  </a:lnTo>
                  <a:lnTo>
                    <a:pt x="559" y="327"/>
                  </a:lnTo>
                  <a:lnTo>
                    <a:pt x="563" y="316"/>
                  </a:lnTo>
                  <a:lnTo>
                    <a:pt x="563" y="316"/>
                  </a:lnTo>
                  <a:lnTo>
                    <a:pt x="571" y="276"/>
                  </a:lnTo>
                  <a:lnTo>
                    <a:pt x="576" y="253"/>
                  </a:lnTo>
                  <a:lnTo>
                    <a:pt x="581" y="238"/>
                  </a:lnTo>
                  <a:lnTo>
                    <a:pt x="588" y="225"/>
                  </a:lnTo>
                  <a:lnTo>
                    <a:pt x="588" y="225"/>
                  </a:lnTo>
                  <a:lnTo>
                    <a:pt x="591" y="216"/>
                  </a:lnTo>
                  <a:lnTo>
                    <a:pt x="595" y="206"/>
                  </a:lnTo>
                  <a:lnTo>
                    <a:pt x="602" y="180"/>
                  </a:lnTo>
                  <a:lnTo>
                    <a:pt x="604" y="166"/>
                  </a:lnTo>
                  <a:lnTo>
                    <a:pt x="607" y="153"/>
                  </a:lnTo>
                  <a:lnTo>
                    <a:pt x="607" y="142"/>
                  </a:lnTo>
                  <a:lnTo>
                    <a:pt x="607" y="131"/>
                  </a:lnTo>
                  <a:lnTo>
                    <a:pt x="607" y="131"/>
                  </a:lnTo>
                  <a:lnTo>
                    <a:pt x="607" y="122"/>
                  </a:lnTo>
                  <a:lnTo>
                    <a:pt x="608" y="111"/>
                  </a:lnTo>
                  <a:lnTo>
                    <a:pt x="617" y="83"/>
                  </a:lnTo>
                  <a:lnTo>
                    <a:pt x="622" y="67"/>
                  </a:lnTo>
                  <a:lnTo>
                    <a:pt x="625" y="51"/>
                  </a:lnTo>
                  <a:lnTo>
                    <a:pt x="627" y="33"/>
                  </a:lnTo>
                  <a:lnTo>
                    <a:pt x="627" y="15"/>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1" name="Freeform 1372">
              <a:extLst>
                <a:ext uri="{FF2B5EF4-FFF2-40B4-BE49-F238E27FC236}">
                  <a16:creationId xmlns:a16="http://schemas.microsoft.com/office/drawing/2014/main" xmlns="" id="{B21BD7C1-3D2F-40DD-918C-66B5DAC522B7}"/>
                </a:ext>
              </a:extLst>
            </p:cNvPr>
            <p:cNvSpPr>
              <a:spLocks/>
            </p:cNvSpPr>
            <p:nvPr/>
          </p:nvSpPr>
          <p:spPr bwMode="auto">
            <a:xfrm>
              <a:off x="10639426" y="1831976"/>
              <a:ext cx="195263" cy="120650"/>
            </a:xfrm>
            <a:custGeom>
              <a:avLst/>
              <a:gdLst>
                <a:gd name="T0" fmla="*/ 0 w 246"/>
                <a:gd name="T1" fmla="*/ 122 h 152"/>
                <a:gd name="T2" fmla="*/ 0 w 246"/>
                <a:gd name="T3" fmla="*/ 125 h 152"/>
                <a:gd name="T4" fmla="*/ 0 w 246"/>
                <a:gd name="T5" fmla="*/ 125 h 152"/>
                <a:gd name="T6" fmla="*/ 14 w 246"/>
                <a:gd name="T7" fmla="*/ 134 h 152"/>
                <a:gd name="T8" fmla="*/ 23 w 246"/>
                <a:gd name="T9" fmla="*/ 138 h 152"/>
                <a:gd name="T10" fmla="*/ 32 w 246"/>
                <a:gd name="T11" fmla="*/ 142 h 152"/>
                <a:gd name="T12" fmla="*/ 44 w 246"/>
                <a:gd name="T13" fmla="*/ 145 h 152"/>
                <a:gd name="T14" fmla="*/ 56 w 246"/>
                <a:gd name="T15" fmla="*/ 148 h 152"/>
                <a:gd name="T16" fmla="*/ 69 w 246"/>
                <a:gd name="T17" fmla="*/ 151 h 152"/>
                <a:gd name="T18" fmla="*/ 85 w 246"/>
                <a:gd name="T19" fmla="*/ 152 h 152"/>
                <a:gd name="T20" fmla="*/ 85 w 246"/>
                <a:gd name="T21" fmla="*/ 152 h 152"/>
                <a:gd name="T22" fmla="*/ 104 w 246"/>
                <a:gd name="T23" fmla="*/ 152 h 152"/>
                <a:gd name="T24" fmla="*/ 123 w 246"/>
                <a:gd name="T25" fmla="*/ 151 h 152"/>
                <a:gd name="T26" fmla="*/ 141 w 246"/>
                <a:gd name="T27" fmla="*/ 147 h 152"/>
                <a:gd name="T28" fmla="*/ 158 w 246"/>
                <a:gd name="T29" fmla="*/ 140 h 152"/>
                <a:gd name="T30" fmla="*/ 174 w 246"/>
                <a:gd name="T31" fmla="*/ 134 h 152"/>
                <a:gd name="T32" fmla="*/ 190 w 246"/>
                <a:gd name="T33" fmla="*/ 125 h 152"/>
                <a:gd name="T34" fmla="*/ 205 w 246"/>
                <a:gd name="T35" fmla="*/ 115 h 152"/>
                <a:gd name="T36" fmla="*/ 218 w 246"/>
                <a:gd name="T37" fmla="*/ 103 h 152"/>
                <a:gd name="T38" fmla="*/ 223 w 246"/>
                <a:gd name="T39" fmla="*/ 90 h 152"/>
                <a:gd name="T40" fmla="*/ 223 w 246"/>
                <a:gd name="T41" fmla="*/ 90 h 152"/>
                <a:gd name="T42" fmla="*/ 231 w 246"/>
                <a:gd name="T43" fmla="*/ 67 h 152"/>
                <a:gd name="T44" fmla="*/ 237 w 246"/>
                <a:gd name="T45" fmla="*/ 43 h 152"/>
                <a:gd name="T46" fmla="*/ 246 w 246"/>
                <a:gd name="T47" fmla="*/ 0 h 152"/>
                <a:gd name="T48" fmla="*/ 246 w 246"/>
                <a:gd name="T49" fmla="*/ 0 h 152"/>
                <a:gd name="T50" fmla="*/ 228 w 246"/>
                <a:gd name="T51" fmla="*/ 6 h 152"/>
                <a:gd name="T52" fmla="*/ 228 w 246"/>
                <a:gd name="T53" fmla="*/ 6 h 152"/>
                <a:gd name="T54" fmla="*/ 214 w 246"/>
                <a:gd name="T55" fmla="*/ 11 h 152"/>
                <a:gd name="T56" fmla="*/ 197 w 246"/>
                <a:gd name="T57" fmla="*/ 14 h 152"/>
                <a:gd name="T58" fmla="*/ 164 w 246"/>
                <a:gd name="T59" fmla="*/ 19 h 152"/>
                <a:gd name="T60" fmla="*/ 137 w 246"/>
                <a:gd name="T61" fmla="*/ 21 h 152"/>
                <a:gd name="T62" fmla="*/ 127 w 246"/>
                <a:gd name="T63" fmla="*/ 21 h 152"/>
                <a:gd name="T64" fmla="*/ 127 w 246"/>
                <a:gd name="T65" fmla="*/ 21 h 152"/>
                <a:gd name="T66" fmla="*/ 118 w 246"/>
                <a:gd name="T67" fmla="*/ 23 h 152"/>
                <a:gd name="T68" fmla="*/ 96 w 246"/>
                <a:gd name="T69" fmla="*/ 21 h 152"/>
                <a:gd name="T70" fmla="*/ 80 w 246"/>
                <a:gd name="T71" fmla="*/ 19 h 152"/>
                <a:gd name="T72" fmla="*/ 62 w 246"/>
                <a:gd name="T73" fmla="*/ 16 h 152"/>
                <a:gd name="T74" fmla="*/ 41 w 246"/>
                <a:gd name="T75" fmla="*/ 11 h 152"/>
                <a:gd name="T76" fmla="*/ 18 w 246"/>
                <a:gd name="T77" fmla="*/ 5 h 152"/>
                <a:gd name="T78" fmla="*/ 12 w 246"/>
                <a:gd name="T79" fmla="*/ 65 h 152"/>
                <a:gd name="T80" fmla="*/ 12 w 246"/>
                <a:gd name="T81" fmla="*/ 65 h 152"/>
                <a:gd name="T82" fmla="*/ 10 w 246"/>
                <a:gd name="T83" fmla="*/ 78 h 152"/>
                <a:gd name="T84" fmla="*/ 7 w 246"/>
                <a:gd name="T85" fmla="*/ 89 h 152"/>
                <a:gd name="T86" fmla="*/ 7 w 246"/>
                <a:gd name="T87" fmla="*/ 89 h 152"/>
                <a:gd name="T88" fmla="*/ 3 w 246"/>
                <a:gd name="T89" fmla="*/ 105 h 152"/>
                <a:gd name="T90" fmla="*/ 0 w 246"/>
                <a:gd name="T91" fmla="*/ 12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6" h="152">
                  <a:moveTo>
                    <a:pt x="0" y="122"/>
                  </a:moveTo>
                  <a:lnTo>
                    <a:pt x="0" y="125"/>
                  </a:lnTo>
                  <a:lnTo>
                    <a:pt x="0" y="125"/>
                  </a:lnTo>
                  <a:lnTo>
                    <a:pt x="14" y="134"/>
                  </a:lnTo>
                  <a:lnTo>
                    <a:pt x="23" y="138"/>
                  </a:lnTo>
                  <a:lnTo>
                    <a:pt x="32" y="142"/>
                  </a:lnTo>
                  <a:lnTo>
                    <a:pt x="44" y="145"/>
                  </a:lnTo>
                  <a:lnTo>
                    <a:pt x="56" y="148"/>
                  </a:lnTo>
                  <a:lnTo>
                    <a:pt x="69" y="151"/>
                  </a:lnTo>
                  <a:lnTo>
                    <a:pt x="85" y="152"/>
                  </a:lnTo>
                  <a:lnTo>
                    <a:pt x="85" y="152"/>
                  </a:lnTo>
                  <a:lnTo>
                    <a:pt x="104" y="152"/>
                  </a:lnTo>
                  <a:lnTo>
                    <a:pt x="123" y="151"/>
                  </a:lnTo>
                  <a:lnTo>
                    <a:pt x="141" y="147"/>
                  </a:lnTo>
                  <a:lnTo>
                    <a:pt x="158" y="140"/>
                  </a:lnTo>
                  <a:lnTo>
                    <a:pt x="174" y="134"/>
                  </a:lnTo>
                  <a:lnTo>
                    <a:pt x="190" y="125"/>
                  </a:lnTo>
                  <a:lnTo>
                    <a:pt x="205" y="115"/>
                  </a:lnTo>
                  <a:lnTo>
                    <a:pt x="218" y="103"/>
                  </a:lnTo>
                  <a:lnTo>
                    <a:pt x="223" y="90"/>
                  </a:lnTo>
                  <a:lnTo>
                    <a:pt x="223" y="90"/>
                  </a:lnTo>
                  <a:lnTo>
                    <a:pt x="231" y="67"/>
                  </a:lnTo>
                  <a:lnTo>
                    <a:pt x="237" y="43"/>
                  </a:lnTo>
                  <a:lnTo>
                    <a:pt x="246" y="0"/>
                  </a:lnTo>
                  <a:lnTo>
                    <a:pt x="246" y="0"/>
                  </a:lnTo>
                  <a:lnTo>
                    <a:pt x="228" y="6"/>
                  </a:lnTo>
                  <a:lnTo>
                    <a:pt x="228" y="6"/>
                  </a:lnTo>
                  <a:lnTo>
                    <a:pt x="214" y="11"/>
                  </a:lnTo>
                  <a:lnTo>
                    <a:pt x="197" y="14"/>
                  </a:lnTo>
                  <a:lnTo>
                    <a:pt x="164" y="19"/>
                  </a:lnTo>
                  <a:lnTo>
                    <a:pt x="137" y="21"/>
                  </a:lnTo>
                  <a:lnTo>
                    <a:pt x="127" y="21"/>
                  </a:lnTo>
                  <a:lnTo>
                    <a:pt x="127" y="21"/>
                  </a:lnTo>
                  <a:lnTo>
                    <a:pt x="118" y="23"/>
                  </a:lnTo>
                  <a:lnTo>
                    <a:pt x="96" y="21"/>
                  </a:lnTo>
                  <a:lnTo>
                    <a:pt x="80" y="19"/>
                  </a:lnTo>
                  <a:lnTo>
                    <a:pt x="62" y="16"/>
                  </a:lnTo>
                  <a:lnTo>
                    <a:pt x="41" y="11"/>
                  </a:lnTo>
                  <a:lnTo>
                    <a:pt x="18" y="5"/>
                  </a:lnTo>
                  <a:lnTo>
                    <a:pt x="12" y="65"/>
                  </a:lnTo>
                  <a:lnTo>
                    <a:pt x="12" y="65"/>
                  </a:lnTo>
                  <a:lnTo>
                    <a:pt x="10" y="78"/>
                  </a:lnTo>
                  <a:lnTo>
                    <a:pt x="7" y="89"/>
                  </a:lnTo>
                  <a:lnTo>
                    <a:pt x="7" y="89"/>
                  </a:lnTo>
                  <a:lnTo>
                    <a:pt x="3" y="105"/>
                  </a:lnTo>
                  <a:lnTo>
                    <a:pt x="0" y="122"/>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2" name="Freeform 1373">
              <a:extLst>
                <a:ext uri="{FF2B5EF4-FFF2-40B4-BE49-F238E27FC236}">
                  <a16:creationId xmlns:a16="http://schemas.microsoft.com/office/drawing/2014/main" xmlns="" id="{1DA6BAD4-DAFD-4B0A-9C9D-12BE0BB0DC62}"/>
                </a:ext>
              </a:extLst>
            </p:cNvPr>
            <p:cNvSpPr>
              <a:spLocks/>
            </p:cNvSpPr>
            <p:nvPr/>
          </p:nvSpPr>
          <p:spPr bwMode="auto">
            <a:xfrm>
              <a:off x="10639426" y="1831976"/>
              <a:ext cx="195263" cy="120650"/>
            </a:xfrm>
            <a:custGeom>
              <a:avLst/>
              <a:gdLst>
                <a:gd name="T0" fmla="*/ 0 w 246"/>
                <a:gd name="T1" fmla="*/ 122 h 152"/>
                <a:gd name="T2" fmla="*/ 0 w 246"/>
                <a:gd name="T3" fmla="*/ 125 h 152"/>
                <a:gd name="T4" fmla="*/ 0 w 246"/>
                <a:gd name="T5" fmla="*/ 125 h 152"/>
                <a:gd name="T6" fmla="*/ 14 w 246"/>
                <a:gd name="T7" fmla="*/ 134 h 152"/>
                <a:gd name="T8" fmla="*/ 23 w 246"/>
                <a:gd name="T9" fmla="*/ 138 h 152"/>
                <a:gd name="T10" fmla="*/ 32 w 246"/>
                <a:gd name="T11" fmla="*/ 142 h 152"/>
                <a:gd name="T12" fmla="*/ 44 w 246"/>
                <a:gd name="T13" fmla="*/ 145 h 152"/>
                <a:gd name="T14" fmla="*/ 56 w 246"/>
                <a:gd name="T15" fmla="*/ 148 h 152"/>
                <a:gd name="T16" fmla="*/ 69 w 246"/>
                <a:gd name="T17" fmla="*/ 151 h 152"/>
                <a:gd name="T18" fmla="*/ 85 w 246"/>
                <a:gd name="T19" fmla="*/ 152 h 152"/>
                <a:gd name="T20" fmla="*/ 85 w 246"/>
                <a:gd name="T21" fmla="*/ 152 h 152"/>
                <a:gd name="T22" fmla="*/ 104 w 246"/>
                <a:gd name="T23" fmla="*/ 152 h 152"/>
                <a:gd name="T24" fmla="*/ 123 w 246"/>
                <a:gd name="T25" fmla="*/ 151 h 152"/>
                <a:gd name="T26" fmla="*/ 141 w 246"/>
                <a:gd name="T27" fmla="*/ 147 h 152"/>
                <a:gd name="T28" fmla="*/ 158 w 246"/>
                <a:gd name="T29" fmla="*/ 140 h 152"/>
                <a:gd name="T30" fmla="*/ 174 w 246"/>
                <a:gd name="T31" fmla="*/ 134 h 152"/>
                <a:gd name="T32" fmla="*/ 190 w 246"/>
                <a:gd name="T33" fmla="*/ 125 h 152"/>
                <a:gd name="T34" fmla="*/ 205 w 246"/>
                <a:gd name="T35" fmla="*/ 115 h 152"/>
                <a:gd name="T36" fmla="*/ 218 w 246"/>
                <a:gd name="T37" fmla="*/ 103 h 152"/>
                <a:gd name="T38" fmla="*/ 223 w 246"/>
                <a:gd name="T39" fmla="*/ 90 h 152"/>
                <a:gd name="T40" fmla="*/ 223 w 246"/>
                <a:gd name="T41" fmla="*/ 90 h 152"/>
                <a:gd name="T42" fmla="*/ 231 w 246"/>
                <a:gd name="T43" fmla="*/ 67 h 152"/>
                <a:gd name="T44" fmla="*/ 237 w 246"/>
                <a:gd name="T45" fmla="*/ 43 h 152"/>
                <a:gd name="T46" fmla="*/ 246 w 246"/>
                <a:gd name="T47" fmla="*/ 0 h 152"/>
                <a:gd name="T48" fmla="*/ 246 w 246"/>
                <a:gd name="T49" fmla="*/ 0 h 152"/>
                <a:gd name="T50" fmla="*/ 228 w 246"/>
                <a:gd name="T51" fmla="*/ 6 h 152"/>
                <a:gd name="T52" fmla="*/ 228 w 246"/>
                <a:gd name="T53" fmla="*/ 6 h 152"/>
                <a:gd name="T54" fmla="*/ 214 w 246"/>
                <a:gd name="T55" fmla="*/ 11 h 152"/>
                <a:gd name="T56" fmla="*/ 197 w 246"/>
                <a:gd name="T57" fmla="*/ 14 h 152"/>
                <a:gd name="T58" fmla="*/ 164 w 246"/>
                <a:gd name="T59" fmla="*/ 19 h 152"/>
                <a:gd name="T60" fmla="*/ 137 w 246"/>
                <a:gd name="T61" fmla="*/ 21 h 152"/>
                <a:gd name="T62" fmla="*/ 127 w 246"/>
                <a:gd name="T63" fmla="*/ 21 h 152"/>
                <a:gd name="T64" fmla="*/ 127 w 246"/>
                <a:gd name="T65" fmla="*/ 21 h 152"/>
                <a:gd name="T66" fmla="*/ 118 w 246"/>
                <a:gd name="T67" fmla="*/ 23 h 152"/>
                <a:gd name="T68" fmla="*/ 96 w 246"/>
                <a:gd name="T69" fmla="*/ 21 h 152"/>
                <a:gd name="T70" fmla="*/ 80 w 246"/>
                <a:gd name="T71" fmla="*/ 19 h 152"/>
                <a:gd name="T72" fmla="*/ 62 w 246"/>
                <a:gd name="T73" fmla="*/ 16 h 152"/>
                <a:gd name="T74" fmla="*/ 41 w 246"/>
                <a:gd name="T75" fmla="*/ 11 h 152"/>
                <a:gd name="T76" fmla="*/ 18 w 246"/>
                <a:gd name="T77" fmla="*/ 5 h 152"/>
                <a:gd name="T78" fmla="*/ 12 w 246"/>
                <a:gd name="T79" fmla="*/ 65 h 152"/>
                <a:gd name="T80" fmla="*/ 12 w 246"/>
                <a:gd name="T81" fmla="*/ 65 h 152"/>
                <a:gd name="T82" fmla="*/ 10 w 246"/>
                <a:gd name="T83" fmla="*/ 78 h 152"/>
                <a:gd name="T84" fmla="*/ 7 w 246"/>
                <a:gd name="T85" fmla="*/ 89 h 152"/>
                <a:gd name="T86" fmla="*/ 7 w 246"/>
                <a:gd name="T87" fmla="*/ 89 h 152"/>
                <a:gd name="T88" fmla="*/ 3 w 246"/>
                <a:gd name="T89" fmla="*/ 105 h 152"/>
                <a:gd name="T90" fmla="*/ 0 w 246"/>
                <a:gd name="T91" fmla="*/ 12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6" h="152">
                  <a:moveTo>
                    <a:pt x="0" y="122"/>
                  </a:moveTo>
                  <a:lnTo>
                    <a:pt x="0" y="125"/>
                  </a:lnTo>
                  <a:lnTo>
                    <a:pt x="0" y="125"/>
                  </a:lnTo>
                  <a:lnTo>
                    <a:pt x="14" y="134"/>
                  </a:lnTo>
                  <a:lnTo>
                    <a:pt x="23" y="138"/>
                  </a:lnTo>
                  <a:lnTo>
                    <a:pt x="32" y="142"/>
                  </a:lnTo>
                  <a:lnTo>
                    <a:pt x="44" y="145"/>
                  </a:lnTo>
                  <a:lnTo>
                    <a:pt x="56" y="148"/>
                  </a:lnTo>
                  <a:lnTo>
                    <a:pt x="69" y="151"/>
                  </a:lnTo>
                  <a:lnTo>
                    <a:pt x="85" y="152"/>
                  </a:lnTo>
                  <a:lnTo>
                    <a:pt x="85" y="152"/>
                  </a:lnTo>
                  <a:lnTo>
                    <a:pt x="104" y="152"/>
                  </a:lnTo>
                  <a:lnTo>
                    <a:pt x="123" y="151"/>
                  </a:lnTo>
                  <a:lnTo>
                    <a:pt x="141" y="147"/>
                  </a:lnTo>
                  <a:lnTo>
                    <a:pt x="158" y="140"/>
                  </a:lnTo>
                  <a:lnTo>
                    <a:pt x="174" y="134"/>
                  </a:lnTo>
                  <a:lnTo>
                    <a:pt x="190" y="125"/>
                  </a:lnTo>
                  <a:lnTo>
                    <a:pt x="205" y="115"/>
                  </a:lnTo>
                  <a:lnTo>
                    <a:pt x="218" y="103"/>
                  </a:lnTo>
                  <a:lnTo>
                    <a:pt x="223" y="90"/>
                  </a:lnTo>
                  <a:lnTo>
                    <a:pt x="223" y="90"/>
                  </a:lnTo>
                  <a:lnTo>
                    <a:pt x="231" y="67"/>
                  </a:lnTo>
                  <a:lnTo>
                    <a:pt x="237" y="43"/>
                  </a:lnTo>
                  <a:lnTo>
                    <a:pt x="246" y="0"/>
                  </a:lnTo>
                  <a:lnTo>
                    <a:pt x="246" y="0"/>
                  </a:lnTo>
                  <a:lnTo>
                    <a:pt x="228" y="6"/>
                  </a:lnTo>
                  <a:lnTo>
                    <a:pt x="228" y="6"/>
                  </a:lnTo>
                  <a:lnTo>
                    <a:pt x="214" y="11"/>
                  </a:lnTo>
                  <a:lnTo>
                    <a:pt x="197" y="14"/>
                  </a:lnTo>
                  <a:lnTo>
                    <a:pt x="164" y="19"/>
                  </a:lnTo>
                  <a:lnTo>
                    <a:pt x="137" y="21"/>
                  </a:lnTo>
                  <a:lnTo>
                    <a:pt x="127" y="21"/>
                  </a:lnTo>
                  <a:lnTo>
                    <a:pt x="127" y="21"/>
                  </a:lnTo>
                  <a:lnTo>
                    <a:pt x="118" y="23"/>
                  </a:lnTo>
                  <a:lnTo>
                    <a:pt x="96" y="21"/>
                  </a:lnTo>
                  <a:lnTo>
                    <a:pt x="80" y="19"/>
                  </a:lnTo>
                  <a:lnTo>
                    <a:pt x="62" y="16"/>
                  </a:lnTo>
                  <a:lnTo>
                    <a:pt x="41" y="11"/>
                  </a:lnTo>
                  <a:lnTo>
                    <a:pt x="18" y="5"/>
                  </a:lnTo>
                  <a:lnTo>
                    <a:pt x="12" y="65"/>
                  </a:lnTo>
                  <a:lnTo>
                    <a:pt x="12" y="65"/>
                  </a:lnTo>
                  <a:lnTo>
                    <a:pt x="10" y="78"/>
                  </a:lnTo>
                  <a:lnTo>
                    <a:pt x="7" y="89"/>
                  </a:lnTo>
                  <a:lnTo>
                    <a:pt x="7" y="89"/>
                  </a:lnTo>
                  <a:lnTo>
                    <a:pt x="3" y="105"/>
                  </a:lnTo>
                  <a:lnTo>
                    <a:pt x="0" y="122"/>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grpSp>
      <p:grpSp>
        <p:nvGrpSpPr>
          <p:cNvPr id="53" name="Group 117">
            <a:extLst>
              <a:ext uri="{FF2B5EF4-FFF2-40B4-BE49-F238E27FC236}">
                <a16:creationId xmlns:a16="http://schemas.microsoft.com/office/drawing/2014/main" xmlns="" id="{23979A3D-A0AD-4D75-93B4-438920E03428}"/>
              </a:ext>
            </a:extLst>
          </p:cNvPr>
          <p:cNvGrpSpPr/>
          <p:nvPr/>
        </p:nvGrpSpPr>
        <p:grpSpPr>
          <a:xfrm>
            <a:off x="730527" y="3750568"/>
            <a:ext cx="359636" cy="671320"/>
            <a:chOff x="11271250" y="2333625"/>
            <a:chExt cx="285750" cy="533400"/>
          </a:xfrm>
          <a:solidFill>
            <a:schemeClr val="tx1">
              <a:lumMod val="85000"/>
              <a:lumOff val="15000"/>
            </a:schemeClr>
          </a:solidFill>
        </p:grpSpPr>
        <p:sp>
          <p:nvSpPr>
            <p:cNvPr id="54" name="Freeform 1620">
              <a:extLst>
                <a:ext uri="{FF2B5EF4-FFF2-40B4-BE49-F238E27FC236}">
                  <a16:creationId xmlns:a16="http://schemas.microsoft.com/office/drawing/2014/main" xmlns="" id="{46F914BB-4A98-4324-86D1-64F1D7B917DD}"/>
                </a:ext>
              </a:extLst>
            </p:cNvPr>
            <p:cNvSpPr>
              <a:spLocks/>
            </p:cNvSpPr>
            <p:nvPr/>
          </p:nvSpPr>
          <p:spPr bwMode="auto">
            <a:xfrm>
              <a:off x="11417300" y="2540000"/>
              <a:ext cx="139700" cy="327025"/>
            </a:xfrm>
            <a:custGeom>
              <a:avLst/>
              <a:gdLst>
                <a:gd name="T0" fmla="*/ 155 w 175"/>
                <a:gd name="T1" fmla="*/ 134 h 412"/>
                <a:gd name="T2" fmla="*/ 156 w 175"/>
                <a:gd name="T3" fmla="*/ 123 h 412"/>
                <a:gd name="T4" fmla="*/ 152 w 175"/>
                <a:gd name="T5" fmla="*/ 107 h 412"/>
                <a:gd name="T6" fmla="*/ 134 w 175"/>
                <a:gd name="T7" fmla="*/ 73 h 412"/>
                <a:gd name="T8" fmla="*/ 112 w 175"/>
                <a:gd name="T9" fmla="*/ 38 h 412"/>
                <a:gd name="T10" fmla="*/ 94 w 175"/>
                <a:gd name="T11" fmla="*/ 14 h 412"/>
                <a:gd name="T12" fmla="*/ 88 w 175"/>
                <a:gd name="T13" fmla="*/ 0 h 412"/>
                <a:gd name="T14" fmla="*/ 70 w 175"/>
                <a:gd name="T15" fmla="*/ 2 h 412"/>
                <a:gd name="T16" fmla="*/ 70 w 175"/>
                <a:gd name="T17" fmla="*/ 5 h 412"/>
                <a:gd name="T18" fmla="*/ 65 w 175"/>
                <a:gd name="T19" fmla="*/ 88 h 412"/>
                <a:gd name="T20" fmla="*/ 55 w 175"/>
                <a:gd name="T21" fmla="*/ 171 h 412"/>
                <a:gd name="T22" fmla="*/ 47 w 175"/>
                <a:gd name="T23" fmla="*/ 211 h 412"/>
                <a:gd name="T24" fmla="*/ 35 w 175"/>
                <a:gd name="T25" fmla="*/ 251 h 412"/>
                <a:gd name="T26" fmla="*/ 20 w 175"/>
                <a:gd name="T27" fmla="*/ 288 h 412"/>
                <a:gd name="T28" fmla="*/ 0 w 175"/>
                <a:gd name="T29" fmla="*/ 325 h 412"/>
                <a:gd name="T30" fmla="*/ 9 w 175"/>
                <a:gd name="T31" fmla="*/ 335 h 412"/>
                <a:gd name="T32" fmla="*/ 32 w 175"/>
                <a:gd name="T33" fmla="*/ 358 h 412"/>
                <a:gd name="T34" fmla="*/ 71 w 175"/>
                <a:gd name="T35" fmla="*/ 390 h 412"/>
                <a:gd name="T36" fmla="*/ 93 w 175"/>
                <a:gd name="T37" fmla="*/ 404 h 412"/>
                <a:gd name="T38" fmla="*/ 110 w 175"/>
                <a:gd name="T39" fmla="*/ 411 h 412"/>
                <a:gd name="T40" fmla="*/ 119 w 175"/>
                <a:gd name="T41" fmla="*/ 411 h 412"/>
                <a:gd name="T42" fmla="*/ 124 w 175"/>
                <a:gd name="T43" fmla="*/ 403 h 412"/>
                <a:gd name="T44" fmla="*/ 125 w 175"/>
                <a:gd name="T45" fmla="*/ 393 h 412"/>
                <a:gd name="T46" fmla="*/ 125 w 175"/>
                <a:gd name="T47" fmla="*/ 386 h 412"/>
                <a:gd name="T48" fmla="*/ 131 w 175"/>
                <a:gd name="T49" fmla="*/ 367 h 412"/>
                <a:gd name="T50" fmla="*/ 140 w 175"/>
                <a:gd name="T51" fmla="*/ 353 h 412"/>
                <a:gd name="T52" fmla="*/ 133 w 175"/>
                <a:gd name="T53" fmla="*/ 348 h 412"/>
                <a:gd name="T54" fmla="*/ 138 w 175"/>
                <a:gd name="T55" fmla="*/ 341 h 412"/>
                <a:gd name="T56" fmla="*/ 143 w 175"/>
                <a:gd name="T57" fmla="*/ 325 h 412"/>
                <a:gd name="T58" fmla="*/ 147 w 175"/>
                <a:gd name="T59" fmla="*/ 321 h 412"/>
                <a:gd name="T60" fmla="*/ 152 w 175"/>
                <a:gd name="T61" fmla="*/ 307 h 412"/>
                <a:gd name="T62" fmla="*/ 155 w 175"/>
                <a:gd name="T63" fmla="*/ 285 h 412"/>
                <a:gd name="T64" fmla="*/ 155 w 175"/>
                <a:gd name="T65" fmla="*/ 280 h 412"/>
                <a:gd name="T66" fmla="*/ 161 w 175"/>
                <a:gd name="T67" fmla="*/ 272 h 412"/>
                <a:gd name="T68" fmla="*/ 161 w 175"/>
                <a:gd name="T69" fmla="*/ 265 h 412"/>
                <a:gd name="T70" fmla="*/ 158 w 175"/>
                <a:gd name="T71" fmla="*/ 258 h 412"/>
                <a:gd name="T72" fmla="*/ 160 w 175"/>
                <a:gd name="T73" fmla="*/ 247 h 412"/>
                <a:gd name="T74" fmla="*/ 171 w 175"/>
                <a:gd name="T75" fmla="*/ 216 h 412"/>
                <a:gd name="T76" fmla="*/ 174 w 175"/>
                <a:gd name="T77" fmla="*/ 210 h 412"/>
                <a:gd name="T78" fmla="*/ 175 w 175"/>
                <a:gd name="T79" fmla="*/ 190 h 412"/>
                <a:gd name="T80" fmla="*/ 169 w 175"/>
                <a:gd name="T81" fmla="*/ 164 h 412"/>
                <a:gd name="T82" fmla="*/ 158 w 175"/>
                <a:gd name="T83" fmla="*/ 14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5" h="412">
                  <a:moveTo>
                    <a:pt x="155" y="134"/>
                  </a:moveTo>
                  <a:lnTo>
                    <a:pt x="155" y="134"/>
                  </a:lnTo>
                  <a:lnTo>
                    <a:pt x="156" y="129"/>
                  </a:lnTo>
                  <a:lnTo>
                    <a:pt x="156" y="123"/>
                  </a:lnTo>
                  <a:lnTo>
                    <a:pt x="155" y="115"/>
                  </a:lnTo>
                  <a:lnTo>
                    <a:pt x="152" y="107"/>
                  </a:lnTo>
                  <a:lnTo>
                    <a:pt x="144" y="91"/>
                  </a:lnTo>
                  <a:lnTo>
                    <a:pt x="134" y="73"/>
                  </a:lnTo>
                  <a:lnTo>
                    <a:pt x="124" y="55"/>
                  </a:lnTo>
                  <a:lnTo>
                    <a:pt x="112" y="38"/>
                  </a:lnTo>
                  <a:lnTo>
                    <a:pt x="94" y="14"/>
                  </a:lnTo>
                  <a:lnTo>
                    <a:pt x="94" y="14"/>
                  </a:lnTo>
                  <a:lnTo>
                    <a:pt x="91" y="7"/>
                  </a:lnTo>
                  <a:lnTo>
                    <a:pt x="88" y="0"/>
                  </a:lnTo>
                  <a:lnTo>
                    <a:pt x="88" y="0"/>
                  </a:lnTo>
                  <a:lnTo>
                    <a:pt x="70" y="2"/>
                  </a:lnTo>
                  <a:lnTo>
                    <a:pt x="70" y="2"/>
                  </a:lnTo>
                  <a:lnTo>
                    <a:pt x="70" y="5"/>
                  </a:lnTo>
                  <a:lnTo>
                    <a:pt x="70" y="5"/>
                  </a:lnTo>
                  <a:lnTo>
                    <a:pt x="65" y="88"/>
                  </a:lnTo>
                  <a:lnTo>
                    <a:pt x="61" y="130"/>
                  </a:lnTo>
                  <a:lnTo>
                    <a:pt x="55" y="171"/>
                  </a:lnTo>
                  <a:lnTo>
                    <a:pt x="52" y="190"/>
                  </a:lnTo>
                  <a:lnTo>
                    <a:pt x="47" y="211"/>
                  </a:lnTo>
                  <a:lnTo>
                    <a:pt x="42" y="230"/>
                  </a:lnTo>
                  <a:lnTo>
                    <a:pt x="35" y="251"/>
                  </a:lnTo>
                  <a:lnTo>
                    <a:pt x="28" y="270"/>
                  </a:lnTo>
                  <a:lnTo>
                    <a:pt x="20" y="288"/>
                  </a:lnTo>
                  <a:lnTo>
                    <a:pt x="11" y="307"/>
                  </a:lnTo>
                  <a:lnTo>
                    <a:pt x="0" y="325"/>
                  </a:lnTo>
                  <a:lnTo>
                    <a:pt x="0" y="325"/>
                  </a:lnTo>
                  <a:lnTo>
                    <a:pt x="9" y="335"/>
                  </a:lnTo>
                  <a:lnTo>
                    <a:pt x="19" y="347"/>
                  </a:lnTo>
                  <a:lnTo>
                    <a:pt x="32" y="358"/>
                  </a:lnTo>
                  <a:lnTo>
                    <a:pt x="44" y="370"/>
                  </a:lnTo>
                  <a:lnTo>
                    <a:pt x="71" y="390"/>
                  </a:lnTo>
                  <a:lnTo>
                    <a:pt x="93" y="404"/>
                  </a:lnTo>
                  <a:lnTo>
                    <a:pt x="93" y="404"/>
                  </a:lnTo>
                  <a:lnTo>
                    <a:pt x="102" y="409"/>
                  </a:lnTo>
                  <a:lnTo>
                    <a:pt x="110" y="411"/>
                  </a:lnTo>
                  <a:lnTo>
                    <a:pt x="115" y="412"/>
                  </a:lnTo>
                  <a:lnTo>
                    <a:pt x="119" y="411"/>
                  </a:lnTo>
                  <a:lnTo>
                    <a:pt x="123" y="407"/>
                  </a:lnTo>
                  <a:lnTo>
                    <a:pt x="124" y="403"/>
                  </a:lnTo>
                  <a:lnTo>
                    <a:pt x="125" y="398"/>
                  </a:lnTo>
                  <a:lnTo>
                    <a:pt x="125" y="393"/>
                  </a:lnTo>
                  <a:lnTo>
                    <a:pt x="125" y="393"/>
                  </a:lnTo>
                  <a:lnTo>
                    <a:pt x="125" y="386"/>
                  </a:lnTo>
                  <a:lnTo>
                    <a:pt x="126" y="380"/>
                  </a:lnTo>
                  <a:lnTo>
                    <a:pt x="131" y="367"/>
                  </a:lnTo>
                  <a:lnTo>
                    <a:pt x="138" y="357"/>
                  </a:lnTo>
                  <a:lnTo>
                    <a:pt x="140" y="353"/>
                  </a:lnTo>
                  <a:lnTo>
                    <a:pt x="133" y="348"/>
                  </a:lnTo>
                  <a:lnTo>
                    <a:pt x="133" y="348"/>
                  </a:lnTo>
                  <a:lnTo>
                    <a:pt x="135" y="345"/>
                  </a:lnTo>
                  <a:lnTo>
                    <a:pt x="138" y="341"/>
                  </a:lnTo>
                  <a:lnTo>
                    <a:pt x="140" y="334"/>
                  </a:lnTo>
                  <a:lnTo>
                    <a:pt x="143" y="325"/>
                  </a:lnTo>
                  <a:lnTo>
                    <a:pt x="143" y="325"/>
                  </a:lnTo>
                  <a:lnTo>
                    <a:pt x="147" y="321"/>
                  </a:lnTo>
                  <a:lnTo>
                    <a:pt x="151" y="315"/>
                  </a:lnTo>
                  <a:lnTo>
                    <a:pt x="152" y="307"/>
                  </a:lnTo>
                  <a:lnTo>
                    <a:pt x="153" y="299"/>
                  </a:lnTo>
                  <a:lnTo>
                    <a:pt x="155" y="285"/>
                  </a:lnTo>
                  <a:lnTo>
                    <a:pt x="155" y="280"/>
                  </a:lnTo>
                  <a:lnTo>
                    <a:pt x="155" y="280"/>
                  </a:lnTo>
                  <a:lnTo>
                    <a:pt x="160" y="275"/>
                  </a:lnTo>
                  <a:lnTo>
                    <a:pt x="161" y="272"/>
                  </a:lnTo>
                  <a:lnTo>
                    <a:pt x="162" y="270"/>
                  </a:lnTo>
                  <a:lnTo>
                    <a:pt x="161" y="265"/>
                  </a:lnTo>
                  <a:lnTo>
                    <a:pt x="158" y="258"/>
                  </a:lnTo>
                  <a:lnTo>
                    <a:pt x="158" y="258"/>
                  </a:lnTo>
                  <a:lnTo>
                    <a:pt x="158" y="253"/>
                  </a:lnTo>
                  <a:lnTo>
                    <a:pt x="160" y="247"/>
                  </a:lnTo>
                  <a:lnTo>
                    <a:pt x="163" y="233"/>
                  </a:lnTo>
                  <a:lnTo>
                    <a:pt x="171" y="216"/>
                  </a:lnTo>
                  <a:lnTo>
                    <a:pt x="171" y="216"/>
                  </a:lnTo>
                  <a:lnTo>
                    <a:pt x="174" y="210"/>
                  </a:lnTo>
                  <a:lnTo>
                    <a:pt x="175" y="203"/>
                  </a:lnTo>
                  <a:lnTo>
                    <a:pt x="175" y="190"/>
                  </a:lnTo>
                  <a:lnTo>
                    <a:pt x="172" y="176"/>
                  </a:lnTo>
                  <a:lnTo>
                    <a:pt x="169" y="164"/>
                  </a:lnTo>
                  <a:lnTo>
                    <a:pt x="163" y="152"/>
                  </a:lnTo>
                  <a:lnTo>
                    <a:pt x="158" y="143"/>
                  </a:lnTo>
                  <a:lnTo>
                    <a:pt x="155" y="134"/>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5" name="Freeform 1621">
              <a:extLst>
                <a:ext uri="{FF2B5EF4-FFF2-40B4-BE49-F238E27FC236}">
                  <a16:creationId xmlns:a16="http://schemas.microsoft.com/office/drawing/2014/main" xmlns="" id="{49E3A95C-2B55-4178-89D6-E89A31BD344F}"/>
                </a:ext>
              </a:extLst>
            </p:cNvPr>
            <p:cNvSpPr>
              <a:spLocks/>
            </p:cNvSpPr>
            <p:nvPr/>
          </p:nvSpPr>
          <p:spPr bwMode="auto">
            <a:xfrm>
              <a:off x="11417300" y="2540000"/>
              <a:ext cx="139700" cy="327025"/>
            </a:xfrm>
            <a:custGeom>
              <a:avLst/>
              <a:gdLst>
                <a:gd name="T0" fmla="*/ 155 w 175"/>
                <a:gd name="T1" fmla="*/ 134 h 412"/>
                <a:gd name="T2" fmla="*/ 156 w 175"/>
                <a:gd name="T3" fmla="*/ 123 h 412"/>
                <a:gd name="T4" fmla="*/ 152 w 175"/>
                <a:gd name="T5" fmla="*/ 107 h 412"/>
                <a:gd name="T6" fmla="*/ 134 w 175"/>
                <a:gd name="T7" fmla="*/ 73 h 412"/>
                <a:gd name="T8" fmla="*/ 112 w 175"/>
                <a:gd name="T9" fmla="*/ 38 h 412"/>
                <a:gd name="T10" fmla="*/ 94 w 175"/>
                <a:gd name="T11" fmla="*/ 14 h 412"/>
                <a:gd name="T12" fmla="*/ 88 w 175"/>
                <a:gd name="T13" fmla="*/ 0 h 412"/>
                <a:gd name="T14" fmla="*/ 70 w 175"/>
                <a:gd name="T15" fmla="*/ 2 h 412"/>
                <a:gd name="T16" fmla="*/ 70 w 175"/>
                <a:gd name="T17" fmla="*/ 5 h 412"/>
                <a:gd name="T18" fmla="*/ 65 w 175"/>
                <a:gd name="T19" fmla="*/ 88 h 412"/>
                <a:gd name="T20" fmla="*/ 55 w 175"/>
                <a:gd name="T21" fmla="*/ 171 h 412"/>
                <a:gd name="T22" fmla="*/ 47 w 175"/>
                <a:gd name="T23" fmla="*/ 211 h 412"/>
                <a:gd name="T24" fmla="*/ 35 w 175"/>
                <a:gd name="T25" fmla="*/ 251 h 412"/>
                <a:gd name="T26" fmla="*/ 20 w 175"/>
                <a:gd name="T27" fmla="*/ 288 h 412"/>
                <a:gd name="T28" fmla="*/ 0 w 175"/>
                <a:gd name="T29" fmla="*/ 325 h 412"/>
                <a:gd name="T30" fmla="*/ 9 w 175"/>
                <a:gd name="T31" fmla="*/ 335 h 412"/>
                <a:gd name="T32" fmla="*/ 32 w 175"/>
                <a:gd name="T33" fmla="*/ 358 h 412"/>
                <a:gd name="T34" fmla="*/ 71 w 175"/>
                <a:gd name="T35" fmla="*/ 390 h 412"/>
                <a:gd name="T36" fmla="*/ 93 w 175"/>
                <a:gd name="T37" fmla="*/ 404 h 412"/>
                <a:gd name="T38" fmla="*/ 110 w 175"/>
                <a:gd name="T39" fmla="*/ 411 h 412"/>
                <a:gd name="T40" fmla="*/ 119 w 175"/>
                <a:gd name="T41" fmla="*/ 411 h 412"/>
                <a:gd name="T42" fmla="*/ 124 w 175"/>
                <a:gd name="T43" fmla="*/ 403 h 412"/>
                <a:gd name="T44" fmla="*/ 125 w 175"/>
                <a:gd name="T45" fmla="*/ 393 h 412"/>
                <a:gd name="T46" fmla="*/ 125 w 175"/>
                <a:gd name="T47" fmla="*/ 386 h 412"/>
                <a:gd name="T48" fmla="*/ 131 w 175"/>
                <a:gd name="T49" fmla="*/ 367 h 412"/>
                <a:gd name="T50" fmla="*/ 140 w 175"/>
                <a:gd name="T51" fmla="*/ 353 h 412"/>
                <a:gd name="T52" fmla="*/ 133 w 175"/>
                <a:gd name="T53" fmla="*/ 348 h 412"/>
                <a:gd name="T54" fmla="*/ 138 w 175"/>
                <a:gd name="T55" fmla="*/ 341 h 412"/>
                <a:gd name="T56" fmla="*/ 143 w 175"/>
                <a:gd name="T57" fmla="*/ 325 h 412"/>
                <a:gd name="T58" fmla="*/ 147 w 175"/>
                <a:gd name="T59" fmla="*/ 321 h 412"/>
                <a:gd name="T60" fmla="*/ 152 w 175"/>
                <a:gd name="T61" fmla="*/ 307 h 412"/>
                <a:gd name="T62" fmla="*/ 155 w 175"/>
                <a:gd name="T63" fmla="*/ 285 h 412"/>
                <a:gd name="T64" fmla="*/ 155 w 175"/>
                <a:gd name="T65" fmla="*/ 280 h 412"/>
                <a:gd name="T66" fmla="*/ 161 w 175"/>
                <a:gd name="T67" fmla="*/ 272 h 412"/>
                <a:gd name="T68" fmla="*/ 161 w 175"/>
                <a:gd name="T69" fmla="*/ 265 h 412"/>
                <a:gd name="T70" fmla="*/ 158 w 175"/>
                <a:gd name="T71" fmla="*/ 258 h 412"/>
                <a:gd name="T72" fmla="*/ 160 w 175"/>
                <a:gd name="T73" fmla="*/ 247 h 412"/>
                <a:gd name="T74" fmla="*/ 171 w 175"/>
                <a:gd name="T75" fmla="*/ 216 h 412"/>
                <a:gd name="T76" fmla="*/ 174 w 175"/>
                <a:gd name="T77" fmla="*/ 210 h 412"/>
                <a:gd name="T78" fmla="*/ 175 w 175"/>
                <a:gd name="T79" fmla="*/ 190 h 412"/>
                <a:gd name="T80" fmla="*/ 169 w 175"/>
                <a:gd name="T81" fmla="*/ 164 h 412"/>
                <a:gd name="T82" fmla="*/ 158 w 175"/>
                <a:gd name="T83" fmla="*/ 14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5" h="412">
                  <a:moveTo>
                    <a:pt x="155" y="134"/>
                  </a:moveTo>
                  <a:lnTo>
                    <a:pt x="155" y="134"/>
                  </a:lnTo>
                  <a:lnTo>
                    <a:pt x="156" y="129"/>
                  </a:lnTo>
                  <a:lnTo>
                    <a:pt x="156" y="123"/>
                  </a:lnTo>
                  <a:lnTo>
                    <a:pt x="155" y="115"/>
                  </a:lnTo>
                  <a:lnTo>
                    <a:pt x="152" y="107"/>
                  </a:lnTo>
                  <a:lnTo>
                    <a:pt x="144" y="91"/>
                  </a:lnTo>
                  <a:lnTo>
                    <a:pt x="134" y="73"/>
                  </a:lnTo>
                  <a:lnTo>
                    <a:pt x="124" y="55"/>
                  </a:lnTo>
                  <a:lnTo>
                    <a:pt x="112" y="38"/>
                  </a:lnTo>
                  <a:lnTo>
                    <a:pt x="94" y="14"/>
                  </a:lnTo>
                  <a:lnTo>
                    <a:pt x="94" y="14"/>
                  </a:lnTo>
                  <a:lnTo>
                    <a:pt x="91" y="7"/>
                  </a:lnTo>
                  <a:lnTo>
                    <a:pt x="88" y="0"/>
                  </a:lnTo>
                  <a:lnTo>
                    <a:pt x="88" y="0"/>
                  </a:lnTo>
                  <a:lnTo>
                    <a:pt x="70" y="2"/>
                  </a:lnTo>
                  <a:lnTo>
                    <a:pt x="70" y="2"/>
                  </a:lnTo>
                  <a:lnTo>
                    <a:pt x="70" y="5"/>
                  </a:lnTo>
                  <a:lnTo>
                    <a:pt x="70" y="5"/>
                  </a:lnTo>
                  <a:lnTo>
                    <a:pt x="65" y="88"/>
                  </a:lnTo>
                  <a:lnTo>
                    <a:pt x="61" y="130"/>
                  </a:lnTo>
                  <a:lnTo>
                    <a:pt x="55" y="171"/>
                  </a:lnTo>
                  <a:lnTo>
                    <a:pt x="52" y="190"/>
                  </a:lnTo>
                  <a:lnTo>
                    <a:pt x="47" y="211"/>
                  </a:lnTo>
                  <a:lnTo>
                    <a:pt x="42" y="230"/>
                  </a:lnTo>
                  <a:lnTo>
                    <a:pt x="35" y="251"/>
                  </a:lnTo>
                  <a:lnTo>
                    <a:pt x="28" y="270"/>
                  </a:lnTo>
                  <a:lnTo>
                    <a:pt x="20" y="288"/>
                  </a:lnTo>
                  <a:lnTo>
                    <a:pt x="11" y="307"/>
                  </a:lnTo>
                  <a:lnTo>
                    <a:pt x="0" y="325"/>
                  </a:lnTo>
                  <a:lnTo>
                    <a:pt x="0" y="325"/>
                  </a:lnTo>
                  <a:lnTo>
                    <a:pt x="9" y="335"/>
                  </a:lnTo>
                  <a:lnTo>
                    <a:pt x="19" y="347"/>
                  </a:lnTo>
                  <a:lnTo>
                    <a:pt x="32" y="358"/>
                  </a:lnTo>
                  <a:lnTo>
                    <a:pt x="44" y="370"/>
                  </a:lnTo>
                  <a:lnTo>
                    <a:pt x="71" y="390"/>
                  </a:lnTo>
                  <a:lnTo>
                    <a:pt x="93" y="404"/>
                  </a:lnTo>
                  <a:lnTo>
                    <a:pt x="93" y="404"/>
                  </a:lnTo>
                  <a:lnTo>
                    <a:pt x="102" y="409"/>
                  </a:lnTo>
                  <a:lnTo>
                    <a:pt x="110" y="411"/>
                  </a:lnTo>
                  <a:lnTo>
                    <a:pt x="115" y="412"/>
                  </a:lnTo>
                  <a:lnTo>
                    <a:pt x="119" y="411"/>
                  </a:lnTo>
                  <a:lnTo>
                    <a:pt x="123" y="407"/>
                  </a:lnTo>
                  <a:lnTo>
                    <a:pt x="124" y="403"/>
                  </a:lnTo>
                  <a:lnTo>
                    <a:pt x="125" y="398"/>
                  </a:lnTo>
                  <a:lnTo>
                    <a:pt x="125" y="393"/>
                  </a:lnTo>
                  <a:lnTo>
                    <a:pt x="125" y="393"/>
                  </a:lnTo>
                  <a:lnTo>
                    <a:pt x="125" y="386"/>
                  </a:lnTo>
                  <a:lnTo>
                    <a:pt x="126" y="380"/>
                  </a:lnTo>
                  <a:lnTo>
                    <a:pt x="131" y="367"/>
                  </a:lnTo>
                  <a:lnTo>
                    <a:pt x="138" y="357"/>
                  </a:lnTo>
                  <a:lnTo>
                    <a:pt x="140" y="353"/>
                  </a:lnTo>
                  <a:lnTo>
                    <a:pt x="133" y="348"/>
                  </a:lnTo>
                  <a:lnTo>
                    <a:pt x="133" y="348"/>
                  </a:lnTo>
                  <a:lnTo>
                    <a:pt x="135" y="345"/>
                  </a:lnTo>
                  <a:lnTo>
                    <a:pt x="138" y="341"/>
                  </a:lnTo>
                  <a:lnTo>
                    <a:pt x="140" y="334"/>
                  </a:lnTo>
                  <a:lnTo>
                    <a:pt x="143" y="325"/>
                  </a:lnTo>
                  <a:lnTo>
                    <a:pt x="143" y="325"/>
                  </a:lnTo>
                  <a:lnTo>
                    <a:pt x="147" y="321"/>
                  </a:lnTo>
                  <a:lnTo>
                    <a:pt x="151" y="315"/>
                  </a:lnTo>
                  <a:lnTo>
                    <a:pt x="152" y="307"/>
                  </a:lnTo>
                  <a:lnTo>
                    <a:pt x="153" y="299"/>
                  </a:lnTo>
                  <a:lnTo>
                    <a:pt x="155" y="285"/>
                  </a:lnTo>
                  <a:lnTo>
                    <a:pt x="155" y="280"/>
                  </a:lnTo>
                  <a:lnTo>
                    <a:pt x="155" y="280"/>
                  </a:lnTo>
                  <a:lnTo>
                    <a:pt x="160" y="275"/>
                  </a:lnTo>
                  <a:lnTo>
                    <a:pt x="161" y="272"/>
                  </a:lnTo>
                  <a:lnTo>
                    <a:pt x="162" y="270"/>
                  </a:lnTo>
                  <a:lnTo>
                    <a:pt x="161" y="265"/>
                  </a:lnTo>
                  <a:lnTo>
                    <a:pt x="158" y="258"/>
                  </a:lnTo>
                  <a:lnTo>
                    <a:pt x="158" y="258"/>
                  </a:lnTo>
                  <a:lnTo>
                    <a:pt x="158" y="253"/>
                  </a:lnTo>
                  <a:lnTo>
                    <a:pt x="160" y="247"/>
                  </a:lnTo>
                  <a:lnTo>
                    <a:pt x="163" y="233"/>
                  </a:lnTo>
                  <a:lnTo>
                    <a:pt x="171" y="216"/>
                  </a:lnTo>
                  <a:lnTo>
                    <a:pt x="171" y="216"/>
                  </a:lnTo>
                  <a:lnTo>
                    <a:pt x="174" y="210"/>
                  </a:lnTo>
                  <a:lnTo>
                    <a:pt x="175" y="203"/>
                  </a:lnTo>
                  <a:lnTo>
                    <a:pt x="175" y="190"/>
                  </a:lnTo>
                  <a:lnTo>
                    <a:pt x="172" y="176"/>
                  </a:lnTo>
                  <a:lnTo>
                    <a:pt x="169" y="164"/>
                  </a:lnTo>
                  <a:lnTo>
                    <a:pt x="163" y="152"/>
                  </a:lnTo>
                  <a:lnTo>
                    <a:pt x="158" y="143"/>
                  </a:lnTo>
                  <a:lnTo>
                    <a:pt x="155" y="134"/>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6" name="Freeform 1622">
              <a:extLst>
                <a:ext uri="{FF2B5EF4-FFF2-40B4-BE49-F238E27FC236}">
                  <a16:creationId xmlns:a16="http://schemas.microsoft.com/office/drawing/2014/main" xmlns="" id="{3CC1DF18-8CE4-4D36-ACA4-42B3D000E2B2}"/>
                </a:ext>
              </a:extLst>
            </p:cNvPr>
            <p:cNvSpPr>
              <a:spLocks/>
            </p:cNvSpPr>
            <p:nvPr/>
          </p:nvSpPr>
          <p:spPr bwMode="auto">
            <a:xfrm>
              <a:off x="11271250" y="2540000"/>
              <a:ext cx="195263" cy="327025"/>
            </a:xfrm>
            <a:custGeom>
              <a:avLst/>
              <a:gdLst>
                <a:gd name="T0" fmla="*/ 81 w 247"/>
                <a:gd name="T1" fmla="*/ 406 h 414"/>
                <a:gd name="T2" fmla="*/ 123 w 247"/>
                <a:gd name="T3" fmla="*/ 377 h 414"/>
                <a:gd name="T4" fmla="*/ 157 w 247"/>
                <a:gd name="T5" fmla="*/ 346 h 414"/>
                <a:gd name="T6" fmla="*/ 166 w 247"/>
                <a:gd name="T7" fmla="*/ 336 h 414"/>
                <a:gd name="T8" fmla="*/ 179 w 247"/>
                <a:gd name="T9" fmla="*/ 319 h 414"/>
                <a:gd name="T10" fmla="*/ 181 w 247"/>
                <a:gd name="T11" fmla="*/ 317 h 414"/>
                <a:gd name="T12" fmla="*/ 191 w 247"/>
                <a:gd name="T13" fmla="*/ 299 h 414"/>
                <a:gd name="T14" fmla="*/ 207 w 247"/>
                <a:gd name="T15" fmla="*/ 263 h 414"/>
                <a:gd name="T16" fmla="*/ 219 w 247"/>
                <a:gd name="T17" fmla="*/ 226 h 414"/>
                <a:gd name="T18" fmla="*/ 232 w 247"/>
                <a:gd name="T19" fmla="*/ 167 h 414"/>
                <a:gd name="T20" fmla="*/ 241 w 247"/>
                <a:gd name="T21" fmla="*/ 87 h 414"/>
                <a:gd name="T22" fmla="*/ 246 w 247"/>
                <a:gd name="T23" fmla="*/ 7 h 414"/>
                <a:gd name="T24" fmla="*/ 247 w 247"/>
                <a:gd name="T25" fmla="*/ 6 h 414"/>
                <a:gd name="T26" fmla="*/ 215 w 247"/>
                <a:gd name="T27" fmla="*/ 7 h 414"/>
                <a:gd name="T28" fmla="*/ 209 w 247"/>
                <a:gd name="T29" fmla="*/ 14 h 414"/>
                <a:gd name="T30" fmla="*/ 198 w 247"/>
                <a:gd name="T31" fmla="*/ 17 h 414"/>
                <a:gd name="T32" fmla="*/ 187 w 247"/>
                <a:gd name="T33" fmla="*/ 16 h 414"/>
                <a:gd name="T34" fmla="*/ 177 w 247"/>
                <a:gd name="T35" fmla="*/ 17 h 414"/>
                <a:gd name="T36" fmla="*/ 165 w 247"/>
                <a:gd name="T37" fmla="*/ 13 h 414"/>
                <a:gd name="T38" fmla="*/ 159 w 247"/>
                <a:gd name="T39" fmla="*/ 6 h 414"/>
                <a:gd name="T40" fmla="*/ 146 w 247"/>
                <a:gd name="T41" fmla="*/ 4 h 414"/>
                <a:gd name="T42" fmla="*/ 143 w 247"/>
                <a:gd name="T43" fmla="*/ 6 h 414"/>
                <a:gd name="T44" fmla="*/ 141 w 247"/>
                <a:gd name="T45" fmla="*/ 4 h 414"/>
                <a:gd name="T46" fmla="*/ 87 w 247"/>
                <a:gd name="T47" fmla="*/ 0 h 414"/>
                <a:gd name="T48" fmla="*/ 79 w 247"/>
                <a:gd name="T49" fmla="*/ 16 h 414"/>
                <a:gd name="T50" fmla="*/ 61 w 247"/>
                <a:gd name="T51" fmla="*/ 40 h 414"/>
                <a:gd name="T52" fmla="*/ 40 w 247"/>
                <a:gd name="T53" fmla="*/ 75 h 414"/>
                <a:gd name="T54" fmla="*/ 22 w 247"/>
                <a:gd name="T55" fmla="*/ 109 h 414"/>
                <a:gd name="T56" fmla="*/ 18 w 247"/>
                <a:gd name="T57" fmla="*/ 125 h 414"/>
                <a:gd name="T58" fmla="*/ 19 w 247"/>
                <a:gd name="T59" fmla="*/ 136 h 414"/>
                <a:gd name="T60" fmla="*/ 15 w 247"/>
                <a:gd name="T61" fmla="*/ 145 h 414"/>
                <a:gd name="T62" fmla="*/ 6 w 247"/>
                <a:gd name="T63" fmla="*/ 166 h 414"/>
                <a:gd name="T64" fmla="*/ 0 w 247"/>
                <a:gd name="T65" fmla="*/ 192 h 414"/>
                <a:gd name="T66" fmla="*/ 0 w 247"/>
                <a:gd name="T67" fmla="*/ 212 h 414"/>
                <a:gd name="T68" fmla="*/ 3 w 247"/>
                <a:gd name="T69" fmla="*/ 218 h 414"/>
                <a:gd name="T70" fmla="*/ 15 w 247"/>
                <a:gd name="T71" fmla="*/ 249 h 414"/>
                <a:gd name="T72" fmla="*/ 15 w 247"/>
                <a:gd name="T73" fmla="*/ 260 h 414"/>
                <a:gd name="T74" fmla="*/ 13 w 247"/>
                <a:gd name="T75" fmla="*/ 267 h 414"/>
                <a:gd name="T76" fmla="*/ 13 w 247"/>
                <a:gd name="T77" fmla="*/ 274 h 414"/>
                <a:gd name="T78" fmla="*/ 19 w 247"/>
                <a:gd name="T79" fmla="*/ 282 h 414"/>
                <a:gd name="T80" fmla="*/ 19 w 247"/>
                <a:gd name="T81" fmla="*/ 287 h 414"/>
                <a:gd name="T82" fmla="*/ 22 w 247"/>
                <a:gd name="T83" fmla="*/ 309 h 414"/>
                <a:gd name="T84" fmla="*/ 27 w 247"/>
                <a:gd name="T85" fmla="*/ 323 h 414"/>
                <a:gd name="T86" fmla="*/ 32 w 247"/>
                <a:gd name="T87" fmla="*/ 327 h 414"/>
                <a:gd name="T88" fmla="*/ 36 w 247"/>
                <a:gd name="T89" fmla="*/ 343 h 414"/>
                <a:gd name="T90" fmla="*/ 41 w 247"/>
                <a:gd name="T91" fmla="*/ 350 h 414"/>
                <a:gd name="T92" fmla="*/ 35 w 247"/>
                <a:gd name="T93" fmla="*/ 355 h 414"/>
                <a:gd name="T94" fmla="*/ 42 w 247"/>
                <a:gd name="T95" fmla="*/ 369 h 414"/>
                <a:gd name="T96" fmla="*/ 49 w 247"/>
                <a:gd name="T97" fmla="*/ 388 h 414"/>
                <a:gd name="T98" fmla="*/ 50 w 247"/>
                <a:gd name="T99" fmla="*/ 395 h 414"/>
                <a:gd name="T100" fmla="*/ 50 w 247"/>
                <a:gd name="T101" fmla="*/ 405 h 414"/>
                <a:gd name="T102" fmla="*/ 55 w 247"/>
                <a:gd name="T103" fmla="*/ 413 h 414"/>
                <a:gd name="T104" fmla="*/ 65 w 247"/>
                <a:gd name="T105" fmla="*/ 413 h 414"/>
                <a:gd name="T106" fmla="*/ 81 w 247"/>
                <a:gd name="T107" fmla="*/ 40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7" h="414">
                  <a:moveTo>
                    <a:pt x="81" y="406"/>
                  </a:moveTo>
                  <a:lnTo>
                    <a:pt x="81" y="406"/>
                  </a:lnTo>
                  <a:lnTo>
                    <a:pt x="100" y="393"/>
                  </a:lnTo>
                  <a:lnTo>
                    <a:pt x="123" y="377"/>
                  </a:lnTo>
                  <a:lnTo>
                    <a:pt x="147" y="356"/>
                  </a:lnTo>
                  <a:lnTo>
                    <a:pt x="157" y="346"/>
                  </a:lnTo>
                  <a:lnTo>
                    <a:pt x="166" y="336"/>
                  </a:lnTo>
                  <a:lnTo>
                    <a:pt x="166" y="336"/>
                  </a:lnTo>
                  <a:lnTo>
                    <a:pt x="179" y="319"/>
                  </a:lnTo>
                  <a:lnTo>
                    <a:pt x="179" y="319"/>
                  </a:lnTo>
                  <a:lnTo>
                    <a:pt x="181" y="317"/>
                  </a:lnTo>
                  <a:lnTo>
                    <a:pt x="181" y="317"/>
                  </a:lnTo>
                  <a:lnTo>
                    <a:pt x="181" y="317"/>
                  </a:lnTo>
                  <a:lnTo>
                    <a:pt x="191" y="299"/>
                  </a:lnTo>
                  <a:lnTo>
                    <a:pt x="200" y="281"/>
                  </a:lnTo>
                  <a:lnTo>
                    <a:pt x="207" y="263"/>
                  </a:lnTo>
                  <a:lnTo>
                    <a:pt x="214" y="245"/>
                  </a:lnTo>
                  <a:lnTo>
                    <a:pt x="219" y="226"/>
                  </a:lnTo>
                  <a:lnTo>
                    <a:pt x="224" y="206"/>
                  </a:lnTo>
                  <a:lnTo>
                    <a:pt x="232" y="167"/>
                  </a:lnTo>
                  <a:lnTo>
                    <a:pt x="237" y="127"/>
                  </a:lnTo>
                  <a:lnTo>
                    <a:pt x="241" y="87"/>
                  </a:lnTo>
                  <a:lnTo>
                    <a:pt x="246" y="7"/>
                  </a:lnTo>
                  <a:lnTo>
                    <a:pt x="246" y="7"/>
                  </a:lnTo>
                  <a:lnTo>
                    <a:pt x="247" y="6"/>
                  </a:lnTo>
                  <a:lnTo>
                    <a:pt x="247" y="6"/>
                  </a:lnTo>
                  <a:lnTo>
                    <a:pt x="215" y="7"/>
                  </a:lnTo>
                  <a:lnTo>
                    <a:pt x="215" y="7"/>
                  </a:lnTo>
                  <a:lnTo>
                    <a:pt x="213" y="11"/>
                  </a:lnTo>
                  <a:lnTo>
                    <a:pt x="209" y="14"/>
                  </a:lnTo>
                  <a:lnTo>
                    <a:pt x="204" y="16"/>
                  </a:lnTo>
                  <a:lnTo>
                    <a:pt x="198" y="17"/>
                  </a:lnTo>
                  <a:lnTo>
                    <a:pt x="198" y="17"/>
                  </a:lnTo>
                  <a:lnTo>
                    <a:pt x="187" y="16"/>
                  </a:lnTo>
                  <a:lnTo>
                    <a:pt x="177" y="17"/>
                  </a:lnTo>
                  <a:lnTo>
                    <a:pt x="177" y="17"/>
                  </a:lnTo>
                  <a:lnTo>
                    <a:pt x="170" y="16"/>
                  </a:lnTo>
                  <a:lnTo>
                    <a:pt x="165" y="13"/>
                  </a:lnTo>
                  <a:lnTo>
                    <a:pt x="161" y="9"/>
                  </a:lnTo>
                  <a:lnTo>
                    <a:pt x="159" y="6"/>
                  </a:lnTo>
                  <a:lnTo>
                    <a:pt x="159" y="6"/>
                  </a:lnTo>
                  <a:lnTo>
                    <a:pt x="146" y="4"/>
                  </a:lnTo>
                  <a:lnTo>
                    <a:pt x="146" y="4"/>
                  </a:lnTo>
                  <a:lnTo>
                    <a:pt x="143" y="6"/>
                  </a:lnTo>
                  <a:lnTo>
                    <a:pt x="141" y="4"/>
                  </a:lnTo>
                  <a:lnTo>
                    <a:pt x="141" y="4"/>
                  </a:lnTo>
                  <a:lnTo>
                    <a:pt x="87" y="0"/>
                  </a:lnTo>
                  <a:lnTo>
                    <a:pt x="87" y="0"/>
                  </a:lnTo>
                  <a:lnTo>
                    <a:pt x="83" y="8"/>
                  </a:lnTo>
                  <a:lnTo>
                    <a:pt x="79" y="16"/>
                  </a:lnTo>
                  <a:lnTo>
                    <a:pt x="79" y="16"/>
                  </a:lnTo>
                  <a:lnTo>
                    <a:pt x="61" y="40"/>
                  </a:lnTo>
                  <a:lnTo>
                    <a:pt x="51" y="57"/>
                  </a:lnTo>
                  <a:lnTo>
                    <a:pt x="40" y="75"/>
                  </a:lnTo>
                  <a:lnTo>
                    <a:pt x="29" y="93"/>
                  </a:lnTo>
                  <a:lnTo>
                    <a:pt x="22" y="109"/>
                  </a:lnTo>
                  <a:lnTo>
                    <a:pt x="19" y="117"/>
                  </a:lnTo>
                  <a:lnTo>
                    <a:pt x="18" y="125"/>
                  </a:lnTo>
                  <a:lnTo>
                    <a:pt x="18" y="131"/>
                  </a:lnTo>
                  <a:lnTo>
                    <a:pt x="19" y="136"/>
                  </a:lnTo>
                  <a:lnTo>
                    <a:pt x="19" y="136"/>
                  </a:lnTo>
                  <a:lnTo>
                    <a:pt x="15" y="145"/>
                  </a:lnTo>
                  <a:lnTo>
                    <a:pt x="10" y="154"/>
                  </a:lnTo>
                  <a:lnTo>
                    <a:pt x="6" y="166"/>
                  </a:lnTo>
                  <a:lnTo>
                    <a:pt x="3" y="178"/>
                  </a:lnTo>
                  <a:lnTo>
                    <a:pt x="0" y="192"/>
                  </a:lnTo>
                  <a:lnTo>
                    <a:pt x="0" y="205"/>
                  </a:lnTo>
                  <a:lnTo>
                    <a:pt x="0" y="212"/>
                  </a:lnTo>
                  <a:lnTo>
                    <a:pt x="3" y="218"/>
                  </a:lnTo>
                  <a:lnTo>
                    <a:pt x="3" y="218"/>
                  </a:lnTo>
                  <a:lnTo>
                    <a:pt x="10" y="235"/>
                  </a:lnTo>
                  <a:lnTo>
                    <a:pt x="15" y="249"/>
                  </a:lnTo>
                  <a:lnTo>
                    <a:pt x="15" y="255"/>
                  </a:lnTo>
                  <a:lnTo>
                    <a:pt x="15" y="260"/>
                  </a:lnTo>
                  <a:lnTo>
                    <a:pt x="15" y="260"/>
                  </a:lnTo>
                  <a:lnTo>
                    <a:pt x="13" y="267"/>
                  </a:lnTo>
                  <a:lnTo>
                    <a:pt x="12" y="272"/>
                  </a:lnTo>
                  <a:lnTo>
                    <a:pt x="13" y="274"/>
                  </a:lnTo>
                  <a:lnTo>
                    <a:pt x="14" y="277"/>
                  </a:lnTo>
                  <a:lnTo>
                    <a:pt x="19" y="282"/>
                  </a:lnTo>
                  <a:lnTo>
                    <a:pt x="19" y="282"/>
                  </a:lnTo>
                  <a:lnTo>
                    <a:pt x="19" y="287"/>
                  </a:lnTo>
                  <a:lnTo>
                    <a:pt x="21" y="301"/>
                  </a:lnTo>
                  <a:lnTo>
                    <a:pt x="22" y="309"/>
                  </a:lnTo>
                  <a:lnTo>
                    <a:pt x="24" y="317"/>
                  </a:lnTo>
                  <a:lnTo>
                    <a:pt x="27" y="323"/>
                  </a:lnTo>
                  <a:lnTo>
                    <a:pt x="32" y="327"/>
                  </a:lnTo>
                  <a:lnTo>
                    <a:pt x="32" y="327"/>
                  </a:lnTo>
                  <a:lnTo>
                    <a:pt x="33" y="336"/>
                  </a:lnTo>
                  <a:lnTo>
                    <a:pt x="36" y="343"/>
                  </a:lnTo>
                  <a:lnTo>
                    <a:pt x="38" y="347"/>
                  </a:lnTo>
                  <a:lnTo>
                    <a:pt x="41" y="350"/>
                  </a:lnTo>
                  <a:lnTo>
                    <a:pt x="35" y="355"/>
                  </a:lnTo>
                  <a:lnTo>
                    <a:pt x="35" y="355"/>
                  </a:lnTo>
                  <a:lnTo>
                    <a:pt x="37" y="359"/>
                  </a:lnTo>
                  <a:lnTo>
                    <a:pt x="42" y="369"/>
                  </a:lnTo>
                  <a:lnTo>
                    <a:pt x="47" y="382"/>
                  </a:lnTo>
                  <a:lnTo>
                    <a:pt x="49" y="388"/>
                  </a:lnTo>
                  <a:lnTo>
                    <a:pt x="50" y="395"/>
                  </a:lnTo>
                  <a:lnTo>
                    <a:pt x="50" y="395"/>
                  </a:lnTo>
                  <a:lnTo>
                    <a:pt x="50" y="400"/>
                  </a:lnTo>
                  <a:lnTo>
                    <a:pt x="50" y="405"/>
                  </a:lnTo>
                  <a:lnTo>
                    <a:pt x="53" y="409"/>
                  </a:lnTo>
                  <a:lnTo>
                    <a:pt x="55" y="413"/>
                  </a:lnTo>
                  <a:lnTo>
                    <a:pt x="59" y="414"/>
                  </a:lnTo>
                  <a:lnTo>
                    <a:pt x="65" y="413"/>
                  </a:lnTo>
                  <a:lnTo>
                    <a:pt x="72" y="411"/>
                  </a:lnTo>
                  <a:lnTo>
                    <a:pt x="81" y="406"/>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7" name="Freeform 1623">
              <a:extLst>
                <a:ext uri="{FF2B5EF4-FFF2-40B4-BE49-F238E27FC236}">
                  <a16:creationId xmlns:a16="http://schemas.microsoft.com/office/drawing/2014/main" xmlns="" id="{D9040DEB-1D2E-4EA0-B9F9-DFB22E83C7E3}"/>
                </a:ext>
              </a:extLst>
            </p:cNvPr>
            <p:cNvSpPr>
              <a:spLocks/>
            </p:cNvSpPr>
            <p:nvPr/>
          </p:nvSpPr>
          <p:spPr bwMode="auto">
            <a:xfrm>
              <a:off x="11271250" y="2540000"/>
              <a:ext cx="195263" cy="327025"/>
            </a:xfrm>
            <a:custGeom>
              <a:avLst/>
              <a:gdLst>
                <a:gd name="T0" fmla="*/ 81 w 247"/>
                <a:gd name="T1" fmla="*/ 406 h 414"/>
                <a:gd name="T2" fmla="*/ 123 w 247"/>
                <a:gd name="T3" fmla="*/ 377 h 414"/>
                <a:gd name="T4" fmla="*/ 157 w 247"/>
                <a:gd name="T5" fmla="*/ 346 h 414"/>
                <a:gd name="T6" fmla="*/ 166 w 247"/>
                <a:gd name="T7" fmla="*/ 336 h 414"/>
                <a:gd name="T8" fmla="*/ 179 w 247"/>
                <a:gd name="T9" fmla="*/ 319 h 414"/>
                <a:gd name="T10" fmla="*/ 181 w 247"/>
                <a:gd name="T11" fmla="*/ 317 h 414"/>
                <a:gd name="T12" fmla="*/ 191 w 247"/>
                <a:gd name="T13" fmla="*/ 299 h 414"/>
                <a:gd name="T14" fmla="*/ 207 w 247"/>
                <a:gd name="T15" fmla="*/ 263 h 414"/>
                <a:gd name="T16" fmla="*/ 219 w 247"/>
                <a:gd name="T17" fmla="*/ 226 h 414"/>
                <a:gd name="T18" fmla="*/ 232 w 247"/>
                <a:gd name="T19" fmla="*/ 167 h 414"/>
                <a:gd name="T20" fmla="*/ 241 w 247"/>
                <a:gd name="T21" fmla="*/ 87 h 414"/>
                <a:gd name="T22" fmla="*/ 246 w 247"/>
                <a:gd name="T23" fmla="*/ 7 h 414"/>
                <a:gd name="T24" fmla="*/ 247 w 247"/>
                <a:gd name="T25" fmla="*/ 6 h 414"/>
                <a:gd name="T26" fmla="*/ 215 w 247"/>
                <a:gd name="T27" fmla="*/ 7 h 414"/>
                <a:gd name="T28" fmla="*/ 209 w 247"/>
                <a:gd name="T29" fmla="*/ 14 h 414"/>
                <a:gd name="T30" fmla="*/ 198 w 247"/>
                <a:gd name="T31" fmla="*/ 17 h 414"/>
                <a:gd name="T32" fmla="*/ 187 w 247"/>
                <a:gd name="T33" fmla="*/ 16 h 414"/>
                <a:gd name="T34" fmla="*/ 177 w 247"/>
                <a:gd name="T35" fmla="*/ 17 h 414"/>
                <a:gd name="T36" fmla="*/ 165 w 247"/>
                <a:gd name="T37" fmla="*/ 13 h 414"/>
                <a:gd name="T38" fmla="*/ 159 w 247"/>
                <a:gd name="T39" fmla="*/ 6 h 414"/>
                <a:gd name="T40" fmla="*/ 146 w 247"/>
                <a:gd name="T41" fmla="*/ 4 h 414"/>
                <a:gd name="T42" fmla="*/ 143 w 247"/>
                <a:gd name="T43" fmla="*/ 6 h 414"/>
                <a:gd name="T44" fmla="*/ 141 w 247"/>
                <a:gd name="T45" fmla="*/ 4 h 414"/>
                <a:gd name="T46" fmla="*/ 87 w 247"/>
                <a:gd name="T47" fmla="*/ 0 h 414"/>
                <a:gd name="T48" fmla="*/ 79 w 247"/>
                <a:gd name="T49" fmla="*/ 16 h 414"/>
                <a:gd name="T50" fmla="*/ 61 w 247"/>
                <a:gd name="T51" fmla="*/ 40 h 414"/>
                <a:gd name="T52" fmla="*/ 40 w 247"/>
                <a:gd name="T53" fmla="*/ 75 h 414"/>
                <a:gd name="T54" fmla="*/ 22 w 247"/>
                <a:gd name="T55" fmla="*/ 109 h 414"/>
                <a:gd name="T56" fmla="*/ 18 w 247"/>
                <a:gd name="T57" fmla="*/ 125 h 414"/>
                <a:gd name="T58" fmla="*/ 19 w 247"/>
                <a:gd name="T59" fmla="*/ 136 h 414"/>
                <a:gd name="T60" fmla="*/ 15 w 247"/>
                <a:gd name="T61" fmla="*/ 145 h 414"/>
                <a:gd name="T62" fmla="*/ 6 w 247"/>
                <a:gd name="T63" fmla="*/ 166 h 414"/>
                <a:gd name="T64" fmla="*/ 0 w 247"/>
                <a:gd name="T65" fmla="*/ 192 h 414"/>
                <a:gd name="T66" fmla="*/ 0 w 247"/>
                <a:gd name="T67" fmla="*/ 212 h 414"/>
                <a:gd name="T68" fmla="*/ 3 w 247"/>
                <a:gd name="T69" fmla="*/ 218 h 414"/>
                <a:gd name="T70" fmla="*/ 15 w 247"/>
                <a:gd name="T71" fmla="*/ 249 h 414"/>
                <a:gd name="T72" fmla="*/ 15 w 247"/>
                <a:gd name="T73" fmla="*/ 260 h 414"/>
                <a:gd name="T74" fmla="*/ 13 w 247"/>
                <a:gd name="T75" fmla="*/ 267 h 414"/>
                <a:gd name="T76" fmla="*/ 13 w 247"/>
                <a:gd name="T77" fmla="*/ 274 h 414"/>
                <a:gd name="T78" fmla="*/ 19 w 247"/>
                <a:gd name="T79" fmla="*/ 282 h 414"/>
                <a:gd name="T80" fmla="*/ 19 w 247"/>
                <a:gd name="T81" fmla="*/ 287 h 414"/>
                <a:gd name="T82" fmla="*/ 22 w 247"/>
                <a:gd name="T83" fmla="*/ 309 h 414"/>
                <a:gd name="T84" fmla="*/ 27 w 247"/>
                <a:gd name="T85" fmla="*/ 323 h 414"/>
                <a:gd name="T86" fmla="*/ 32 w 247"/>
                <a:gd name="T87" fmla="*/ 327 h 414"/>
                <a:gd name="T88" fmla="*/ 36 w 247"/>
                <a:gd name="T89" fmla="*/ 343 h 414"/>
                <a:gd name="T90" fmla="*/ 41 w 247"/>
                <a:gd name="T91" fmla="*/ 350 h 414"/>
                <a:gd name="T92" fmla="*/ 35 w 247"/>
                <a:gd name="T93" fmla="*/ 355 h 414"/>
                <a:gd name="T94" fmla="*/ 42 w 247"/>
                <a:gd name="T95" fmla="*/ 369 h 414"/>
                <a:gd name="T96" fmla="*/ 49 w 247"/>
                <a:gd name="T97" fmla="*/ 388 h 414"/>
                <a:gd name="T98" fmla="*/ 50 w 247"/>
                <a:gd name="T99" fmla="*/ 395 h 414"/>
                <a:gd name="T100" fmla="*/ 50 w 247"/>
                <a:gd name="T101" fmla="*/ 405 h 414"/>
                <a:gd name="T102" fmla="*/ 55 w 247"/>
                <a:gd name="T103" fmla="*/ 413 h 414"/>
                <a:gd name="T104" fmla="*/ 65 w 247"/>
                <a:gd name="T105" fmla="*/ 413 h 414"/>
                <a:gd name="T106" fmla="*/ 81 w 247"/>
                <a:gd name="T107" fmla="*/ 40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7" h="414">
                  <a:moveTo>
                    <a:pt x="81" y="406"/>
                  </a:moveTo>
                  <a:lnTo>
                    <a:pt x="81" y="406"/>
                  </a:lnTo>
                  <a:lnTo>
                    <a:pt x="100" y="393"/>
                  </a:lnTo>
                  <a:lnTo>
                    <a:pt x="123" y="377"/>
                  </a:lnTo>
                  <a:lnTo>
                    <a:pt x="147" y="356"/>
                  </a:lnTo>
                  <a:lnTo>
                    <a:pt x="157" y="346"/>
                  </a:lnTo>
                  <a:lnTo>
                    <a:pt x="166" y="336"/>
                  </a:lnTo>
                  <a:lnTo>
                    <a:pt x="166" y="336"/>
                  </a:lnTo>
                  <a:lnTo>
                    <a:pt x="179" y="319"/>
                  </a:lnTo>
                  <a:lnTo>
                    <a:pt x="179" y="319"/>
                  </a:lnTo>
                  <a:lnTo>
                    <a:pt x="181" y="317"/>
                  </a:lnTo>
                  <a:lnTo>
                    <a:pt x="181" y="317"/>
                  </a:lnTo>
                  <a:lnTo>
                    <a:pt x="181" y="317"/>
                  </a:lnTo>
                  <a:lnTo>
                    <a:pt x="191" y="299"/>
                  </a:lnTo>
                  <a:lnTo>
                    <a:pt x="200" y="281"/>
                  </a:lnTo>
                  <a:lnTo>
                    <a:pt x="207" y="263"/>
                  </a:lnTo>
                  <a:lnTo>
                    <a:pt x="214" y="245"/>
                  </a:lnTo>
                  <a:lnTo>
                    <a:pt x="219" y="226"/>
                  </a:lnTo>
                  <a:lnTo>
                    <a:pt x="224" y="206"/>
                  </a:lnTo>
                  <a:lnTo>
                    <a:pt x="232" y="167"/>
                  </a:lnTo>
                  <a:lnTo>
                    <a:pt x="237" y="127"/>
                  </a:lnTo>
                  <a:lnTo>
                    <a:pt x="241" y="87"/>
                  </a:lnTo>
                  <a:lnTo>
                    <a:pt x="246" y="7"/>
                  </a:lnTo>
                  <a:lnTo>
                    <a:pt x="246" y="7"/>
                  </a:lnTo>
                  <a:lnTo>
                    <a:pt x="247" y="6"/>
                  </a:lnTo>
                  <a:lnTo>
                    <a:pt x="247" y="6"/>
                  </a:lnTo>
                  <a:lnTo>
                    <a:pt x="215" y="7"/>
                  </a:lnTo>
                  <a:lnTo>
                    <a:pt x="215" y="7"/>
                  </a:lnTo>
                  <a:lnTo>
                    <a:pt x="213" y="11"/>
                  </a:lnTo>
                  <a:lnTo>
                    <a:pt x="209" y="14"/>
                  </a:lnTo>
                  <a:lnTo>
                    <a:pt x="204" y="16"/>
                  </a:lnTo>
                  <a:lnTo>
                    <a:pt x="198" y="17"/>
                  </a:lnTo>
                  <a:lnTo>
                    <a:pt x="198" y="17"/>
                  </a:lnTo>
                  <a:lnTo>
                    <a:pt x="187" y="16"/>
                  </a:lnTo>
                  <a:lnTo>
                    <a:pt x="177" y="17"/>
                  </a:lnTo>
                  <a:lnTo>
                    <a:pt x="177" y="17"/>
                  </a:lnTo>
                  <a:lnTo>
                    <a:pt x="170" y="16"/>
                  </a:lnTo>
                  <a:lnTo>
                    <a:pt x="165" y="13"/>
                  </a:lnTo>
                  <a:lnTo>
                    <a:pt x="161" y="9"/>
                  </a:lnTo>
                  <a:lnTo>
                    <a:pt x="159" y="6"/>
                  </a:lnTo>
                  <a:lnTo>
                    <a:pt x="159" y="6"/>
                  </a:lnTo>
                  <a:lnTo>
                    <a:pt x="146" y="4"/>
                  </a:lnTo>
                  <a:lnTo>
                    <a:pt x="146" y="4"/>
                  </a:lnTo>
                  <a:lnTo>
                    <a:pt x="143" y="6"/>
                  </a:lnTo>
                  <a:lnTo>
                    <a:pt x="141" y="4"/>
                  </a:lnTo>
                  <a:lnTo>
                    <a:pt x="141" y="4"/>
                  </a:lnTo>
                  <a:lnTo>
                    <a:pt x="87" y="0"/>
                  </a:lnTo>
                  <a:lnTo>
                    <a:pt x="87" y="0"/>
                  </a:lnTo>
                  <a:lnTo>
                    <a:pt x="83" y="8"/>
                  </a:lnTo>
                  <a:lnTo>
                    <a:pt x="79" y="16"/>
                  </a:lnTo>
                  <a:lnTo>
                    <a:pt x="79" y="16"/>
                  </a:lnTo>
                  <a:lnTo>
                    <a:pt x="61" y="40"/>
                  </a:lnTo>
                  <a:lnTo>
                    <a:pt x="51" y="57"/>
                  </a:lnTo>
                  <a:lnTo>
                    <a:pt x="40" y="75"/>
                  </a:lnTo>
                  <a:lnTo>
                    <a:pt x="29" y="93"/>
                  </a:lnTo>
                  <a:lnTo>
                    <a:pt x="22" y="109"/>
                  </a:lnTo>
                  <a:lnTo>
                    <a:pt x="19" y="117"/>
                  </a:lnTo>
                  <a:lnTo>
                    <a:pt x="18" y="125"/>
                  </a:lnTo>
                  <a:lnTo>
                    <a:pt x="18" y="131"/>
                  </a:lnTo>
                  <a:lnTo>
                    <a:pt x="19" y="136"/>
                  </a:lnTo>
                  <a:lnTo>
                    <a:pt x="19" y="136"/>
                  </a:lnTo>
                  <a:lnTo>
                    <a:pt x="15" y="145"/>
                  </a:lnTo>
                  <a:lnTo>
                    <a:pt x="10" y="154"/>
                  </a:lnTo>
                  <a:lnTo>
                    <a:pt x="6" y="166"/>
                  </a:lnTo>
                  <a:lnTo>
                    <a:pt x="3" y="178"/>
                  </a:lnTo>
                  <a:lnTo>
                    <a:pt x="0" y="192"/>
                  </a:lnTo>
                  <a:lnTo>
                    <a:pt x="0" y="205"/>
                  </a:lnTo>
                  <a:lnTo>
                    <a:pt x="0" y="212"/>
                  </a:lnTo>
                  <a:lnTo>
                    <a:pt x="3" y="218"/>
                  </a:lnTo>
                  <a:lnTo>
                    <a:pt x="3" y="218"/>
                  </a:lnTo>
                  <a:lnTo>
                    <a:pt x="10" y="235"/>
                  </a:lnTo>
                  <a:lnTo>
                    <a:pt x="15" y="249"/>
                  </a:lnTo>
                  <a:lnTo>
                    <a:pt x="15" y="255"/>
                  </a:lnTo>
                  <a:lnTo>
                    <a:pt x="15" y="260"/>
                  </a:lnTo>
                  <a:lnTo>
                    <a:pt x="15" y="260"/>
                  </a:lnTo>
                  <a:lnTo>
                    <a:pt x="13" y="267"/>
                  </a:lnTo>
                  <a:lnTo>
                    <a:pt x="12" y="272"/>
                  </a:lnTo>
                  <a:lnTo>
                    <a:pt x="13" y="274"/>
                  </a:lnTo>
                  <a:lnTo>
                    <a:pt x="14" y="277"/>
                  </a:lnTo>
                  <a:lnTo>
                    <a:pt x="19" y="282"/>
                  </a:lnTo>
                  <a:lnTo>
                    <a:pt x="19" y="282"/>
                  </a:lnTo>
                  <a:lnTo>
                    <a:pt x="19" y="287"/>
                  </a:lnTo>
                  <a:lnTo>
                    <a:pt x="21" y="301"/>
                  </a:lnTo>
                  <a:lnTo>
                    <a:pt x="22" y="309"/>
                  </a:lnTo>
                  <a:lnTo>
                    <a:pt x="24" y="317"/>
                  </a:lnTo>
                  <a:lnTo>
                    <a:pt x="27" y="323"/>
                  </a:lnTo>
                  <a:lnTo>
                    <a:pt x="32" y="327"/>
                  </a:lnTo>
                  <a:lnTo>
                    <a:pt x="32" y="327"/>
                  </a:lnTo>
                  <a:lnTo>
                    <a:pt x="33" y="336"/>
                  </a:lnTo>
                  <a:lnTo>
                    <a:pt x="36" y="343"/>
                  </a:lnTo>
                  <a:lnTo>
                    <a:pt x="38" y="347"/>
                  </a:lnTo>
                  <a:lnTo>
                    <a:pt x="41" y="350"/>
                  </a:lnTo>
                  <a:lnTo>
                    <a:pt x="35" y="355"/>
                  </a:lnTo>
                  <a:lnTo>
                    <a:pt x="35" y="355"/>
                  </a:lnTo>
                  <a:lnTo>
                    <a:pt x="37" y="359"/>
                  </a:lnTo>
                  <a:lnTo>
                    <a:pt x="42" y="369"/>
                  </a:lnTo>
                  <a:lnTo>
                    <a:pt x="47" y="382"/>
                  </a:lnTo>
                  <a:lnTo>
                    <a:pt x="49" y="388"/>
                  </a:lnTo>
                  <a:lnTo>
                    <a:pt x="50" y="395"/>
                  </a:lnTo>
                  <a:lnTo>
                    <a:pt x="50" y="395"/>
                  </a:lnTo>
                  <a:lnTo>
                    <a:pt x="50" y="400"/>
                  </a:lnTo>
                  <a:lnTo>
                    <a:pt x="50" y="405"/>
                  </a:lnTo>
                  <a:lnTo>
                    <a:pt x="53" y="409"/>
                  </a:lnTo>
                  <a:lnTo>
                    <a:pt x="55" y="413"/>
                  </a:lnTo>
                  <a:lnTo>
                    <a:pt x="59" y="414"/>
                  </a:lnTo>
                  <a:lnTo>
                    <a:pt x="65" y="413"/>
                  </a:lnTo>
                  <a:lnTo>
                    <a:pt x="72" y="411"/>
                  </a:lnTo>
                  <a:lnTo>
                    <a:pt x="81" y="406"/>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8" name="Freeform 1624">
              <a:extLst>
                <a:ext uri="{FF2B5EF4-FFF2-40B4-BE49-F238E27FC236}">
                  <a16:creationId xmlns:a16="http://schemas.microsoft.com/office/drawing/2014/main" xmlns="" id="{FAF519DC-2D06-4CBE-9E54-578AD6759C73}"/>
                </a:ext>
              </a:extLst>
            </p:cNvPr>
            <p:cNvSpPr>
              <a:spLocks/>
            </p:cNvSpPr>
            <p:nvPr/>
          </p:nvSpPr>
          <p:spPr bwMode="auto">
            <a:xfrm>
              <a:off x="11393488" y="2333625"/>
              <a:ext cx="147638" cy="195263"/>
            </a:xfrm>
            <a:custGeom>
              <a:avLst/>
              <a:gdLst>
                <a:gd name="T0" fmla="*/ 186 w 186"/>
                <a:gd name="T1" fmla="*/ 21 h 245"/>
                <a:gd name="T2" fmla="*/ 168 w 186"/>
                <a:gd name="T3" fmla="*/ 14 h 245"/>
                <a:gd name="T4" fmla="*/ 105 w 186"/>
                <a:gd name="T5" fmla="*/ 0 h 245"/>
                <a:gd name="T6" fmla="*/ 92 w 186"/>
                <a:gd name="T7" fmla="*/ 6 h 245"/>
                <a:gd name="T8" fmla="*/ 70 w 186"/>
                <a:gd name="T9" fmla="*/ 23 h 245"/>
                <a:gd name="T10" fmla="*/ 55 w 186"/>
                <a:gd name="T11" fmla="*/ 43 h 245"/>
                <a:gd name="T12" fmla="*/ 42 w 186"/>
                <a:gd name="T13" fmla="*/ 64 h 245"/>
                <a:gd name="T14" fmla="*/ 32 w 186"/>
                <a:gd name="T15" fmla="*/ 93 h 245"/>
                <a:gd name="T16" fmla="*/ 26 w 186"/>
                <a:gd name="T17" fmla="*/ 124 h 245"/>
                <a:gd name="T18" fmla="*/ 26 w 186"/>
                <a:gd name="T19" fmla="*/ 122 h 245"/>
                <a:gd name="T20" fmla="*/ 15 w 186"/>
                <a:gd name="T21" fmla="*/ 184 h 245"/>
                <a:gd name="T22" fmla="*/ 5 w 186"/>
                <a:gd name="T23" fmla="*/ 229 h 245"/>
                <a:gd name="T24" fmla="*/ 0 w 186"/>
                <a:gd name="T25" fmla="*/ 244 h 245"/>
                <a:gd name="T26" fmla="*/ 4 w 186"/>
                <a:gd name="T27" fmla="*/ 244 h 245"/>
                <a:gd name="T28" fmla="*/ 11 w 186"/>
                <a:gd name="T29" fmla="*/ 238 h 245"/>
                <a:gd name="T30" fmla="*/ 22 w 186"/>
                <a:gd name="T31" fmla="*/ 235 h 245"/>
                <a:gd name="T32" fmla="*/ 32 w 186"/>
                <a:gd name="T33" fmla="*/ 234 h 245"/>
                <a:gd name="T34" fmla="*/ 43 w 186"/>
                <a:gd name="T35" fmla="*/ 235 h 245"/>
                <a:gd name="T36" fmla="*/ 54 w 186"/>
                <a:gd name="T37" fmla="*/ 238 h 245"/>
                <a:gd name="T38" fmla="*/ 61 w 186"/>
                <a:gd name="T39" fmla="*/ 245 h 245"/>
                <a:gd name="T40" fmla="*/ 88 w 186"/>
                <a:gd name="T41" fmla="*/ 244 h 245"/>
                <a:gd name="T42" fmla="*/ 116 w 186"/>
                <a:gd name="T43" fmla="*/ 240 h 245"/>
                <a:gd name="T44" fmla="*/ 119 w 186"/>
                <a:gd name="T45" fmla="*/ 222 h 245"/>
                <a:gd name="T46" fmla="*/ 124 w 186"/>
                <a:gd name="T47" fmla="*/ 209 h 245"/>
                <a:gd name="T48" fmla="*/ 129 w 186"/>
                <a:gd name="T49" fmla="*/ 198 h 245"/>
                <a:gd name="T50" fmla="*/ 138 w 186"/>
                <a:gd name="T51" fmla="*/ 169 h 245"/>
                <a:gd name="T52" fmla="*/ 143 w 186"/>
                <a:gd name="T53" fmla="*/ 156 h 245"/>
                <a:gd name="T54" fmla="*/ 146 w 186"/>
                <a:gd name="T55" fmla="*/ 142 h 245"/>
                <a:gd name="T56" fmla="*/ 146 w 186"/>
                <a:gd name="T57" fmla="*/ 115 h 245"/>
                <a:gd name="T58" fmla="*/ 145 w 186"/>
                <a:gd name="T59" fmla="*/ 106 h 245"/>
                <a:gd name="T60" fmla="*/ 145 w 186"/>
                <a:gd name="T61" fmla="*/ 89 h 245"/>
                <a:gd name="T62" fmla="*/ 148 w 186"/>
                <a:gd name="T63" fmla="*/ 73 h 245"/>
                <a:gd name="T64" fmla="*/ 160 w 186"/>
                <a:gd name="T65" fmla="*/ 51 h 245"/>
                <a:gd name="T66" fmla="*/ 178 w 186"/>
                <a:gd name="T67" fmla="*/ 2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245">
                  <a:moveTo>
                    <a:pt x="186" y="21"/>
                  </a:moveTo>
                  <a:lnTo>
                    <a:pt x="186" y="21"/>
                  </a:lnTo>
                  <a:lnTo>
                    <a:pt x="179" y="17"/>
                  </a:lnTo>
                  <a:lnTo>
                    <a:pt x="168" y="14"/>
                  </a:lnTo>
                  <a:lnTo>
                    <a:pt x="141" y="6"/>
                  </a:lnTo>
                  <a:lnTo>
                    <a:pt x="105" y="0"/>
                  </a:lnTo>
                  <a:lnTo>
                    <a:pt x="105" y="0"/>
                  </a:lnTo>
                  <a:lnTo>
                    <a:pt x="92" y="6"/>
                  </a:lnTo>
                  <a:lnTo>
                    <a:pt x="81" y="14"/>
                  </a:lnTo>
                  <a:lnTo>
                    <a:pt x="70" y="23"/>
                  </a:lnTo>
                  <a:lnTo>
                    <a:pt x="63" y="33"/>
                  </a:lnTo>
                  <a:lnTo>
                    <a:pt x="55" y="43"/>
                  </a:lnTo>
                  <a:lnTo>
                    <a:pt x="49" y="53"/>
                  </a:lnTo>
                  <a:lnTo>
                    <a:pt x="42" y="64"/>
                  </a:lnTo>
                  <a:lnTo>
                    <a:pt x="38" y="74"/>
                  </a:lnTo>
                  <a:lnTo>
                    <a:pt x="32" y="93"/>
                  </a:lnTo>
                  <a:lnTo>
                    <a:pt x="28" y="108"/>
                  </a:lnTo>
                  <a:lnTo>
                    <a:pt x="26" y="124"/>
                  </a:lnTo>
                  <a:lnTo>
                    <a:pt x="26" y="124"/>
                  </a:lnTo>
                  <a:lnTo>
                    <a:pt x="26" y="122"/>
                  </a:lnTo>
                  <a:lnTo>
                    <a:pt x="26" y="122"/>
                  </a:lnTo>
                  <a:lnTo>
                    <a:pt x="15" y="184"/>
                  </a:lnTo>
                  <a:lnTo>
                    <a:pt x="9" y="215"/>
                  </a:lnTo>
                  <a:lnTo>
                    <a:pt x="5" y="229"/>
                  </a:lnTo>
                  <a:lnTo>
                    <a:pt x="0" y="244"/>
                  </a:lnTo>
                  <a:lnTo>
                    <a:pt x="0" y="244"/>
                  </a:lnTo>
                  <a:lnTo>
                    <a:pt x="4" y="244"/>
                  </a:lnTo>
                  <a:lnTo>
                    <a:pt x="4" y="244"/>
                  </a:lnTo>
                  <a:lnTo>
                    <a:pt x="8" y="240"/>
                  </a:lnTo>
                  <a:lnTo>
                    <a:pt x="11" y="238"/>
                  </a:lnTo>
                  <a:lnTo>
                    <a:pt x="17" y="235"/>
                  </a:lnTo>
                  <a:lnTo>
                    <a:pt x="22" y="235"/>
                  </a:lnTo>
                  <a:lnTo>
                    <a:pt x="22" y="235"/>
                  </a:lnTo>
                  <a:lnTo>
                    <a:pt x="32" y="234"/>
                  </a:lnTo>
                  <a:lnTo>
                    <a:pt x="43" y="235"/>
                  </a:lnTo>
                  <a:lnTo>
                    <a:pt x="43" y="235"/>
                  </a:lnTo>
                  <a:lnTo>
                    <a:pt x="49" y="236"/>
                  </a:lnTo>
                  <a:lnTo>
                    <a:pt x="54" y="238"/>
                  </a:lnTo>
                  <a:lnTo>
                    <a:pt x="58" y="241"/>
                  </a:lnTo>
                  <a:lnTo>
                    <a:pt x="61" y="245"/>
                  </a:lnTo>
                  <a:lnTo>
                    <a:pt x="61" y="245"/>
                  </a:lnTo>
                  <a:lnTo>
                    <a:pt x="88" y="244"/>
                  </a:lnTo>
                  <a:lnTo>
                    <a:pt x="116" y="240"/>
                  </a:lnTo>
                  <a:lnTo>
                    <a:pt x="116" y="240"/>
                  </a:lnTo>
                  <a:lnTo>
                    <a:pt x="118" y="231"/>
                  </a:lnTo>
                  <a:lnTo>
                    <a:pt x="119" y="222"/>
                  </a:lnTo>
                  <a:lnTo>
                    <a:pt x="122" y="215"/>
                  </a:lnTo>
                  <a:lnTo>
                    <a:pt x="124" y="209"/>
                  </a:lnTo>
                  <a:lnTo>
                    <a:pt x="124" y="209"/>
                  </a:lnTo>
                  <a:lnTo>
                    <a:pt x="129" y="198"/>
                  </a:lnTo>
                  <a:lnTo>
                    <a:pt x="133" y="184"/>
                  </a:lnTo>
                  <a:lnTo>
                    <a:pt x="138" y="169"/>
                  </a:lnTo>
                  <a:lnTo>
                    <a:pt x="143" y="156"/>
                  </a:lnTo>
                  <a:lnTo>
                    <a:pt x="143" y="156"/>
                  </a:lnTo>
                  <a:lnTo>
                    <a:pt x="145" y="148"/>
                  </a:lnTo>
                  <a:lnTo>
                    <a:pt x="146" y="142"/>
                  </a:lnTo>
                  <a:lnTo>
                    <a:pt x="147" y="129"/>
                  </a:lnTo>
                  <a:lnTo>
                    <a:pt x="146" y="115"/>
                  </a:lnTo>
                  <a:lnTo>
                    <a:pt x="146" y="115"/>
                  </a:lnTo>
                  <a:lnTo>
                    <a:pt x="145" y="106"/>
                  </a:lnTo>
                  <a:lnTo>
                    <a:pt x="143" y="97"/>
                  </a:lnTo>
                  <a:lnTo>
                    <a:pt x="145" y="89"/>
                  </a:lnTo>
                  <a:lnTo>
                    <a:pt x="146" y="80"/>
                  </a:lnTo>
                  <a:lnTo>
                    <a:pt x="148" y="73"/>
                  </a:lnTo>
                  <a:lnTo>
                    <a:pt x="152" y="65"/>
                  </a:lnTo>
                  <a:lnTo>
                    <a:pt x="160" y="51"/>
                  </a:lnTo>
                  <a:lnTo>
                    <a:pt x="169" y="39"/>
                  </a:lnTo>
                  <a:lnTo>
                    <a:pt x="178" y="29"/>
                  </a:lnTo>
                  <a:lnTo>
                    <a:pt x="186" y="21"/>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59" name="Freeform 1625">
              <a:extLst>
                <a:ext uri="{FF2B5EF4-FFF2-40B4-BE49-F238E27FC236}">
                  <a16:creationId xmlns:a16="http://schemas.microsoft.com/office/drawing/2014/main" xmlns="" id="{7A9E7943-D9AA-4707-9B27-A0F252345BBE}"/>
                </a:ext>
              </a:extLst>
            </p:cNvPr>
            <p:cNvSpPr>
              <a:spLocks/>
            </p:cNvSpPr>
            <p:nvPr/>
          </p:nvSpPr>
          <p:spPr bwMode="auto">
            <a:xfrm>
              <a:off x="11393488" y="2333625"/>
              <a:ext cx="147638" cy="195263"/>
            </a:xfrm>
            <a:custGeom>
              <a:avLst/>
              <a:gdLst>
                <a:gd name="T0" fmla="*/ 186 w 186"/>
                <a:gd name="T1" fmla="*/ 21 h 245"/>
                <a:gd name="T2" fmla="*/ 168 w 186"/>
                <a:gd name="T3" fmla="*/ 14 h 245"/>
                <a:gd name="T4" fmla="*/ 105 w 186"/>
                <a:gd name="T5" fmla="*/ 0 h 245"/>
                <a:gd name="T6" fmla="*/ 92 w 186"/>
                <a:gd name="T7" fmla="*/ 6 h 245"/>
                <a:gd name="T8" fmla="*/ 70 w 186"/>
                <a:gd name="T9" fmla="*/ 23 h 245"/>
                <a:gd name="T10" fmla="*/ 55 w 186"/>
                <a:gd name="T11" fmla="*/ 43 h 245"/>
                <a:gd name="T12" fmla="*/ 42 w 186"/>
                <a:gd name="T13" fmla="*/ 64 h 245"/>
                <a:gd name="T14" fmla="*/ 32 w 186"/>
                <a:gd name="T15" fmla="*/ 93 h 245"/>
                <a:gd name="T16" fmla="*/ 26 w 186"/>
                <a:gd name="T17" fmla="*/ 124 h 245"/>
                <a:gd name="T18" fmla="*/ 26 w 186"/>
                <a:gd name="T19" fmla="*/ 122 h 245"/>
                <a:gd name="T20" fmla="*/ 15 w 186"/>
                <a:gd name="T21" fmla="*/ 184 h 245"/>
                <a:gd name="T22" fmla="*/ 5 w 186"/>
                <a:gd name="T23" fmla="*/ 229 h 245"/>
                <a:gd name="T24" fmla="*/ 0 w 186"/>
                <a:gd name="T25" fmla="*/ 244 h 245"/>
                <a:gd name="T26" fmla="*/ 4 w 186"/>
                <a:gd name="T27" fmla="*/ 244 h 245"/>
                <a:gd name="T28" fmla="*/ 11 w 186"/>
                <a:gd name="T29" fmla="*/ 238 h 245"/>
                <a:gd name="T30" fmla="*/ 22 w 186"/>
                <a:gd name="T31" fmla="*/ 235 h 245"/>
                <a:gd name="T32" fmla="*/ 32 w 186"/>
                <a:gd name="T33" fmla="*/ 234 h 245"/>
                <a:gd name="T34" fmla="*/ 43 w 186"/>
                <a:gd name="T35" fmla="*/ 235 h 245"/>
                <a:gd name="T36" fmla="*/ 54 w 186"/>
                <a:gd name="T37" fmla="*/ 238 h 245"/>
                <a:gd name="T38" fmla="*/ 61 w 186"/>
                <a:gd name="T39" fmla="*/ 245 h 245"/>
                <a:gd name="T40" fmla="*/ 88 w 186"/>
                <a:gd name="T41" fmla="*/ 244 h 245"/>
                <a:gd name="T42" fmla="*/ 116 w 186"/>
                <a:gd name="T43" fmla="*/ 240 h 245"/>
                <a:gd name="T44" fmla="*/ 119 w 186"/>
                <a:gd name="T45" fmla="*/ 222 h 245"/>
                <a:gd name="T46" fmla="*/ 124 w 186"/>
                <a:gd name="T47" fmla="*/ 209 h 245"/>
                <a:gd name="T48" fmla="*/ 129 w 186"/>
                <a:gd name="T49" fmla="*/ 198 h 245"/>
                <a:gd name="T50" fmla="*/ 138 w 186"/>
                <a:gd name="T51" fmla="*/ 169 h 245"/>
                <a:gd name="T52" fmla="*/ 143 w 186"/>
                <a:gd name="T53" fmla="*/ 156 h 245"/>
                <a:gd name="T54" fmla="*/ 146 w 186"/>
                <a:gd name="T55" fmla="*/ 142 h 245"/>
                <a:gd name="T56" fmla="*/ 146 w 186"/>
                <a:gd name="T57" fmla="*/ 115 h 245"/>
                <a:gd name="T58" fmla="*/ 145 w 186"/>
                <a:gd name="T59" fmla="*/ 106 h 245"/>
                <a:gd name="T60" fmla="*/ 145 w 186"/>
                <a:gd name="T61" fmla="*/ 89 h 245"/>
                <a:gd name="T62" fmla="*/ 148 w 186"/>
                <a:gd name="T63" fmla="*/ 73 h 245"/>
                <a:gd name="T64" fmla="*/ 160 w 186"/>
                <a:gd name="T65" fmla="*/ 51 h 245"/>
                <a:gd name="T66" fmla="*/ 178 w 186"/>
                <a:gd name="T67" fmla="*/ 2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245">
                  <a:moveTo>
                    <a:pt x="186" y="21"/>
                  </a:moveTo>
                  <a:lnTo>
                    <a:pt x="186" y="21"/>
                  </a:lnTo>
                  <a:lnTo>
                    <a:pt x="179" y="17"/>
                  </a:lnTo>
                  <a:lnTo>
                    <a:pt x="168" y="14"/>
                  </a:lnTo>
                  <a:lnTo>
                    <a:pt x="141" y="6"/>
                  </a:lnTo>
                  <a:lnTo>
                    <a:pt x="105" y="0"/>
                  </a:lnTo>
                  <a:lnTo>
                    <a:pt x="105" y="0"/>
                  </a:lnTo>
                  <a:lnTo>
                    <a:pt x="92" y="6"/>
                  </a:lnTo>
                  <a:lnTo>
                    <a:pt x="81" y="14"/>
                  </a:lnTo>
                  <a:lnTo>
                    <a:pt x="70" y="23"/>
                  </a:lnTo>
                  <a:lnTo>
                    <a:pt x="63" y="33"/>
                  </a:lnTo>
                  <a:lnTo>
                    <a:pt x="55" y="43"/>
                  </a:lnTo>
                  <a:lnTo>
                    <a:pt x="49" y="53"/>
                  </a:lnTo>
                  <a:lnTo>
                    <a:pt x="42" y="64"/>
                  </a:lnTo>
                  <a:lnTo>
                    <a:pt x="38" y="74"/>
                  </a:lnTo>
                  <a:lnTo>
                    <a:pt x="32" y="93"/>
                  </a:lnTo>
                  <a:lnTo>
                    <a:pt x="28" y="108"/>
                  </a:lnTo>
                  <a:lnTo>
                    <a:pt x="26" y="124"/>
                  </a:lnTo>
                  <a:lnTo>
                    <a:pt x="26" y="124"/>
                  </a:lnTo>
                  <a:lnTo>
                    <a:pt x="26" y="122"/>
                  </a:lnTo>
                  <a:lnTo>
                    <a:pt x="26" y="122"/>
                  </a:lnTo>
                  <a:lnTo>
                    <a:pt x="15" y="184"/>
                  </a:lnTo>
                  <a:lnTo>
                    <a:pt x="9" y="215"/>
                  </a:lnTo>
                  <a:lnTo>
                    <a:pt x="5" y="229"/>
                  </a:lnTo>
                  <a:lnTo>
                    <a:pt x="0" y="244"/>
                  </a:lnTo>
                  <a:lnTo>
                    <a:pt x="0" y="244"/>
                  </a:lnTo>
                  <a:lnTo>
                    <a:pt x="4" y="244"/>
                  </a:lnTo>
                  <a:lnTo>
                    <a:pt x="4" y="244"/>
                  </a:lnTo>
                  <a:lnTo>
                    <a:pt x="8" y="240"/>
                  </a:lnTo>
                  <a:lnTo>
                    <a:pt x="11" y="238"/>
                  </a:lnTo>
                  <a:lnTo>
                    <a:pt x="17" y="235"/>
                  </a:lnTo>
                  <a:lnTo>
                    <a:pt x="22" y="235"/>
                  </a:lnTo>
                  <a:lnTo>
                    <a:pt x="22" y="235"/>
                  </a:lnTo>
                  <a:lnTo>
                    <a:pt x="32" y="234"/>
                  </a:lnTo>
                  <a:lnTo>
                    <a:pt x="43" y="235"/>
                  </a:lnTo>
                  <a:lnTo>
                    <a:pt x="43" y="235"/>
                  </a:lnTo>
                  <a:lnTo>
                    <a:pt x="49" y="236"/>
                  </a:lnTo>
                  <a:lnTo>
                    <a:pt x="54" y="238"/>
                  </a:lnTo>
                  <a:lnTo>
                    <a:pt x="58" y="241"/>
                  </a:lnTo>
                  <a:lnTo>
                    <a:pt x="61" y="245"/>
                  </a:lnTo>
                  <a:lnTo>
                    <a:pt x="61" y="245"/>
                  </a:lnTo>
                  <a:lnTo>
                    <a:pt x="88" y="244"/>
                  </a:lnTo>
                  <a:lnTo>
                    <a:pt x="116" y="240"/>
                  </a:lnTo>
                  <a:lnTo>
                    <a:pt x="116" y="240"/>
                  </a:lnTo>
                  <a:lnTo>
                    <a:pt x="118" y="231"/>
                  </a:lnTo>
                  <a:lnTo>
                    <a:pt x="119" y="222"/>
                  </a:lnTo>
                  <a:lnTo>
                    <a:pt x="122" y="215"/>
                  </a:lnTo>
                  <a:lnTo>
                    <a:pt x="124" y="209"/>
                  </a:lnTo>
                  <a:lnTo>
                    <a:pt x="124" y="209"/>
                  </a:lnTo>
                  <a:lnTo>
                    <a:pt x="129" y="198"/>
                  </a:lnTo>
                  <a:lnTo>
                    <a:pt x="133" y="184"/>
                  </a:lnTo>
                  <a:lnTo>
                    <a:pt x="138" y="169"/>
                  </a:lnTo>
                  <a:lnTo>
                    <a:pt x="143" y="156"/>
                  </a:lnTo>
                  <a:lnTo>
                    <a:pt x="143" y="156"/>
                  </a:lnTo>
                  <a:lnTo>
                    <a:pt x="145" y="148"/>
                  </a:lnTo>
                  <a:lnTo>
                    <a:pt x="146" y="142"/>
                  </a:lnTo>
                  <a:lnTo>
                    <a:pt x="147" y="129"/>
                  </a:lnTo>
                  <a:lnTo>
                    <a:pt x="146" y="115"/>
                  </a:lnTo>
                  <a:lnTo>
                    <a:pt x="146" y="115"/>
                  </a:lnTo>
                  <a:lnTo>
                    <a:pt x="145" y="106"/>
                  </a:lnTo>
                  <a:lnTo>
                    <a:pt x="143" y="97"/>
                  </a:lnTo>
                  <a:lnTo>
                    <a:pt x="145" y="89"/>
                  </a:lnTo>
                  <a:lnTo>
                    <a:pt x="146" y="80"/>
                  </a:lnTo>
                  <a:lnTo>
                    <a:pt x="148" y="73"/>
                  </a:lnTo>
                  <a:lnTo>
                    <a:pt x="152" y="65"/>
                  </a:lnTo>
                  <a:lnTo>
                    <a:pt x="160" y="51"/>
                  </a:lnTo>
                  <a:lnTo>
                    <a:pt x="169" y="39"/>
                  </a:lnTo>
                  <a:lnTo>
                    <a:pt x="178" y="29"/>
                  </a:lnTo>
                  <a:lnTo>
                    <a:pt x="186" y="21"/>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0" name="Freeform 1626">
              <a:extLst>
                <a:ext uri="{FF2B5EF4-FFF2-40B4-BE49-F238E27FC236}">
                  <a16:creationId xmlns:a16="http://schemas.microsoft.com/office/drawing/2014/main" xmlns="" id="{85B48A67-2A3A-4455-9FFD-FFC8EBA5FD48}"/>
                </a:ext>
              </a:extLst>
            </p:cNvPr>
            <p:cNvSpPr>
              <a:spLocks/>
            </p:cNvSpPr>
            <p:nvPr/>
          </p:nvSpPr>
          <p:spPr bwMode="auto">
            <a:xfrm>
              <a:off x="11285538" y="2333625"/>
              <a:ext cx="123825" cy="192088"/>
            </a:xfrm>
            <a:custGeom>
              <a:avLst/>
              <a:gdLst>
                <a:gd name="T0" fmla="*/ 40 w 155"/>
                <a:gd name="T1" fmla="*/ 115 h 243"/>
                <a:gd name="T2" fmla="*/ 40 w 155"/>
                <a:gd name="T3" fmla="*/ 115 h 243"/>
                <a:gd name="T4" fmla="*/ 39 w 155"/>
                <a:gd name="T5" fmla="*/ 129 h 243"/>
                <a:gd name="T6" fmla="*/ 40 w 155"/>
                <a:gd name="T7" fmla="*/ 142 h 243"/>
                <a:gd name="T8" fmla="*/ 41 w 155"/>
                <a:gd name="T9" fmla="*/ 148 h 243"/>
                <a:gd name="T10" fmla="*/ 44 w 155"/>
                <a:gd name="T11" fmla="*/ 156 h 243"/>
                <a:gd name="T12" fmla="*/ 44 w 155"/>
                <a:gd name="T13" fmla="*/ 156 h 243"/>
                <a:gd name="T14" fmla="*/ 48 w 155"/>
                <a:gd name="T15" fmla="*/ 169 h 243"/>
                <a:gd name="T16" fmla="*/ 53 w 155"/>
                <a:gd name="T17" fmla="*/ 184 h 243"/>
                <a:gd name="T18" fmla="*/ 58 w 155"/>
                <a:gd name="T19" fmla="*/ 197 h 243"/>
                <a:gd name="T20" fmla="*/ 62 w 155"/>
                <a:gd name="T21" fmla="*/ 209 h 243"/>
                <a:gd name="T22" fmla="*/ 62 w 155"/>
                <a:gd name="T23" fmla="*/ 209 h 243"/>
                <a:gd name="T24" fmla="*/ 67 w 155"/>
                <a:gd name="T25" fmla="*/ 222 h 243"/>
                <a:gd name="T26" fmla="*/ 68 w 155"/>
                <a:gd name="T27" fmla="*/ 230 h 243"/>
                <a:gd name="T28" fmla="*/ 69 w 155"/>
                <a:gd name="T29" fmla="*/ 239 h 243"/>
                <a:gd name="T30" fmla="*/ 69 w 155"/>
                <a:gd name="T31" fmla="*/ 239 h 243"/>
                <a:gd name="T32" fmla="*/ 126 w 155"/>
                <a:gd name="T33" fmla="*/ 243 h 243"/>
                <a:gd name="T34" fmla="*/ 126 w 155"/>
                <a:gd name="T35" fmla="*/ 243 h 243"/>
                <a:gd name="T36" fmla="*/ 132 w 155"/>
                <a:gd name="T37" fmla="*/ 225 h 243"/>
                <a:gd name="T38" fmla="*/ 136 w 155"/>
                <a:gd name="T39" fmla="*/ 207 h 243"/>
                <a:gd name="T40" fmla="*/ 144 w 155"/>
                <a:gd name="T41" fmla="*/ 170 h 243"/>
                <a:gd name="T42" fmla="*/ 149 w 155"/>
                <a:gd name="T43" fmla="*/ 133 h 243"/>
                <a:gd name="T44" fmla="*/ 155 w 155"/>
                <a:gd name="T45" fmla="*/ 96 h 243"/>
                <a:gd name="T46" fmla="*/ 155 w 155"/>
                <a:gd name="T47" fmla="*/ 96 h 243"/>
                <a:gd name="T48" fmla="*/ 151 w 155"/>
                <a:gd name="T49" fmla="*/ 84 h 243"/>
                <a:gd name="T50" fmla="*/ 147 w 155"/>
                <a:gd name="T51" fmla="*/ 71 h 243"/>
                <a:gd name="T52" fmla="*/ 141 w 155"/>
                <a:gd name="T53" fmla="*/ 58 h 243"/>
                <a:gd name="T54" fmla="*/ 132 w 155"/>
                <a:gd name="T55" fmla="*/ 44 h 243"/>
                <a:gd name="T56" fmla="*/ 123 w 155"/>
                <a:gd name="T57" fmla="*/ 32 h 243"/>
                <a:gd name="T58" fmla="*/ 112 w 155"/>
                <a:gd name="T59" fmla="*/ 19 h 243"/>
                <a:gd name="T60" fmla="*/ 98 w 155"/>
                <a:gd name="T61" fmla="*/ 9 h 243"/>
                <a:gd name="T62" fmla="*/ 82 w 155"/>
                <a:gd name="T63" fmla="*/ 0 h 243"/>
                <a:gd name="T64" fmla="*/ 82 w 155"/>
                <a:gd name="T65" fmla="*/ 0 h 243"/>
                <a:gd name="T66" fmla="*/ 45 w 155"/>
                <a:gd name="T67" fmla="*/ 6 h 243"/>
                <a:gd name="T68" fmla="*/ 18 w 155"/>
                <a:gd name="T69" fmla="*/ 14 h 243"/>
                <a:gd name="T70" fmla="*/ 8 w 155"/>
                <a:gd name="T71" fmla="*/ 17 h 243"/>
                <a:gd name="T72" fmla="*/ 0 w 155"/>
                <a:gd name="T73" fmla="*/ 21 h 243"/>
                <a:gd name="T74" fmla="*/ 0 w 155"/>
                <a:gd name="T75" fmla="*/ 21 h 243"/>
                <a:gd name="T76" fmla="*/ 9 w 155"/>
                <a:gd name="T77" fmla="*/ 29 h 243"/>
                <a:gd name="T78" fmla="*/ 17 w 155"/>
                <a:gd name="T79" fmla="*/ 39 h 243"/>
                <a:gd name="T80" fmla="*/ 26 w 155"/>
                <a:gd name="T81" fmla="*/ 51 h 243"/>
                <a:gd name="T82" fmla="*/ 34 w 155"/>
                <a:gd name="T83" fmla="*/ 65 h 243"/>
                <a:gd name="T84" fmla="*/ 37 w 155"/>
                <a:gd name="T85" fmla="*/ 73 h 243"/>
                <a:gd name="T86" fmla="*/ 40 w 155"/>
                <a:gd name="T87" fmla="*/ 80 h 243"/>
                <a:gd name="T88" fmla="*/ 41 w 155"/>
                <a:gd name="T89" fmla="*/ 89 h 243"/>
                <a:gd name="T90" fmla="*/ 42 w 155"/>
                <a:gd name="T91" fmla="*/ 97 h 243"/>
                <a:gd name="T92" fmla="*/ 42 w 155"/>
                <a:gd name="T93" fmla="*/ 106 h 243"/>
                <a:gd name="T94" fmla="*/ 40 w 155"/>
                <a:gd name="T95" fmla="*/ 11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243">
                  <a:moveTo>
                    <a:pt x="40" y="115"/>
                  </a:moveTo>
                  <a:lnTo>
                    <a:pt x="40" y="115"/>
                  </a:lnTo>
                  <a:lnTo>
                    <a:pt x="39" y="129"/>
                  </a:lnTo>
                  <a:lnTo>
                    <a:pt x="40" y="142"/>
                  </a:lnTo>
                  <a:lnTo>
                    <a:pt x="41" y="148"/>
                  </a:lnTo>
                  <a:lnTo>
                    <a:pt x="44" y="156"/>
                  </a:lnTo>
                  <a:lnTo>
                    <a:pt x="44" y="156"/>
                  </a:lnTo>
                  <a:lnTo>
                    <a:pt x="48" y="169"/>
                  </a:lnTo>
                  <a:lnTo>
                    <a:pt x="53" y="184"/>
                  </a:lnTo>
                  <a:lnTo>
                    <a:pt x="58" y="197"/>
                  </a:lnTo>
                  <a:lnTo>
                    <a:pt x="62" y="209"/>
                  </a:lnTo>
                  <a:lnTo>
                    <a:pt x="62" y="209"/>
                  </a:lnTo>
                  <a:lnTo>
                    <a:pt x="67" y="222"/>
                  </a:lnTo>
                  <a:lnTo>
                    <a:pt x="68" y="230"/>
                  </a:lnTo>
                  <a:lnTo>
                    <a:pt x="69" y="239"/>
                  </a:lnTo>
                  <a:lnTo>
                    <a:pt x="69" y="239"/>
                  </a:lnTo>
                  <a:lnTo>
                    <a:pt x="126" y="243"/>
                  </a:lnTo>
                  <a:lnTo>
                    <a:pt x="126" y="243"/>
                  </a:lnTo>
                  <a:lnTo>
                    <a:pt x="132" y="225"/>
                  </a:lnTo>
                  <a:lnTo>
                    <a:pt x="136" y="207"/>
                  </a:lnTo>
                  <a:lnTo>
                    <a:pt x="144" y="170"/>
                  </a:lnTo>
                  <a:lnTo>
                    <a:pt x="149" y="133"/>
                  </a:lnTo>
                  <a:lnTo>
                    <a:pt x="155" y="96"/>
                  </a:lnTo>
                  <a:lnTo>
                    <a:pt x="155" y="96"/>
                  </a:lnTo>
                  <a:lnTo>
                    <a:pt x="151" y="84"/>
                  </a:lnTo>
                  <a:lnTo>
                    <a:pt x="147" y="71"/>
                  </a:lnTo>
                  <a:lnTo>
                    <a:pt x="141" y="58"/>
                  </a:lnTo>
                  <a:lnTo>
                    <a:pt x="132" y="44"/>
                  </a:lnTo>
                  <a:lnTo>
                    <a:pt x="123" y="32"/>
                  </a:lnTo>
                  <a:lnTo>
                    <a:pt x="112" y="19"/>
                  </a:lnTo>
                  <a:lnTo>
                    <a:pt x="98" y="9"/>
                  </a:lnTo>
                  <a:lnTo>
                    <a:pt x="82" y="0"/>
                  </a:lnTo>
                  <a:lnTo>
                    <a:pt x="82" y="0"/>
                  </a:lnTo>
                  <a:lnTo>
                    <a:pt x="45" y="6"/>
                  </a:lnTo>
                  <a:lnTo>
                    <a:pt x="18" y="14"/>
                  </a:lnTo>
                  <a:lnTo>
                    <a:pt x="8" y="17"/>
                  </a:lnTo>
                  <a:lnTo>
                    <a:pt x="0" y="21"/>
                  </a:lnTo>
                  <a:lnTo>
                    <a:pt x="0" y="21"/>
                  </a:lnTo>
                  <a:lnTo>
                    <a:pt x="9" y="29"/>
                  </a:lnTo>
                  <a:lnTo>
                    <a:pt x="17" y="39"/>
                  </a:lnTo>
                  <a:lnTo>
                    <a:pt x="26" y="51"/>
                  </a:lnTo>
                  <a:lnTo>
                    <a:pt x="34" y="65"/>
                  </a:lnTo>
                  <a:lnTo>
                    <a:pt x="37" y="73"/>
                  </a:lnTo>
                  <a:lnTo>
                    <a:pt x="40" y="80"/>
                  </a:lnTo>
                  <a:lnTo>
                    <a:pt x="41" y="89"/>
                  </a:lnTo>
                  <a:lnTo>
                    <a:pt x="42" y="97"/>
                  </a:lnTo>
                  <a:lnTo>
                    <a:pt x="42" y="106"/>
                  </a:lnTo>
                  <a:lnTo>
                    <a:pt x="40" y="115"/>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1" name="Freeform 1627">
              <a:extLst>
                <a:ext uri="{FF2B5EF4-FFF2-40B4-BE49-F238E27FC236}">
                  <a16:creationId xmlns:a16="http://schemas.microsoft.com/office/drawing/2014/main" xmlns="" id="{F49908F0-FAE6-4680-949F-07CD1DB3D9F4}"/>
                </a:ext>
              </a:extLst>
            </p:cNvPr>
            <p:cNvSpPr>
              <a:spLocks/>
            </p:cNvSpPr>
            <p:nvPr/>
          </p:nvSpPr>
          <p:spPr bwMode="auto">
            <a:xfrm>
              <a:off x="11285538" y="2333625"/>
              <a:ext cx="123825" cy="192088"/>
            </a:xfrm>
            <a:custGeom>
              <a:avLst/>
              <a:gdLst>
                <a:gd name="T0" fmla="*/ 40 w 155"/>
                <a:gd name="T1" fmla="*/ 115 h 243"/>
                <a:gd name="T2" fmla="*/ 40 w 155"/>
                <a:gd name="T3" fmla="*/ 115 h 243"/>
                <a:gd name="T4" fmla="*/ 39 w 155"/>
                <a:gd name="T5" fmla="*/ 129 h 243"/>
                <a:gd name="T6" fmla="*/ 40 w 155"/>
                <a:gd name="T7" fmla="*/ 142 h 243"/>
                <a:gd name="T8" fmla="*/ 41 w 155"/>
                <a:gd name="T9" fmla="*/ 148 h 243"/>
                <a:gd name="T10" fmla="*/ 44 w 155"/>
                <a:gd name="T11" fmla="*/ 156 h 243"/>
                <a:gd name="T12" fmla="*/ 44 w 155"/>
                <a:gd name="T13" fmla="*/ 156 h 243"/>
                <a:gd name="T14" fmla="*/ 48 w 155"/>
                <a:gd name="T15" fmla="*/ 169 h 243"/>
                <a:gd name="T16" fmla="*/ 53 w 155"/>
                <a:gd name="T17" fmla="*/ 184 h 243"/>
                <a:gd name="T18" fmla="*/ 58 w 155"/>
                <a:gd name="T19" fmla="*/ 197 h 243"/>
                <a:gd name="T20" fmla="*/ 62 w 155"/>
                <a:gd name="T21" fmla="*/ 209 h 243"/>
                <a:gd name="T22" fmla="*/ 62 w 155"/>
                <a:gd name="T23" fmla="*/ 209 h 243"/>
                <a:gd name="T24" fmla="*/ 67 w 155"/>
                <a:gd name="T25" fmla="*/ 222 h 243"/>
                <a:gd name="T26" fmla="*/ 68 w 155"/>
                <a:gd name="T27" fmla="*/ 230 h 243"/>
                <a:gd name="T28" fmla="*/ 69 w 155"/>
                <a:gd name="T29" fmla="*/ 239 h 243"/>
                <a:gd name="T30" fmla="*/ 69 w 155"/>
                <a:gd name="T31" fmla="*/ 239 h 243"/>
                <a:gd name="T32" fmla="*/ 126 w 155"/>
                <a:gd name="T33" fmla="*/ 243 h 243"/>
                <a:gd name="T34" fmla="*/ 126 w 155"/>
                <a:gd name="T35" fmla="*/ 243 h 243"/>
                <a:gd name="T36" fmla="*/ 132 w 155"/>
                <a:gd name="T37" fmla="*/ 225 h 243"/>
                <a:gd name="T38" fmla="*/ 136 w 155"/>
                <a:gd name="T39" fmla="*/ 207 h 243"/>
                <a:gd name="T40" fmla="*/ 144 w 155"/>
                <a:gd name="T41" fmla="*/ 170 h 243"/>
                <a:gd name="T42" fmla="*/ 149 w 155"/>
                <a:gd name="T43" fmla="*/ 133 h 243"/>
                <a:gd name="T44" fmla="*/ 155 w 155"/>
                <a:gd name="T45" fmla="*/ 96 h 243"/>
                <a:gd name="T46" fmla="*/ 155 w 155"/>
                <a:gd name="T47" fmla="*/ 96 h 243"/>
                <a:gd name="T48" fmla="*/ 151 w 155"/>
                <a:gd name="T49" fmla="*/ 84 h 243"/>
                <a:gd name="T50" fmla="*/ 147 w 155"/>
                <a:gd name="T51" fmla="*/ 71 h 243"/>
                <a:gd name="T52" fmla="*/ 141 w 155"/>
                <a:gd name="T53" fmla="*/ 58 h 243"/>
                <a:gd name="T54" fmla="*/ 132 w 155"/>
                <a:gd name="T55" fmla="*/ 44 h 243"/>
                <a:gd name="T56" fmla="*/ 123 w 155"/>
                <a:gd name="T57" fmla="*/ 32 h 243"/>
                <a:gd name="T58" fmla="*/ 112 w 155"/>
                <a:gd name="T59" fmla="*/ 19 h 243"/>
                <a:gd name="T60" fmla="*/ 98 w 155"/>
                <a:gd name="T61" fmla="*/ 9 h 243"/>
                <a:gd name="T62" fmla="*/ 82 w 155"/>
                <a:gd name="T63" fmla="*/ 0 h 243"/>
                <a:gd name="T64" fmla="*/ 82 w 155"/>
                <a:gd name="T65" fmla="*/ 0 h 243"/>
                <a:gd name="T66" fmla="*/ 45 w 155"/>
                <a:gd name="T67" fmla="*/ 6 h 243"/>
                <a:gd name="T68" fmla="*/ 18 w 155"/>
                <a:gd name="T69" fmla="*/ 14 h 243"/>
                <a:gd name="T70" fmla="*/ 8 w 155"/>
                <a:gd name="T71" fmla="*/ 17 h 243"/>
                <a:gd name="T72" fmla="*/ 0 w 155"/>
                <a:gd name="T73" fmla="*/ 21 h 243"/>
                <a:gd name="T74" fmla="*/ 0 w 155"/>
                <a:gd name="T75" fmla="*/ 21 h 243"/>
                <a:gd name="T76" fmla="*/ 9 w 155"/>
                <a:gd name="T77" fmla="*/ 29 h 243"/>
                <a:gd name="T78" fmla="*/ 17 w 155"/>
                <a:gd name="T79" fmla="*/ 39 h 243"/>
                <a:gd name="T80" fmla="*/ 26 w 155"/>
                <a:gd name="T81" fmla="*/ 51 h 243"/>
                <a:gd name="T82" fmla="*/ 34 w 155"/>
                <a:gd name="T83" fmla="*/ 65 h 243"/>
                <a:gd name="T84" fmla="*/ 37 w 155"/>
                <a:gd name="T85" fmla="*/ 73 h 243"/>
                <a:gd name="T86" fmla="*/ 40 w 155"/>
                <a:gd name="T87" fmla="*/ 80 h 243"/>
                <a:gd name="T88" fmla="*/ 41 w 155"/>
                <a:gd name="T89" fmla="*/ 89 h 243"/>
                <a:gd name="T90" fmla="*/ 42 w 155"/>
                <a:gd name="T91" fmla="*/ 97 h 243"/>
                <a:gd name="T92" fmla="*/ 42 w 155"/>
                <a:gd name="T93" fmla="*/ 106 h 243"/>
                <a:gd name="T94" fmla="*/ 40 w 155"/>
                <a:gd name="T95" fmla="*/ 11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243">
                  <a:moveTo>
                    <a:pt x="40" y="115"/>
                  </a:moveTo>
                  <a:lnTo>
                    <a:pt x="40" y="115"/>
                  </a:lnTo>
                  <a:lnTo>
                    <a:pt x="39" y="129"/>
                  </a:lnTo>
                  <a:lnTo>
                    <a:pt x="40" y="142"/>
                  </a:lnTo>
                  <a:lnTo>
                    <a:pt x="41" y="148"/>
                  </a:lnTo>
                  <a:lnTo>
                    <a:pt x="44" y="156"/>
                  </a:lnTo>
                  <a:lnTo>
                    <a:pt x="44" y="156"/>
                  </a:lnTo>
                  <a:lnTo>
                    <a:pt x="48" y="169"/>
                  </a:lnTo>
                  <a:lnTo>
                    <a:pt x="53" y="184"/>
                  </a:lnTo>
                  <a:lnTo>
                    <a:pt x="58" y="197"/>
                  </a:lnTo>
                  <a:lnTo>
                    <a:pt x="62" y="209"/>
                  </a:lnTo>
                  <a:lnTo>
                    <a:pt x="62" y="209"/>
                  </a:lnTo>
                  <a:lnTo>
                    <a:pt x="67" y="222"/>
                  </a:lnTo>
                  <a:lnTo>
                    <a:pt x="68" y="230"/>
                  </a:lnTo>
                  <a:lnTo>
                    <a:pt x="69" y="239"/>
                  </a:lnTo>
                  <a:lnTo>
                    <a:pt x="69" y="239"/>
                  </a:lnTo>
                  <a:lnTo>
                    <a:pt x="126" y="243"/>
                  </a:lnTo>
                  <a:lnTo>
                    <a:pt x="126" y="243"/>
                  </a:lnTo>
                  <a:lnTo>
                    <a:pt x="132" y="225"/>
                  </a:lnTo>
                  <a:lnTo>
                    <a:pt x="136" y="207"/>
                  </a:lnTo>
                  <a:lnTo>
                    <a:pt x="144" y="170"/>
                  </a:lnTo>
                  <a:lnTo>
                    <a:pt x="149" y="133"/>
                  </a:lnTo>
                  <a:lnTo>
                    <a:pt x="155" y="96"/>
                  </a:lnTo>
                  <a:lnTo>
                    <a:pt x="155" y="96"/>
                  </a:lnTo>
                  <a:lnTo>
                    <a:pt x="151" y="84"/>
                  </a:lnTo>
                  <a:lnTo>
                    <a:pt x="147" y="71"/>
                  </a:lnTo>
                  <a:lnTo>
                    <a:pt x="141" y="58"/>
                  </a:lnTo>
                  <a:lnTo>
                    <a:pt x="132" y="44"/>
                  </a:lnTo>
                  <a:lnTo>
                    <a:pt x="123" y="32"/>
                  </a:lnTo>
                  <a:lnTo>
                    <a:pt x="112" y="19"/>
                  </a:lnTo>
                  <a:lnTo>
                    <a:pt x="98" y="9"/>
                  </a:lnTo>
                  <a:lnTo>
                    <a:pt x="82" y="0"/>
                  </a:lnTo>
                  <a:lnTo>
                    <a:pt x="82" y="0"/>
                  </a:lnTo>
                  <a:lnTo>
                    <a:pt x="45" y="6"/>
                  </a:lnTo>
                  <a:lnTo>
                    <a:pt x="18" y="14"/>
                  </a:lnTo>
                  <a:lnTo>
                    <a:pt x="8" y="17"/>
                  </a:lnTo>
                  <a:lnTo>
                    <a:pt x="0" y="21"/>
                  </a:lnTo>
                  <a:lnTo>
                    <a:pt x="0" y="21"/>
                  </a:lnTo>
                  <a:lnTo>
                    <a:pt x="9" y="29"/>
                  </a:lnTo>
                  <a:lnTo>
                    <a:pt x="17" y="39"/>
                  </a:lnTo>
                  <a:lnTo>
                    <a:pt x="26" y="51"/>
                  </a:lnTo>
                  <a:lnTo>
                    <a:pt x="34" y="65"/>
                  </a:lnTo>
                  <a:lnTo>
                    <a:pt x="37" y="73"/>
                  </a:lnTo>
                  <a:lnTo>
                    <a:pt x="40" y="80"/>
                  </a:lnTo>
                  <a:lnTo>
                    <a:pt x="41" y="89"/>
                  </a:lnTo>
                  <a:lnTo>
                    <a:pt x="42" y="97"/>
                  </a:lnTo>
                  <a:lnTo>
                    <a:pt x="42" y="106"/>
                  </a:lnTo>
                  <a:lnTo>
                    <a:pt x="40" y="115"/>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grpSp>
      <p:grpSp>
        <p:nvGrpSpPr>
          <p:cNvPr id="62" name="Group 42">
            <a:extLst>
              <a:ext uri="{FF2B5EF4-FFF2-40B4-BE49-F238E27FC236}">
                <a16:creationId xmlns:a16="http://schemas.microsoft.com/office/drawing/2014/main" xmlns="" id="{D7BE5406-8068-4B6A-AAED-A0BB1866F2FF}"/>
              </a:ext>
            </a:extLst>
          </p:cNvPr>
          <p:cNvGrpSpPr/>
          <p:nvPr/>
        </p:nvGrpSpPr>
        <p:grpSpPr>
          <a:xfrm>
            <a:off x="827589" y="2319177"/>
            <a:ext cx="477181" cy="734292"/>
            <a:chOff x="8535988" y="4179888"/>
            <a:chExt cx="347663" cy="534988"/>
          </a:xfrm>
          <a:solidFill>
            <a:schemeClr val="tx1">
              <a:lumMod val="85000"/>
              <a:lumOff val="15000"/>
            </a:schemeClr>
          </a:solidFill>
        </p:grpSpPr>
        <p:sp>
          <p:nvSpPr>
            <p:cNvPr id="63" name="Freeform 1401">
              <a:extLst>
                <a:ext uri="{FF2B5EF4-FFF2-40B4-BE49-F238E27FC236}">
                  <a16:creationId xmlns:a16="http://schemas.microsoft.com/office/drawing/2014/main" xmlns="" id="{08AF6379-ED1D-4519-B72C-F387F1AAD741}"/>
                </a:ext>
              </a:extLst>
            </p:cNvPr>
            <p:cNvSpPr>
              <a:spLocks/>
            </p:cNvSpPr>
            <p:nvPr/>
          </p:nvSpPr>
          <p:spPr bwMode="auto">
            <a:xfrm>
              <a:off x="8591551" y="4635501"/>
              <a:ext cx="234950" cy="79375"/>
            </a:xfrm>
            <a:custGeom>
              <a:avLst/>
              <a:gdLst>
                <a:gd name="T0" fmla="*/ 297 w 297"/>
                <a:gd name="T1" fmla="*/ 37 h 100"/>
                <a:gd name="T2" fmla="*/ 297 w 297"/>
                <a:gd name="T3" fmla="*/ 33 h 100"/>
                <a:gd name="T4" fmla="*/ 257 w 297"/>
                <a:gd name="T5" fmla="*/ 38 h 100"/>
                <a:gd name="T6" fmla="*/ 240 w 297"/>
                <a:gd name="T7" fmla="*/ 38 h 100"/>
                <a:gd name="T8" fmla="*/ 210 w 297"/>
                <a:gd name="T9" fmla="*/ 36 h 100"/>
                <a:gd name="T10" fmla="*/ 184 w 297"/>
                <a:gd name="T11" fmla="*/ 29 h 100"/>
                <a:gd name="T12" fmla="*/ 164 w 297"/>
                <a:gd name="T13" fmla="*/ 17 h 100"/>
                <a:gd name="T14" fmla="*/ 148 w 297"/>
                <a:gd name="T15" fmla="*/ 0 h 100"/>
                <a:gd name="T16" fmla="*/ 142 w 297"/>
                <a:gd name="T17" fmla="*/ 9 h 100"/>
                <a:gd name="T18" fmla="*/ 124 w 297"/>
                <a:gd name="T19" fmla="*/ 23 h 100"/>
                <a:gd name="T20" fmla="*/ 101 w 297"/>
                <a:gd name="T21" fmla="*/ 33 h 100"/>
                <a:gd name="T22" fmla="*/ 71 w 297"/>
                <a:gd name="T23" fmla="*/ 38 h 100"/>
                <a:gd name="T24" fmla="*/ 56 w 297"/>
                <a:gd name="T25" fmla="*/ 38 h 100"/>
                <a:gd name="T26" fmla="*/ 39 w 297"/>
                <a:gd name="T27" fmla="*/ 38 h 100"/>
                <a:gd name="T28" fmla="*/ 2 w 297"/>
                <a:gd name="T29" fmla="*/ 33 h 100"/>
                <a:gd name="T30" fmla="*/ 1 w 297"/>
                <a:gd name="T31" fmla="*/ 43 h 100"/>
                <a:gd name="T32" fmla="*/ 2 w 297"/>
                <a:gd name="T33" fmla="*/ 46 h 100"/>
                <a:gd name="T34" fmla="*/ 4 w 297"/>
                <a:gd name="T35" fmla="*/ 54 h 100"/>
                <a:gd name="T36" fmla="*/ 4 w 297"/>
                <a:gd name="T37" fmla="*/ 68 h 100"/>
                <a:gd name="T38" fmla="*/ 0 w 297"/>
                <a:gd name="T39" fmla="*/ 73 h 100"/>
                <a:gd name="T40" fmla="*/ 0 w 297"/>
                <a:gd name="T41" fmla="*/ 82 h 100"/>
                <a:gd name="T42" fmla="*/ 5 w 297"/>
                <a:gd name="T43" fmla="*/ 87 h 100"/>
                <a:gd name="T44" fmla="*/ 15 w 297"/>
                <a:gd name="T45" fmla="*/ 92 h 100"/>
                <a:gd name="T46" fmla="*/ 48 w 297"/>
                <a:gd name="T47" fmla="*/ 97 h 100"/>
                <a:gd name="T48" fmla="*/ 108 w 297"/>
                <a:gd name="T49" fmla="*/ 98 h 100"/>
                <a:gd name="T50" fmla="*/ 139 w 297"/>
                <a:gd name="T51" fmla="*/ 98 h 100"/>
                <a:gd name="T52" fmla="*/ 194 w 297"/>
                <a:gd name="T53" fmla="*/ 98 h 100"/>
                <a:gd name="T54" fmla="*/ 213 w 297"/>
                <a:gd name="T55" fmla="*/ 100 h 100"/>
                <a:gd name="T56" fmla="*/ 249 w 297"/>
                <a:gd name="T57" fmla="*/ 96 h 100"/>
                <a:gd name="T58" fmla="*/ 276 w 297"/>
                <a:gd name="T59" fmla="*/ 90 h 100"/>
                <a:gd name="T60" fmla="*/ 293 w 297"/>
                <a:gd name="T61" fmla="*/ 79 h 100"/>
                <a:gd name="T62" fmla="*/ 295 w 297"/>
                <a:gd name="T63" fmla="*/ 73 h 100"/>
                <a:gd name="T64" fmla="*/ 297 w 297"/>
                <a:gd name="T65" fmla="*/ 72 h 100"/>
                <a:gd name="T66" fmla="*/ 292 w 297"/>
                <a:gd name="T67" fmla="*/ 60 h 100"/>
                <a:gd name="T68" fmla="*/ 294 w 297"/>
                <a:gd name="T69" fmla="*/ 46 h 100"/>
                <a:gd name="T70" fmla="*/ 297 w 297"/>
                <a:gd name="T71" fmla="*/ 3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7" h="100">
                  <a:moveTo>
                    <a:pt x="297" y="37"/>
                  </a:moveTo>
                  <a:lnTo>
                    <a:pt x="297" y="37"/>
                  </a:lnTo>
                  <a:lnTo>
                    <a:pt x="297" y="33"/>
                  </a:lnTo>
                  <a:lnTo>
                    <a:pt x="297" y="33"/>
                  </a:lnTo>
                  <a:lnTo>
                    <a:pt x="272" y="37"/>
                  </a:lnTo>
                  <a:lnTo>
                    <a:pt x="257" y="38"/>
                  </a:lnTo>
                  <a:lnTo>
                    <a:pt x="240" y="38"/>
                  </a:lnTo>
                  <a:lnTo>
                    <a:pt x="240" y="38"/>
                  </a:lnTo>
                  <a:lnTo>
                    <a:pt x="225" y="38"/>
                  </a:lnTo>
                  <a:lnTo>
                    <a:pt x="210" y="36"/>
                  </a:lnTo>
                  <a:lnTo>
                    <a:pt x="197" y="33"/>
                  </a:lnTo>
                  <a:lnTo>
                    <a:pt x="184" y="29"/>
                  </a:lnTo>
                  <a:lnTo>
                    <a:pt x="174" y="23"/>
                  </a:lnTo>
                  <a:lnTo>
                    <a:pt x="164" y="17"/>
                  </a:lnTo>
                  <a:lnTo>
                    <a:pt x="156" y="9"/>
                  </a:lnTo>
                  <a:lnTo>
                    <a:pt x="148" y="0"/>
                  </a:lnTo>
                  <a:lnTo>
                    <a:pt x="148" y="0"/>
                  </a:lnTo>
                  <a:lnTo>
                    <a:pt x="142" y="9"/>
                  </a:lnTo>
                  <a:lnTo>
                    <a:pt x="133" y="17"/>
                  </a:lnTo>
                  <a:lnTo>
                    <a:pt x="124" y="23"/>
                  </a:lnTo>
                  <a:lnTo>
                    <a:pt x="112" y="29"/>
                  </a:lnTo>
                  <a:lnTo>
                    <a:pt x="101" y="33"/>
                  </a:lnTo>
                  <a:lnTo>
                    <a:pt x="87" y="36"/>
                  </a:lnTo>
                  <a:lnTo>
                    <a:pt x="71" y="38"/>
                  </a:lnTo>
                  <a:lnTo>
                    <a:pt x="56" y="38"/>
                  </a:lnTo>
                  <a:lnTo>
                    <a:pt x="56" y="38"/>
                  </a:lnTo>
                  <a:lnTo>
                    <a:pt x="56" y="38"/>
                  </a:lnTo>
                  <a:lnTo>
                    <a:pt x="39" y="38"/>
                  </a:lnTo>
                  <a:lnTo>
                    <a:pt x="25" y="37"/>
                  </a:lnTo>
                  <a:lnTo>
                    <a:pt x="2" y="33"/>
                  </a:lnTo>
                  <a:lnTo>
                    <a:pt x="2" y="33"/>
                  </a:lnTo>
                  <a:lnTo>
                    <a:pt x="1" y="43"/>
                  </a:lnTo>
                  <a:lnTo>
                    <a:pt x="1" y="43"/>
                  </a:lnTo>
                  <a:lnTo>
                    <a:pt x="2" y="46"/>
                  </a:lnTo>
                  <a:lnTo>
                    <a:pt x="2" y="46"/>
                  </a:lnTo>
                  <a:lnTo>
                    <a:pt x="4" y="54"/>
                  </a:lnTo>
                  <a:lnTo>
                    <a:pt x="5" y="61"/>
                  </a:lnTo>
                  <a:lnTo>
                    <a:pt x="4" y="68"/>
                  </a:lnTo>
                  <a:lnTo>
                    <a:pt x="0" y="73"/>
                  </a:lnTo>
                  <a:lnTo>
                    <a:pt x="0" y="73"/>
                  </a:lnTo>
                  <a:lnTo>
                    <a:pt x="0" y="82"/>
                  </a:lnTo>
                  <a:lnTo>
                    <a:pt x="0" y="82"/>
                  </a:lnTo>
                  <a:lnTo>
                    <a:pt x="1" y="84"/>
                  </a:lnTo>
                  <a:lnTo>
                    <a:pt x="5" y="87"/>
                  </a:lnTo>
                  <a:lnTo>
                    <a:pt x="9" y="90"/>
                  </a:lnTo>
                  <a:lnTo>
                    <a:pt x="15" y="92"/>
                  </a:lnTo>
                  <a:lnTo>
                    <a:pt x="30" y="95"/>
                  </a:lnTo>
                  <a:lnTo>
                    <a:pt x="48" y="97"/>
                  </a:lnTo>
                  <a:lnTo>
                    <a:pt x="84" y="98"/>
                  </a:lnTo>
                  <a:lnTo>
                    <a:pt x="108" y="98"/>
                  </a:lnTo>
                  <a:lnTo>
                    <a:pt x="108" y="98"/>
                  </a:lnTo>
                  <a:lnTo>
                    <a:pt x="139" y="98"/>
                  </a:lnTo>
                  <a:lnTo>
                    <a:pt x="162" y="98"/>
                  </a:lnTo>
                  <a:lnTo>
                    <a:pt x="194" y="98"/>
                  </a:lnTo>
                  <a:lnTo>
                    <a:pt x="194" y="98"/>
                  </a:lnTo>
                  <a:lnTo>
                    <a:pt x="213" y="100"/>
                  </a:lnTo>
                  <a:lnTo>
                    <a:pt x="231" y="98"/>
                  </a:lnTo>
                  <a:lnTo>
                    <a:pt x="249" y="96"/>
                  </a:lnTo>
                  <a:lnTo>
                    <a:pt x="263" y="93"/>
                  </a:lnTo>
                  <a:lnTo>
                    <a:pt x="276" y="90"/>
                  </a:lnTo>
                  <a:lnTo>
                    <a:pt x="286" y="84"/>
                  </a:lnTo>
                  <a:lnTo>
                    <a:pt x="293" y="79"/>
                  </a:lnTo>
                  <a:lnTo>
                    <a:pt x="295" y="75"/>
                  </a:lnTo>
                  <a:lnTo>
                    <a:pt x="295" y="73"/>
                  </a:lnTo>
                  <a:lnTo>
                    <a:pt x="297" y="72"/>
                  </a:lnTo>
                  <a:lnTo>
                    <a:pt x="297" y="72"/>
                  </a:lnTo>
                  <a:lnTo>
                    <a:pt x="293" y="66"/>
                  </a:lnTo>
                  <a:lnTo>
                    <a:pt x="292" y="60"/>
                  </a:lnTo>
                  <a:lnTo>
                    <a:pt x="293" y="54"/>
                  </a:lnTo>
                  <a:lnTo>
                    <a:pt x="294" y="46"/>
                  </a:lnTo>
                  <a:lnTo>
                    <a:pt x="294" y="46"/>
                  </a:lnTo>
                  <a:lnTo>
                    <a:pt x="297" y="37"/>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4" name="Freeform 1402">
              <a:extLst>
                <a:ext uri="{FF2B5EF4-FFF2-40B4-BE49-F238E27FC236}">
                  <a16:creationId xmlns:a16="http://schemas.microsoft.com/office/drawing/2014/main" xmlns="" id="{C5FF11D8-ECC4-4A69-B6BC-75EABF212B3A}"/>
                </a:ext>
              </a:extLst>
            </p:cNvPr>
            <p:cNvSpPr>
              <a:spLocks/>
            </p:cNvSpPr>
            <p:nvPr/>
          </p:nvSpPr>
          <p:spPr bwMode="auto">
            <a:xfrm>
              <a:off x="8591551" y="4635501"/>
              <a:ext cx="234950" cy="79375"/>
            </a:xfrm>
            <a:custGeom>
              <a:avLst/>
              <a:gdLst>
                <a:gd name="T0" fmla="*/ 297 w 297"/>
                <a:gd name="T1" fmla="*/ 37 h 100"/>
                <a:gd name="T2" fmla="*/ 297 w 297"/>
                <a:gd name="T3" fmla="*/ 33 h 100"/>
                <a:gd name="T4" fmla="*/ 257 w 297"/>
                <a:gd name="T5" fmla="*/ 38 h 100"/>
                <a:gd name="T6" fmla="*/ 240 w 297"/>
                <a:gd name="T7" fmla="*/ 38 h 100"/>
                <a:gd name="T8" fmla="*/ 210 w 297"/>
                <a:gd name="T9" fmla="*/ 36 h 100"/>
                <a:gd name="T10" fmla="*/ 184 w 297"/>
                <a:gd name="T11" fmla="*/ 29 h 100"/>
                <a:gd name="T12" fmla="*/ 164 w 297"/>
                <a:gd name="T13" fmla="*/ 17 h 100"/>
                <a:gd name="T14" fmla="*/ 148 w 297"/>
                <a:gd name="T15" fmla="*/ 0 h 100"/>
                <a:gd name="T16" fmla="*/ 142 w 297"/>
                <a:gd name="T17" fmla="*/ 9 h 100"/>
                <a:gd name="T18" fmla="*/ 124 w 297"/>
                <a:gd name="T19" fmla="*/ 23 h 100"/>
                <a:gd name="T20" fmla="*/ 101 w 297"/>
                <a:gd name="T21" fmla="*/ 33 h 100"/>
                <a:gd name="T22" fmla="*/ 71 w 297"/>
                <a:gd name="T23" fmla="*/ 38 h 100"/>
                <a:gd name="T24" fmla="*/ 56 w 297"/>
                <a:gd name="T25" fmla="*/ 38 h 100"/>
                <a:gd name="T26" fmla="*/ 39 w 297"/>
                <a:gd name="T27" fmla="*/ 38 h 100"/>
                <a:gd name="T28" fmla="*/ 2 w 297"/>
                <a:gd name="T29" fmla="*/ 33 h 100"/>
                <a:gd name="T30" fmla="*/ 1 w 297"/>
                <a:gd name="T31" fmla="*/ 43 h 100"/>
                <a:gd name="T32" fmla="*/ 2 w 297"/>
                <a:gd name="T33" fmla="*/ 46 h 100"/>
                <a:gd name="T34" fmla="*/ 4 w 297"/>
                <a:gd name="T35" fmla="*/ 54 h 100"/>
                <a:gd name="T36" fmla="*/ 4 w 297"/>
                <a:gd name="T37" fmla="*/ 68 h 100"/>
                <a:gd name="T38" fmla="*/ 0 w 297"/>
                <a:gd name="T39" fmla="*/ 73 h 100"/>
                <a:gd name="T40" fmla="*/ 0 w 297"/>
                <a:gd name="T41" fmla="*/ 82 h 100"/>
                <a:gd name="T42" fmla="*/ 5 w 297"/>
                <a:gd name="T43" fmla="*/ 87 h 100"/>
                <a:gd name="T44" fmla="*/ 15 w 297"/>
                <a:gd name="T45" fmla="*/ 92 h 100"/>
                <a:gd name="T46" fmla="*/ 48 w 297"/>
                <a:gd name="T47" fmla="*/ 97 h 100"/>
                <a:gd name="T48" fmla="*/ 108 w 297"/>
                <a:gd name="T49" fmla="*/ 98 h 100"/>
                <a:gd name="T50" fmla="*/ 139 w 297"/>
                <a:gd name="T51" fmla="*/ 98 h 100"/>
                <a:gd name="T52" fmla="*/ 194 w 297"/>
                <a:gd name="T53" fmla="*/ 98 h 100"/>
                <a:gd name="T54" fmla="*/ 213 w 297"/>
                <a:gd name="T55" fmla="*/ 100 h 100"/>
                <a:gd name="T56" fmla="*/ 249 w 297"/>
                <a:gd name="T57" fmla="*/ 96 h 100"/>
                <a:gd name="T58" fmla="*/ 276 w 297"/>
                <a:gd name="T59" fmla="*/ 90 h 100"/>
                <a:gd name="T60" fmla="*/ 293 w 297"/>
                <a:gd name="T61" fmla="*/ 79 h 100"/>
                <a:gd name="T62" fmla="*/ 295 w 297"/>
                <a:gd name="T63" fmla="*/ 73 h 100"/>
                <a:gd name="T64" fmla="*/ 297 w 297"/>
                <a:gd name="T65" fmla="*/ 72 h 100"/>
                <a:gd name="T66" fmla="*/ 292 w 297"/>
                <a:gd name="T67" fmla="*/ 60 h 100"/>
                <a:gd name="T68" fmla="*/ 294 w 297"/>
                <a:gd name="T69" fmla="*/ 46 h 100"/>
                <a:gd name="T70" fmla="*/ 297 w 297"/>
                <a:gd name="T71" fmla="*/ 3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7" h="100">
                  <a:moveTo>
                    <a:pt x="297" y="37"/>
                  </a:moveTo>
                  <a:lnTo>
                    <a:pt x="297" y="37"/>
                  </a:lnTo>
                  <a:lnTo>
                    <a:pt x="297" y="33"/>
                  </a:lnTo>
                  <a:lnTo>
                    <a:pt x="297" y="33"/>
                  </a:lnTo>
                  <a:lnTo>
                    <a:pt x="272" y="37"/>
                  </a:lnTo>
                  <a:lnTo>
                    <a:pt x="257" y="38"/>
                  </a:lnTo>
                  <a:lnTo>
                    <a:pt x="240" y="38"/>
                  </a:lnTo>
                  <a:lnTo>
                    <a:pt x="240" y="38"/>
                  </a:lnTo>
                  <a:lnTo>
                    <a:pt x="225" y="38"/>
                  </a:lnTo>
                  <a:lnTo>
                    <a:pt x="210" y="36"/>
                  </a:lnTo>
                  <a:lnTo>
                    <a:pt x="197" y="33"/>
                  </a:lnTo>
                  <a:lnTo>
                    <a:pt x="184" y="29"/>
                  </a:lnTo>
                  <a:lnTo>
                    <a:pt x="174" y="23"/>
                  </a:lnTo>
                  <a:lnTo>
                    <a:pt x="164" y="17"/>
                  </a:lnTo>
                  <a:lnTo>
                    <a:pt x="156" y="9"/>
                  </a:lnTo>
                  <a:lnTo>
                    <a:pt x="148" y="0"/>
                  </a:lnTo>
                  <a:lnTo>
                    <a:pt x="148" y="0"/>
                  </a:lnTo>
                  <a:lnTo>
                    <a:pt x="142" y="9"/>
                  </a:lnTo>
                  <a:lnTo>
                    <a:pt x="133" y="17"/>
                  </a:lnTo>
                  <a:lnTo>
                    <a:pt x="124" y="23"/>
                  </a:lnTo>
                  <a:lnTo>
                    <a:pt x="112" y="29"/>
                  </a:lnTo>
                  <a:lnTo>
                    <a:pt x="101" y="33"/>
                  </a:lnTo>
                  <a:lnTo>
                    <a:pt x="87" y="36"/>
                  </a:lnTo>
                  <a:lnTo>
                    <a:pt x="71" y="38"/>
                  </a:lnTo>
                  <a:lnTo>
                    <a:pt x="56" y="38"/>
                  </a:lnTo>
                  <a:lnTo>
                    <a:pt x="56" y="38"/>
                  </a:lnTo>
                  <a:lnTo>
                    <a:pt x="56" y="38"/>
                  </a:lnTo>
                  <a:lnTo>
                    <a:pt x="39" y="38"/>
                  </a:lnTo>
                  <a:lnTo>
                    <a:pt x="25" y="37"/>
                  </a:lnTo>
                  <a:lnTo>
                    <a:pt x="2" y="33"/>
                  </a:lnTo>
                  <a:lnTo>
                    <a:pt x="2" y="33"/>
                  </a:lnTo>
                  <a:lnTo>
                    <a:pt x="1" y="43"/>
                  </a:lnTo>
                  <a:lnTo>
                    <a:pt x="1" y="43"/>
                  </a:lnTo>
                  <a:lnTo>
                    <a:pt x="2" y="46"/>
                  </a:lnTo>
                  <a:lnTo>
                    <a:pt x="2" y="46"/>
                  </a:lnTo>
                  <a:lnTo>
                    <a:pt x="4" y="54"/>
                  </a:lnTo>
                  <a:lnTo>
                    <a:pt x="5" y="61"/>
                  </a:lnTo>
                  <a:lnTo>
                    <a:pt x="4" y="68"/>
                  </a:lnTo>
                  <a:lnTo>
                    <a:pt x="0" y="73"/>
                  </a:lnTo>
                  <a:lnTo>
                    <a:pt x="0" y="73"/>
                  </a:lnTo>
                  <a:lnTo>
                    <a:pt x="0" y="82"/>
                  </a:lnTo>
                  <a:lnTo>
                    <a:pt x="0" y="82"/>
                  </a:lnTo>
                  <a:lnTo>
                    <a:pt x="1" y="84"/>
                  </a:lnTo>
                  <a:lnTo>
                    <a:pt x="5" y="87"/>
                  </a:lnTo>
                  <a:lnTo>
                    <a:pt x="9" y="90"/>
                  </a:lnTo>
                  <a:lnTo>
                    <a:pt x="15" y="92"/>
                  </a:lnTo>
                  <a:lnTo>
                    <a:pt x="30" y="95"/>
                  </a:lnTo>
                  <a:lnTo>
                    <a:pt x="48" y="97"/>
                  </a:lnTo>
                  <a:lnTo>
                    <a:pt x="84" y="98"/>
                  </a:lnTo>
                  <a:lnTo>
                    <a:pt x="108" y="98"/>
                  </a:lnTo>
                  <a:lnTo>
                    <a:pt x="108" y="98"/>
                  </a:lnTo>
                  <a:lnTo>
                    <a:pt x="139" y="98"/>
                  </a:lnTo>
                  <a:lnTo>
                    <a:pt x="162" y="98"/>
                  </a:lnTo>
                  <a:lnTo>
                    <a:pt x="194" y="98"/>
                  </a:lnTo>
                  <a:lnTo>
                    <a:pt x="194" y="98"/>
                  </a:lnTo>
                  <a:lnTo>
                    <a:pt x="213" y="100"/>
                  </a:lnTo>
                  <a:lnTo>
                    <a:pt x="231" y="98"/>
                  </a:lnTo>
                  <a:lnTo>
                    <a:pt x="249" y="96"/>
                  </a:lnTo>
                  <a:lnTo>
                    <a:pt x="263" y="93"/>
                  </a:lnTo>
                  <a:lnTo>
                    <a:pt x="276" y="90"/>
                  </a:lnTo>
                  <a:lnTo>
                    <a:pt x="286" y="84"/>
                  </a:lnTo>
                  <a:lnTo>
                    <a:pt x="293" y="79"/>
                  </a:lnTo>
                  <a:lnTo>
                    <a:pt x="295" y="75"/>
                  </a:lnTo>
                  <a:lnTo>
                    <a:pt x="295" y="73"/>
                  </a:lnTo>
                  <a:lnTo>
                    <a:pt x="297" y="72"/>
                  </a:lnTo>
                  <a:lnTo>
                    <a:pt x="297" y="72"/>
                  </a:lnTo>
                  <a:lnTo>
                    <a:pt x="293" y="66"/>
                  </a:lnTo>
                  <a:lnTo>
                    <a:pt x="292" y="60"/>
                  </a:lnTo>
                  <a:lnTo>
                    <a:pt x="293" y="54"/>
                  </a:lnTo>
                  <a:lnTo>
                    <a:pt x="294" y="46"/>
                  </a:lnTo>
                  <a:lnTo>
                    <a:pt x="294" y="46"/>
                  </a:lnTo>
                  <a:lnTo>
                    <a:pt x="297" y="37"/>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5" name="Freeform 1403">
              <a:extLst>
                <a:ext uri="{FF2B5EF4-FFF2-40B4-BE49-F238E27FC236}">
                  <a16:creationId xmlns:a16="http://schemas.microsoft.com/office/drawing/2014/main" xmlns="" id="{A98C54E5-56DC-4D93-9497-CE46E5E0D721}"/>
                </a:ext>
              </a:extLst>
            </p:cNvPr>
            <p:cNvSpPr>
              <a:spLocks/>
            </p:cNvSpPr>
            <p:nvPr/>
          </p:nvSpPr>
          <p:spPr bwMode="auto">
            <a:xfrm>
              <a:off x="8713788" y="4179888"/>
              <a:ext cx="69850" cy="214313"/>
            </a:xfrm>
            <a:custGeom>
              <a:avLst/>
              <a:gdLst>
                <a:gd name="T0" fmla="*/ 8 w 89"/>
                <a:gd name="T1" fmla="*/ 227 h 272"/>
                <a:gd name="T2" fmla="*/ 8 w 89"/>
                <a:gd name="T3" fmla="*/ 227 h 272"/>
                <a:gd name="T4" fmla="*/ 0 w 89"/>
                <a:gd name="T5" fmla="*/ 261 h 272"/>
                <a:gd name="T6" fmla="*/ 0 w 89"/>
                <a:gd name="T7" fmla="*/ 261 h 272"/>
                <a:gd name="T8" fmla="*/ 2 w 89"/>
                <a:gd name="T9" fmla="*/ 272 h 272"/>
                <a:gd name="T10" fmla="*/ 2 w 89"/>
                <a:gd name="T11" fmla="*/ 272 h 272"/>
                <a:gd name="T12" fmla="*/ 16 w 89"/>
                <a:gd name="T13" fmla="*/ 246 h 272"/>
                <a:gd name="T14" fmla="*/ 34 w 89"/>
                <a:gd name="T15" fmla="*/ 209 h 272"/>
                <a:gd name="T16" fmla="*/ 57 w 89"/>
                <a:gd name="T17" fmla="*/ 158 h 272"/>
                <a:gd name="T18" fmla="*/ 57 w 89"/>
                <a:gd name="T19" fmla="*/ 158 h 272"/>
                <a:gd name="T20" fmla="*/ 68 w 89"/>
                <a:gd name="T21" fmla="*/ 128 h 272"/>
                <a:gd name="T22" fmla="*/ 76 w 89"/>
                <a:gd name="T23" fmla="*/ 110 h 272"/>
                <a:gd name="T24" fmla="*/ 83 w 89"/>
                <a:gd name="T25" fmla="*/ 96 h 272"/>
                <a:gd name="T26" fmla="*/ 83 w 89"/>
                <a:gd name="T27" fmla="*/ 96 h 272"/>
                <a:gd name="T28" fmla="*/ 87 w 89"/>
                <a:gd name="T29" fmla="*/ 89 h 272"/>
                <a:gd name="T30" fmla="*/ 89 w 89"/>
                <a:gd name="T31" fmla="*/ 85 h 272"/>
                <a:gd name="T32" fmla="*/ 68 w 89"/>
                <a:gd name="T33" fmla="*/ 66 h 272"/>
                <a:gd name="T34" fmla="*/ 87 w 89"/>
                <a:gd name="T35" fmla="*/ 58 h 272"/>
                <a:gd name="T36" fmla="*/ 87 w 89"/>
                <a:gd name="T37" fmla="*/ 58 h 272"/>
                <a:gd name="T38" fmla="*/ 87 w 89"/>
                <a:gd name="T39" fmla="*/ 54 h 272"/>
                <a:gd name="T40" fmla="*/ 87 w 89"/>
                <a:gd name="T41" fmla="*/ 50 h 272"/>
                <a:gd name="T42" fmla="*/ 86 w 89"/>
                <a:gd name="T43" fmla="*/ 41 h 272"/>
                <a:gd name="T44" fmla="*/ 82 w 89"/>
                <a:gd name="T45" fmla="*/ 35 h 272"/>
                <a:gd name="T46" fmla="*/ 78 w 89"/>
                <a:gd name="T47" fmla="*/ 31 h 272"/>
                <a:gd name="T48" fmla="*/ 78 w 89"/>
                <a:gd name="T49" fmla="*/ 31 h 272"/>
                <a:gd name="T50" fmla="*/ 73 w 89"/>
                <a:gd name="T51" fmla="*/ 27 h 272"/>
                <a:gd name="T52" fmla="*/ 68 w 89"/>
                <a:gd name="T53" fmla="*/ 22 h 272"/>
                <a:gd name="T54" fmla="*/ 64 w 89"/>
                <a:gd name="T55" fmla="*/ 17 h 272"/>
                <a:gd name="T56" fmla="*/ 60 w 89"/>
                <a:gd name="T57" fmla="*/ 12 h 272"/>
                <a:gd name="T58" fmla="*/ 60 w 89"/>
                <a:gd name="T59" fmla="*/ 12 h 272"/>
                <a:gd name="T60" fmla="*/ 57 w 89"/>
                <a:gd name="T61" fmla="*/ 5 h 272"/>
                <a:gd name="T62" fmla="*/ 53 w 89"/>
                <a:gd name="T63" fmla="*/ 0 h 272"/>
                <a:gd name="T64" fmla="*/ 53 w 89"/>
                <a:gd name="T65" fmla="*/ 0 h 272"/>
                <a:gd name="T66" fmla="*/ 53 w 89"/>
                <a:gd name="T67" fmla="*/ 13 h 272"/>
                <a:gd name="T68" fmla="*/ 51 w 89"/>
                <a:gd name="T69" fmla="*/ 30 h 272"/>
                <a:gd name="T70" fmla="*/ 48 w 89"/>
                <a:gd name="T71" fmla="*/ 51 h 272"/>
                <a:gd name="T72" fmla="*/ 43 w 89"/>
                <a:gd name="T73" fmla="*/ 77 h 272"/>
                <a:gd name="T74" fmla="*/ 28 w 89"/>
                <a:gd name="T75" fmla="*/ 141 h 272"/>
                <a:gd name="T76" fmla="*/ 9 w 89"/>
                <a:gd name="T77" fmla="*/ 220 h 272"/>
                <a:gd name="T78" fmla="*/ 8 w 89"/>
                <a:gd name="T79" fmla="*/ 22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9" h="272">
                  <a:moveTo>
                    <a:pt x="8" y="227"/>
                  </a:moveTo>
                  <a:lnTo>
                    <a:pt x="8" y="227"/>
                  </a:lnTo>
                  <a:lnTo>
                    <a:pt x="0" y="261"/>
                  </a:lnTo>
                  <a:lnTo>
                    <a:pt x="0" y="261"/>
                  </a:lnTo>
                  <a:lnTo>
                    <a:pt x="2" y="272"/>
                  </a:lnTo>
                  <a:lnTo>
                    <a:pt x="2" y="272"/>
                  </a:lnTo>
                  <a:lnTo>
                    <a:pt x="16" y="246"/>
                  </a:lnTo>
                  <a:lnTo>
                    <a:pt x="34" y="209"/>
                  </a:lnTo>
                  <a:lnTo>
                    <a:pt x="57" y="158"/>
                  </a:lnTo>
                  <a:lnTo>
                    <a:pt x="57" y="158"/>
                  </a:lnTo>
                  <a:lnTo>
                    <a:pt x="68" y="128"/>
                  </a:lnTo>
                  <a:lnTo>
                    <a:pt x="76" y="110"/>
                  </a:lnTo>
                  <a:lnTo>
                    <a:pt x="83" y="96"/>
                  </a:lnTo>
                  <a:lnTo>
                    <a:pt x="83" y="96"/>
                  </a:lnTo>
                  <a:lnTo>
                    <a:pt x="87" y="89"/>
                  </a:lnTo>
                  <a:lnTo>
                    <a:pt x="89" y="85"/>
                  </a:lnTo>
                  <a:lnTo>
                    <a:pt x="68" y="66"/>
                  </a:lnTo>
                  <a:lnTo>
                    <a:pt x="87" y="58"/>
                  </a:lnTo>
                  <a:lnTo>
                    <a:pt x="87" y="58"/>
                  </a:lnTo>
                  <a:lnTo>
                    <a:pt x="87" y="54"/>
                  </a:lnTo>
                  <a:lnTo>
                    <a:pt x="87" y="50"/>
                  </a:lnTo>
                  <a:lnTo>
                    <a:pt x="86" y="41"/>
                  </a:lnTo>
                  <a:lnTo>
                    <a:pt x="82" y="35"/>
                  </a:lnTo>
                  <a:lnTo>
                    <a:pt x="78" y="31"/>
                  </a:lnTo>
                  <a:lnTo>
                    <a:pt x="78" y="31"/>
                  </a:lnTo>
                  <a:lnTo>
                    <a:pt x="73" y="27"/>
                  </a:lnTo>
                  <a:lnTo>
                    <a:pt x="68" y="22"/>
                  </a:lnTo>
                  <a:lnTo>
                    <a:pt x="64" y="17"/>
                  </a:lnTo>
                  <a:lnTo>
                    <a:pt x="60" y="12"/>
                  </a:lnTo>
                  <a:lnTo>
                    <a:pt x="60" y="12"/>
                  </a:lnTo>
                  <a:lnTo>
                    <a:pt x="57" y="5"/>
                  </a:lnTo>
                  <a:lnTo>
                    <a:pt x="53" y="0"/>
                  </a:lnTo>
                  <a:lnTo>
                    <a:pt x="53" y="0"/>
                  </a:lnTo>
                  <a:lnTo>
                    <a:pt x="53" y="13"/>
                  </a:lnTo>
                  <a:lnTo>
                    <a:pt x="51" y="30"/>
                  </a:lnTo>
                  <a:lnTo>
                    <a:pt x="48" y="51"/>
                  </a:lnTo>
                  <a:lnTo>
                    <a:pt x="43" y="77"/>
                  </a:lnTo>
                  <a:lnTo>
                    <a:pt x="28" y="141"/>
                  </a:lnTo>
                  <a:lnTo>
                    <a:pt x="9" y="220"/>
                  </a:lnTo>
                  <a:lnTo>
                    <a:pt x="8" y="227"/>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6" name="Freeform 1404">
              <a:extLst>
                <a:ext uri="{FF2B5EF4-FFF2-40B4-BE49-F238E27FC236}">
                  <a16:creationId xmlns:a16="http://schemas.microsoft.com/office/drawing/2014/main" xmlns="" id="{5461F3F2-DF75-488B-B82B-60EBB290D135}"/>
                </a:ext>
              </a:extLst>
            </p:cNvPr>
            <p:cNvSpPr>
              <a:spLocks/>
            </p:cNvSpPr>
            <p:nvPr/>
          </p:nvSpPr>
          <p:spPr bwMode="auto">
            <a:xfrm>
              <a:off x="8713788" y="4208463"/>
              <a:ext cx="169863" cy="488950"/>
            </a:xfrm>
            <a:custGeom>
              <a:avLst/>
              <a:gdLst>
                <a:gd name="T0" fmla="*/ 158 w 214"/>
                <a:gd name="T1" fmla="*/ 22 h 616"/>
                <a:gd name="T2" fmla="*/ 141 w 214"/>
                <a:gd name="T3" fmla="*/ 14 h 616"/>
                <a:gd name="T4" fmla="*/ 108 w 214"/>
                <a:gd name="T5" fmla="*/ 4 h 616"/>
                <a:gd name="T6" fmla="*/ 94 w 214"/>
                <a:gd name="T7" fmla="*/ 0 h 616"/>
                <a:gd name="T8" fmla="*/ 96 w 214"/>
                <a:gd name="T9" fmla="*/ 20 h 616"/>
                <a:gd name="T10" fmla="*/ 85 w 214"/>
                <a:gd name="T11" fmla="*/ 32 h 616"/>
                <a:gd name="T12" fmla="*/ 98 w 214"/>
                <a:gd name="T13" fmla="*/ 46 h 616"/>
                <a:gd name="T14" fmla="*/ 91 w 214"/>
                <a:gd name="T15" fmla="*/ 64 h 616"/>
                <a:gd name="T16" fmla="*/ 77 w 214"/>
                <a:gd name="T17" fmla="*/ 94 h 616"/>
                <a:gd name="T18" fmla="*/ 40 w 214"/>
                <a:gd name="T19" fmla="*/ 178 h 616"/>
                <a:gd name="T20" fmla="*/ 8 w 214"/>
                <a:gd name="T21" fmla="*/ 242 h 616"/>
                <a:gd name="T22" fmla="*/ 8 w 214"/>
                <a:gd name="T23" fmla="*/ 273 h 616"/>
                <a:gd name="T24" fmla="*/ 9 w 214"/>
                <a:gd name="T25" fmla="*/ 283 h 616"/>
                <a:gd name="T26" fmla="*/ 14 w 214"/>
                <a:gd name="T27" fmla="*/ 392 h 616"/>
                <a:gd name="T28" fmla="*/ 12 w 214"/>
                <a:gd name="T29" fmla="*/ 473 h 616"/>
                <a:gd name="T30" fmla="*/ 7 w 214"/>
                <a:gd name="T31" fmla="*/ 511 h 616"/>
                <a:gd name="T32" fmla="*/ 0 w 214"/>
                <a:gd name="T33" fmla="*/ 529 h 616"/>
                <a:gd name="T34" fmla="*/ 14 w 214"/>
                <a:gd name="T35" fmla="*/ 546 h 616"/>
                <a:gd name="T36" fmla="*/ 45 w 214"/>
                <a:gd name="T37" fmla="*/ 562 h 616"/>
                <a:gd name="T38" fmla="*/ 87 w 214"/>
                <a:gd name="T39" fmla="*/ 567 h 616"/>
                <a:gd name="T40" fmla="*/ 121 w 214"/>
                <a:gd name="T41" fmla="*/ 566 h 616"/>
                <a:gd name="T42" fmla="*/ 146 w 214"/>
                <a:gd name="T43" fmla="*/ 561 h 616"/>
                <a:gd name="T44" fmla="*/ 146 w 214"/>
                <a:gd name="T45" fmla="*/ 530 h 616"/>
                <a:gd name="T46" fmla="*/ 139 w 214"/>
                <a:gd name="T47" fmla="*/ 487 h 616"/>
                <a:gd name="T48" fmla="*/ 127 w 214"/>
                <a:gd name="T49" fmla="*/ 418 h 616"/>
                <a:gd name="T50" fmla="*/ 115 w 214"/>
                <a:gd name="T51" fmla="*/ 349 h 616"/>
                <a:gd name="T52" fmla="*/ 113 w 214"/>
                <a:gd name="T53" fmla="*/ 323 h 616"/>
                <a:gd name="T54" fmla="*/ 112 w 214"/>
                <a:gd name="T55" fmla="*/ 296 h 616"/>
                <a:gd name="T56" fmla="*/ 110 w 214"/>
                <a:gd name="T57" fmla="*/ 263 h 616"/>
                <a:gd name="T58" fmla="*/ 112 w 214"/>
                <a:gd name="T59" fmla="*/ 253 h 616"/>
                <a:gd name="T60" fmla="*/ 121 w 214"/>
                <a:gd name="T61" fmla="*/ 223 h 616"/>
                <a:gd name="T62" fmla="*/ 124 w 214"/>
                <a:gd name="T63" fmla="*/ 206 h 616"/>
                <a:gd name="T64" fmla="*/ 132 w 214"/>
                <a:gd name="T65" fmla="*/ 191 h 616"/>
                <a:gd name="T66" fmla="*/ 137 w 214"/>
                <a:gd name="T67" fmla="*/ 192 h 616"/>
                <a:gd name="T68" fmla="*/ 142 w 214"/>
                <a:gd name="T69" fmla="*/ 196 h 616"/>
                <a:gd name="T70" fmla="*/ 151 w 214"/>
                <a:gd name="T71" fmla="*/ 256 h 616"/>
                <a:gd name="T72" fmla="*/ 151 w 214"/>
                <a:gd name="T73" fmla="*/ 332 h 616"/>
                <a:gd name="T74" fmla="*/ 150 w 214"/>
                <a:gd name="T75" fmla="*/ 368 h 616"/>
                <a:gd name="T76" fmla="*/ 154 w 214"/>
                <a:gd name="T77" fmla="*/ 470 h 616"/>
                <a:gd name="T78" fmla="*/ 155 w 214"/>
                <a:gd name="T79" fmla="*/ 530 h 616"/>
                <a:gd name="T80" fmla="*/ 158 w 214"/>
                <a:gd name="T81" fmla="*/ 565 h 616"/>
                <a:gd name="T82" fmla="*/ 154 w 214"/>
                <a:gd name="T83" fmla="*/ 569 h 616"/>
                <a:gd name="T84" fmla="*/ 150 w 214"/>
                <a:gd name="T85" fmla="*/ 587 h 616"/>
                <a:gd name="T86" fmla="*/ 147 w 214"/>
                <a:gd name="T87" fmla="*/ 599 h 616"/>
                <a:gd name="T88" fmla="*/ 154 w 214"/>
                <a:gd name="T89" fmla="*/ 608 h 616"/>
                <a:gd name="T90" fmla="*/ 176 w 214"/>
                <a:gd name="T91" fmla="*/ 615 h 616"/>
                <a:gd name="T92" fmla="*/ 195 w 214"/>
                <a:gd name="T93" fmla="*/ 615 h 616"/>
                <a:gd name="T94" fmla="*/ 213 w 214"/>
                <a:gd name="T95" fmla="*/ 608 h 616"/>
                <a:gd name="T96" fmla="*/ 214 w 214"/>
                <a:gd name="T97" fmla="*/ 400 h 616"/>
                <a:gd name="T98" fmla="*/ 208 w 214"/>
                <a:gd name="T99" fmla="*/ 245 h 616"/>
                <a:gd name="T100" fmla="*/ 187 w 214"/>
                <a:gd name="T101" fmla="*/ 71 h 616"/>
                <a:gd name="T102" fmla="*/ 179 w 214"/>
                <a:gd name="T103" fmla="*/ 35 h 616"/>
                <a:gd name="T104" fmla="*/ 171 w 214"/>
                <a:gd name="T105" fmla="*/ 2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616">
                  <a:moveTo>
                    <a:pt x="165" y="25"/>
                  </a:moveTo>
                  <a:lnTo>
                    <a:pt x="165" y="25"/>
                  </a:lnTo>
                  <a:lnTo>
                    <a:pt x="158" y="22"/>
                  </a:lnTo>
                  <a:lnTo>
                    <a:pt x="151" y="20"/>
                  </a:lnTo>
                  <a:lnTo>
                    <a:pt x="151" y="20"/>
                  </a:lnTo>
                  <a:lnTo>
                    <a:pt x="141" y="14"/>
                  </a:lnTo>
                  <a:lnTo>
                    <a:pt x="130" y="9"/>
                  </a:lnTo>
                  <a:lnTo>
                    <a:pt x="110" y="4"/>
                  </a:lnTo>
                  <a:lnTo>
                    <a:pt x="108" y="4"/>
                  </a:lnTo>
                  <a:lnTo>
                    <a:pt x="108" y="4"/>
                  </a:lnTo>
                  <a:lnTo>
                    <a:pt x="94" y="0"/>
                  </a:lnTo>
                  <a:lnTo>
                    <a:pt x="94" y="0"/>
                  </a:lnTo>
                  <a:lnTo>
                    <a:pt x="96" y="5"/>
                  </a:lnTo>
                  <a:lnTo>
                    <a:pt x="98" y="13"/>
                  </a:lnTo>
                  <a:lnTo>
                    <a:pt x="96" y="20"/>
                  </a:lnTo>
                  <a:lnTo>
                    <a:pt x="95" y="27"/>
                  </a:lnTo>
                  <a:lnTo>
                    <a:pt x="94" y="29"/>
                  </a:lnTo>
                  <a:lnTo>
                    <a:pt x="85" y="32"/>
                  </a:lnTo>
                  <a:lnTo>
                    <a:pt x="95" y="43"/>
                  </a:lnTo>
                  <a:lnTo>
                    <a:pt x="95" y="43"/>
                  </a:lnTo>
                  <a:lnTo>
                    <a:pt x="98" y="46"/>
                  </a:lnTo>
                  <a:lnTo>
                    <a:pt x="96" y="52"/>
                  </a:lnTo>
                  <a:lnTo>
                    <a:pt x="95" y="57"/>
                  </a:lnTo>
                  <a:lnTo>
                    <a:pt x="91" y="64"/>
                  </a:lnTo>
                  <a:lnTo>
                    <a:pt x="91" y="64"/>
                  </a:lnTo>
                  <a:lnTo>
                    <a:pt x="85" y="76"/>
                  </a:lnTo>
                  <a:lnTo>
                    <a:pt x="77" y="94"/>
                  </a:lnTo>
                  <a:lnTo>
                    <a:pt x="66" y="125"/>
                  </a:lnTo>
                  <a:lnTo>
                    <a:pt x="66" y="125"/>
                  </a:lnTo>
                  <a:lnTo>
                    <a:pt x="40" y="178"/>
                  </a:lnTo>
                  <a:lnTo>
                    <a:pt x="22" y="217"/>
                  </a:lnTo>
                  <a:lnTo>
                    <a:pt x="8" y="242"/>
                  </a:lnTo>
                  <a:lnTo>
                    <a:pt x="8" y="242"/>
                  </a:lnTo>
                  <a:lnTo>
                    <a:pt x="4" y="249"/>
                  </a:lnTo>
                  <a:lnTo>
                    <a:pt x="4" y="249"/>
                  </a:lnTo>
                  <a:lnTo>
                    <a:pt x="8" y="273"/>
                  </a:lnTo>
                  <a:lnTo>
                    <a:pt x="8" y="273"/>
                  </a:lnTo>
                  <a:lnTo>
                    <a:pt x="9" y="283"/>
                  </a:lnTo>
                  <a:lnTo>
                    <a:pt x="9" y="283"/>
                  </a:lnTo>
                  <a:lnTo>
                    <a:pt x="9" y="283"/>
                  </a:lnTo>
                  <a:lnTo>
                    <a:pt x="13" y="337"/>
                  </a:lnTo>
                  <a:lnTo>
                    <a:pt x="14" y="392"/>
                  </a:lnTo>
                  <a:lnTo>
                    <a:pt x="14" y="419"/>
                  </a:lnTo>
                  <a:lnTo>
                    <a:pt x="13" y="446"/>
                  </a:lnTo>
                  <a:lnTo>
                    <a:pt x="12" y="473"/>
                  </a:lnTo>
                  <a:lnTo>
                    <a:pt x="9" y="500"/>
                  </a:lnTo>
                  <a:lnTo>
                    <a:pt x="9" y="500"/>
                  </a:lnTo>
                  <a:lnTo>
                    <a:pt x="7" y="511"/>
                  </a:lnTo>
                  <a:lnTo>
                    <a:pt x="4" y="521"/>
                  </a:lnTo>
                  <a:lnTo>
                    <a:pt x="4" y="521"/>
                  </a:lnTo>
                  <a:lnTo>
                    <a:pt x="0" y="529"/>
                  </a:lnTo>
                  <a:lnTo>
                    <a:pt x="0" y="529"/>
                  </a:lnTo>
                  <a:lnTo>
                    <a:pt x="7" y="538"/>
                  </a:lnTo>
                  <a:lnTo>
                    <a:pt x="14" y="546"/>
                  </a:lnTo>
                  <a:lnTo>
                    <a:pt x="23" y="552"/>
                  </a:lnTo>
                  <a:lnTo>
                    <a:pt x="34" y="558"/>
                  </a:lnTo>
                  <a:lnTo>
                    <a:pt x="45" y="562"/>
                  </a:lnTo>
                  <a:lnTo>
                    <a:pt x="58" y="565"/>
                  </a:lnTo>
                  <a:lnTo>
                    <a:pt x="72" y="567"/>
                  </a:lnTo>
                  <a:lnTo>
                    <a:pt x="87" y="567"/>
                  </a:lnTo>
                  <a:lnTo>
                    <a:pt x="87" y="567"/>
                  </a:lnTo>
                  <a:lnTo>
                    <a:pt x="105" y="567"/>
                  </a:lnTo>
                  <a:lnTo>
                    <a:pt x="121" y="566"/>
                  </a:lnTo>
                  <a:lnTo>
                    <a:pt x="144" y="561"/>
                  </a:lnTo>
                  <a:lnTo>
                    <a:pt x="144" y="561"/>
                  </a:lnTo>
                  <a:lnTo>
                    <a:pt x="146" y="561"/>
                  </a:lnTo>
                  <a:lnTo>
                    <a:pt x="146" y="561"/>
                  </a:lnTo>
                  <a:lnTo>
                    <a:pt x="146" y="530"/>
                  </a:lnTo>
                  <a:lnTo>
                    <a:pt x="146" y="530"/>
                  </a:lnTo>
                  <a:lnTo>
                    <a:pt x="142" y="507"/>
                  </a:lnTo>
                  <a:lnTo>
                    <a:pt x="139" y="487"/>
                  </a:lnTo>
                  <a:lnTo>
                    <a:pt x="139" y="487"/>
                  </a:lnTo>
                  <a:lnTo>
                    <a:pt x="133" y="453"/>
                  </a:lnTo>
                  <a:lnTo>
                    <a:pt x="133" y="453"/>
                  </a:lnTo>
                  <a:lnTo>
                    <a:pt x="127" y="418"/>
                  </a:lnTo>
                  <a:lnTo>
                    <a:pt x="127" y="418"/>
                  </a:lnTo>
                  <a:lnTo>
                    <a:pt x="119" y="378"/>
                  </a:lnTo>
                  <a:lnTo>
                    <a:pt x="115" y="349"/>
                  </a:lnTo>
                  <a:lnTo>
                    <a:pt x="115" y="349"/>
                  </a:lnTo>
                  <a:lnTo>
                    <a:pt x="113" y="323"/>
                  </a:lnTo>
                  <a:lnTo>
                    <a:pt x="113" y="323"/>
                  </a:lnTo>
                  <a:lnTo>
                    <a:pt x="112" y="308"/>
                  </a:lnTo>
                  <a:lnTo>
                    <a:pt x="112" y="296"/>
                  </a:lnTo>
                  <a:lnTo>
                    <a:pt x="112" y="296"/>
                  </a:lnTo>
                  <a:lnTo>
                    <a:pt x="112" y="281"/>
                  </a:lnTo>
                  <a:lnTo>
                    <a:pt x="110" y="267"/>
                  </a:lnTo>
                  <a:lnTo>
                    <a:pt x="110" y="263"/>
                  </a:lnTo>
                  <a:lnTo>
                    <a:pt x="110" y="263"/>
                  </a:lnTo>
                  <a:lnTo>
                    <a:pt x="110" y="258"/>
                  </a:lnTo>
                  <a:lnTo>
                    <a:pt x="112" y="253"/>
                  </a:lnTo>
                  <a:lnTo>
                    <a:pt x="115" y="240"/>
                  </a:lnTo>
                  <a:lnTo>
                    <a:pt x="115" y="240"/>
                  </a:lnTo>
                  <a:lnTo>
                    <a:pt x="121" y="223"/>
                  </a:lnTo>
                  <a:lnTo>
                    <a:pt x="122" y="217"/>
                  </a:lnTo>
                  <a:lnTo>
                    <a:pt x="122" y="217"/>
                  </a:lnTo>
                  <a:lnTo>
                    <a:pt x="124" y="206"/>
                  </a:lnTo>
                  <a:lnTo>
                    <a:pt x="127" y="199"/>
                  </a:lnTo>
                  <a:lnTo>
                    <a:pt x="131" y="194"/>
                  </a:lnTo>
                  <a:lnTo>
                    <a:pt x="132" y="191"/>
                  </a:lnTo>
                  <a:lnTo>
                    <a:pt x="135" y="191"/>
                  </a:lnTo>
                  <a:lnTo>
                    <a:pt x="135" y="191"/>
                  </a:lnTo>
                  <a:lnTo>
                    <a:pt x="137" y="192"/>
                  </a:lnTo>
                  <a:lnTo>
                    <a:pt x="140" y="194"/>
                  </a:lnTo>
                  <a:lnTo>
                    <a:pt x="142" y="196"/>
                  </a:lnTo>
                  <a:lnTo>
                    <a:pt x="142" y="196"/>
                  </a:lnTo>
                  <a:lnTo>
                    <a:pt x="145" y="205"/>
                  </a:lnTo>
                  <a:lnTo>
                    <a:pt x="147" y="218"/>
                  </a:lnTo>
                  <a:lnTo>
                    <a:pt x="151" y="256"/>
                  </a:lnTo>
                  <a:lnTo>
                    <a:pt x="153" y="299"/>
                  </a:lnTo>
                  <a:lnTo>
                    <a:pt x="153" y="318"/>
                  </a:lnTo>
                  <a:lnTo>
                    <a:pt x="151" y="332"/>
                  </a:lnTo>
                  <a:lnTo>
                    <a:pt x="151" y="332"/>
                  </a:lnTo>
                  <a:lnTo>
                    <a:pt x="150" y="347"/>
                  </a:lnTo>
                  <a:lnTo>
                    <a:pt x="150" y="368"/>
                  </a:lnTo>
                  <a:lnTo>
                    <a:pt x="151" y="411"/>
                  </a:lnTo>
                  <a:lnTo>
                    <a:pt x="154" y="470"/>
                  </a:lnTo>
                  <a:lnTo>
                    <a:pt x="154" y="470"/>
                  </a:lnTo>
                  <a:lnTo>
                    <a:pt x="155" y="491"/>
                  </a:lnTo>
                  <a:lnTo>
                    <a:pt x="155" y="530"/>
                  </a:lnTo>
                  <a:lnTo>
                    <a:pt x="155" y="530"/>
                  </a:lnTo>
                  <a:lnTo>
                    <a:pt x="158" y="549"/>
                  </a:lnTo>
                  <a:lnTo>
                    <a:pt x="158" y="558"/>
                  </a:lnTo>
                  <a:lnTo>
                    <a:pt x="158" y="565"/>
                  </a:lnTo>
                  <a:lnTo>
                    <a:pt x="158" y="567"/>
                  </a:lnTo>
                  <a:lnTo>
                    <a:pt x="154" y="569"/>
                  </a:lnTo>
                  <a:lnTo>
                    <a:pt x="154" y="569"/>
                  </a:lnTo>
                  <a:lnTo>
                    <a:pt x="153" y="576"/>
                  </a:lnTo>
                  <a:lnTo>
                    <a:pt x="153" y="576"/>
                  </a:lnTo>
                  <a:lnTo>
                    <a:pt x="150" y="587"/>
                  </a:lnTo>
                  <a:lnTo>
                    <a:pt x="150" y="587"/>
                  </a:lnTo>
                  <a:lnTo>
                    <a:pt x="149" y="597"/>
                  </a:lnTo>
                  <a:lnTo>
                    <a:pt x="147" y="599"/>
                  </a:lnTo>
                  <a:lnTo>
                    <a:pt x="149" y="603"/>
                  </a:lnTo>
                  <a:lnTo>
                    <a:pt x="151" y="606"/>
                  </a:lnTo>
                  <a:lnTo>
                    <a:pt x="154" y="608"/>
                  </a:lnTo>
                  <a:lnTo>
                    <a:pt x="167" y="612"/>
                  </a:lnTo>
                  <a:lnTo>
                    <a:pt x="167" y="612"/>
                  </a:lnTo>
                  <a:lnTo>
                    <a:pt x="176" y="615"/>
                  </a:lnTo>
                  <a:lnTo>
                    <a:pt x="185" y="616"/>
                  </a:lnTo>
                  <a:lnTo>
                    <a:pt x="185" y="616"/>
                  </a:lnTo>
                  <a:lnTo>
                    <a:pt x="195" y="615"/>
                  </a:lnTo>
                  <a:lnTo>
                    <a:pt x="203" y="612"/>
                  </a:lnTo>
                  <a:lnTo>
                    <a:pt x="213" y="608"/>
                  </a:lnTo>
                  <a:lnTo>
                    <a:pt x="213" y="608"/>
                  </a:lnTo>
                  <a:lnTo>
                    <a:pt x="214" y="532"/>
                  </a:lnTo>
                  <a:lnTo>
                    <a:pt x="214" y="462"/>
                  </a:lnTo>
                  <a:lnTo>
                    <a:pt x="214" y="400"/>
                  </a:lnTo>
                  <a:lnTo>
                    <a:pt x="213" y="342"/>
                  </a:lnTo>
                  <a:lnTo>
                    <a:pt x="210" y="291"/>
                  </a:lnTo>
                  <a:lnTo>
                    <a:pt x="208" y="245"/>
                  </a:lnTo>
                  <a:lnTo>
                    <a:pt x="201" y="168"/>
                  </a:lnTo>
                  <a:lnTo>
                    <a:pt x="195" y="112"/>
                  </a:lnTo>
                  <a:lnTo>
                    <a:pt x="187" y="71"/>
                  </a:lnTo>
                  <a:lnTo>
                    <a:pt x="182" y="46"/>
                  </a:lnTo>
                  <a:lnTo>
                    <a:pt x="179" y="35"/>
                  </a:lnTo>
                  <a:lnTo>
                    <a:pt x="179" y="35"/>
                  </a:lnTo>
                  <a:lnTo>
                    <a:pt x="177" y="30"/>
                  </a:lnTo>
                  <a:lnTo>
                    <a:pt x="174" y="27"/>
                  </a:lnTo>
                  <a:lnTo>
                    <a:pt x="171" y="26"/>
                  </a:lnTo>
                  <a:lnTo>
                    <a:pt x="165" y="25"/>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7" name="Freeform 1405">
              <a:extLst>
                <a:ext uri="{FF2B5EF4-FFF2-40B4-BE49-F238E27FC236}">
                  <a16:creationId xmlns:a16="http://schemas.microsoft.com/office/drawing/2014/main" xmlns="" id="{262E668F-C3F8-452E-90EA-255F0BA58032}"/>
                </a:ext>
              </a:extLst>
            </p:cNvPr>
            <p:cNvSpPr>
              <a:spLocks/>
            </p:cNvSpPr>
            <p:nvPr/>
          </p:nvSpPr>
          <p:spPr bwMode="auto">
            <a:xfrm>
              <a:off x="8713788" y="4208463"/>
              <a:ext cx="169863" cy="488950"/>
            </a:xfrm>
            <a:custGeom>
              <a:avLst/>
              <a:gdLst>
                <a:gd name="T0" fmla="*/ 158 w 214"/>
                <a:gd name="T1" fmla="*/ 22 h 616"/>
                <a:gd name="T2" fmla="*/ 141 w 214"/>
                <a:gd name="T3" fmla="*/ 14 h 616"/>
                <a:gd name="T4" fmla="*/ 108 w 214"/>
                <a:gd name="T5" fmla="*/ 4 h 616"/>
                <a:gd name="T6" fmla="*/ 94 w 214"/>
                <a:gd name="T7" fmla="*/ 0 h 616"/>
                <a:gd name="T8" fmla="*/ 96 w 214"/>
                <a:gd name="T9" fmla="*/ 20 h 616"/>
                <a:gd name="T10" fmla="*/ 85 w 214"/>
                <a:gd name="T11" fmla="*/ 32 h 616"/>
                <a:gd name="T12" fmla="*/ 98 w 214"/>
                <a:gd name="T13" fmla="*/ 46 h 616"/>
                <a:gd name="T14" fmla="*/ 91 w 214"/>
                <a:gd name="T15" fmla="*/ 64 h 616"/>
                <a:gd name="T16" fmla="*/ 77 w 214"/>
                <a:gd name="T17" fmla="*/ 94 h 616"/>
                <a:gd name="T18" fmla="*/ 40 w 214"/>
                <a:gd name="T19" fmla="*/ 178 h 616"/>
                <a:gd name="T20" fmla="*/ 8 w 214"/>
                <a:gd name="T21" fmla="*/ 242 h 616"/>
                <a:gd name="T22" fmla="*/ 8 w 214"/>
                <a:gd name="T23" fmla="*/ 273 h 616"/>
                <a:gd name="T24" fmla="*/ 9 w 214"/>
                <a:gd name="T25" fmla="*/ 283 h 616"/>
                <a:gd name="T26" fmla="*/ 14 w 214"/>
                <a:gd name="T27" fmla="*/ 392 h 616"/>
                <a:gd name="T28" fmla="*/ 12 w 214"/>
                <a:gd name="T29" fmla="*/ 473 h 616"/>
                <a:gd name="T30" fmla="*/ 7 w 214"/>
                <a:gd name="T31" fmla="*/ 511 h 616"/>
                <a:gd name="T32" fmla="*/ 0 w 214"/>
                <a:gd name="T33" fmla="*/ 529 h 616"/>
                <a:gd name="T34" fmla="*/ 14 w 214"/>
                <a:gd name="T35" fmla="*/ 546 h 616"/>
                <a:gd name="T36" fmla="*/ 45 w 214"/>
                <a:gd name="T37" fmla="*/ 562 h 616"/>
                <a:gd name="T38" fmla="*/ 87 w 214"/>
                <a:gd name="T39" fmla="*/ 567 h 616"/>
                <a:gd name="T40" fmla="*/ 121 w 214"/>
                <a:gd name="T41" fmla="*/ 566 h 616"/>
                <a:gd name="T42" fmla="*/ 146 w 214"/>
                <a:gd name="T43" fmla="*/ 561 h 616"/>
                <a:gd name="T44" fmla="*/ 146 w 214"/>
                <a:gd name="T45" fmla="*/ 530 h 616"/>
                <a:gd name="T46" fmla="*/ 139 w 214"/>
                <a:gd name="T47" fmla="*/ 487 h 616"/>
                <a:gd name="T48" fmla="*/ 127 w 214"/>
                <a:gd name="T49" fmla="*/ 418 h 616"/>
                <a:gd name="T50" fmla="*/ 115 w 214"/>
                <a:gd name="T51" fmla="*/ 349 h 616"/>
                <a:gd name="T52" fmla="*/ 113 w 214"/>
                <a:gd name="T53" fmla="*/ 323 h 616"/>
                <a:gd name="T54" fmla="*/ 112 w 214"/>
                <a:gd name="T55" fmla="*/ 296 h 616"/>
                <a:gd name="T56" fmla="*/ 110 w 214"/>
                <a:gd name="T57" fmla="*/ 263 h 616"/>
                <a:gd name="T58" fmla="*/ 112 w 214"/>
                <a:gd name="T59" fmla="*/ 253 h 616"/>
                <a:gd name="T60" fmla="*/ 121 w 214"/>
                <a:gd name="T61" fmla="*/ 223 h 616"/>
                <a:gd name="T62" fmla="*/ 124 w 214"/>
                <a:gd name="T63" fmla="*/ 206 h 616"/>
                <a:gd name="T64" fmla="*/ 132 w 214"/>
                <a:gd name="T65" fmla="*/ 191 h 616"/>
                <a:gd name="T66" fmla="*/ 137 w 214"/>
                <a:gd name="T67" fmla="*/ 192 h 616"/>
                <a:gd name="T68" fmla="*/ 142 w 214"/>
                <a:gd name="T69" fmla="*/ 196 h 616"/>
                <a:gd name="T70" fmla="*/ 151 w 214"/>
                <a:gd name="T71" fmla="*/ 256 h 616"/>
                <a:gd name="T72" fmla="*/ 151 w 214"/>
                <a:gd name="T73" fmla="*/ 332 h 616"/>
                <a:gd name="T74" fmla="*/ 150 w 214"/>
                <a:gd name="T75" fmla="*/ 368 h 616"/>
                <a:gd name="T76" fmla="*/ 154 w 214"/>
                <a:gd name="T77" fmla="*/ 470 h 616"/>
                <a:gd name="T78" fmla="*/ 155 w 214"/>
                <a:gd name="T79" fmla="*/ 530 h 616"/>
                <a:gd name="T80" fmla="*/ 158 w 214"/>
                <a:gd name="T81" fmla="*/ 565 h 616"/>
                <a:gd name="T82" fmla="*/ 154 w 214"/>
                <a:gd name="T83" fmla="*/ 569 h 616"/>
                <a:gd name="T84" fmla="*/ 150 w 214"/>
                <a:gd name="T85" fmla="*/ 587 h 616"/>
                <a:gd name="T86" fmla="*/ 147 w 214"/>
                <a:gd name="T87" fmla="*/ 599 h 616"/>
                <a:gd name="T88" fmla="*/ 154 w 214"/>
                <a:gd name="T89" fmla="*/ 608 h 616"/>
                <a:gd name="T90" fmla="*/ 176 w 214"/>
                <a:gd name="T91" fmla="*/ 615 h 616"/>
                <a:gd name="T92" fmla="*/ 195 w 214"/>
                <a:gd name="T93" fmla="*/ 615 h 616"/>
                <a:gd name="T94" fmla="*/ 213 w 214"/>
                <a:gd name="T95" fmla="*/ 608 h 616"/>
                <a:gd name="T96" fmla="*/ 214 w 214"/>
                <a:gd name="T97" fmla="*/ 400 h 616"/>
                <a:gd name="T98" fmla="*/ 208 w 214"/>
                <a:gd name="T99" fmla="*/ 245 h 616"/>
                <a:gd name="T100" fmla="*/ 187 w 214"/>
                <a:gd name="T101" fmla="*/ 71 h 616"/>
                <a:gd name="T102" fmla="*/ 179 w 214"/>
                <a:gd name="T103" fmla="*/ 35 h 616"/>
                <a:gd name="T104" fmla="*/ 171 w 214"/>
                <a:gd name="T105" fmla="*/ 2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616">
                  <a:moveTo>
                    <a:pt x="165" y="25"/>
                  </a:moveTo>
                  <a:lnTo>
                    <a:pt x="165" y="25"/>
                  </a:lnTo>
                  <a:lnTo>
                    <a:pt x="158" y="22"/>
                  </a:lnTo>
                  <a:lnTo>
                    <a:pt x="151" y="20"/>
                  </a:lnTo>
                  <a:lnTo>
                    <a:pt x="151" y="20"/>
                  </a:lnTo>
                  <a:lnTo>
                    <a:pt x="141" y="14"/>
                  </a:lnTo>
                  <a:lnTo>
                    <a:pt x="130" y="9"/>
                  </a:lnTo>
                  <a:lnTo>
                    <a:pt x="110" y="4"/>
                  </a:lnTo>
                  <a:lnTo>
                    <a:pt x="108" y="4"/>
                  </a:lnTo>
                  <a:lnTo>
                    <a:pt x="108" y="4"/>
                  </a:lnTo>
                  <a:lnTo>
                    <a:pt x="94" y="0"/>
                  </a:lnTo>
                  <a:lnTo>
                    <a:pt x="94" y="0"/>
                  </a:lnTo>
                  <a:lnTo>
                    <a:pt x="96" y="5"/>
                  </a:lnTo>
                  <a:lnTo>
                    <a:pt x="98" y="13"/>
                  </a:lnTo>
                  <a:lnTo>
                    <a:pt x="96" y="20"/>
                  </a:lnTo>
                  <a:lnTo>
                    <a:pt x="95" y="27"/>
                  </a:lnTo>
                  <a:lnTo>
                    <a:pt x="94" y="29"/>
                  </a:lnTo>
                  <a:lnTo>
                    <a:pt x="85" y="32"/>
                  </a:lnTo>
                  <a:lnTo>
                    <a:pt x="95" y="43"/>
                  </a:lnTo>
                  <a:lnTo>
                    <a:pt x="95" y="43"/>
                  </a:lnTo>
                  <a:lnTo>
                    <a:pt x="98" y="46"/>
                  </a:lnTo>
                  <a:lnTo>
                    <a:pt x="96" y="52"/>
                  </a:lnTo>
                  <a:lnTo>
                    <a:pt x="95" y="57"/>
                  </a:lnTo>
                  <a:lnTo>
                    <a:pt x="91" y="64"/>
                  </a:lnTo>
                  <a:lnTo>
                    <a:pt x="91" y="64"/>
                  </a:lnTo>
                  <a:lnTo>
                    <a:pt x="85" y="76"/>
                  </a:lnTo>
                  <a:lnTo>
                    <a:pt x="77" y="94"/>
                  </a:lnTo>
                  <a:lnTo>
                    <a:pt x="66" y="125"/>
                  </a:lnTo>
                  <a:lnTo>
                    <a:pt x="66" y="125"/>
                  </a:lnTo>
                  <a:lnTo>
                    <a:pt x="40" y="178"/>
                  </a:lnTo>
                  <a:lnTo>
                    <a:pt x="22" y="217"/>
                  </a:lnTo>
                  <a:lnTo>
                    <a:pt x="8" y="242"/>
                  </a:lnTo>
                  <a:lnTo>
                    <a:pt x="8" y="242"/>
                  </a:lnTo>
                  <a:lnTo>
                    <a:pt x="4" y="249"/>
                  </a:lnTo>
                  <a:lnTo>
                    <a:pt x="4" y="249"/>
                  </a:lnTo>
                  <a:lnTo>
                    <a:pt x="8" y="273"/>
                  </a:lnTo>
                  <a:lnTo>
                    <a:pt x="8" y="273"/>
                  </a:lnTo>
                  <a:lnTo>
                    <a:pt x="9" y="283"/>
                  </a:lnTo>
                  <a:lnTo>
                    <a:pt x="9" y="283"/>
                  </a:lnTo>
                  <a:lnTo>
                    <a:pt x="9" y="283"/>
                  </a:lnTo>
                  <a:lnTo>
                    <a:pt x="13" y="337"/>
                  </a:lnTo>
                  <a:lnTo>
                    <a:pt x="14" y="392"/>
                  </a:lnTo>
                  <a:lnTo>
                    <a:pt x="14" y="419"/>
                  </a:lnTo>
                  <a:lnTo>
                    <a:pt x="13" y="446"/>
                  </a:lnTo>
                  <a:lnTo>
                    <a:pt x="12" y="473"/>
                  </a:lnTo>
                  <a:lnTo>
                    <a:pt x="9" y="500"/>
                  </a:lnTo>
                  <a:lnTo>
                    <a:pt x="9" y="500"/>
                  </a:lnTo>
                  <a:lnTo>
                    <a:pt x="7" y="511"/>
                  </a:lnTo>
                  <a:lnTo>
                    <a:pt x="4" y="521"/>
                  </a:lnTo>
                  <a:lnTo>
                    <a:pt x="4" y="521"/>
                  </a:lnTo>
                  <a:lnTo>
                    <a:pt x="0" y="529"/>
                  </a:lnTo>
                  <a:lnTo>
                    <a:pt x="0" y="529"/>
                  </a:lnTo>
                  <a:lnTo>
                    <a:pt x="7" y="538"/>
                  </a:lnTo>
                  <a:lnTo>
                    <a:pt x="14" y="546"/>
                  </a:lnTo>
                  <a:lnTo>
                    <a:pt x="23" y="552"/>
                  </a:lnTo>
                  <a:lnTo>
                    <a:pt x="34" y="558"/>
                  </a:lnTo>
                  <a:lnTo>
                    <a:pt x="45" y="562"/>
                  </a:lnTo>
                  <a:lnTo>
                    <a:pt x="58" y="565"/>
                  </a:lnTo>
                  <a:lnTo>
                    <a:pt x="72" y="567"/>
                  </a:lnTo>
                  <a:lnTo>
                    <a:pt x="87" y="567"/>
                  </a:lnTo>
                  <a:lnTo>
                    <a:pt x="87" y="567"/>
                  </a:lnTo>
                  <a:lnTo>
                    <a:pt x="105" y="567"/>
                  </a:lnTo>
                  <a:lnTo>
                    <a:pt x="121" y="566"/>
                  </a:lnTo>
                  <a:lnTo>
                    <a:pt x="144" y="561"/>
                  </a:lnTo>
                  <a:lnTo>
                    <a:pt x="144" y="561"/>
                  </a:lnTo>
                  <a:lnTo>
                    <a:pt x="146" y="561"/>
                  </a:lnTo>
                  <a:lnTo>
                    <a:pt x="146" y="561"/>
                  </a:lnTo>
                  <a:lnTo>
                    <a:pt x="146" y="530"/>
                  </a:lnTo>
                  <a:lnTo>
                    <a:pt x="146" y="530"/>
                  </a:lnTo>
                  <a:lnTo>
                    <a:pt x="142" y="507"/>
                  </a:lnTo>
                  <a:lnTo>
                    <a:pt x="139" y="487"/>
                  </a:lnTo>
                  <a:lnTo>
                    <a:pt x="139" y="487"/>
                  </a:lnTo>
                  <a:lnTo>
                    <a:pt x="133" y="453"/>
                  </a:lnTo>
                  <a:lnTo>
                    <a:pt x="133" y="453"/>
                  </a:lnTo>
                  <a:lnTo>
                    <a:pt x="127" y="418"/>
                  </a:lnTo>
                  <a:lnTo>
                    <a:pt x="127" y="418"/>
                  </a:lnTo>
                  <a:lnTo>
                    <a:pt x="119" y="378"/>
                  </a:lnTo>
                  <a:lnTo>
                    <a:pt x="115" y="349"/>
                  </a:lnTo>
                  <a:lnTo>
                    <a:pt x="115" y="349"/>
                  </a:lnTo>
                  <a:lnTo>
                    <a:pt x="113" y="323"/>
                  </a:lnTo>
                  <a:lnTo>
                    <a:pt x="113" y="323"/>
                  </a:lnTo>
                  <a:lnTo>
                    <a:pt x="112" y="308"/>
                  </a:lnTo>
                  <a:lnTo>
                    <a:pt x="112" y="296"/>
                  </a:lnTo>
                  <a:lnTo>
                    <a:pt x="112" y="296"/>
                  </a:lnTo>
                  <a:lnTo>
                    <a:pt x="112" y="281"/>
                  </a:lnTo>
                  <a:lnTo>
                    <a:pt x="110" y="267"/>
                  </a:lnTo>
                  <a:lnTo>
                    <a:pt x="110" y="263"/>
                  </a:lnTo>
                  <a:lnTo>
                    <a:pt x="110" y="263"/>
                  </a:lnTo>
                  <a:lnTo>
                    <a:pt x="110" y="258"/>
                  </a:lnTo>
                  <a:lnTo>
                    <a:pt x="112" y="253"/>
                  </a:lnTo>
                  <a:lnTo>
                    <a:pt x="115" y="240"/>
                  </a:lnTo>
                  <a:lnTo>
                    <a:pt x="115" y="240"/>
                  </a:lnTo>
                  <a:lnTo>
                    <a:pt x="121" y="223"/>
                  </a:lnTo>
                  <a:lnTo>
                    <a:pt x="122" y="217"/>
                  </a:lnTo>
                  <a:lnTo>
                    <a:pt x="122" y="217"/>
                  </a:lnTo>
                  <a:lnTo>
                    <a:pt x="124" y="206"/>
                  </a:lnTo>
                  <a:lnTo>
                    <a:pt x="127" y="199"/>
                  </a:lnTo>
                  <a:lnTo>
                    <a:pt x="131" y="194"/>
                  </a:lnTo>
                  <a:lnTo>
                    <a:pt x="132" y="191"/>
                  </a:lnTo>
                  <a:lnTo>
                    <a:pt x="135" y="191"/>
                  </a:lnTo>
                  <a:lnTo>
                    <a:pt x="135" y="191"/>
                  </a:lnTo>
                  <a:lnTo>
                    <a:pt x="137" y="192"/>
                  </a:lnTo>
                  <a:lnTo>
                    <a:pt x="140" y="194"/>
                  </a:lnTo>
                  <a:lnTo>
                    <a:pt x="142" y="196"/>
                  </a:lnTo>
                  <a:lnTo>
                    <a:pt x="142" y="196"/>
                  </a:lnTo>
                  <a:lnTo>
                    <a:pt x="145" y="205"/>
                  </a:lnTo>
                  <a:lnTo>
                    <a:pt x="147" y="218"/>
                  </a:lnTo>
                  <a:lnTo>
                    <a:pt x="151" y="256"/>
                  </a:lnTo>
                  <a:lnTo>
                    <a:pt x="153" y="299"/>
                  </a:lnTo>
                  <a:lnTo>
                    <a:pt x="153" y="318"/>
                  </a:lnTo>
                  <a:lnTo>
                    <a:pt x="151" y="332"/>
                  </a:lnTo>
                  <a:lnTo>
                    <a:pt x="151" y="332"/>
                  </a:lnTo>
                  <a:lnTo>
                    <a:pt x="150" y="347"/>
                  </a:lnTo>
                  <a:lnTo>
                    <a:pt x="150" y="368"/>
                  </a:lnTo>
                  <a:lnTo>
                    <a:pt x="151" y="411"/>
                  </a:lnTo>
                  <a:lnTo>
                    <a:pt x="154" y="470"/>
                  </a:lnTo>
                  <a:lnTo>
                    <a:pt x="154" y="470"/>
                  </a:lnTo>
                  <a:lnTo>
                    <a:pt x="155" y="491"/>
                  </a:lnTo>
                  <a:lnTo>
                    <a:pt x="155" y="530"/>
                  </a:lnTo>
                  <a:lnTo>
                    <a:pt x="155" y="530"/>
                  </a:lnTo>
                  <a:lnTo>
                    <a:pt x="158" y="549"/>
                  </a:lnTo>
                  <a:lnTo>
                    <a:pt x="158" y="558"/>
                  </a:lnTo>
                  <a:lnTo>
                    <a:pt x="158" y="565"/>
                  </a:lnTo>
                  <a:lnTo>
                    <a:pt x="158" y="567"/>
                  </a:lnTo>
                  <a:lnTo>
                    <a:pt x="154" y="569"/>
                  </a:lnTo>
                  <a:lnTo>
                    <a:pt x="154" y="569"/>
                  </a:lnTo>
                  <a:lnTo>
                    <a:pt x="153" y="576"/>
                  </a:lnTo>
                  <a:lnTo>
                    <a:pt x="153" y="576"/>
                  </a:lnTo>
                  <a:lnTo>
                    <a:pt x="150" y="587"/>
                  </a:lnTo>
                  <a:lnTo>
                    <a:pt x="150" y="587"/>
                  </a:lnTo>
                  <a:lnTo>
                    <a:pt x="149" y="597"/>
                  </a:lnTo>
                  <a:lnTo>
                    <a:pt x="147" y="599"/>
                  </a:lnTo>
                  <a:lnTo>
                    <a:pt x="149" y="603"/>
                  </a:lnTo>
                  <a:lnTo>
                    <a:pt x="151" y="606"/>
                  </a:lnTo>
                  <a:lnTo>
                    <a:pt x="154" y="608"/>
                  </a:lnTo>
                  <a:lnTo>
                    <a:pt x="167" y="612"/>
                  </a:lnTo>
                  <a:lnTo>
                    <a:pt x="167" y="612"/>
                  </a:lnTo>
                  <a:lnTo>
                    <a:pt x="176" y="615"/>
                  </a:lnTo>
                  <a:lnTo>
                    <a:pt x="185" y="616"/>
                  </a:lnTo>
                  <a:lnTo>
                    <a:pt x="185" y="616"/>
                  </a:lnTo>
                  <a:lnTo>
                    <a:pt x="195" y="615"/>
                  </a:lnTo>
                  <a:lnTo>
                    <a:pt x="203" y="612"/>
                  </a:lnTo>
                  <a:lnTo>
                    <a:pt x="213" y="608"/>
                  </a:lnTo>
                  <a:lnTo>
                    <a:pt x="213" y="608"/>
                  </a:lnTo>
                  <a:lnTo>
                    <a:pt x="214" y="532"/>
                  </a:lnTo>
                  <a:lnTo>
                    <a:pt x="214" y="462"/>
                  </a:lnTo>
                  <a:lnTo>
                    <a:pt x="214" y="400"/>
                  </a:lnTo>
                  <a:lnTo>
                    <a:pt x="213" y="342"/>
                  </a:lnTo>
                  <a:lnTo>
                    <a:pt x="210" y="291"/>
                  </a:lnTo>
                  <a:lnTo>
                    <a:pt x="208" y="245"/>
                  </a:lnTo>
                  <a:lnTo>
                    <a:pt x="201" y="168"/>
                  </a:lnTo>
                  <a:lnTo>
                    <a:pt x="195" y="112"/>
                  </a:lnTo>
                  <a:lnTo>
                    <a:pt x="187" y="71"/>
                  </a:lnTo>
                  <a:lnTo>
                    <a:pt x="182" y="46"/>
                  </a:lnTo>
                  <a:lnTo>
                    <a:pt x="179" y="35"/>
                  </a:lnTo>
                  <a:lnTo>
                    <a:pt x="179" y="35"/>
                  </a:lnTo>
                  <a:lnTo>
                    <a:pt x="177" y="30"/>
                  </a:lnTo>
                  <a:lnTo>
                    <a:pt x="174" y="27"/>
                  </a:lnTo>
                  <a:lnTo>
                    <a:pt x="171" y="26"/>
                  </a:lnTo>
                  <a:lnTo>
                    <a:pt x="165" y="25"/>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8" name="Freeform 1406">
              <a:extLst>
                <a:ext uri="{FF2B5EF4-FFF2-40B4-BE49-F238E27FC236}">
                  <a16:creationId xmlns:a16="http://schemas.microsoft.com/office/drawing/2014/main" xmlns="" id="{4B23D6EA-621D-4511-861B-BE36D2FD5697}"/>
                </a:ext>
              </a:extLst>
            </p:cNvPr>
            <p:cNvSpPr>
              <a:spLocks noEditPoints="1"/>
            </p:cNvSpPr>
            <p:nvPr/>
          </p:nvSpPr>
          <p:spPr bwMode="auto">
            <a:xfrm>
              <a:off x="8535988" y="4208463"/>
              <a:ext cx="180975" cy="488950"/>
            </a:xfrm>
            <a:custGeom>
              <a:avLst/>
              <a:gdLst>
                <a:gd name="T0" fmla="*/ 60 w 229"/>
                <a:gd name="T1" fmla="*/ 570 h 617"/>
                <a:gd name="T2" fmla="*/ 57 w 229"/>
                <a:gd name="T3" fmla="*/ 559 h 617"/>
                <a:gd name="T4" fmla="*/ 60 w 229"/>
                <a:gd name="T5" fmla="*/ 471 h 617"/>
                <a:gd name="T6" fmla="*/ 63 w 229"/>
                <a:gd name="T7" fmla="*/ 333 h 617"/>
                <a:gd name="T8" fmla="*/ 67 w 229"/>
                <a:gd name="T9" fmla="*/ 220 h 617"/>
                <a:gd name="T10" fmla="*/ 77 w 229"/>
                <a:gd name="T11" fmla="*/ 193 h 617"/>
                <a:gd name="T12" fmla="*/ 87 w 229"/>
                <a:gd name="T13" fmla="*/ 200 h 617"/>
                <a:gd name="T14" fmla="*/ 99 w 229"/>
                <a:gd name="T15" fmla="*/ 241 h 617"/>
                <a:gd name="T16" fmla="*/ 104 w 229"/>
                <a:gd name="T17" fmla="*/ 268 h 617"/>
                <a:gd name="T18" fmla="*/ 103 w 229"/>
                <a:gd name="T19" fmla="*/ 309 h 617"/>
                <a:gd name="T20" fmla="*/ 95 w 229"/>
                <a:gd name="T21" fmla="*/ 379 h 617"/>
                <a:gd name="T22" fmla="*/ 76 w 229"/>
                <a:gd name="T23" fmla="*/ 488 h 617"/>
                <a:gd name="T24" fmla="*/ 69 w 229"/>
                <a:gd name="T25" fmla="*/ 562 h 617"/>
                <a:gd name="T26" fmla="*/ 112 w 229"/>
                <a:gd name="T27" fmla="*/ 568 h 617"/>
                <a:gd name="T28" fmla="*/ 156 w 229"/>
                <a:gd name="T29" fmla="*/ 566 h 617"/>
                <a:gd name="T30" fmla="*/ 208 w 229"/>
                <a:gd name="T31" fmla="*/ 539 h 617"/>
                <a:gd name="T32" fmla="*/ 218 w 229"/>
                <a:gd name="T33" fmla="*/ 522 h 617"/>
                <a:gd name="T34" fmla="*/ 224 w 229"/>
                <a:gd name="T35" fmla="*/ 499 h 617"/>
                <a:gd name="T36" fmla="*/ 229 w 229"/>
                <a:gd name="T37" fmla="*/ 388 h 617"/>
                <a:gd name="T38" fmla="*/ 222 w 229"/>
                <a:gd name="T39" fmla="*/ 275 h 617"/>
                <a:gd name="T40" fmla="*/ 214 w 229"/>
                <a:gd name="T41" fmla="*/ 255 h 617"/>
                <a:gd name="T42" fmla="*/ 211 w 229"/>
                <a:gd name="T43" fmla="*/ 248 h 617"/>
                <a:gd name="T44" fmla="*/ 176 w 229"/>
                <a:gd name="T45" fmla="*/ 179 h 617"/>
                <a:gd name="T46" fmla="*/ 124 w 229"/>
                <a:gd name="T47" fmla="*/ 65 h 617"/>
                <a:gd name="T48" fmla="*/ 119 w 229"/>
                <a:gd name="T49" fmla="*/ 45 h 617"/>
                <a:gd name="T50" fmla="*/ 119 w 229"/>
                <a:gd name="T51" fmla="*/ 21 h 617"/>
                <a:gd name="T52" fmla="*/ 107 w 229"/>
                <a:gd name="T53" fmla="*/ 5 h 617"/>
                <a:gd name="T54" fmla="*/ 64 w 229"/>
                <a:gd name="T55" fmla="*/ 21 h 617"/>
                <a:gd name="T56" fmla="*/ 45 w 229"/>
                <a:gd name="T57" fmla="*/ 27 h 617"/>
                <a:gd name="T58" fmla="*/ 32 w 229"/>
                <a:gd name="T59" fmla="*/ 47 h 617"/>
                <a:gd name="T60" fmla="*/ 4 w 229"/>
                <a:gd name="T61" fmla="*/ 292 h 617"/>
                <a:gd name="T62" fmla="*/ 2 w 229"/>
                <a:gd name="T63" fmla="*/ 609 h 617"/>
                <a:gd name="T64" fmla="*/ 30 w 229"/>
                <a:gd name="T65" fmla="*/ 617 h 617"/>
                <a:gd name="T66" fmla="*/ 64 w 229"/>
                <a:gd name="T67" fmla="*/ 607 h 617"/>
                <a:gd name="T68" fmla="*/ 199 w 229"/>
                <a:gd name="T69" fmla="*/ 293 h 617"/>
                <a:gd name="T70" fmla="*/ 209 w 229"/>
                <a:gd name="T71" fmla="*/ 298 h 617"/>
                <a:gd name="T72" fmla="*/ 210 w 229"/>
                <a:gd name="T73" fmla="*/ 310 h 617"/>
                <a:gd name="T74" fmla="*/ 199 w 229"/>
                <a:gd name="T75" fmla="*/ 318 h 617"/>
                <a:gd name="T76" fmla="*/ 187 w 229"/>
                <a:gd name="T77" fmla="*/ 305 h 617"/>
                <a:gd name="T78" fmla="*/ 199 w 229"/>
                <a:gd name="T79" fmla="*/ 293 h 617"/>
                <a:gd name="T80" fmla="*/ 205 w 229"/>
                <a:gd name="T81" fmla="*/ 362 h 617"/>
                <a:gd name="T82" fmla="*/ 211 w 229"/>
                <a:gd name="T83" fmla="*/ 373 h 617"/>
                <a:gd name="T84" fmla="*/ 208 w 229"/>
                <a:gd name="T85" fmla="*/ 383 h 617"/>
                <a:gd name="T86" fmla="*/ 199 w 229"/>
                <a:gd name="T87" fmla="*/ 385 h 617"/>
                <a:gd name="T88" fmla="*/ 187 w 229"/>
                <a:gd name="T89" fmla="*/ 373 h 617"/>
                <a:gd name="T90" fmla="*/ 199 w 229"/>
                <a:gd name="T91" fmla="*/ 433 h 617"/>
                <a:gd name="T92" fmla="*/ 205 w 229"/>
                <a:gd name="T93" fmla="*/ 434 h 617"/>
                <a:gd name="T94" fmla="*/ 211 w 229"/>
                <a:gd name="T95" fmla="*/ 445 h 617"/>
                <a:gd name="T96" fmla="*/ 206 w 229"/>
                <a:gd name="T97" fmla="*/ 454 h 617"/>
                <a:gd name="T98" fmla="*/ 199 w 229"/>
                <a:gd name="T99" fmla="*/ 457 h 617"/>
                <a:gd name="T100" fmla="*/ 187 w 229"/>
                <a:gd name="T101" fmla="*/ 44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617">
                  <a:moveTo>
                    <a:pt x="64" y="588"/>
                  </a:moveTo>
                  <a:lnTo>
                    <a:pt x="64" y="588"/>
                  </a:lnTo>
                  <a:lnTo>
                    <a:pt x="62" y="577"/>
                  </a:lnTo>
                  <a:lnTo>
                    <a:pt x="62" y="577"/>
                  </a:lnTo>
                  <a:lnTo>
                    <a:pt x="60" y="570"/>
                  </a:lnTo>
                  <a:lnTo>
                    <a:pt x="60" y="570"/>
                  </a:lnTo>
                  <a:lnTo>
                    <a:pt x="58" y="568"/>
                  </a:lnTo>
                  <a:lnTo>
                    <a:pt x="57" y="566"/>
                  </a:lnTo>
                  <a:lnTo>
                    <a:pt x="57" y="566"/>
                  </a:lnTo>
                  <a:lnTo>
                    <a:pt x="57" y="559"/>
                  </a:lnTo>
                  <a:lnTo>
                    <a:pt x="57" y="550"/>
                  </a:lnTo>
                  <a:lnTo>
                    <a:pt x="59" y="531"/>
                  </a:lnTo>
                  <a:lnTo>
                    <a:pt x="59" y="531"/>
                  </a:lnTo>
                  <a:lnTo>
                    <a:pt x="59" y="492"/>
                  </a:lnTo>
                  <a:lnTo>
                    <a:pt x="60" y="471"/>
                  </a:lnTo>
                  <a:lnTo>
                    <a:pt x="60" y="471"/>
                  </a:lnTo>
                  <a:lnTo>
                    <a:pt x="63" y="412"/>
                  </a:lnTo>
                  <a:lnTo>
                    <a:pt x="64" y="369"/>
                  </a:lnTo>
                  <a:lnTo>
                    <a:pt x="64" y="348"/>
                  </a:lnTo>
                  <a:lnTo>
                    <a:pt x="63" y="333"/>
                  </a:lnTo>
                  <a:lnTo>
                    <a:pt x="63" y="333"/>
                  </a:lnTo>
                  <a:lnTo>
                    <a:pt x="62" y="319"/>
                  </a:lnTo>
                  <a:lnTo>
                    <a:pt x="62" y="300"/>
                  </a:lnTo>
                  <a:lnTo>
                    <a:pt x="63" y="257"/>
                  </a:lnTo>
                  <a:lnTo>
                    <a:pt x="67" y="220"/>
                  </a:lnTo>
                  <a:lnTo>
                    <a:pt x="69" y="206"/>
                  </a:lnTo>
                  <a:lnTo>
                    <a:pt x="72" y="197"/>
                  </a:lnTo>
                  <a:lnTo>
                    <a:pt x="72" y="197"/>
                  </a:lnTo>
                  <a:lnTo>
                    <a:pt x="75" y="195"/>
                  </a:lnTo>
                  <a:lnTo>
                    <a:pt x="77" y="193"/>
                  </a:lnTo>
                  <a:lnTo>
                    <a:pt x="80" y="192"/>
                  </a:lnTo>
                  <a:lnTo>
                    <a:pt x="80" y="192"/>
                  </a:lnTo>
                  <a:lnTo>
                    <a:pt x="82" y="192"/>
                  </a:lnTo>
                  <a:lnTo>
                    <a:pt x="85" y="195"/>
                  </a:lnTo>
                  <a:lnTo>
                    <a:pt x="87" y="200"/>
                  </a:lnTo>
                  <a:lnTo>
                    <a:pt x="90" y="207"/>
                  </a:lnTo>
                  <a:lnTo>
                    <a:pt x="92" y="218"/>
                  </a:lnTo>
                  <a:lnTo>
                    <a:pt x="94" y="224"/>
                  </a:lnTo>
                  <a:lnTo>
                    <a:pt x="94" y="224"/>
                  </a:lnTo>
                  <a:lnTo>
                    <a:pt x="99" y="241"/>
                  </a:lnTo>
                  <a:lnTo>
                    <a:pt x="99" y="241"/>
                  </a:lnTo>
                  <a:lnTo>
                    <a:pt x="103" y="254"/>
                  </a:lnTo>
                  <a:lnTo>
                    <a:pt x="104" y="260"/>
                  </a:lnTo>
                  <a:lnTo>
                    <a:pt x="104" y="264"/>
                  </a:lnTo>
                  <a:lnTo>
                    <a:pt x="104" y="268"/>
                  </a:lnTo>
                  <a:lnTo>
                    <a:pt x="104" y="268"/>
                  </a:lnTo>
                  <a:lnTo>
                    <a:pt x="103" y="282"/>
                  </a:lnTo>
                  <a:lnTo>
                    <a:pt x="103" y="297"/>
                  </a:lnTo>
                  <a:lnTo>
                    <a:pt x="103" y="297"/>
                  </a:lnTo>
                  <a:lnTo>
                    <a:pt x="103" y="309"/>
                  </a:lnTo>
                  <a:lnTo>
                    <a:pt x="101" y="324"/>
                  </a:lnTo>
                  <a:lnTo>
                    <a:pt x="101" y="324"/>
                  </a:lnTo>
                  <a:lnTo>
                    <a:pt x="99" y="350"/>
                  </a:lnTo>
                  <a:lnTo>
                    <a:pt x="99" y="350"/>
                  </a:lnTo>
                  <a:lnTo>
                    <a:pt x="95" y="379"/>
                  </a:lnTo>
                  <a:lnTo>
                    <a:pt x="87" y="419"/>
                  </a:lnTo>
                  <a:lnTo>
                    <a:pt x="87" y="419"/>
                  </a:lnTo>
                  <a:lnTo>
                    <a:pt x="82" y="454"/>
                  </a:lnTo>
                  <a:lnTo>
                    <a:pt x="82" y="454"/>
                  </a:lnTo>
                  <a:lnTo>
                    <a:pt x="76" y="488"/>
                  </a:lnTo>
                  <a:lnTo>
                    <a:pt x="76" y="488"/>
                  </a:lnTo>
                  <a:lnTo>
                    <a:pt x="72" y="508"/>
                  </a:lnTo>
                  <a:lnTo>
                    <a:pt x="68" y="533"/>
                  </a:lnTo>
                  <a:lnTo>
                    <a:pt x="68" y="533"/>
                  </a:lnTo>
                  <a:lnTo>
                    <a:pt x="69" y="562"/>
                  </a:lnTo>
                  <a:lnTo>
                    <a:pt x="69" y="562"/>
                  </a:lnTo>
                  <a:lnTo>
                    <a:pt x="73" y="563"/>
                  </a:lnTo>
                  <a:lnTo>
                    <a:pt x="73" y="563"/>
                  </a:lnTo>
                  <a:lnTo>
                    <a:pt x="96" y="567"/>
                  </a:lnTo>
                  <a:lnTo>
                    <a:pt x="112" y="568"/>
                  </a:lnTo>
                  <a:lnTo>
                    <a:pt x="127" y="568"/>
                  </a:lnTo>
                  <a:lnTo>
                    <a:pt x="127" y="568"/>
                  </a:lnTo>
                  <a:lnTo>
                    <a:pt x="127" y="568"/>
                  </a:lnTo>
                  <a:lnTo>
                    <a:pt x="142" y="568"/>
                  </a:lnTo>
                  <a:lnTo>
                    <a:pt x="156" y="566"/>
                  </a:lnTo>
                  <a:lnTo>
                    <a:pt x="171" y="563"/>
                  </a:lnTo>
                  <a:lnTo>
                    <a:pt x="182" y="559"/>
                  </a:lnTo>
                  <a:lnTo>
                    <a:pt x="192" y="553"/>
                  </a:lnTo>
                  <a:lnTo>
                    <a:pt x="201" y="547"/>
                  </a:lnTo>
                  <a:lnTo>
                    <a:pt x="208" y="539"/>
                  </a:lnTo>
                  <a:lnTo>
                    <a:pt x="214" y="530"/>
                  </a:lnTo>
                  <a:lnTo>
                    <a:pt x="214" y="530"/>
                  </a:lnTo>
                  <a:lnTo>
                    <a:pt x="217" y="525"/>
                  </a:lnTo>
                  <a:lnTo>
                    <a:pt x="217" y="525"/>
                  </a:lnTo>
                  <a:lnTo>
                    <a:pt x="218" y="522"/>
                  </a:lnTo>
                  <a:lnTo>
                    <a:pt x="218" y="522"/>
                  </a:lnTo>
                  <a:lnTo>
                    <a:pt x="219" y="518"/>
                  </a:lnTo>
                  <a:lnTo>
                    <a:pt x="219" y="518"/>
                  </a:lnTo>
                  <a:lnTo>
                    <a:pt x="222" y="509"/>
                  </a:lnTo>
                  <a:lnTo>
                    <a:pt x="224" y="499"/>
                  </a:lnTo>
                  <a:lnTo>
                    <a:pt x="224" y="499"/>
                  </a:lnTo>
                  <a:lnTo>
                    <a:pt x="227" y="472"/>
                  </a:lnTo>
                  <a:lnTo>
                    <a:pt x="228" y="444"/>
                  </a:lnTo>
                  <a:lnTo>
                    <a:pt x="229" y="416"/>
                  </a:lnTo>
                  <a:lnTo>
                    <a:pt x="229" y="388"/>
                  </a:lnTo>
                  <a:lnTo>
                    <a:pt x="229" y="358"/>
                  </a:lnTo>
                  <a:lnTo>
                    <a:pt x="228" y="330"/>
                  </a:lnTo>
                  <a:lnTo>
                    <a:pt x="226" y="302"/>
                  </a:lnTo>
                  <a:lnTo>
                    <a:pt x="222" y="275"/>
                  </a:lnTo>
                  <a:lnTo>
                    <a:pt x="222" y="275"/>
                  </a:lnTo>
                  <a:lnTo>
                    <a:pt x="220" y="265"/>
                  </a:lnTo>
                  <a:lnTo>
                    <a:pt x="220" y="265"/>
                  </a:lnTo>
                  <a:lnTo>
                    <a:pt x="218" y="261"/>
                  </a:lnTo>
                  <a:lnTo>
                    <a:pt x="218" y="261"/>
                  </a:lnTo>
                  <a:lnTo>
                    <a:pt x="214" y="255"/>
                  </a:lnTo>
                  <a:lnTo>
                    <a:pt x="214" y="255"/>
                  </a:lnTo>
                  <a:lnTo>
                    <a:pt x="214" y="255"/>
                  </a:lnTo>
                  <a:lnTo>
                    <a:pt x="213" y="252"/>
                  </a:lnTo>
                  <a:lnTo>
                    <a:pt x="213" y="252"/>
                  </a:lnTo>
                  <a:lnTo>
                    <a:pt x="211" y="248"/>
                  </a:lnTo>
                  <a:lnTo>
                    <a:pt x="211" y="248"/>
                  </a:lnTo>
                  <a:lnTo>
                    <a:pt x="208" y="243"/>
                  </a:lnTo>
                  <a:lnTo>
                    <a:pt x="208" y="243"/>
                  </a:lnTo>
                  <a:lnTo>
                    <a:pt x="194" y="218"/>
                  </a:lnTo>
                  <a:lnTo>
                    <a:pt x="176" y="179"/>
                  </a:lnTo>
                  <a:lnTo>
                    <a:pt x="150" y="126"/>
                  </a:lnTo>
                  <a:lnTo>
                    <a:pt x="150" y="126"/>
                  </a:lnTo>
                  <a:lnTo>
                    <a:pt x="139" y="95"/>
                  </a:lnTo>
                  <a:lnTo>
                    <a:pt x="131" y="78"/>
                  </a:lnTo>
                  <a:lnTo>
                    <a:pt x="124" y="65"/>
                  </a:lnTo>
                  <a:lnTo>
                    <a:pt x="124" y="65"/>
                  </a:lnTo>
                  <a:lnTo>
                    <a:pt x="121" y="58"/>
                  </a:lnTo>
                  <a:lnTo>
                    <a:pt x="119" y="53"/>
                  </a:lnTo>
                  <a:lnTo>
                    <a:pt x="118" y="47"/>
                  </a:lnTo>
                  <a:lnTo>
                    <a:pt x="119" y="45"/>
                  </a:lnTo>
                  <a:lnTo>
                    <a:pt x="132" y="33"/>
                  </a:lnTo>
                  <a:lnTo>
                    <a:pt x="122" y="30"/>
                  </a:lnTo>
                  <a:lnTo>
                    <a:pt x="122" y="28"/>
                  </a:lnTo>
                  <a:lnTo>
                    <a:pt x="122" y="28"/>
                  </a:lnTo>
                  <a:lnTo>
                    <a:pt x="119" y="21"/>
                  </a:lnTo>
                  <a:lnTo>
                    <a:pt x="119" y="13"/>
                  </a:lnTo>
                  <a:lnTo>
                    <a:pt x="121" y="6"/>
                  </a:lnTo>
                  <a:lnTo>
                    <a:pt x="122" y="0"/>
                  </a:lnTo>
                  <a:lnTo>
                    <a:pt x="122" y="0"/>
                  </a:lnTo>
                  <a:lnTo>
                    <a:pt x="107" y="5"/>
                  </a:lnTo>
                  <a:lnTo>
                    <a:pt x="104" y="5"/>
                  </a:lnTo>
                  <a:lnTo>
                    <a:pt x="104" y="5"/>
                  </a:lnTo>
                  <a:lnTo>
                    <a:pt x="85" y="10"/>
                  </a:lnTo>
                  <a:lnTo>
                    <a:pt x="73" y="15"/>
                  </a:lnTo>
                  <a:lnTo>
                    <a:pt x="64" y="21"/>
                  </a:lnTo>
                  <a:lnTo>
                    <a:pt x="64" y="21"/>
                  </a:lnTo>
                  <a:lnTo>
                    <a:pt x="57" y="23"/>
                  </a:lnTo>
                  <a:lnTo>
                    <a:pt x="50" y="26"/>
                  </a:lnTo>
                  <a:lnTo>
                    <a:pt x="50" y="26"/>
                  </a:lnTo>
                  <a:lnTo>
                    <a:pt x="45" y="27"/>
                  </a:lnTo>
                  <a:lnTo>
                    <a:pt x="41" y="28"/>
                  </a:lnTo>
                  <a:lnTo>
                    <a:pt x="37" y="31"/>
                  </a:lnTo>
                  <a:lnTo>
                    <a:pt x="35" y="36"/>
                  </a:lnTo>
                  <a:lnTo>
                    <a:pt x="35" y="36"/>
                  </a:lnTo>
                  <a:lnTo>
                    <a:pt x="32" y="47"/>
                  </a:lnTo>
                  <a:lnTo>
                    <a:pt x="27" y="72"/>
                  </a:lnTo>
                  <a:lnTo>
                    <a:pt x="21" y="113"/>
                  </a:lnTo>
                  <a:lnTo>
                    <a:pt x="13" y="169"/>
                  </a:lnTo>
                  <a:lnTo>
                    <a:pt x="7" y="246"/>
                  </a:lnTo>
                  <a:lnTo>
                    <a:pt x="4" y="292"/>
                  </a:lnTo>
                  <a:lnTo>
                    <a:pt x="3" y="343"/>
                  </a:lnTo>
                  <a:lnTo>
                    <a:pt x="2" y="401"/>
                  </a:lnTo>
                  <a:lnTo>
                    <a:pt x="0" y="463"/>
                  </a:lnTo>
                  <a:lnTo>
                    <a:pt x="0" y="534"/>
                  </a:lnTo>
                  <a:lnTo>
                    <a:pt x="2" y="609"/>
                  </a:lnTo>
                  <a:lnTo>
                    <a:pt x="2" y="609"/>
                  </a:lnTo>
                  <a:lnTo>
                    <a:pt x="12" y="613"/>
                  </a:lnTo>
                  <a:lnTo>
                    <a:pt x="21" y="616"/>
                  </a:lnTo>
                  <a:lnTo>
                    <a:pt x="30" y="617"/>
                  </a:lnTo>
                  <a:lnTo>
                    <a:pt x="30" y="617"/>
                  </a:lnTo>
                  <a:lnTo>
                    <a:pt x="39" y="616"/>
                  </a:lnTo>
                  <a:lnTo>
                    <a:pt x="49" y="613"/>
                  </a:lnTo>
                  <a:lnTo>
                    <a:pt x="49" y="613"/>
                  </a:lnTo>
                  <a:lnTo>
                    <a:pt x="60" y="609"/>
                  </a:lnTo>
                  <a:lnTo>
                    <a:pt x="64" y="607"/>
                  </a:lnTo>
                  <a:lnTo>
                    <a:pt x="66" y="604"/>
                  </a:lnTo>
                  <a:lnTo>
                    <a:pt x="67" y="600"/>
                  </a:lnTo>
                  <a:lnTo>
                    <a:pt x="67" y="598"/>
                  </a:lnTo>
                  <a:lnTo>
                    <a:pt x="64" y="588"/>
                  </a:lnTo>
                  <a:close/>
                  <a:moveTo>
                    <a:pt x="199" y="293"/>
                  </a:moveTo>
                  <a:lnTo>
                    <a:pt x="199" y="293"/>
                  </a:lnTo>
                  <a:lnTo>
                    <a:pt x="203" y="293"/>
                  </a:lnTo>
                  <a:lnTo>
                    <a:pt x="205" y="294"/>
                  </a:lnTo>
                  <a:lnTo>
                    <a:pt x="205" y="294"/>
                  </a:lnTo>
                  <a:lnTo>
                    <a:pt x="209" y="298"/>
                  </a:lnTo>
                  <a:lnTo>
                    <a:pt x="209" y="298"/>
                  </a:lnTo>
                  <a:lnTo>
                    <a:pt x="211" y="301"/>
                  </a:lnTo>
                  <a:lnTo>
                    <a:pt x="211" y="305"/>
                  </a:lnTo>
                  <a:lnTo>
                    <a:pt x="211" y="305"/>
                  </a:lnTo>
                  <a:lnTo>
                    <a:pt x="210" y="310"/>
                  </a:lnTo>
                  <a:lnTo>
                    <a:pt x="208" y="314"/>
                  </a:lnTo>
                  <a:lnTo>
                    <a:pt x="208" y="314"/>
                  </a:lnTo>
                  <a:lnTo>
                    <a:pt x="203" y="316"/>
                  </a:lnTo>
                  <a:lnTo>
                    <a:pt x="203" y="316"/>
                  </a:lnTo>
                  <a:lnTo>
                    <a:pt x="199" y="318"/>
                  </a:lnTo>
                  <a:lnTo>
                    <a:pt x="199" y="318"/>
                  </a:lnTo>
                  <a:lnTo>
                    <a:pt x="195" y="316"/>
                  </a:lnTo>
                  <a:lnTo>
                    <a:pt x="191" y="314"/>
                  </a:lnTo>
                  <a:lnTo>
                    <a:pt x="188" y="310"/>
                  </a:lnTo>
                  <a:lnTo>
                    <a:pt x="187" y="305"/>
                  </a:lnTo>
                  <a:lnTo>
                    <a:pt x="187" y="305"/>
                  </a:lnTo>
                  <a:lnTo>
                    <a:pt x="188" y="300"/>
                  </a:lnTo>
                  <a:lnTo>
                    <a:pt x="191" y="296"/>
                  </a:lnTo>
                  <a:lnTo>
                    <a:pt x="195" y="293"/>
                  </a:lnTo>
                  <a:lnTo>
                    <a:pt x="199" y="293"/>
                  </a:lnTo>
                  <a:close/>
                  <a:moveTo>
                    <a:pt x="199" y="361"/>
                  </a:moveTo>
                  <a:lnTo>
                    <a:pt x="200" y="361"/>
                  </a:lnTo>
                  <a:lnTo>
                    <a:pt x="200" y="361"/>
                  </a:lnTo>
                  <a:lnTo>
                    <a:pt x="205" y="362"/>
                  </a:lnTo>
                  <a:lnTo>
                    <a:pt x="205" y="362"/>
                  </a:lnTo>
                  <a:lnTo>
                    <a:pt x="208" y="364"/>
                  </a:lnTo>
                  <a:lnTo>
                    <a:pt x="209" y="366"/>
                  </a:lnTo>
                  <a:lnTo>
                    <a:pt x="209" y="366"/>
                  </a:lnTo>
                  <a:lnTo>
                    <a:pt x="211" y="370"/>
                  </a:lnTo>
                  <a:lnTo>
                    <a:pt x="211" y="373"/>
                  </a:lnTo>
                  <a:lnTo>
                    <a:pt x="211" y="373"/>
                  </a:lnTo>
                  <a:lnTo>
                    <a:pt x="211" y="376"/>
                  </a:lnTo>
                  <a:lnTo>
                    <a:pt x="209" y="380"/>
                  </a:lnTo>
                  <a:lnTo>
                    <a:pt x="209" y="380"/>
                  </a:lnTo>
                  <a:lnTo>
                    <a:pt x="208" y="383"/>
                  </a:lnTo>
                  <a:lnTo>
                    <a:pt x="205" y="384"/>
                  </a:lnTo>
                  <a:lnTo>
                    <a:pt x="205" y="384"/>
                  </a:lnTo>
                  <a:lnTo>
                    <a:pt x="200" y="385"/>
                  </a:lnTo>
                  <a:lnTo>
                    <a:pt x="199" y="385"/>
                  </a:lnTo>
                  <a:lnTo>
                    <a:pt x="199" y="385"/>
                  </a:lnTo>
                  <a:lnTo>
                    <a:pt x="195" y="384"/>
                  </a:lnTo>
                  <a:lnTo>
                    <a:pt x="191" y="382"/>
                  </a:lnTo>
                  <a:lnTo>
                    <a:pt x="188" y="378"/>
                  </a:lnTo>
                  <a:lnTo>
                    <a:pt x="187" y="373"/>
                  </a:lnTo>
                  <a:lnTo>
                    <a:pt x="187" y="373"/>
                  </a:lnTo>
                  <a:lnTo>
                    <a:pt x="188" y="369"/>
                  </a:lnTo>
                  <a:lnTo>
                    <a:pt x="191" y="365"/>
                  </a:lnTo>
                  <a:lnTo>
                    <a:pt x="195" y="362"/>
                  </a:lnTo>
                  <a:lnTo>
                    <a:pt x="199" y="361"/>
                  </a:lnTo>
                  <a:close/>
                  <a:moveTo>
                    <a:pt x="199" y="433"/>
                  </a:moveTo>
                  <a:lnTo>
                    <a:pt x="199" y="433"/>
                  </a:lnTo>
                  <a:lnTo>
                    <a:pt x="201" y="433"/>
                  </a:lnTo>
                  <a:lnTo>
                    <a:pt x="201" y="433"/>
                  </a:lnTo>
                  <a:lnTo>
                    <a:pt x="205" y="434"/>
                  </a:lnTo>
                  <a:lnTo>
                    <a:pt x="205" y="434"/>
                  </a:lnTo>
                  <a:lnTo>
                    <a:pt x="208" y="437"/>
                  </a:lnTo>
                  <a:lnTo>
                    <a:pt x="210" y="439"/>
                  </a:lnTo>
                  <a:lnTo>
                    <a:pt x="210" y="439"/>
                  </a:lnTo>
                  <a:lnTo>
                    <a:pt x="211" y="442"/>
                  </a:lnTo>
                  <a:lnTo>
                    <a:pt x="211" y="445"/>
                  </a:lnTo>
                  <a:lnTo>
                    <a:pt x="211" y="445"/>
                  </a:lnTo>
                  <a:lnTo>
                    <a:pt x="210" y="449"/>
                  </a:lnTo>
                  <a:lnTo>
                    <a:pt x="210" y="449"/>
                  </a:lnTo>
                  <a:lnTo>
                    <a:pt x="209" y="453"/>
                  </a:lnTo>
                  <a:lnTo>
                    <a:pt x="206" y="454"/>
                  </a:lnTo>
                  <a:lnTo>
                    <a:pt x="206" y="454"/>
                  </a:lnTo>
                  <a:lnTo>
                    <a:pt x="203" y="457"/>
                  </a:lnTo>
                  <a:lnTo>
                    <a:pt x="203" y="457"/>
                  </a:lnTo>
                  <a:lnTo>
                    <a:pt x="199" y="457"/>
                  </a:lnTo>
                  <a:lnTo>
                    <a:pt x="199" y="457"/>
                  </a:lnTo>
                  <a:lnTo>
                    <a:pt x="195" y="457"/>
                  </a:lnTo>
                  <a:lnTo>
                    <a:pt x="191" y="454"/>
                  </a:lnTo>
                  <a:lnTo>
                    <a:pt x="188" y="449"/>
                  </a:lnTo>
                  <a:lnTo>
                    <a:pt x="187" y="445"/>
                  </a:lnTo>
                  <a:lnTo>
                    <a:pt x="187" y="445"/>
                  </a:lnTo>
                  <a:lnTo>
                    <a:pt x="188" y="440"/>
                  </a:lnTo>
                  <a:lnTo>
                    <a:pt x="191" y="437"/>
                  </a:lnTo>
                  <a:lnTo>
                    <a:pt x="195" y="434"/>
                  </a:lnTo>
                  <a:lnTo>
                    <a:pt x="199" y="433"/>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69" name="Freeform 1407">
              <a:extLst>
                <a:ext uri="{FF2B5EF4-FFF2-40B4-BE49-F238E27FC236}">
                  <a16:creationId xmlns:a16="http://schemas.microsoft.com/office/drawing/2014/main" xmlns="" id="{30160113-4030-4D8E-BA70-FF0FD298FCCF}"/>
                </a:ext>
              </a:extLst>
            </p:cNvPr>
            <p:cNvSpPr>
              <a:spLocks/>
            </p:cNvSpPr>
            <p:nvPr/>
          </p:nvSpPr>
          <p:spPr bwMode="auto">
            <a:xfrm>
              <a:off x="8535988" y="4208463"/>
              <a:ext cx="180975" cy="488950"/>
            </a:xfrm>
            <a:custGeom>
              <a:avLst/>
              <a:gdLst>
                <a:gd name="T0" fmla="*/ 62 w 229"/>
                <a:gd name="T1" fmla="*/ 577 h 617"/>
                <a:gd name="T2" fmla="*/ 60 w 229"/>
                <a:gd name="T3" fmla="*/ 570 h 617"/>
                <a:gd name="T4" fmla="*/ 57 w 229"/>
                <a:gd name="T5" fmla="*/ 566 h 617"/>
                <a:gd name="T6" fmla="*/ 59 w 229"/>
                <a:gd name="T7" fmla="*/ 531 h 617"/>
                <a:gd name="T8" fmla="*/ 60 w 229"/>
                <a:gd name="T9" fmla="*/ 471 h 617"/>
                <a:gd name="T10" fmla="*/ 64 w 229"/>
                <a:gd name="T11" fmla="*/ 369 h 617"/>
                <a:gd name="T12" fmla="*/ 63 w 229"/>
                <a:gd name="T13" fmla="*/ 333 h 617"/>
                <a:gd name="T14" fmla="*/ 63 w 229"/>
                <a:gd name="T15" fmla="*/ 257 h 617"/>
                <a:gd name="T16" fmla="*/ 72 w 229"/>
                <a:gd name="T17" fmla="*/ 197 h 617"/>
                <a:gd name="T18" fmla="*/ 77 w 229"/>
                <a:gd name="T19" fmla="*/ 193 h 617"/>
                <a:gd name="T20" fmla="*/ 82 w 229"/>
                <a:gd name="T21" fmla="*/ 192 h 617"/>
                <a:gd name="T22" fmla="*/ 90 w 229"/>
                <a:gd name="T23" fmla="*/ 207 h 617"/>
                <a:gd name="T24" fmla="*/ 94 w 229"/>
                <a:gd name="T25" fmla="*/ 224 h 617"/>
                <a:gd name="T26" fmla="*/ 103 w 229"/>
                <a:gd name="T27" fmla="*/ 254 h 617"/>
                <a:gd name="T28" fmla="*/ 104 w 229"/>
                <a:gd name="T29" fmla="*/ 268 h 617"/>
                <a:gd name="T30" fmla="*/ 103 w 229"/>
                <a:gd name="T31" fmla="*/ 297 h 617"/>
                <a:gd name="T32" fmla="*/ 101 w 229"/>
                <a:gd name="T33" fmla="*/ 324 h 617"/>
                <a:gd name="T34" fmla="*/ 99 w 229"/>
                <a:gd name="T35" fmla="*/ 350 h 617"/>
                <a:gd name="T36" fmla="*/ 87 w 229"/>
                <a:gd name="T37" fmla="*/ 419 h 617"/>
                <a:gd name="T38" fmla="*/ 76 w 229"/>
                <a:gd name="T39" fmla="*/ 488 h 617"/>
                <a:gd name="T40" fmla="*/ 68 w 229"/>
                <a:gd name="T41" fmla="*/ 533 h 617"/>
                <a:gd name="T42" fmla="*/ 69 w 229"/>
                <a:gd name="T43" fmla="*/ 562 h 617"/>
                <a:gd name="T44" fmla="*/ 96 w 229"/>
                <a:gd name="T45" fmla="*/ 567 h 617"/>
                <a:gd name="T46" fmla="*/ 127 w 229"/>
                <a:gd name="T47" fmla="*/ 568 h 617"/>
                <a:gd name="T48" fmla="*/ 156 w 229"/>
                <a:gd name="T49" fmla="*/ 566 h 617"/>
                <a:gd name="T50" fmla="*/ 192 w 229"/>
                <a:gd name="T51" fmla="*/ 553 h 617"/>
                <a:gd name="T52" fmla="*/ 214 w 229"/>
                <a:gd name="T53" fmla="*/ 530 h 617"/>
                <a:gd name="T54" fmla="*/ 217 w 229"/>
                <a:gd name="T55" fmla="*/ 525 h 617"/>
                <a:gd name="T56" fmla="*/ 219 w 229"/>
                <a:gd name="T57" fmla="*/ 518 h 617"/>
                <a:gd name="T58" fmla="*/ 224 w 229"/>
                <a:gd name="T59" fmla="*/ 499 h 617"/>
                <a:gd name="T60" fmla="*/ 228 w 229"/>
                <a:gd name="T61" fmla="*/ 444 h 617"/>
                <a:gd name="T62" fmla="*/ 229 w 229"/>
                <a:gd name="T63" fmla="*/ 358 h 617"/>
                <a:gd name="T64" fmla="*/ 222 w 229"/>
                <a:gd name="T65" fmla="*/ 275 h 617"/>
                <a:gd name="T66" fmla="*/ 220 w 229"/>
                <a:gd name="T67" fmla="*/ 265 h 617"/>
                <a:gd name="T68" fmla="*/ 214 w 229"/>
                <a:gd name="T69" fmla="*/ 255 h 617"/>
                <a:gd name="T70" fmla="*/ 213 w 229"/>
                <a:gd name="T71" fmla="*/ 252 h 617"/>
                <a:gd name="T72" fmla="*/ 211 w 229"/>
                <a:gd name="T73" fmla="*/ 248 h 617"/>
                <a:gd name="T74" fmla="*/ 194 w 229"/>
                <a:gd name="T75" fmla="*/ 218 h 617"/>
                <a:gd name="T76" fmla="*/ 150 w 229"/>
                <a:gd name="T77" fmla="*/ 126 h 617"/>
                <a:gd name="T78" fmla="*/ 124 w 229"/>
                <a:gd name="T79" fmla="*/ 65 h 617"/>
                <a:gd name="T80" fmla="*/ 119 w 229"/>
                <a:gd name="T81" fmla="*/ 53 h 617"/>
                <a:gd name="T82" fmla="*/ 132 w 229"/>
                <a:gd name="T83" fmla="*/ 33 h 617"/>
                <a:gd name="T84" fmla="*/ 122 w 229"/>
                <a:gd name="T85" fmla="*/ 28 h 617"/>
                <a:gd name="T86" fmla="*/ 121 w 229"/>
                <a:gd name="T87" fmla="*/ 6 h 617"/>
                <a:gd name="T88" fmla="*/ 107 w 229"/>
                <a:gd name="T89" fmla="*/ 5 h 617"/>
                <a:gd name="T90" fmla="*/ 85 w 229"/>
                <a:gd name="T91" fmla="*/ 10 h 617"/>
                <a:gd name="T92" fmla="*/ 64 w 229"/>
                <a:gd name="T93" fmla="*/ 21 h 617"/>
                <a:gd name="T94" fmla="*/ 50 w 229"/>
                <a:gd name="T95" fmla="*/ 26 h 617"/>
                <a:gd name="T96" fmla="*/ 37 w 229"/>
                <a:gd name="T97" fmla="*/ 31 h 617"/>
                <a:gd name="T98" fmla="*/ 32 w 229"/>
                <a:gd name="T99" fmla="*/ 47 h 617"/>
                <a:gd name="T100" fmla="*/ 13 w 229"/>
                <a:gd name="T101" fmla="*/ 169 h 617"/>
                <a:gd name="T102" fmla="*/ 3 w 229"/>
                <a:gd name="T103" fmla="*/ 343 h 617"/>
                <a:gd name="T104" fmla="*/ 0 w 229"/>
                <a:gd name="T105" fmla="*/ 534 h 617"/>
                <a:gd name="T106" fmla="*/ 12 w 229"/>
                <a:gd name="T107" fmla="*/ 613 h 617"/>
                <a:gd name="T108" fmla="*/ 30 w 229"/>
                <a:gd name="T109" fmla="*/ 617 h 617"/>
                <a:gd name="T110" fmla="*/ 49 w 229"/>
                <a:gd name="T111" fmla="*/ 613 h 617"/>
                <a:gd name="T112" fmla="*/ 66 w 229"/>
                <a:gd name="T113" fmla="*/ 604 h 617"/>
                <a:gd name="T114" fmla="*/ 64 w 229"/>
                <a:gd name="T115" fmla="*/ 58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9" h="617">
                  <a:moveTo>
                    <a:pt x="64" y="588"/>
                  </a:moveTo>
                  <a:lnTo>
                    <a:pt x="64" y="588"/>
                  </a:lnTo>
                  <a:lnTo>
                    <a:pt x="62" y="577"/>
                  </a:lnTo>
                  <a:lnTo>
                    <a:pt x="62" y="577"/>
                  </a:lnTo>
                  <a:lnTo>
                    <a:pt x="60" y="570"/>
                  </a:lnTo>
                  <a:lnTo>
                    <a:pt x="60" y="570"/>
                  </a:lnTo>
                  <a:lnTo>
                    <a:pt x="58" y="568"/>
                  </a:lnTo>
                  <a:lnTo>
                    <a:pt x="57" y="566"/>
                  </a:lnTo>
                  <a:lnTo>
                    <a:pt x="57" y="566"/>
                  </a:lnTo>
                  <a:lnTo>
                    <a:pt x="57" y="559"/>
                  </a:lnTo>
                  <a:lnTo>
                    <a:pt x="57" y="550"/>
                  </a:lnTo>
                  <a:lnTo>
                    <a:pt x="59" y="531"/>
                  </a:lnTo>
                  <a:lnTo>
                    <a:pt x="59" y="531"/>
                  </a:lnTo>
                  <a:lnTo>
                    <a:pt x="59" y="492"/>
                  </a:lnTo>
                  <a:lnTo>
                    <a:pt x="60" y="471"/>
                  </a:lnTo>
                  <a:lnTo>
                    <a:pt x="60" y="471"/>
                  </a:lnTo>
                  <a:lnTo>
                    <a:pt x="63" y="412"/>
                  </a:lnTo>
                  <a:lnTo>
                    <a:pt x="64" y="369"/>
                  </a:lnTo>
                  <a:lnTo>
                    <a:pt x="64" y="348"/>
                  </a:lnTo>
                  <a:lnTo>
                    <a:pt x="63" y="333"/>
                  </a:lnTo>
                  <a:lnTo>
                    <a:pt x="63" y="333"/>
                  </a:lnTo>
                  <a:lnTo>
                    <a:pt x="62" y="319"/>
                  </a:lnTo>
                  <a:lnTo>
                    <a:pt x="62" y="300"/>
                  </a:lnTo>
                  <a:lnTo>
                    <a:pt x="63" y="257"/>
                  </a:lnTo>
                  <a:lnTo>
                    <a:pt x="67" y="220"/>
                  </a:lnTo>
                  <a:lnTo>
                    <a:pt x="69" y="206"/>
                  </a:lnTo>
                  <a:lnTo>
                    <a:pt x="72" y="197"/>
                  </a:lnTo>
                  <a:lnTo>
                    <a:pt x="72" y="197"/>
                  </a:lnTo>
                  <a:lnTo>
                    <a:pt x="75" y="195"/>
                  </a:lnTo>
                  <a:lnTo>
                    <a:pt x="77" y="193"/>
                  </a:lnTo>
                  <a:lnTo>
                    <a:pt x="80" y="192"/>
                  </a:lnTo>
                  <a:lnTo>
                    <a:pt x="80" y="192"/>
                  </a:lnTo>
                  <a:lnTo>
                    <a:pt x="82" y="192"/>
                  </a:lnTo>
                  <a:lnTo>
                    <a:pt x="85" y="195"/>
                  </a:lnTo>
                  <a:lnTo>
                    <a:pt x="87" y="200"/>
                  </a:lnTo>
                  <a:lnTo>
                    <a:pt x="90" y="207"/>
                  </a:lnTo>
                  <a:lnTo>
                    <a:pt x="92" y="218"/>
                  </a:lnTo>
                  <a:lnTo>
                    <a:pt x="94" y="224"/>
                  </a:lnTo>
                  <a:lnTo>
                    <a:pt x="94" y="224"/>
                  </a:lnTo>
                  <a:lnTo>
                    <a:pt x="99" y="241"/>
                  </a:lnTo>
                  <a:lnTo>
                    <a:pt x="99" y="241"/>
                  </a:lnTo>
                  <a:lnTo>
                    <a:pt x="103" y="254"/>
                  </a:lnTo>
                  <a:lnTo>
                    <a:pt x="104" y="260"/>
                  </a:lnTo>
                  <a:lnTo>
                    <a:pt x="104" y="264"/>
                  </a:lnTo>
                  <a:lnTo>
                    <a:pt x="104" y="268"/>
                  </a:lnTo>
                  <a:lnTo>
                    <a:pt x="104" y="268"/>
                  </a:lnTo>
                  <a:lnTo>
                    <a:pt x="103" y="282"/>
                  </a:lnTo>
                  <a:lnTo>
                    <a:pt x="103" y="297"/>
                  </a:lnTo>
                  <a:lnTo>
                    <a:pt x="103" y="297"/>
                  </a:lnTo>
                  <a:lnTo>
                    <a:pt x="103" y="309"/>
                  </a:lnTo>
                  <a:lnTo>
                    <a:pt x="101" y="324"/>
                  </a:lnTo>
                  <a:lnTo>
                    <a:pt x="101" y="324"/>
                  </a:lnTo>
                  <a:lnTo>
                    <a:pt x="99" y="350"/>
                  </a:lnTo>
                  <a:lnTo>
                    <a:pt x="99" y="350"/>
                  </a:lnTo>
                  <a:lnTo>
                    <a:pt x="95" y="379"/>
                  </a:lnTo>
                  <a:lnTo>
                    <a:pt x="87" y="419"/>
                  </a:lnTo>
                  <a:lnTo>
                    <a:pt x="87" y="419"/>
                  </a:lnTo>
                  <a:lnTo>
                    <a:pt x="82" y="454"/>
                  </a:lnTo>
                  <a:lnTo>
                    <a:pt x="82" y="454"/>
                  </a:lnTo>
                  <a:lnTo>
                    <a:pt x="76" y="488"/>
                  </a:lnTo>
                  <a:lnTo>
                    <a:pt x="76" y="488"/>
                  </a:lnTo>
                  <a:lnTo>
                    <a:pt x="72" y="508"/>
                  </a:lnTo>
                  <a:lnTo>
                    <a:pt x="68" y="533"/>
                  </a:lnTo>
                  <a:lnTo>
                    <a:pt x="68" y="533"/>
                  </a:lnTo>
                  <a:lnTo>
                    <a:pt x="69" y="562"/>
                  </a:lnTo>
                  <a:lnTo>
                    <a:pt x="69" y="562"/>
                  </a:lnTo>
                  <a:lnTo>
                    <a:pt x="73" y="563"/>
                  </a:lnTo>
                  <a:lnTo>
                    <a:pt x="73" y="563"/>
                  </a:lnTo>
                  <a:lnTo>
                    <a:pt x="96" y="567"/>
                  </a:lnTo>
                  <a:lnTo>
                    <a:pt x="112" y="568"/>
                  </a:lnTo>
                  <a:lnTo>
                    <a:pt x="127" y="568"/>
                  </a:lnTo>
                  <a:lnTo>
                    <a:pt x="127" y="568"/>
                  </a:lnTo>
                  <a:lnTo>
                    <a:pt x="127" y="568"/>
                  </a:lnTo>
                  <a:lnTo>
                    <a:pt x="142" y="568"/>
                  </a:lnTo>
                  <a:lnTo>
                    <a:pt x="156" y="566"/>
                  </a:lnTo>
                  <a:lnTo>
                    <a:pt x="171" y="563"/>
                  </a:lnTo>
                  <a:lnTo>
                    <a:pt x="182" y="559"/>
                  </a:lnTo>
                  <a:lnTo>
                    <a:pt x="192" y="553"/>
                  </a:lnTo>
                  <a:lnTo>
                    <a:pt x="201" y="547"/>
                  </a:lnTo>
                  <a:lnTo>
                    <a:pt x="208" y="539"/>
                  </a:lnTo>
                  <a:lnTo>
                    <a:pt x="214" y="530"/>
                  </a:lnTo>
                  <a:lnTo>
                    <a:pt x="214" y="530"/>
                  </a:lnTo>
                  <a:lnTo>
                    <a:pt x="217" y="525"/>
                  </a:lnTo>
                  <a:lnTo>
                    <a:pt x="217" y="525"/>
                  </a:lnTo>
                  <a:lnTo>
                    <a:pt x="218" y="522"/>
                  </a:lnTo>
                  <a:lnTo>
                    <a:pt x="218" y="522"/>
                  </a:lnTo>
                  <a:lnTo>
                    <a:pt x="219" y="518"/>
                  </a:lnTo>
                  <a:lnTo>
                    <a:pt x="219" y="518"/>
                  </a:lnTo>
                  <a:lnTo>
                    <a:pt x="222" y="509"/>
                  </a:lnTo>
                  <a:lnTo>
                    <a:pt x="224" y="499"/>
                  </a:lnTo>
                  <a:lnTo>
                    <a:pt x="224" y="499"/>
                  </a:lnTo>
                  <a:lnTo>
                    <a:pt x="227" y="472"/>
                  </a:lnTo>
                  <a:lnTo>
                    <a:pt x="228" y="444"/>
                  </a:lnTo>
                  <a:lnTo>
                    <a:pt x="229" y="416"/>
                  </a:lnTo>
                  <a:lnTo>
                    <a:pt x="229" y="388"/>
                  </a:lnTo>
                  <a:lnTo>
                    <a:pt x="229" y="358"/>
                  </a:lnTo>
                  <a:lnTo>
                    <a:pt x="228" y="330"/>
                  </a:lnTo>
                  <a:lnTo>
                    <a:pt x="226" y="302"/>
                  </a:lnTo>
                  <a:lnTo>
                    <a:pt x="222" y="275"/>
                  </a:lnTo>
                  <a:lnTo>
                    <a:pt x="222" y="275"/>
                  </a:lnTo>
                  <a:lnTo>
                    <a:pt x="220" y="265"/>
                  </a:lnTo>
                  <a:lnTo>
                    <a:pt x="220" y="265"/>
                  </a:lnTo>
                  <a:lnTo>
                    <a:pt x="218" y="261"/>
                  </a:lnTo>
                  <a:lnTo>
                    <a:pt x="218" y="261"/>
                  </a:lnTo>
                  <a:lnTo>
                    <a:pt x="214" y="255"/>
                  </a:lnTo>
                  <a:lnTo>
                    <a:pt x="214" y="255"/>
                  </a:lnTo>
                  <a:lnTo>
                    <a:pt x="214" y="255"/>
                  </a:lnTo>
                  <a:lnTo>
                    <a:pt x="213" y="252"/>
                  </a:lnTo>
                  <a:lnTo>
                    <a:pt x="213" y="252"/>
                  </a:lnTo>
                  <a:lnTo>
                    <a:pt x="211" y="248"/>
                  </a:lnTo>
                  <a:lnTo>
                    <a:pt x="211" y="248"/>
                  </a:lnTo>
                  <a:lnTo>
                    <a:pt x="208" y="243"/>
                  </a:lnTo>
                  <a:lnTo>
                    <a:pt x="208" y="243"/>
                  </a:lnTo>
                  <a:lnTo>
                    <a:pt x="194" y="218"/>
                  </a:lnTo>
                  <a:lnTo>
                    <a:pt x="176" y="179"/>
                  </a:lnTo>
                  <a:lnTo>
                    <a:pt x="150" y="126"/>
                  </a:lnTo>
                  <a:lnTo>
                    <a:pt x="150" y="126"/>
                  </a:lnTo>
                  <a:lnTo>
                    <a:pt x="139" y="95"/>
                  </a:lnTo>
                  <a:lnTo>
                    <a:pt x="131" y="78"/>
                  </a:lnTo>
                  <a:lnTo>
                    <a:pt x="124" y="65"/>
                  </a:lnTo>
                  <a:lnTo>
                    <a:pt x="124" y="65"/>
                  </a:lnTo>
                  <a:lnTo>
                    <a:pt x="121" y="58"/>
                  </a:lnTo>
                  <a:lnTo>
                    <a:pt x="119" y="53"/>
                  </a:lnTo>
                  <a:lnTo>
                    <a:pt x="118" y="47"/>
                  </a:lnTo>
                  <a:lnTo>
                    <a:pt x="119" y="45"/>
                  </a:lnTo>
                  <a:lnTo>
                    <a:pt x="132" y="33"/>
                  </a:lnTo>
                  <a:lnTo>
                    <a:pt x="122" y="30"/>
                  </a:lnTo>
                  <a:lnTo>
                    <a:pt x="122" y="28"/>
                  </a:lnTo>
                  <a:lnTo>
                    <a:pt x="122" y="28"/>
                  </a:lnTo>
                  <a:lnTo>
                    <a:pt x="119" y="21"/>
                  </a:lnTo>
                  <a:lnTo>
                    <a:pt x="119" y="13"/>
                  </a:lnTo>
                  <a:lnTo>
                    <a:pt x="121" y="6"/>
                  </a:lnTo>
                  <a:lnTo>
                    <a:pt x="122" y="0"/>
                  </a:lnTo>
                  <a:lnTo>
                    <a:pt x="122" y="0"/>
                  </a:lnTo>
                  <a:lnTo>
                    <a:pt x="107" y="5"/>
                  </a:lnTo>
                  <a:lnTo>
                    <a:pt x="104" y="5"/>
                  </a:lnTo>
                  <a:lnTo>
                    <a:pt x="104" y="5"/>
                  </a:lnTo>
                  <a:lnTo>
                    <a:pt x="85" y="10"/>
                  </a:lnTo>
                  <a:lnTo>
                    <a:pt x="73" y="15"/>
                  </a:lnTo>
                  <a:lnTo>
                    <a:pt x="64" y="21"/>
                  </a:lnTo>
                  <a:lnTo>
                    <a:pt x="64" y="21"/>
                  </a:lnTo>
                  <a:lnTo>
                    <a:pt x="57" y="23"/>
                  </a:lnTo>
                  <a:lnTo>
                    <a:pt x="50" y="26"/>
                  </a:lnTo>
                  <a:lnTo>
                    <a:pt x="50" y="26"/>
                  </a:lnTo>
                  <a:lnTo>
                    <a:pt x="45" y="27"/>
                  </a:lnTo>
                  <a:lnTo>
                    <a:pt x="41" y="28"/>
                  </a:lnTo>
                  <a:lnTo>
                    <a:pt x="37" y="31"/>
                  </a:lnTo>
                  <a:lnTo>
                    <a:pt x="35" y="36"/>
                  </a:lnTo>
                  <a:lnTo>
                    <a:pt x="35" y="36"/>
                  </a:lnTo>
                  <a:lnTo>
                    <a:pt x="32" y="47"/>
                  </a:lnTo>
                  <a:lnTo>
                    <a:pt x="27" y="72"/>
                  </a:lnTo>
                  <a:lnTo>
                    <a:pt x="21" y="113"/>
                  </a:lnTo>
                  <a:lnTo>
                    <a:pt x="13" y="169"/>
                  </a:lnTo>
                  <a:lnTo>
                    <a:pt x="7" y="246"/>
                  </a:lnTo>
                  <a:lnTo>
                    <a:pt x="4" y="292"/>
                  </a:lnTo>
                  <a:lnTo>
                    <a:pt x="3" y="343"/>
                  </a:lnTo>
                  <a:lnTo>
                    <a:pt x="2" y="401"/>
                  </a:lnTo>
                  <a:lnTo>
                    <a:pt x="0" y="463"/>
                  </a:lnTo>
                  <a:lnTo>
                    <a:pt x="0" y="534"/>
                  </a:lnTo>
                  <a:lnTo>
                    <a:pt x="2" y="609"/>
                  </a:lnTo>
                  <a:lnTo>
                    <a:pt x="2" y="609"/>
                  </a:lnTo>
                  <a:lnTo>
                    <a:pt x="12" y="613"/>
                  </a:lnTo>
                  <a:lnTo>
                    <a:pt x="21" y="616"/>
                  </a:lnTo>
                  <a:lnTo>
                    <a:pt x="30" y="617"/>
                  </a:lnTo>
                  <a:lnTo>
                    <a:pt x="30" y="617"/>
                  </a:lnTo>
                  <a:lnTo>
                    <a:pt x="39" y="616"/>
                  </a:lnTo>
                  <a:lnTo>
                    <a:pt x="49" y="613"/>
                  </a:lnTo>
                  <a:lnTo>
                    <a:pt x="49" y="613"/>
                  </a:lnTo>
                  <a:lnTo>
                    <a:pt x="60" y="609"/>
                  </a:lnTo>
                  <a:lnTo>
                    <a:pt x="64" y="607"/>
                  </a:lnTo>
                  <a:lnTo>
                    <a:pt x="66" y="604"/>
                  </a:lnTo>
                  <a:lnTo>
                    <a:pt x="67" y="600"/>
                  </a:lnTo>
                  <a:lnTo>
                    <a:pt x="67" y="598"/>
                  </a:lnTo>
                  <a:lnTo>
                    <a:pt x="64" y="588"/>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70" name="Freeform 1408">
              <a:extLst>
                <a:ext uri="{FF2B5EF4-FFF2-40B4-BE49-F238E27FC236}">
                  <a16:creationId xmlns:a16="http://schemas.microsoft.com/office/drawing/2014/main" xmlns="" id="{EAF91E59-F2E8-49EC-9DCF-8080F4952C54}"/>
                </a:ext>
              </a:extLst>
            </p:cNvPr>
            <p:cNvSpPr>
              <a:spLocks/>
            </p:cNvSpPr>
            <p:nvPr/>
          </p:nvSpPr>
          <p:spPr bwMode="auto">
            <a:xfrm>
              <a:off x="8683626" y="4440238"/>
              <a:ext cx="19050" cy="19050"/>
            </a:xfrm>
            <a:custGeom>
              <a:avLst/>
              <a:gdLst>
                <a:gd name="T0" fmla="*/ 12 w 24"/>
                <a:gd name="T1" fmla="*/ 0 h 25"/>
                <a:gd name="T2" fmla="*/ 12 w 24"/>
                <a:gd name="T3" fmla="*/ 0 h 25"/>
                <a:gd name="T4" fmla="*/ 16 w 24"/>
                <a:gd name="T5" fmla="*/ 0 h 25"/>
                <a:gd name="T6" fmla="*/ 18 w 24"/>
                <a:gd name="T7" fmla="*/ 1 h 25"/>
                <a:gd name="T8" fmla="*/ 18 w 24"/>
                <a:gd name="T9" fmla="*/ 1 h 25"/>
                <a:gd name="T10" fmla="*/ 22 w 24"/>
                <a:gd name="T11" fmla="*/ 5 h 25"/>
                <a:gd name="T12" fmla="*/ 22 w 24"/>
                <a:gd name="T13" fmla="*/ 5 h 25"/>
                <a:gd name="T14" fmla="*/ 24 w 24"/>
                <a:gd name="T15" fmla="*/ 8 h 25"/>
                <a:gd name="T16" fmla="*/ 24 w 24"/>
                <a:gd name="T17" fmla="*/ 12 h 25"/>
                <a:gd name="T18" fmla="*/ 24 w 24"/>
                <a:gd name="T19" fmla="*/ 12 h 25"/>
                <a:gd name="T20" fmla="*/ 23 w 24"/>
                <a:gd name="T21" fmla="*/ 17 h 25"/>
                <a:gd name="T22" fmla="*/ 21 w 24"/>
                <a:gd name="T23" fmla="*/ 21 h 25"/>
                <a:gd name="T24" fmla="*/ 21 w 24"/>
                <a:gd name="T25" fmla="*/ 21 h 25"/>
                <a:gd name="T26" fmla="*/ 16 w 24"/>
                <a:gd name="T27" fmla="*/ 23 h 25"/>
                <a:gd name="T28" fmla="*/ 16 w 24"/>
                <a:gd name="T29" fmla="*/ 23 h 25"/>
                <a:gd name="T30" fmla="*/ 12 w 24"/>
                <a:gd name="T31" fmla="*/ 25 h 25"/>
                <a:gd name="T32" fmla="*/ 12 w 24"/>
                <a:gd name="T33" fmla="*/ 25 h 25"/>
                <a:gd name="T34" fmla="*/ 8 w 24"/>
                <a:gd name="T35" fmla="*/ 23 h 25"/>
                <a:gd name="T36" fmla="*/ 4 w 24"/>
                <a:gd name="T37" fmla="*/ 21 h 25"/>
                <a:gd name="T38" fmla="*/ 1 w 24"/>
                <a:gd name="T39" fmla="*/ 17 h 25"/>
                <a:gd name="T40" fmla="*/ 0 w 24"/>
                <a:gd name="T41" fmla="*/ 12 h 25"/>
                <a:gd name="T42" fmla="*/ 0 w 24"/>
                <a:gd name="T43" fmla="*/ 12 h 25"/>
                <a:gd name="T44" fmla="*/ 1 w 24"/>
                <a:gd name="T45" fmla="*/ 7 h 25"/>
                <a:gd name="T46" fmla="*/ 4 w 24"/>
                <a:gd name="T47" fmla="*/ 3 h 25"/>
                <a:gd name="T48" fmla="*/ 8 w 24"/>
                <a:gd name="T49" fmla="*/ 0 h 25"/>
                <a:gd name="T50" fmla="*/ 12 w 24"/>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 h="25">
                  <a:moveTo>
                    <a:pt x="12" y="0"/>
                  </a:moveTo>
                  <a:lnTo>
                    <a:pt x="12" y="0"/>
                  </a:lnTo>
                  <a:lnTo>
                    <a:pt x="16" y="0"/>
                  </a:lnTo>
                  <a:lnTo>
                    <a:pt x="18" y="1"/>
                  </a:lnTo>
                  <a:lnTo>
                    <a:pt x="18" y="1"/>
                  </a:lnTo>
                  <a:lnTo>
                    <a:pt x="22" y="5"/>
                  </a:lnTo>
                  <a:lnTo>
                    <a:pt x="22" y="5"/>
                  </a:lnTo>
                  <a:lnTo>
                    <a:pt x="24" y="8"/>
                  </a:lnTo>
                  <a:lnTo>
                    <a:pt x="24" y="12"/>
                  </a:lnTo>
                  <a:lnTo>
                    <a:pt x="24" y="12"/>
                  </a:lnTo>
                  <a:lnTo>
                    <a:pt x="23" y="17"/>
                  </a:lnTo>
                  <a:lnTo>
                    <a:pt x="21" y="21"/>
                  </a:lnTo>
                  <a:lnTo>
                    <a:pt x="21" y="21"/>
                  </a:lnTo>
                  <a:lnTo>
                    <a:pt x="16" y="23"/>
                  </a:lnTo>
                  <a:lnTo>
                    <a:pt x="16" y="23"/>
                  </a:lnTo>
                  <a:lnTo>
                    <a:pt x="12" y="25"/>
                  </a:lnTo>
                  <a:lnTo>
                    <a:pt x="12" y="25"/>
                  </a:lnTo>
                  <a:lnTo>
                    <a:pt x="8" y="23"/>
                  </a:lnTo>
                  <a:lnTo>
                    <a:pt x="4" y="21"/>
                  </a:lnTo>
                  <a:lnTo>
                    <a:pt x="1" y="17"/>
                  </a:lnTo>
                  <a:lnTo>
                    <a:pt x="0" y="12"/>
                  </a:lnTo>
                  <a:lnTo>
                    <a:pt x="0" y="12"/>
                  </a:lnTo>
                  <a:lnTo>
                    <a:pt x="1" y="7"/>
                  </a:lnTo>
                  <a:lnTo>
                    <a:pt x="4" y="3"/>
                  </a:lnTo>
                  <a:lnTo>
                    <a:pt x="8" y="0"/>
                  </a:lnTo>
                  <a:lnTo>
                    <a:pt x="12" y="0"/>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71" name="Freeform 1409">
              <a:extLst>
                <a:ext uri="{FF2B5EF4-FFF2-40B4-BE49-F238E27FC236}">
                  <a16:creationId xmlns:a16="http://schemas.microsoft.com/office/drawing/2014/main" xmlns="" id="{5F188535-705C-414B-9810-02725D770BB7}"/>
                </a:ext>
              </a:extLst>
            </p:cNvPr>
            <p:cNvSpPr>
              <a:spLocks/>
            </p:cNvSpPr>
            <p:nvPr/>
          </p:nvSpPr>
          <p:spPr bwMode="auto">
            <a:xfrm>
              <a:off x="8683626" y="4494213"/>
              <a:ext cx="19050" cy="19050"/>
            </a:xfrm>
            <a:custGeom>
              <a:avLst/>
              <a:gdLst>
                <a:gd name="T0" fmla="*/ 12 w 24"/>
                <a:gd name="T1" fmla="*/ 0 h 24"/>
                <a:gd name="T2" fmla="*/ 13 w 24"/>
                <a:gd name="T3" fmla="*/ 0 h 24"/>
                <a:gd name="T4" fmla="*/ 13 w 24"/>
                <a:gd name="T5" fmla="*/ 0 h 24"/>
                <a:gd name="T6" fmla="*/ 18 w 24"/>
                <a:gd name="T7" fmla="*/ 1 h 24"/>
                <a:gd name="T8" fmla="*/ 18 w 24"/>
                <a:gd name="T9" fmla="*/ 1 h 24"/>
                <a:gd name="T10" fmla="*/ 21 w 24"/>
                <a:gd name="T11" fmla="*/ 3 h 24"/>
                <a:gd name="T12" fmla="*/ 22 w 24"/>
                <a:gd name="T13" fmla="*/ 5 h 24"/>
                <a:gd name="T14" fmla="*/ 22 w 24"/>
                <a:gd name="T15" fmla="*/ 5 h 24"/>
                <a:gd name="T16" fmla="*/ 24 w 24"/>
                <a:gd name="T17" fmla="*/ 9 h 24"/>
                <a:gd name="T18" fmla="*/ 24 w 24"/>
                <a:gd name="T19" fmla="*/ 12 h 24"/>
                <a:gd name="T20" fmla="*/ 24 w 24"/>
                <a:gd name="T21" fmla="*/ 12 h 24"/>
                <a:gd name="T22" fmla="*/ 24 w 24"/>
                <a:gd name="T23" fmla="*/ 15 h 24"/>
                <a:gd name="T24" fmla="*/ 22 w 24"/>
                <a:gd name="T25" fmla="*/ 19 h 24"/>
                <a:gd name="T26" fmla="*/ 22 w 24"/>
                <a:gd name="T27" fmla="*/ 19 h 24"/>
                <a:gd name="T28" fmla="*/ 21 w 24"/>
                <a:gd name="T29" fmla="*/ 22 h 24"/>
                <a:gd name="T30" fmla="*/ 18 w 24"/>
                <a:gd name="T31" fmla="*/ 23 h 24"/>
                <a:gd name="T32" fmla="*/ 18 w 24"/>
                <a:gd name="T33" fmla="*/ 23 h 24"/>
                <a:gd name="T34" fmla="*/ 13 w 24"/>
                <a:gd name="T35" fmla="*/ 24 h 24"/>
                <a:gd name="T36" fmla="*/ 12 w 24"/>
                <a:gd name="T37" fmla="*/ 24 h 24"/>
                <a:gd name="T38" fmla="*/ 12 w 24"/>
                <a:gd name="T39" fmla="*/ 24 h 24"/>
                <a:gd name="T40" fmla="*/ 8 w 24"/>
                <a:gd name="T41" fmla="*/ 23 h 24"/>
                <a:gd name="T42" fmla="*/ 4 w 24"/>
                <a:gd name="T43" fmla="*/ 21 h 24"/>
                <a:gd name="T44" fmla="*/ 1 w 24"/>
                <a:gd name="T45" fmla="*/ 17 h 24"/>
                <a:gd name="T46" fmla="*/ 0 w 24"/>
                <a:gd name="T47" fmla="*/ 12 h 24"/>
                <a:gd name="T48" fmla="*/ 0 w 24"/>
                <a:gd name="T49" fmla="*/ 12 h 24"/>
                <a:gd name="T50" fmla="*/ 1 w 24"/>
                <a:gd name="T51" fmla="*/ 8 h 24"/>
                <a:gd name="T52" fmla="*/ 4 w 24"/>
                <a:gd name="T53" fmla="*/ 4 h 24"/>
                <a:gd name="T54" fmla="*/ 8 w 24"/>
                <a:gd name="T55" fmla="*/ 1 h 24"/>
                <a:gd name="T56" fmla="*/ 12 w 24"/>
                <a:gd name="T5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4">
                  <a:moveTo>
                    <a:pt x="12" y="0"/>
                  </a:moveTo>
                  <a:lnTo>
                    <a:pt x="13" y="0"/>
                  </a:lnTo>
                  <a:lnTo>
                    <a:pt x="13" y="0"/>
                  </a:lnTo>
                  <a:lnTo>
                    <a:pt x="18" y="1"/>
                  </a:lnTo>
                  <a:lnTo>
                    <a:pt x="18" y="1"/>
                  </a:lnTo>
                  <a:lnTo>
                    <a:pt x="21" y="3"/>
                  </a:lnTo>
                  <a:lnTo>
                    <a:pt x="22" y="5"/>
                  </a:lnTo>
                  <a:lnTo>
                    <a:pt x="22" y="5"/>
                  </a:lnTo>
                  <a:lnTo>
                    <a:pt x="24" y="9"/>
                  </a:lnTo>
                  <a:lnTo>
                    <a:pt x="24" y="12"/>
                  </a:lnTo>
                  <a:lnTo>
                    <a:pt x="24" y="12"/>
                  </a:lnTo>
                  <a:lnTo>
                    <a:pt x="24" y="15"/>
                  </a:lnTo>
                  <a:lnTo>
                    <a:pt x="22" y="19"/>
                  </a:lnTo>
                  <a:lnTo>
                    <a:pt x="22" y="19"/>
                  </a:lnTo>
                  <a:lnTo>
                    <a:pt x="21" y="22"/>
                  </a:lnTo>
                  <a:lnTo>
                    <a:pt x="18" y="23"/>
                  </a:lnTo>
                  <a:lnTo>
                    <a:pt x="18" y="23"/>
                  </a:lnTo>
                  <a:lnTo>
                    <a:pt x="13" y="24"/>
                  </a:lnTo>
                  <a:lnTo>
                    <a:pt x="12" y="24"/>
                  </a:lnTo>
                  <a:lnTo>
                    <a:pt x="12" y="24"/>
                  </a:lnTo>
                  <a:lnTo>
                    <a:pt x="8" y="23"/>
                  </a:lnTo>
                  <a:lnTo>
                    <a:pt x="4" y="21"/>
                  </a:lnTo>
                  <a:lnTo>
                    <a:pt x="1" y="17"/>
                  </a:lnTo>
                  <a:lnTo>
                    <a:pt x="0" y="12"/>
                  </a:lnTo>
                  <a:lnTo>
                    <a:pt x="0" y="12"/>
                  </a:lnTo>
                  <a:lnTo>
                    <a:pt x="1" y="8"/>
                  </a:lnTo>
                  <a:lnTo>
                    <a:pt x="4" y="4"/>
                  </a:lnTo>
                  <a:lnTo>
                    <a:pt x="8" y="1"/>
                  </a:lnTo>
                  <a:lnTo>
                    <a:pt x="12" y="0"/>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72" name="Freeform 1410">
              <a:extLst>
                <a:ext uri="{FF2B5EF4-FFF2-40B4-BE49-F238E27FC236}">
                  <a16:creationId xmlns:a16="http://schemas.microsoft.com/office/drawing/2014/main" xmlns="" id="{619FBED0-ED4F-491C-AFCA-E37C3FBA78DB}"/>
                </a:ext>
              </a:extLst>
            </p:cNvPr>
            <p:cNvSpPr>
              <a:spLocks/>
            </p:cNvSpPr>
            <p:nvPr/>
          </p:nvSpPr>
          <p:spPr bwMode="auto">
            <a:xfrm>
              <a:off x="8683626" y="4551363"/>
              <a:ext cx="19050" cy="19050"/>
            </a:xfrm>
            <a:custGeom>
              <a:avLst/>
              <a:gdLst>
                <a:gd name="T0" fmla="*/ 12 w 24"/>
                <a:gd name="T1" fmla="*/ 0 h 24"/>
                <a:gd name="T2" fmla="*/ 12 w 24"/>
                <a:gd name="T3" fmla="*/ 0 h 24"/>
                <a:gd name="T4" fmla="*/ 14 w 24"/>
                <a:gd name="T5" fmla="*/ 0 h 24"/>
                <a:gd name="T6" fmla="*/ 14 w 24"/>
                <a:gd name="T7" fmla="*/ 0 h 24"/>
                <a:gd name="T8" fmla="*/ 18 w 24"/>
                <a:gd name="T9" fmla="*/ 1 h 24"/>
                <a:gd name="T10" fmla="*/ 18 w 24"/>
                <a:gd name="T11" fmla="*/ 1 h 24"/>
                <a:gd name="T12" fmla="*/ 21 w 24"/>
                <a:gd name="T13" fmla="*/ 4 h 24"/>
                <a:gd name="T14" fmla="*/ 23 w 24"/>
                <a:gd name="T15" fmla="*/ 6 h 24"/>
                <a:gd name="T16" fmla="*/ 23 w 24"/>
                <a:gd name="T17" fmla="*/ 6 h 24"/>
                <a:gd name="T18" fmla="*/ 24 w 24"/>
                <a:gd name="T19" fmla="*/ 9 h 24"/>
                <a:gd name="T20" fmla="*/ 24 w 24"/>
                <a:gd name="T21" fmla="*/ 12 h 24"/>
                <a:gd name="T22" fmla="*/ 24 w 24"/>
                <a:gd name="T23" fmla="*/ 12 h 24"/>
                <a:gd name="T24" fmla="*/ 23 w 24"/>
                <a:gd name="T25" fmla="*/ 16 h 24"/>
                <a:gd name="T26" fmla="*/ 23 w 24"/>
                <a:gd name="T27" fmla="*/ 16 h 24"/>
                <a:gd name="T28" fmla="*/ 22 w 24"/>
                <a:gd name="T29" fmla="*/ 20 h 24"/>
                <a:gd name="T30" fmla="*/ 19 w 24"/>
                <a:gd name="T31" fmla="*/ 21 h 24"/>
                <a:gd name="T32" fmla="*/ 19 w 24"/>
                <a:gd name="T33" fmla="*/ 21 h 24"/>
                <a:gd name="T34" fmla="*/ 16 w 24"/>
                <a:gd name="T35" fmla="*/ 24 h 24"/>
                <a:gd name="T36" fmla="*/ 16 w 24"/>
                <a:gd name="T37" fmla="*/ 24 h 24"/>
                <a:gd name="T38" fmla="*/ 12 w 24"/>
                <a:gd name="T39" fmla="*/ 24 h 24"/>
                <a:gd name="T40" fmla="*/ 12 w 24"/>
                <a:gd name="T41" fmla="*/ 24 h 24"/>
                <a:gd name="T42" fmla="*/ 8 w 24"/>
                <a:gd name="T43" fmla="*/ 24 h 24"/>
                <a:gd name="T44" fmla="*/ 4 w 24"/>
                <a:gd name="T45" fmla="*/ 21 h 24"/>
                <a:gd name="T46" fmla="*/ 1 w 24"/>
                <a:gd name="T47" fmla="*/ 16 h 24"/>
                <a:gd name="T48" fmla="*/ 0 w 24"/>
                <a:gd name="T49" fmla="*/ 12 h 24"/>
                <a:gd name="T50" fmla="*/ 0 w 24"/>
                <a:gd name="T51" fmla="*/ 12 h 24"/>
                <a:gd name="T52" fmla="*/ 1 w 24"/>
                <a:gd name="T53" fmla="*/ 7 h 24"/>
                <a:gd name="T54" fmla="*/ 4 w 24"/>
                <a:gd name="T55" fmla="*/ 4 h 24"/>
                <a:gd name="T56" fmla="*/ 8 w 24"/>
                <a:gd name="T57" fmla="*/ 1 h 24"/>
                <a:gd name="T58" fmla="*/ 12 w 24"/>
                <a:gd name="T5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4">
                  <a:moveTo>
                    <a:pt x="12" y="0"/>
                  </a:moveTo>
                  <a:lnTo>
                    <a:pt x="12" y="0"/>
                  </a:lnTo>
                  <a:lnTo>
                    <a:pt x="14" y="0"/>
                  </a:lnTo>
                  <a:lnTo>
                    <a:pt x="14" y="0"/>
                  </a:lnTo>
                  <a:lnTo>
                    <a:pt x="18" y="1"/>
                  </a:lnTo>
                  <a:lnTo>
                    <a:pt x="18" y="1"/>
                  </a:lnTo>
                  <a:lnTo>
                    <a:pt x="21" y="4"/>
                  </a:lnTo>
                  <a:lnTo>
                    <a:pt x="23" y="6"/>
                  </a:lnTo>
                  <a:lnTo>
                    <a:pt x="23" y="6"/>
                  </a:lnTo>
                  <a:lnTo>
                    <a:pt x="24" y="9"/>
                  </a:lnTo>
                  <a:lnTo>
                    <a:pt x="24" y="12"/>
                  </a:lnTo>
                  <a:lnTo>
                    <a:pt x="24" y="12"/>
                  </a:lnTo>
                  <a:lnTo>
                    <a:pt x="23" y="16"/>
                  </a:lnTo>
                  <a:lnTo>
                    <a:pt x="23" y="16"/>
                  </a:lnTo>
                  <a:lnTo>
                    <a:pt x="22" y="20"/>
                  </a:lnTo>
                  <a:lnTo>
                    <a:pt x="19" y="21"/>
                  </a:lnTo>
                  <a:lnTo>
                    <a:pt x="19" y="21"/>
                  </a:lnTo>
                  <a:lnTo>
                    <a:pt x="16" y="24"/>
                  </a:lnTo>
                  <a:lnTo>
                    <a:pt x="16" y="24"/>
                  </a:lnTo>
                  <a:lnTo>
                    <a:pt x="12" y="24"/>
                  </a:lnTo>
                  <a:lnTo>
                    <a:pt x="12" y="24"/>
                  </a:lnTo>
                  <a:lnTo>
                    <a:pt x="8" y="24"/>
                  </a:lnTo>
                  <a:lnTo>
                    <a:pt x="4" y="21"/>
                  </a:lnTo>
                  <a:lnTo>
                    <a:pt x="1" y="16"/>
                  </a:lnTo>
                  <a:lnTo>
                    <a:pt x="0" y="12"/>
                  </a:lnTo>
                  <a:lnTo>
                    <a:pt x="0" y="12"/>
                  </a:lnTo>
                  <a:lnTo>
                    <a:pt x="1" y="7"/>
                  </a:lnTo>
                  <a:lnTo>
                    <a:pt x="4" y="4"/>
                  </a:lnTo>
                  <a:lnTo>
                    <a:pt x="8" y="1"/>
                  </a:lnTo>
                  <a:lnTo>
                    <a:pt x="12" y="0"/>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73" name="Freeform 1412">
              <a:extLst>
                <a:ext uri="{FF2B5EF4-FFF2-40B4-BE49-F238E27FC236}">
                  <a16:creationId xmlns:a16="http://schemas.microsoft.com/office/drawing/2014/main" xmlns="" id="{112260F9-AEF2-425B-8223-E36658A6F178}"/>
                </a:ext>
              </a:extLst>
            </p:cNvPr>
            <p:cNvSpPr>
              <a:spLocks/>
            </p:cNvSpPr>
            <p:nvPr/>
          </p:nvSpPr>
          <p:spPr bwMode="auto">
            <a:xfrm>
              <a:off x="8637588" y="4179888"/>
              <a:ext cx="69850" cy="219075"/>
            </a:xfrm>
            <a:custGeom>
              <a:avLst/>
              <a:gdLst>
                <a:gd name="T0" fmla="*/ 26 w 90"/>
                <a:gd name="T1" fmla="*/ 12 h 278"/>
                <a:gd name="T2" fmla="*/ 26 w 90"/>
                <a:gd name="T3" fmla="*/ 12 h 278"/>
                <a:gd name="T4" fmla="*/ 23 w 90"/>
                <a:gd name="T5" fmla="*/ 17 h 278"/>
                <a:gd name="T6" fmla="*/ 19 w 90"/>
                <a:gd name="T7" fmla="*/ 22 h 278"/>
                <a:gd name="T8" fmla="*/ 11 w 90"/>
                <a:gd name="T9" fmla="*/ 28 h 278"/>
                <a:gd name="T10" fmla="*/ 11 w 90"/>
                <a:gd name="T11" fmla="*/ 28 h 278"/>
                <a:gd name="T12" fmla="*/ 8 w 90"/>
                <a:gd name="T13" fmla="*/ 32 h 278"/>
                <a:gd name="T14" fmla="*/ 3 w 90"/>
                <a:gd name="T15" fmla="*/ 39 h 278"/>
                <a:gd name="T16" fmla="*/ 2 w 90"/>
                <a:gd name="T17" fmla="*/ 42 h 278"/>
                <a:gd name="T18" fmla="*/ 0 w 90"/>
                <a:gd name="T19" fmla="*/ 48 h 278"/>
                <a:gd name="T20" fmla="*/ 0 w 90"/>
                <a:gd name="T21" fmla="*/ 53 h 278"/>
                <a:gd name="T22" fmla="*/ 0 w 90"/>
                <a:gd name="T23" fmla="*/ 58 h 278"/>
                <a:gd name="T24" fmla="*/ 21 w 90"/>
                <a:gd name="T25" fmla="*/ 66 h 278"/>
                <a:gd name="T26" fmla="*/ 0 w 90"/>
                <a:gd name="T27" fmla="*/ 85 h 278"/>
                <a:gd name="T28" fmla="*/ 0 w 90"/>
                <a:gd name="T29" fmla="*/ 85 h 278"/>
                <a:gd name="T30" fmla="*/ 0 w 90"/>
                <a:gd name="T31" fmla="*/ 89 h 278"/>
                <a:gd name="T32" fmla="*/ 5 w 90"/>
                <a:gd name="T33" fmla="*/ 96 h 278"/>
                <a:gd name="T34" fmla="*/ 5 w 90"/>
                <a:gd name="T35" fmla="*/ 96 h 278"/>
                <a:gd name="T36" fmla="*/ 12 w 90"/>
                <a:gd name="T37" fmla="*/ 110 h 278"/>
                <a:gd name="T38" fmla="*/ 19 w 90"/>
                <a:gd name="T39" fmla="*/ 128 h 278"/>
                <a:gd name="T40" fmla="*/ 31 w 90"/>
                <a:gd name="T41" fmla="*/ 158 h 278"/>
                <a:gd name="T42" fmla="*/ 31 w 90"/>
                <a:gd name="T43" fmla="*/ 158 h 278"/>
                <a:gd name="T44" fmla="*/ 54 w 90"/>
                <a:gd name="T45" fmla="*/ 208 h 278"/>
                <a:gd name="T46" fmla="*/ 72 w 90"/>
                <a:gd name="T47" fmla="*/ 243 h 278"/>
                <a:gd name="T48" fmla="*/ 85 w 90"/>
                <a:gd name="T49" fmla="*/ 270 h 278"/>
                <a:gd name="T50" fmla="*/ 85 w 90"/>
                <a:gd name="T51" fmla="*/ 270 h 278"/>
                <a:gd name="T52" fmla="*/ 87 w 90"/>
                <a:gd name="T53" fmla="*/ 274 h 278"/>
                <a:gd name="T54" fmla="*/ 87 w 90"/>
                <a:gd name="T55" fmla="*/ 274 h 278"/>
                <a:gd name="T56" fmla="*/ 89 w 90"/>
                <a:gd name="T57" fmla="*/ 277 h 278"/>
                <a:gd name="T58" fmla="*/ 89 w 90"/>
                <a:gd name="T59" fmla="*/ 277 h 278"/>
                <a:gd name="T60" fmla="*/ 90 w 90"/>
                <a:gd name="T61" fmla="*/ 278 h 278"/>
                <a:gd name="T62" fmla="*/ 90 w 90"/>
                <a:gd name="T63" fmla="*/ 278 h 278"/>
                <a:gd name="T64" fmla="*/ 89 w 90"/>
                <a:gd name="T65" fmla="*/ 275 h 278"/>
                <a:gd name="T66" fmla="*/ 89 w 90"/>
                <a:gd name="T67" fmla="*/ 275 h 278"/>
                <a:gd name="T68" fmla="*/ 87 w 90"/>
                <a:gd name="T69" fmla="*/ 261 h 278"/>
                <a:gd name="T70" fmla="*/ 87 w 90"/>
                <a:gd name="T71" fmla="*/ 261 h 278"/>
                <a:gd name="T72" fmla="*/ 80 w 90"/>
                <a:gd name="T73" fmla="*/ 227 h 278"/>
                <a:gd name="T74" fmla="*/ 77 w 90"/>
                <a:gd name="T75" fmla="*/ 220 h 278"/>
                <a:gd name="T76" fmla="*/ 77 w 90"/>
                <a:gd name="T77" fmla="*/ 220 h 278"/>
                <a:gd name="T78" fmla="*/ 58 w 90"/>
                <a:gd name="T79" fmla="*/ 141 h 278"/>
                <a:gd name="T80" fmla="*/ 44 w 90"/>
                <a:gd name="T81" fmla="*/ 77 h 278"/>
                <a:gd name="T82" fmla="*/ 39 w 90"/>
                <a:gd name="T83" fmla="*/ 51 h 278"/>
                <a:gd name="T84" fmla="*/ 36 w 90"/>
                <a:gd name="T85" fmla="*/ 30 h 278"/>
                <a:gd name="T86" fmla="*/ 34 w 90"/>
                <a:gd name="T87" fmla="*/ 13 h 278"/>
                <a:gd name="T88" fmla="*/ 34 w 90"/>
                <a:gd name="T89" fmla="*/ 0 h 278"/>
                <a:gd name="T90" fmla="*/ 34 w 90"/>
                <a:gd name="T91" fmla="*/ 0 h 278"/>
                <a:gd name="T92" fmla="*/ 30 w 90"/>
                <a:gd name="T93" fmla="*/ 5 h 278"/>
                <a:gd name="T94" fmla="*/ 26 w 90"/>
                <a:gd name="T95"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 h="278">
                  <a:moveTo>
                    <a:pt x="26" y="12"/>
                  </a:moveTo>
                  <a:lnTo>
                    <a:pt x="26" y="12"/>
                  </a:lnTo>
                  <a:lnTo>
                    <a:pt x="23" y="17"/>
                  </a:lnTo>
                  <a:lnTo>
                    <a:pt x="19" y="22"/>
                  </a:lnTo>
                  <a:lnTo>
                    <a:pt x="11" y="28"/>
                  </a:lnTo>
                  <a:lnTo>
                    <a:pt x="11" y="28"/>
                  </a:lnTo>
                  <a:lnTo>
                    <a:pt x="8" y="32"/>
                  </a:lnTo>
                  <a:lnTo>
                    <a:pt x="3" y="39"/>
                  </a:lnTo>
                  <a:lnTo>
                    <a:pt x="2" y="42"/>
                  </a:lnTo>
                  <a:lnTo>
                    <a:pt x="0" y="48"/>
                  </a:lnTo>
                  <a:lnTo>
                    <a:pt x="0" y="53"/>
                  </a:lnTo>
                  <a:lnTo>
                    <a:pt x="0" y="58"/>
                  </a:lnTo>
                  <a:lnTo>
                    <a:pt x="21" y="66"/>
                  </a:lnTo>
                  <a:lnTo>
                    <a:pt x="0" y="85"/>
                  </a:lnTo>
                  <a:lnTo>
                    <a:pt x="0" y="85"/>
                  </a:lnTo>
                  <a:lnTo>
                    <a:pt x="0" y="89"/>
                  </a:lnTo>
                  <a:lnTo>
                    <a:pt x="5" y="96"/>
                  </a:lnTo>
                  <a:lnTo>
                    <a:pt x="5" y="96"/>
                  </a:lnTo>
                  <a:lnTo>
                    <a:pt x="12" y="110"/>
                  </a:lnTo>
                  <a:lnTo>
                    <a:pt x="19" y="128"/>
                  </a:lnTo>
                  <a:lnTo>
                    <a:pt x="31" y="158"/>
                  </a:lnTo>
                  <a:lnTo>
                    <a:pt x="31" y="158"/>
                  </a:lnTo>
                  <a:lnTo>
                    <a:pt x="54" y="208"/>
                  </a:lnTo>
                  <a:lnTo>
                    <a:pt x="72" y="243"/>
                  </a:lnTo>
                  <a:lnTo>
                    <a:pt x="85" y="270"/>
                  </a:lnTo>
                  <a:lnTo>
                    <a:pt x="85" y="270"/>
                  </a:lnTo>
                  <a:lnTo>
                    <a:pt x="87" y="274"/>
                  </a:lnTo>
                  <a:lnTo>
                    <a:pt x="87" y="274"/>
                  </a:lnTo>
                  <a:lnTo>
                    <a:pt x="89" y="277"/>
                  </a:lnTo>
                  <a:lnTo>
                    <a:pt x="89" y="277"/>
                  </a:lnTo>
                  <a:lnTo>
                    <a:pt x="90" y="278"/>
                  </a:lnTo>
                  <a:lnTo>
                    <a:pt x="90" y="278"/>
                  </a:lnTo>
                  <a:lnTo>
                    <a:pt x="89" y="275"/>
                  </a:lnTo>
                  <a:lnTo>
                    <a:pt x="89" y="275"/>
                  </a:lnTo>
                  <a:lnTo>
                    <a:pt x="87" y="261"/>
                  </a:lnTo>
                  <a:lnTo>
                    <a:pt x="87" y="261"/>
                  </a:lnTo>
                  <a:lnTo>
                    <a:pt x="80" y="227"/>
                  </a:lnTo>
                  <a:lnTo>
                    <a:pt x="77" y="220"/>
                  </a:lnTo>
                  <a:lnTo>
                    <a:pt x="77" y="220"/>
                  </a:lnTo>
                  <a:lnTo>
                    <a:pt x="58" y="141"/>
                  </a:lnTo>
                  <a:lnTo>
                    <a:pt x="44" y="77"/>
                  </a:lnTo>
                  <a:lnTo>
                    <a:pt x="39" y="51"/>
                  </a:lnTo>
                  <a:lnTo>
                    <a:pt x="36" y="30"/>
                  </a:lnTo>
                  <a:lnTo>
                    <a:pt x="34" y="13"/>
                  </a:lnTo>
                  <a:lnTo>
                    <a:pt x="34" y="0"/>
                  </a:lnTo>
                  <a:lnTo>
                    <a:pt x="34" y="0"/>
                  </a:lnTo>
                  <a:lnTo>
                    <a:pt x="30" y="5"/>
                  </a:lnTo>
                  <a:lnTo>
                    <a:pt x="26" y="12"/>
                  </a:lnTo>
                  <a:close/>
                </a:path>
              </a:pathLst>
            </a:custGeom>
            <a:grpFill/>
            <a:ln>
              <a:noFill/>
            </a:ln>
            <a:extLst/>
          </p:spPr>
          <p:txBody>
            <a:bodyPr/>
            <a:lstStyle/>
            <a:p>
              <a:pPr eaLnBrk="1" fontAlgn="auto" hangingPunct="1">
                <a:spcBef>
                  <a:spcPts val="0"/>
                </a:spcBef>
                <a:spcAft>
                  <a:spcPts val="0"/>
                </a:spcAft>
                <a:defRPr/>
              </a:pPr>
              <a:endParaRPr lang="en-US">
                <a:latin typeface="+mn-lt"/>
              </a:endParaRPr>
            </a:p>
          </p:txBody>
        </p:sp>
        <p:sp>
          <p:nvSpPr>
            <p:cNvPr id="74" name="Freeform 1413">
              <a:extLst>
                <a:ext uri="{FF2B5EF4-FFF2-40B4-BE49-F238E27FC236}">
                  <a16:creationId xmlns:a16="http://schemas.microsoft.com/office/drawing/2014/main" xmlns="" id="{053874CD-5DBC-4AE1-ADF9-7DBF7749E08D}"/>
                </a:ext>
              </a:extLst>
            </p:cNvPr>
            <p:cNvSpPr>
              <a:spLocks/>
            </p:cNvSpPr>
            <p:nvPr/>
          </p:nvSpPr>
          <p:spPr bwMode="auto">
            <a:xfrm>
              <a:off x="8637588" y="4179888"/>
              <a:ext cx="69850" cy="219075"/>
            </a:xfrm>
            <a:custGeom>
              <a:avLst/>
              <a:gdLst>
                <a:gd name="T0" fmla="*/ 26 w 90"/>
                <a:gd name="T1" fmla="*/ 12 h 278"/>
                <a:gd name="T2" fmla="*/ 26 w 90"/>
                <a:gd name="T3" fmla="*/ 12 h 278"/>
                <a:gd name="T4" fmla="*/ 23 w 90"/>
                <a:gd name="T5" fmla="*/ 17 h 278"/>
                <a:gd name="T6" fmla="*/ 19 w 90"/>
                <a:gd name="T7" fmla="*/ 22 h 278"/>
                <a:gd name="T8" fmla="*/ 11 w 90"/>
                <a:gd name="T9" fmla="*/ 28 h 278"/>
                <a:gd name="T10" fmla="*/ 11 w 90"/>
                <a:gd name="T11" fmla="*/ 28 h 278"/>
                <a:gd name="T12" fmla="*/ 8 w 90"/>
                <a:gd name="T13" fmla="*/ 32 h 278"/>
                <a:gd name="T14" fmla="*/ 3 w 90"/>
                <a:gd name="T15" fmla="*/ 39 h 278"/>
                <a:gd name="T16" fmla="*/ 2 w 90"/>
                <a:gd name="T17" fmla="*/ 42 h 278"/>
                <a:gd name="T18" fmla="*/ 0 w 90"/>
                <a:gd name="T19" fmla="*/ 48 h 278"/>
                <a:gd name="T20" fmla="*/ 0 w 90"/>
                <a:gd name="T21" fmla="*/ 53 h 278"/>
                <a:gd name="T22" fmla="*/ 0 w 90"/>
                <a:gd name="T23" fmla="*/ 58 h 278"/>
                <a:gd name="T24" fmla="*/ 21 w 90"/>
                <a:gd name="T25" fmla="*/ 66 h 278"/>
                <a:gd name="T26" fmla="*/ 0 w 90"/>
                <a:gd name="T27" fmla="*/ 85 h 278"/>
                <a:gd name="T28" fmla="*/ 0 w 90"/>
                <a:gd name="T29" fmla="*/ 85 h 278"/>
                <a:gd name="T30" fmla="*/ 0 w 90"/>
                <a:gd name="T31" fmla="*/ 89 h 278"/>
                <a:gd name="T32" fmla="*/ 5 w 90"/>
                <a:gd name="T33" fmla="*/ 96 h 278"/>
                <a:gd name="T34" fmla="*/ 5 w 90"/>
                <a:gd name="T35" fmla="*/ 96 h 278"/>
                <a:gd name="T36" fmla="*/ 12 w 90"/>
                <a:gd name="T37" fmla="*/ 110 h 278"/>
                <a:gd name="T38" fmla="*/ 19 w 90"/>
                <a:gd name="T39" fmla="*/ 128 h 278"/>
                <a:gd name="T40" fmla="*/ 31 w 90"/>
                <a:gd name="T41" fmla="*/ 158 h 278"/>
                <a:gd name="T42" fmla="*/ 31 w 90"/>
                <a:gd name="T43" fmla="*/ 158 h 278"/>
                <a:gd name="T44" fmla="*/ 54 w 90"/>
                <a:gd name="T45" fmla="*/ 208 h 278"/>
                <a:gd name="T46" fmla="*/ 72 w 90"/>
                <a:gd name="T47" fmla="*/ 243 h 278"/>
                <a:gd name="T48" fmla="*/ 85 w 90"/>
                <a:gd name="T49" fmla="*/ 270 h 278"/>
                <a:gd name="T50" fmla="*/ 85 w 90"/>
                <a:gd name="T51" fmla="*/ 270 h 278"/>
                <a:gd name="T52" fmla="*/ 87 w 90"/>
                <a:gd name="T53" fmla="*/ 274 h 278"/>
                <a:gd name="T54" fmla="*/ 87 w 90"/>
                <a:gd name="T55" fmla="*/ 274 h 278"/>
                <a:gd name="T56" fmla="*/ 89 w 90"/>
                <a:gd name="T57" fmla="*/ 277 h 278"/>
                <a:gd name="T58" fmla="*/ 89 w 90"/>
                <a:gd name="T59" fmla="*/ 277 h 278"/>
                <a:gd name="T60" fmla="*/ 90 w 90"/>
                <a:gd name="T61" fmla="*/ 278 h 278"/>
                <a:gd name="T62" fmla="*/ 90 w 90"/>
                <a:gd name="T63" fmla="*/ 278 h 278"/>
                <a:gd name="T64" fmla="*/ 89 w 90"/>
                <a:gd name="T65" fmla="*/ 275 h 278"/>
                <a:gd name="T66" fmla="*/ 89 w 90"/>
                <a:gd name="T67" fmla="*/ 275 h 278"/>
                <a:gd name="T68" fmla="*/ 87 w 90"/>
                <a:gd name="T69" fmla="*/ 261 h 278"/>
                <a:gd name="T70" fmla="*/ 87 w 90"/>
                <a:gd name="T71" fmla="*/ 261 h 278"/>
                <a:gd name="T72" fmla="*/ 80 w 90"/>
                <a:gd name="T73" fmla="*/ 227 h 278"/>
                <a:gd name="T74" fmla="*/ 77 w 90"/>
                <a:gd name="T75" fmla="*/ 220 h 278"/>
                <a:gd name="T76" fmla="*/ 77 w 90"/>
                <a:gd name="T77" fmla="*/ 220 h 278"/>
                <a:gd name="T78" fmla="*/ 58 w 90"/>
                <a:gd name="T79" fmla="*/ 141 h 278"/>
                <a:gd name="T80" fmla="*/ 44 w 90"/>
                <a:gd name="T81" fmla="*/ 77 h 278"/>
                <a:gd name="T82" fmla="*/ 39 w 90"/>
                <a:gd name="T83" fmla="*/ 51 h 278"/>
                <a:gd name="T84" fmla="*/ 36 w 90"/>
                <a:gd name="T85" fmla="*/ 30 h 278"/>
                <a:gd name="T86" fmla="*/ 34 w 90"/>
                <a:gd name="T87" fmla="*/ 13 h 278"/>
                <a:gd name="T88" fmla="*/ 34 w 90"/>
                <a:gd name="T89" fmla="*/ 0 h 278"/>
                <a:gd name="T90" fmla="*/ 34 w 90"/>
                <a:gd name="T91" fmla="*/ 0 h 278"/>
                <a:gd name="T92" fmla="*/ 30 w 90"/>
                <a:gd name="T93" fmla="*/ 5 h 278"/>
                <a:gd name="T94" fmla="*/ 26 w 90"/>
                <a:gd name="T95"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 h="278">
                  <a:moveTo>
                    <a:pt x="26" y="12"/>
                  </a:moveTo>
                  <a:lnTo>
                    <a:pt x="26" y="12"/>
                  </a:lnTo>
                  <a:lnTo>
                    <a:pt x="23" y="17"/>
                  </a:lnTo>
                  <a:lnTo>
                    <a:pt x="19" y="22"/>
                  </a:lnTo>
                  <a:lnTo>
                    <a:pt x="11" y="28"/>
                  </a:lnTo>
                  <a:lnTo>
                    <a:pt x="11" y="28"/>
                  </a:lnTo>
                  <a:lnTo>
                    <a:pt x="8" y="32"/>
                  </a:lnTo>
                  <a:lnTo>
                    <a:pt x="3" y="39"/>
                  </a:lnTo>
                  <a:lnTo>
                    <a:pt x="2" y="42"/>
                  </a:lnTo>
                  <a:lnTo>
                    <a:pt x="0" y="48"/>
                  </a:lnTo>
                  <a:lnTo>
                    <a:pt x="0" y="53"/>
                  </a:lnTo>
                  <a:lnTo>
                    <a:pt x="0" y="58"/>
                  </a:lnTo>
                  <a:lnTo>
                    <a:pt x="21" y="66"/>
                  </a:lnTo>
                  <a:lnTo>
                    <a:pt x="0" y="85"/>
                  </a:lnTo>
                  <a:lnTo>
                    <a:pt x="0" y="85"/>
                  </a:lnTo>
                  <a:lnTo>
                    <a:pt x="0" y="89"/>
                  </a:lnTo>
                  <a:lnTo>
                    <a:pt x="5" y="96"/>
                  </a:lnTo>
                  <a:lnTo>
                    <a:pt x="5" y="96"/>
                  </a:lnTo>
                  <a:lnTo>
                    <a:pt x="12" y="110"/>
                  </a:lnTo>
                  <a:lnTo>
                    <a:pt x="19" y="128"/>
                  </a:lnTo>
                  <a:lnTo>
                    <a:pt x="31" y="158"/>
                  </a:lnTo>
                  <a:lnTo>
                    <a:pt x="31" y="158"/>
                  </a:lnTo>
                  <a:lnTo>
                    <a:pt x="54" y="208"/>
                  </a:lnTo>
                  <a:lnTo>
                    <a:pt x="72" y="243"/>
                  </a:lnTo>
                  <a:lnTo>
                    <a:pt x="85" y="270"/>
                  </a:lnTo>
                  <a:lnTo>
                    <a:pt x="85" y="270"/>
                  </a:lnTo>
                  <a:lnTo>
                    <a:pt x="87" y="274"/>
                  </a:lnTo>
                  <a:lnTo>
                    <a:pt x="87" y="274"/>
                  </a:lnTo>
                  <a:lnTo>
                    <a:pt x="89" y="277"/>
                  </a:lnTo>
                  <a:lnTo>
                    <a:pt x="89" y="277"/>
                  </a:lnTo>
                  <a:lnTo>
                    <a:pt x="90" y="278"/>
                  </a:lnTo>
                  <a:lnTo>
                    <a:pt x="90" y="278"/>
                  </a:lnTo>
                  <a:lnTo>
                    <a:pt x="89" y="275"/>
                  </a:lnTo>
                  <a:lnTo>
                    <a:pt x="89" y="275"/>
                  </a:lnTo>
                  <a:lnTo>
                    <a:pt x="87" y="261"/>
                  </a:lnTo>
                  <a:lnTo>
                    <a:pt x="87" y="261"/>
                  </a:lnTo>
                  <a:lnTo>
                    <a:pt x="80" y="227"/>
                  </a:lnTo>
                  <a:lnTo>
                    <a:pt x="77" y="220"/>
                  </a:lnTo>
                  <a:lnTo>
                    <a:pt x="77" y="220"/>
                  </a:lnTo>
                  <a:lnTo>
                    <a:pt x="58" y="141"/>
                  </a:lnTo>
                  <a:lnTo>
                    <a:pt x="44" y="77"/>
                  </a:lnTo>
                  <a:lnTo>
                    <a:pt x="39" y="51"/>
                  </a:lnTo>
                  <a:lnTo>
                    <a:pt x="36" y="30"/>
                  </a:lnTo>
                  <a:lnTo>
                    <a:pt x="34" y="13"/>
                  </a:lnTo>
                  <a:lnTo>
                    <a:pt x="34" y="0"/>
                  </a:lnTo>
                  <a:lnTo>
                    <a:pt x="34" y="0"/>
                  </a:lnTo>
                  <a:lnTo>
                    <a:pt x="30" y="5"/>
                  </a:lnTo>
                  <a:lnTo>
                    <a:pt x="26" y="12"/>
                  </a:lnTo>
                </a:path>
              </a:pathLst>
            </a:custGeom>
            <a:grpFill/>
            <a:ln>
              <a:noFill/>
            </a:ln>
            <a:extLst/>
          </p:spPr>
          <p:txBody>
            <a:bodyPr/>
            <a:lstStyle/>
            <a:p>
              <a:pPr eaLnBrk="1" fontAlgn="auto" hangingPunct="1">
                <a:spcBef>
                  <a:spcPts val="0"/>
                </a:spcBef>
                <a:spcAft>
                  <a:spcPts val="0"/>
                </a:spcAft>
                <a:defRPr/>
              </a:pPr>
              <a:endParaRPr lang="en-US">
                <a:latin typeface="+mn-lt"/>
              </a:endParaRPr>
            </a:p>
          </p:txBody>
        </p:sp>
      </p:grpSp>
      <p:sp>
        <p:nvSpPr>
          <p:cNvPr id="75" name="Rectangle 70">
            <a:extLst>
              <a:ext uri="{FF2B5EF4-FFF2-40B4-BE49-F238E27FC236}">
                <a16:creationId xmlns:a16="http://schemas.microsoft.com/office/drawing/2014/main" xmlns="" id="{8A618C8F-287C-446D-8B73-CB1020F44D89}"/>
              </a:ext>
            </a:extLst>
          </p:cNvPr>
          <p:cNvSpPr>
            <a:spLocks noChangeArrowheads="1"/>
          </p:cNvSpPr>
          <p:nvPr/>
        </p:nvSpPr>
        <p:spPr bwMode="auto">
          <a:xfrm>
            <a:off x="1416298" y="1120438"/>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PROMOTION</a:t>
            </a:r>
          </a:p>
        </p:txBody>
      </p:sp>
      <p:sp>
        <p:nvSpPr>
          <p:cNvPr id="76" name="Rectangle 23">
            <a:extLst>
              <a:ext uri="{FF2B5EF4-FFF2-40B4-BE49-F238E27FC236}">
                <a16:creationId xmlns:a16="http://schemas.microsoft.com/office/drawing/2014/main" xmlns="" id="{831A6472-D435-4EF2-9AA2-18F83023A083}"/>
              </a:ext>
            </a:extLst>
          </p:cNvPr>
          <p:cNvSpPr/>
          <p:nvPr/>
        </p:nvSpPr>
        <p:spPr>
          <a:xfrm>
            <a:off x="1416300" y="1439426"/>
            <a:ext cx="315355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77" name="Rectangle 42">
            <a:extLst>
              <a:ext uri="{FF2B5EF4-FFF2-40B4-BE49-F238E27FC236}">
                <a16:creationId xmlns:a16="http://schemas.microsoft.com/office/drawing/2014/main" xmlns="" id="{696442FD-B5E1-492D-9FBC-8E7BE5407E20}"/>
              </a:ext>
            </a:extLst>
          </p:cNvPr>
          <p:cNvSpPr>
            <a:spLocks noChangeArrowheads="1"/>
          </p:cNvSpPr>
          <p:nvPr/>
        </p:nvSpPr>
        <p:spPr bwMode="auto">
          <a:xfrm>
            <a:off x="1416297" y="2335958"/>
            <a:ext cx="3153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IDEA</a:t>
            </a:r>
          </a:p>
        </p:txBody>
      </p:sp>
      <p:sp>
        <p:nvSpPr>
          <p:cNvPr id="78" name="Rectangle 43">
            <a:extLst>
              <a:ext uri="{FF2B5EF4-FFF2-40B4-BE49-F238E27FC236}">
                <a16:creationId xmlns:a16="http://schemas.microsoft.com/office/drawing/2014/main" xmlns="" id="{70580B63-97E8-4A79-8789-B4C059C8D0EE}"/>
              </a:ext>
            </a:extLst>
          </p:cNvPr>
          <p:cNvSpPr/>
          <p:nvPr/>
        </p:nvSpPr>
        <p:spPr>
          <a:xfrm>
            <a:off x="1416300" y="2653359"/>
            <a:ext cx="315355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79" name="Rectangle 44">
            <a:extLst>
              <a:ext uri="{FF2B5EF4-FFF2-40B4-BE49-F238E27FC236}">
                <a16:creationId xmlns:a16="http://schemas.microsoft.com/office/drawing/2014/main" xmlns="" id="{359EA1C4-382B-4293-AEAF-C5566DA571D3}"/>
              </a:ext>
            </a:extLst>
          </p:cNvPr>
          <p:cNvSpPr>
            <a:spLocks noChangeArrowheads="1"/>
          </p:cNvSpPr>
          <p:nvPr/>
        </p:nvSpPr>
        <p:spPr bwMode="auto">
          <a:xfrm>
            <a:off x="1369497" y="3736666"/>
            <a:ext cx="20979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MEDIA</a:t>
            </a:r>
          </a:p>
        </p:txBody>
      </p:sp>
      <p:sp>
        <p:nvSpPr>
          <p:cNvPr id="80" name="Rectangle 45">
            <a:extLst>
              <a:ext uri="{FF2B5EF4-FFF2-40B4-BE49-F238E27FC236}">
                <a16:creationId xmlns:a16="http://schemas.microsoft.com/office/drawing/2014/main" xmlns="" id="{BA432D0A-6060-4C5C-B891-EC9F9BAA8C71}"/>
              </a:ext>
            </a:extLst>
          </p:cNvPr>
          <p:cNvSpPr/>
          <p:nvPr/>
        </p:nvSpPr>
        <p:spPr>
          <a:xfrm>
            <a:off x="1369499" y="4062584"/>
            <a:ext cx="303226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sp>
        <p:nvSpPr>
          <p:cNvPr id="81" name="Rectangle 46">
            <a:extLst>
              <a:ext uri="{FF2B5EF4-FFF2-40B4-BE49-F238E27FC236}">
                <a16:creationId xmlns:a16="http://schemas.microsoft.com/office/drawing/2014/main" xmlns="" id="{291DA520-7A8C-4F95-887B-6384B11F3B9C}"/>
              </a:ext>
            </a:extLst>
          </p:cNvPr>
          <p:cNvSpPr>
            <a:spLocks noChangeArrowheads="1"/>
          </p:cNvSpPr>
          <p:nvPr/>
        </p:nvSpPr>
        <p:spPr bwMode="auto">
          <a:xfrm>
            <a:off x="1338489" y="5087017"/>
            <a:ext cx="3153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COMMUNICATION</a:t>
            </a:r>
          </a:p>
        </p:txBody>
      </p:sp>
      <p:sp>
        <p:nvSpPr>
          <p:cNvPr id="82" name="Rectangle 47">
            <a:extLst>
              <a:ext uri="{FF2B5EF4-FFF2-40B4-BE49-F238E27FC236}">
                <a16:creationId xmlns:a16="http://schemas.microsoft.com/office/drawing/2014/main" xmlns="" id="{8AF92881-1186-4BDC-8EF5-03EE538A358B}"/>
              </a:ext>
            </a:extLst>
          </p:cNvPr>
          <p:cNvSpPr/>
          <p:nvPr/>
        </p:nvSpPr>
        <p:spPr>
          <a:xfrm>
            <a:off x="1338492" y="5375800"/>
            <a:ext cx="303226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cs typeface="Arial" panose="020B0604020202020204" pitchFamily="34" charset="0"/>
              </a:rPr>
              <a:t>Lorem ipsum dolor sit amet, consectetur adipiscing elit. Nulla imperdiet volutpat dui at fermentum.</a:t>
            </a:r>
          </a:p>
        </p:txBody>
      </p:sp>
      <p:pic>
        <p:nvPicPr>
          <p:cNvPr id="17" name="图片占位符 16">
            <a:extLst>
              <a:ext uri="{FF2B5EF4-FFF2-40B4-BE49-F238E27FC236}">
                <a16:creationId xmlns:a16="http://schemas.microsoft.com/office/drawing/2014/main" xmlns="" id="{002337D9-7170-4DE9-B06B-094572F43141}"/>
              </a:ext>
            </a:extLst>
          </p:cNvPr>
          <p:cNvPicPr>
            <a:picLocks noGrp="1" noChangeAspect="1"/>
          </p:cNvPicPr>
          <p:nvPr>
            <p:ph type="pic" sz="quarter" idx="11"/>
          </p:nvPr>
        </p:nvPicPr>
        <p:blipFill rotWithShape="1">
          <a:blip r:embed="rId5">
            <a:extLst>
              <a:ext uri="{28A0092B-C50C-407E-A947-70E740481C1C}">
                <a14:useLocalDpi xmlns:a14="http://schemas.microsoft.com/office/drawing/2010/main" val="0"/>
              </a:ext>
            </a:extLst>
          </a:blip>
          <a:srcRect l="16799" t="7721" r="9079"/>
          <a:stretch/>
        </p:blipFill>
        <p:spPr>
          <a:xfrm>
            <a:off x="7803356" y="188118"/>
            <a:ext cx="4186238" cy="6469857"/>
          </a:xfrm>
        </p:spPr>
      </p:pic>
    </p:spTree>
    <p:extLst>
      <p:ext uri="{BB962C8B-B14F-4D97-AF65-F5344CB8AC3E}">
        <p14:creationId xmlns:p14="http://schemas.microsoft.com/office/powerpoint/2010/main" val="8771062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2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BA0E43CB-6888-4CB6-980E-3F191A97181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84186BB5-28C7-4719-9333-ADE43EE9B306}"/>
              </a:ext>
            </a:extLst>
          </p:cNvPr>
          <p:cNvSpPr/>
          <p:nvPr/>
        </p:nvSpPr>
        <p:spPr>
          <a:xfrm>
            <a:off x="198437" y="190500"/>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a:extLst>
              <a:ext uri="{FF2B5EF4-FFF2-40B4-BE49-F238E27FC236}">
                <a16:creationId xmlns:a16="http://schemas.microsoft.com/office/drawing/2014/main" xmlns="" id="{3288CA30-D13A-4B4A-A57F-9AB00DD0DC81}"/>
              </a:ext>
            </a:extLst>
          </p:cNvPr>
          <p:cNvGrpSpPr/>
          <p:nvPr/>
        </p:nvGrpSpPr>
        <p:grpSpPr>
          <a:xfrm>
            <a:off x="240557" y="214312"/>
            <a:ext cx="4880975" cy="6462713"/>
            <a:chOff x="198437" y="1714268"/>
            <a:chExt cx="3807480" cy="5041338"/>
          </a:xfrm>
        </p:grpSpPr>
        <p:pic>
          <p:nvPicPr>
            <p:cNvPr id="23" name="图片 22">
              <a:extLst>
                <a:ext uri="{FF2B5EF4-FFF2-40B4-BE49-F238E27FC236}">
                  <a16:creationId xmlns:a16="http://schemas.microsoft.com/office/drawing/2014/main" xmlns="" id="{6B069FA3-8538-403E-9473-DC1413D87B85}"/>
                </a:ext>
              </a:extLst>
            </p:cNvPr>
            <p:cNvPicPr>
              <a:picLocks noChangeAspect="1"/>
            </p:cNvPicPr>
            <p:nvPr/>
          </p:nvPicPr>
          <p:blipFill rotWithShape="1">
            <a:blip r:embed="rId3">
              <a:biLevel thresh="50000"/>
            </a:blip>
            <a:srcRect t="38307" r="24319"/>
            <a:stretch/>
          </p:blipFill>
          <p:spPr>
            <a:xfrm>
              <a:off x="198437" y="4202349"/>
              <a:ext cx="3807480" cy="2553257"/>
            </a:xfrm>
            <a:prstGeom prst="rect">
              <a:avLst/>
            </a:prstGeom>
          </p:spPr>
        </p:pic>
        <p:pic>
          <p:nvPicPr>
            <p:cNvPr id="24" name="图片 23">
              <a:extLst>
                <a:ext uri="{FF2B5EF4-FFF2-40B4-BE49-F238E27FC236}">
                  <a16:creationId xmlns:a16="http://schemas.microsoft.com/office/drawing/2014/main" xmlns="" id="{EC28EA72-8F7C-4461-9EA7-4CD304B7F970}"/>
                </a:ext>
              </a:extLst>
            </p:cNvPr>
            <p:cNvPicPr>
              <a:picLocks noChangeAspect="1"/>
            </p:cNvPicPr>
            <p:nvPr/>
          </p:nvPicPr>
          <p:blipFill rotWithShape="1">
            <a:blip r:embed="rId3">
              <a:biLevel thresh="50000"/>
            </a:blip>
            <a:srcRect t="38307" r="24319"/>
            <a:stretch/>
          </p:blipFill>
          <p:spPr>
            <a:xfrm>
              <a:off x="198437" y="1714268"/>
              <a:ext cx="3807480" cy="2553257"/>
            </a:xfrm>
            <a:prstGeom prst="rect">
              <a:avLst/>
            </a:prstGeom>
          </p:spPr>
        </p:pic>
      </p:grpSp>
      <p:pic>
        <p:nvPicPr>
          <p:cNvPr id="25" name="Рисунок 13">
            <a:extLst>
              <a:ext uri="{FF2B5EF4-FFF2-40B4-BE49-F238E27FC236}">
                <a16:creationId xmlns:a16="http://schemas.microsoft.com/office/drawing/2014/main" xmlns="" id="{063A9E7F-82FD-4E10-9F5A-A041D2256847}"/>
              </a:ext>
            </a:extLst>
          </p:cNvPr>
          <p:cNvPicPr>
            <a:picLocks noChangeAspect="1"/>
          </p:cNvPicPr>
          <p:nvPr/>
        </p:nvPicPr>
        <p:blipFill rotWithShape="1">
          <a:blip r:embed="rId4"/>
          <a:srcRect b="26575"/>
          <a:stretch/>
        </p:blipFill>
        <p:spPr>
          <a:xfrm>
            <a:off x="998729" y="1701180"/>
            <a:ext cx="3217378" cy="4952033"/>
          </a:xfrm>
          <a:prstGeom prst="rect">
            <a:avLst/>
          </a:prstGeom>
        </p:spPr>
      </p:pic>
      <p:pic>
        <p:nvPicPr>
          <p:cNvPr id="11" name="图片占位符 10">
            <a:extLst>
              <a:ext uri="{FF2B5EF4-FFF2-40B4-BE49-F238E27FC236}">
                <a16:creationId xmlns:a16="http://schemas.microsoft.com/office/drawing/2014/main" xmlns="" id="{08501953-5C07-438D-BA8D-437A75446AA2}"/>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tretch>
            <a:fillRect/>
          </a:stretch>
        </p:blipFill>
        <p:spPr>
          <a:xfrm>
            <a:off x="1243891" y="2667000"/>
            <a:ext cx="2743773" cy="3986213"/>
          </a:xfrm>
        </p:spPr>
      </p:pic>
      <p:sp>
        <p:nvSpPr>
          <p:cNvPr id="30" name="Freeform 6">
            <a:extLst>
              <a:ext uri="{FF2B5EF4-FFF2-40B4-BE49-F238E27FC236}">
                <a16:creationId xmlns:a16="http://schemas.microsoft.com/office/drawing/2014/main" xmlns="" id="{38580672-EBEC-4A42-88FE-3625BFF9B094}"/>
              </a:ext>
            </a:extLst>
          </p:cNvPr>
          <p:cNvSpPr>
            <a:spLocks/>
          </p:cNvSpPr>
          <p:nvPr/>
        </p:nvSpPr>
        <p:spPr bwMode="auto">
          <a:xfrm>
            <a:off x="5650563" y="3681291"/>
            <a:ext cx="5843585"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latin typeface="Arial" panose="020B0604020202020204" pitchFamily="34" charset="0"/>
              <a:cs typeface="Arial" panose="020B0604020202020204" pitchFamily="34" charset="0"/>
            </a:endParaRPr>
          </a:p>
        </p:txBody>
      </p:sp>
      <p:sp>
        <p:nvSpPr>
          <p:cNvPr id="31" name="Freeform 7">
            <a:extLst>
              <a:ext uri="{FF2B5EF4-FFF2-40B4-BE49-F238E27FC236}">
                <a16:creationId xmlns:a16="http://schemas.microsoft.com/office/drawing/2014/main" xmlns="" id="{6177D09A-3A2E-4645-B7AE-935C401882A4}"/>
              </a:ext>
            </a:extLst>
          </p:cNvPr>
          <p:cNvSpPr>
            <a:spLocks/>
          </p:cNvSpPr>
          <p:nvPr/>
        </p:nvSpPr>
        <p:spPr bwMode="auto">
          <a:xfrm>
            <a:off x="5650562" y="3681291"/>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121212"/>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Arial" panose="020B0604020202020204" pitchFamily="34" charset="0"/>
                <a:ea typeface="微软雅黑" pitchFamily="34" charset="-122"/>
                <a:cs typeface="Arial" panose="020B0604020202020204" pitchFamily="34" charset="0"/>
              </a:rPr>
              <a:t>28743.76</a:t>
            </a:r>
            <a:endParaRPr lang="zh-CN" altLang="en-US" sz="1200"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32" name="Freeform 8">
            <a:extLst>
              <a:ext uri="{FF2B5EF4-FFF2-40B4-BE49-F238E27FC236}">
                <a16:creationId xmlns:a16="http://schemas.microsoft.com/office/drawing/2014/main" xmlns="" id="{AE2FD121-D8B2-45E7-AAB0-6E6AF6A00541}"/>
              </a:ext>
            </a:extLst>
          </p:cNvPr>
          <p:cNvSpPr>
            <a:spLocks/>
          </p:cNvSpPr>
          <p:nvPr/>
        </p:nvSpPr>
        <p:spPr bwMode="auto">
          <a:xfrm>
            <a:off x="5650563" y="4587037"/>
            <a:ext cx="584358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latin typeface="Arial" panose="020B0604020202020204" pitchFamily="34" charset="0"/>
              <a:cs typeface="Arial" panose="020B0604020202020204" pitchFamily="34" charset="0"/>
            </a:endParaRPr>
          </a:p>
        </p:txBody>
      </p:sp>
      <p:sp>
        <p:nvSpPr>
          <p:cNvPr id="33" name="Freeform 9">
            <a:extLst>
              <a:ext uri="{FF2B5EF4-FFF2-40B4-BE49-F238E27FC236}">
                <a16:creationId xmlns:a16="http://schemas.microsoft.com/office/drawing/2014/main" xmlns="" id="{6792A89E-1284-49A9-97FE-4185C46967D5}"/>
              </a:ext>
            </a:extLst>
          </p:cNvPr>
          <p:cNvSpPr>
            <a:spLocks/>
          </p:cNvSpPr>
          <p:nvPr/>
        </p:nvSpPr>
        <p:spPr bwMode="auto">
          <a:xfrm>
            <a:off x="5650563" y="5492783"/>
            <a:ext cx="584358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latin typeface="Arial" panose="020B0604020202020204" pitchFamily="34" charset="0"/>
              <a:cs typeface="Arial" panose="020B0604020202020204" pitchFamily="34" charset="0"/>
            </a:endParaRPr>
          </a:p>
        </p:txBody>
      </p:sp>
      <p:sp>
        <p:nvSpPr>
          <p:cNvPr id="35" name="Freeform 10">
            <a:extLst>
              <a:ext uri="{FF2B5EF4-FFF2-40B4-BE49-F238E27FC236}">
                <a16:creationId xmlns:a16="http://schemas.microsoft.com/office/drawing/2014/main" xmlns="" id="{6F6A4020-CAA3-4BDD-AA6D-97EFC3157044}"/>
              </a:ext>
            </a:extLst>
          </p:cNvPr>
          <p:cNvSpPr>
            <a:spLocks/>
          </p:cNvSpPr>
          <p:nvPr/>
        </p:nvSpPr>
        <p:spPr bwMode="auto">
          <a:xfrm>
            <a:off x="5650562" y="4587037"/>
            <a:ext cx="440913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121212"/>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Arial" panose="020B0604020202020204" pitchFamily="34" charset="0"/>
                <a:ea typeface="微软雅黑" pitchFamily="34" charset="-122"/>
                <a:cs typeface="Arial" panose="020B0604020202020204" pitchFamily="34" charset="0"/>
              </a:rPr>
              <a:t>51443.98</a:t>
            </a:r>
            <a:endParaRPr lang="zh-CN" altLang="en-US" sz="1200"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36" name="Freeform 11">
            <a:extLst>
              <a:ext uri="{FF2B5EF4-FFF2-40B4-BE49-F238E27FC236}">
                <a16:creationId xmlns:a16="http://schemas.microsoft.com/office/drawing/2014/main" xmlns="" id="{F2074BAF-16FB-47AF-B246-99B717419793}"/>
              </a:ext>
            </a:extLst>
          </p:cNvPr>
          <p:cNvSpPr>
            <a:spLocks/>
          </p:cNvSpPr>
          <p:nvPr/>
        </p:nvSpPr>
        <p:spPr bwMode="auto">
          <a:xfrm>
            <a:off x="5650563" y="5492783"/>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121212"/>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Arial" panose="020B0604020202020204" pitchFamily="34" charset="0"/>
                <a:ea typeface="微软雅黑" pitchFamily="34" charset="-122"/>
                <a:cs typeface="Arial" panose="020B0604020202020204" pitchFamily="34" charset="0"/>
              </a:rPr>
              <a:t>36618.46</a:t>
            </a:r>
            <a:endParaRPr lang="zh-CN" altLang="en-US" sz="1200"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38" name="TextBox 18">
            <a:extLst>
              <a:ext uri="{FF2B5EF4-FFF2-40B4-BE49-F238E27FC236}">
                <a16:creationId xmlns:a16="http://schemas.microsoft.com/office/drawing/2014/main" xmlns="" id="{35D5DCA9-B31D-4CDF-BF98-706693A8262C}"/>
              </a:ext>
            </a:extLst>
          </p:cNvPr>
          <p:cNvSpPr txBox="1"/>
          <p:nvPr/>
        </p:nvSpPr>
        <p:spPr>
          <a:xfrm>
            <a:off x="5620946" y="3304970"/>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41" name="TextBox 19">
            <a:extLst>
              <a:ext uri="{FF2B5EF4-FFF2-40B4-BE49-F238E27FC236}">
                <a16:creationId xmlns:a16="http://schemas.microsoft.com/office/drawing/2014/main" xmlns="" id="{C4DE1D32-B395-489A-B641-D1523A9E7172}"/>
              </a:ext>
            </a:extLst>
          </p:cNvPr>
          <p:cNvSpPr txBox="1"/>
          <p:nvPr/>
        </p:nvSpPr>
        <p:spPr>
          <a:xfrm>
            <a:off x="5620944" y="4221234"/>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42" name="TextBox 20">
            <a:extLst>
              <a:ext uri="{FF2B5EF4-FFF2-40B4-BE49-F238E27FC236}">
                <a16:creationId xmlns:a16="http://schemas.microsoft.com/office/drawing/2014/main" xmlns="" id="{D0FEABAE-10F2-4B5D-B4BD-03657388C1D6}"/>
              </a:ext>
            </a:extLst>
          </p:cNvPr>
          <p:cNvSpPr txBox="1"/>
          <p:nvPr/>
        </p:nvSpPr>
        <p:spPr>
          <a:xfrm>
            <a:off x="5620946" y="5146818"/>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47" name="矩形 46">
            <a:extLst>
              <a:ext uri="{FF2B5EF4-FFF2-40B4-BE49-F238E27FC236}">
                <a16:creationId xmlns:a16="http://schemas.microsoft.com/office/drawing/2014/main" xmlns="" id="{107CF748-4B55-47CB-BA4D-05F5B89A22F0}"/>
              </a:ext>
            </a:extLst>
          </p:cNvPr>
          <p:cNvSpPr/>
          <p:nvPr/>
        </p:nvSpPr>
        <p:spPr>
          <a:xfrm>
            <a:off x="5620945" y="1367186"/>
            <a:ext cx="4880975" cy="834716"/>
          </a:xfrm>
          <a:prstGeom prst="rect">
            <a:avLst/>
          </a:prstGeom>
        </p:spPr>
        <p:txBody>
          <a:bodyPr wrap="square">
            <a:spAutoFit/>
          </a:bodyPr>
          <a:lstStyle/>
          <a:p>
            <a:pPr>
              <a:lnSpc>
                <a:spcPct val="150000"/>
              </a:lnSpc>
            </a:pPr>
            <a:r>
              <a:rPr lang="en-US" altLang="zh-CN" sz="3600" b="1" dirty="0">
                <a:solidFill>
                  <a:srgbClr val="0C0104"/>
                </a:solidFill>
                <a:latin typeface="Arial" panose="020B0604020202020204" pitchFamily="34" charset="0"/>
                <a:ea typeface="Open Sans" panose="020B0606030504020204" pitchFamily="34" charset="0"/>
                <a:cs typeface="Arial" panose="020B0604020202020204" pitchFamily="34" charset="0"/>
              </a:rPr>
              <a:t>PICTURE ON SLIDE </a:t>
            </a:r>
          </a:p>
        </p:txBody>
      </p:sp>
      <p:sp>
        <p:nvSpPr>
          <p:cNvPr id="48" name="矩形 47">
            <a:extLst>
              <a:ext uri="{FF2B5EF4-FFF2-40B4-BE49-F238E27FC236}">
                <a16:creationId xmlns:a16="http://schemas.microsoft.com/office/drawing/2014/main" xmlns="" id="{75420801-4B4C-4434-AF66-23804174D4D5}"/>
              </a:ext>
            </a:extLst>
          </p:cNvPr>
          <p:cNvSpPr/>
          <p:nvPr/>
        </p:nvSpPr>
        <p:spPr>
          <a:xfrm>
            <a:off x="5620944" y="2292921"/>
            <a:ext cx="5843585" cy="430887"/>
          </a:xfrm>
          <a:prstGeom prst="rect">
            <a:avLst/>
          </a:prstGeom>
        </p:spPr>
        <p:txBody>
          <a:bodyPr wrap="square">
            <a:spAutoFit/>
          </a:bodyPr>
          <a:lstStyle/>
          <a:p>
            <a:pPr algn="just">
              <a:buClr>
                <a:srgbClr val="E24848"/>
              </a:buClr>
            </a:pPr>
            <a:r>
              <a:rPr lang="en-US" altLang="zh-CN" sz="1100" noProof="1">
                <a:solidFill>
                  <a:srgbClr val="0C0104"/>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Arial" panose="020B0604020202020204" pitchFamily="34" charset="0"/>
                <a:cs typeface="Arial" panose="020B0604020202020204" pitchFamily="34" charset="0"/>
              </a:rPr>
              <a:t>。</a:t>
            </a:r>
            <a:endParaRPr lang="en-US" altLang="zh-CN" sz="1100" noProof="1">
              <a:solidFill>
                <a:srgbClr val="0C0104"/>
              </a:solidFill>
              <a:latin typeface="Arial" panose="020B0604020202020204" pitchFamily="34" charset="0"/>
              <a:cs typeface="Arial" panose="020B0604020202020204" pitchFamily="34" charset="0"/>
            </a:endParaRPr>
          </a:p>
        </p:txBody>
      </p:sp>
      <p:sp>
        <p:nvSpPr>
          <p:cNvPr id="19" name="等腰三角形 18">
            <a:extLst>
              <a:ext uri="{FF2B5EF4-FFF2-40B4-BE49-F238E27FC236}">
                <a16:creationId xmlns:a16="http://schemas.microsoft.com/office/drawing/2014/main" xmlns="" id="{9CE27EE6-7A52-417D-B273-189F82D2DB5A}"/>
              </a:ext>
            </a:extLst>
          </p:cNvPr>
          <p:cNvSpPr/>
          <p:nvPr/>
        </p:nvSpPr>
        <p:spPr>
          <a:xfrm rot="10800000">
            <a:off x="4538662" y="190500"/>
            <a:ext cx="2905125" cy="1558305"/>
          </a:xfrm>
          <a:prstGeom prst="triangle">
            <a:avLst>
              <a:gd name="adj" fmla="val 8218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a:extLst>
              <a:ext uri="{FF2B5EF4-FFF2-40B4-BE49-F238E27FC236}">
                <a16:creationId xmlns:a16="http://schemas.microsoft.com/office/drawing/2014/main" xmlns="" id="{4A17C59D-E4D0-431D-AC12-C0403FE33ADF}"/>
              </a:ext>
            </a:extLst>
          </p:cNvPr>
          <p:cNvPicPr>
            <a:picLocks noChangeAspect="1"/>
          </p:cNvPicPr>
          <p:nvPr/>
        </p:nvPicPr>
        <p:blipFill>
          <a:blip r:embed="rId6">
            <a:biLevel thresh="50000"/>
          </a:blip>
          <a:stretch>
            <a:fillRect/>
          </a:stretch>
        </p:blipFill>
        <p:spPr>
          <a:xfrm rot="5400000">
            <a:off x="10375755" y="760929"/>
            <a:ext cx="1770726" cy="591767"/>
          </a:xfrm>
          <a:prstGeom prst="rect">
            <a:avLst/>
          </a:prstGeom>
        </p:spPr>
      </p:pic>
    </p:spTree>
    <p:extLst>
      <p:ext uri="{BB962C8B-B14F-4D97-AF65-F5344CB8AC3E}">
        <p14:creationId xmlns:p14="http://schemas.microsoft.com/office/powerpoint/2010/main" val="3324693974"/>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000"/>
                                        <p:tgtEl>
                                          <p:spTgt spid="49"/>
                                        </p:tgtEl>
                                      </p:cBhvr>
                                    </p:animEffect>
                                    <p:anim calcmode="lin" valueType="num">
                                      <p:cBhvr>
                                        <p:cTn id="17" dur="1000" fill="hold"/>
                                        <p:tgtEl>
                                          <p:spTgt spid="49"/>
                                        </p:tgtEl>
                                        <p:attrNameLst>
                                          <p:attrName>ppt_x</p:attrName>
                                        </p:attrNameLst>
                                      </p:cBhvr>
                                      <p:tavLst>
                                        <p:tav tm="0">
                                          <p:val>
                                            <p:strVal val="#ppt_x"/>
                                          </p:val>
                                        </p:tav>
                                        <p:tav tm="100000">
                                          <p:val>
                                            <p:strVal val="#ppt_x"/>
                                          </p:val>
                                        </p:tav>
                                      </p:tavLst>
                                    </p:anim>
                                    <p:anim calcmode="lin" valueType="num">
                                      <p:cBhvr>
                                        <p:cTn id="18" dur="1000" fill="hold"/>
                                        <p:tgtEl>
                                          <p:spTgt spid="4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BA0E43CB-6888-4CB6-980E-3F191A97181A}"/>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84186BB5-28C7-4719-9333-ADE43EE9B306}"/>
              </a:ext>
            </a:extLst>
          </p:cNvPr>
          <p:cNvSpPr/>
          <p:nvPr/>
        </p:nvSpPr>
        <p:spPr>
          <a:xfrm>
            <a:off x="198437" y="190500"/>
            <a:ext cx="11795126" cy="6462713"/>
          </a:xfrm>
          <a:prstGeom prst="rect">
            <a:avLst/>
          </a:prstGeom>
          <a:solidFill>
            <a:srgbClr val="EEEE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2" name="组合 151">
            <a:extLst>
              <a:ext uri="{FF2B5EF4-FFF2-40B4-BE49-F238E27FC236}">
                <a16:creationId xmlns:a16="http://schemas.microsoft.com/office/drawing/2014/main" xmlns="" id="{9B0640AB-2EF3-4EFB-826A-0D933EDE20A8}"/>
              </a:ext>
            </a:extLst>
          </p:cNvPr>
          <p:cNvGrpSpPr/>
          <p:nvPr/>
        </p:nvGrpSpPr>
        <p:grpSpPr>
          <a:xfrm>
            <a:off x="227621" y="5138595"/>
            <a:ext cx="11849547" cy="1665651"/>
            <a:chOff x="198437" y="5333729"/>
            <a:chExt cx="10115323" cy="1421877"/>
          </a:xfrm>
        </p:grpSpPr>
        <p:pic>
          <p:nvPicPr>
            <p:cNvPr id="153" name="图片 152">
              <a:extLst>
                <a:ext uri="{FF2B5EF4-FFF2-40B4-BE49-F238E27FC236}">
                  <a16:creationId xmlns:a16="http://schemas.microsoft.com/office/drawing/2014/main" xmlns="" id="{F9095206-486E-402C-A5D8-1491826E4A4C}"/>
                </a:ext>
              </a:extLst>
            </p:cNvPr>
            <p:cNvPicPr>
              <a:picLocks noChangeAspect="1"/>
            </p:cNvPicPr>
            <p:nvPr/>
          </p:nvPicPr>
          <p:blipFill rotWithShape="1">
            <a:blip r:embed="rId3">
              <a:biLevel thresh="50000"/>
            </a:blip>
            <a:srcRect t="66656"/>
            <a:stretch/>
          </p:blipFill>
          <p:spPr>
            <a:xfrm>
              <a:off x="198437" y="5375604"/>
              <a:ext cx="5031001" cy="1380002"/>
            </a:xfrm>
            <a:prstGeom prst="rect">
              <a:avLst/>
            </a:prstGeom>
          </p:spPr>
        </p:pic>
        <p:pic>
          <p:nvPicPr>
            <p:cNvPr id="154" name="图片 153">
              <a:extLst>
                <a:ext uri="{FF2B5EF4-FFF2-40B4-BE49-F238E27FC236}">
                  <a16:creationId xmlns:a16="http://schemas.microsoft.com/office/drawing/2014/main" xmlns="" id="{4EF5BD28-BDD0-49A4-AD30-548E5C75EA1D}"/>
                </a:ext>
              </a:extLst>
            </p:cNvPr>
            <p:cNvPicPr>
              <a:picLocks noChangeAspect="1"/>
            </p:cNvPicPr>
            <p:nvPr/>
          </p:nvPicPr>
          <p:blipFill rotWithShape="1">
            <a:blip r:embed="rId3">
              <a:biLevel thresh="50000"/>
            </a:blip>
            <a:srcRect t="65645" b="-1"/>
            <a:stretch/>
          </p:blipFill>
          <p:spPr>
            <a:xfrm>
              <a:off x="5282759" y="5333729"/>
              <a:ext cx="5031001" cy="1421876"/>
            </a:xfrm>
            <a:prstGeom prst="rect">
              <a:avLst/>
            </a:prstGeom>
          </p:spPr>
        </p:pic>
      </p:grpSp>
      <p:grpSp>
        <p:nvGrpSpPr>
          <p:cNvPr id="83" name="组合 82">
            <a:extLst>
              <a:ext uri="{FF2B5EF4-FFF2-40B4-BE49-F238E27FC236}">
                <a16:creationId xmlns:a16="http://schemas.microsoft.com/office/drawing/2014/main" xmlns="" id="{0E218A4D-573A-49FB-9EA0-9BE5AE3A4B51}"/>
              </a:ext>
            </a:extLst>
          </p:cNvPr>
          <p:cNvGrpSpPr/>
          <p:nvPr/>
        </p:nvGrpSpPr>
        <p:grpSpPr>
          <a:xfrm rot="16200000" flipH="1">
            <a:off x="-628300" y="2560405"/>
            <a:ext cx="3484484" cy="1831010"/>
            <a:chOff x="181368" y="184694"/>
            <a:chExt cx="6908168" cy="3630072"/>
          </a:xfrm>
        </p:grpSpPr>
        <p:pic>
          <p:nvPicPr>
            <p:cNvPr id="84" name="图片 83">
              <a:extLst>
                <a:ext uri="{FF2B5EF4-FFF2-40B4-BE49-F238E27FC236}">
                  <a16:creationId xmlns:a16="http://schemas.microsoft.com/office/drawing/2014/main" xmlns="" id="{42170BA2-F265-4AE9-975F-301D7342EC0E}"/>
                </a:ext>
              </a:extLst>
            </p:cNvPr>
            <p:cNvPicPr>
              <a:picLocks noChangeAspect="1"/>
            </p:cNvPicPr>
            <p:nvPr/>
          </p:nvPicPr>
          <p:blipFill rotWithShape="1">
            <a:blip r:embed="rId4"/>
            <a:srcRect b="-731"/>
            <a:stretch/>
          </p:blipFill>
          <p:spPr>
            <a:xfrm rot="16200000" flipH="1">
              <a:off x="2168435" y="-1802373"/>
              <a:ext cx="2934034" cy="6908168"/>
            </a:xfrm>
            <a:prstGeom prst="rect">
              <a:avLst/>
            </a:prstGeom>
          </p:spPr>
        </p:pic>
        <p:sp>
          <p:nvSpPr>
            <p:cNvPr id="85" name="等腰三角形 84">
              <a:extLst>
                <a:ext uri="{FF2B5EF4-FFF2-40B4-BE49-F238E27FC236}">
                  <a16:creationId xmlns:a16="http://schemas.microsoft.com/office/drawing/2014/main" xmlns="" id="{A81DB270-AE9D-46DA-B5A8-DA345D83902F}"/>
                </a:ext>
              </a:extLst>
            </p:cNvPr>
            <p:cNvSpPr/>
            <p:nvPr/>
          </p:nvSpPr>
          <p:spPr>
            <a:xfrm rot="5400000">
              <a:off x="-140275" y="2181461"/>
              <a:ext cx="1972016" cy="1294594"/>
            </a:xfrm>
            <a:prstGeom prst="triangle">
              <a:avLst>
                <a:gd name="adj" fmla="val 63882"/>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86" name="椭圆 85">
              <a:extLst>
                <a:ext uri="{FF2B5EF4-FFF2-40B4-BE49-F238E27FC236}">
                  <a16:creationId xmlns:a16="http://schemas.microsoft.com/office/drawing/2014/main" xmlns="" id="{6906976A-CA16-4A18-BCFD-73304076EA33}"/>
                </a:ext>
              </a:extLst>
            </p:cNvPr>
            <p:cNvSpPr/>
            <p:nvPr/>
          </p:nvSpPr>
          <p:spPr>
            <a:xfrm>
              <a:off x="273155" y="2636963"/>
              <a:ext cx="671035" cy="671035"/>
            </a:xfrm>
            <a:prstGeom prst="ellipse">
              <a:avLst/>
            </a:prstGeom>
            <a:noFill/>
            <a:ln w="412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sp>
        <p:nvSpPr>
          <p:cNvPr id="24" name="平行四边形 23">
            <a:extLst>
              <a:ext uri="{FF2B5EF4-FFF2-40B4-BE49-F238E27FC236}">
                <a16:creationId xmlns:a16="http://schemas.microsoft.com/office/drawing/2014/main" xmlns="" id="{389DEF81-819B-48F3-A1AF-8F22BE262863}"/>
              </a:ext>
            </a:extLst>
          </p:cNvPr>
          <p:cNvSpPr/>
          <p:nvPr/>
        </p:nvSpPr>
        <p:spPr>
          <a:xfrm>
            <a:off x="2471400" y="2204358"/>
            <a:ext cx="9249140" cy="3445373"/>
          </a:xfrm>
          <a:prstGeom prst="parallelogram">
            <a:avLst>
              <a:gd name="adj" fmla="val 53804"/>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pic>
        <p:nvPicPr>
          <p:cNvPr id="16" name="图片占位符 15">
            <a:extLst>
              <a:ext uri="{FF2B5EF4-FFF2-40B4-BE49-F238E27FC236}">
                <a16:creationId xmlns:a16="http://schemas.microsoft.com/office/drawing/2014/main" xmlns="" id="{C9B1BD76-B5C1-4182-BD60-3800743E4896}"/>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tretch>
            <a:fillRect/>
          </a:stretch>
        </p:blipFill>
        <p:spPr>
          <a:xfrm>
            <a:off x="345285" y="1996415"/>
            <a:ext cx="4441448" cy="2949916"/>
          </a:xfrm>
        </p:spPr>
      </p:pic>
      <p:grpSp>
        <p:nvGrpSpPr>
          <p:cNvPr id="26" name="组合 25">
            <a:extLst>
              <a:ext uri="{FF2B5EF4-FFF2-40B4-BE49-F238E27FC236}">
                <a16:creationId xmlns:a16="http://schemas.microsoft.com/office/drawing/2014/main" xmlns="" id="{9BC92516-12C6-4A0B-A04D-9BA850A9F9E3}"/>
              </a:ext>
            </a:extLst>
          </p:cNvPr>
          <p:cNvGrpSpPr/>
          <p:nvPr/>
        </p:nvGrpSpPr>
        <p:grpSpPr>
          <a:xfrm>
            <a:off x="10167019" y="1671003"/>
            <a:ext cx="2034506" cy="3484486"/>
            <a:chOff x="10157494" y="1671003"/>
            <a:chExt cx="2034506" cy="3484486"/>
          </a:xfrm>
        </p:grpSpPr>
        <p:sp>
          <p:nvSpPr>
            <p:cNvPr id="10" name="等腰三角形 9">
              <a:extLst>
                <a:ext uri="{FF2B5EF4-FFF2-40B4-BE49-F238E27FC236}">
                  <a16:creationId xmlns:a16="http://schemas.microsoft.com/office/drawing/2014/main" xmlns="" id="{A9AB10E6-E882-4D3A-AC2B-7256DD7BBB89}"/>
                </a:ext>
              </a:extLst>
            </p:cNvPr>
            <p:cNvSpPr/>
            <p:nvPr/>
          </p:nvSpPr>
          <p:spPr>
            <a:xfrm>
              <a:off x="10157494" y="1671003"/>
              <a:ext cx="1831010" cy="3484486"/>
            </a:xfrm>
            <a:prstGeom prst="triangle">
              <a:avLst>
                <a:gd name="adj" fmla="val 100000"/>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5" name="矩形 24">
              <a:extLst>
                <a:ext uri="{FF2B5EF4-FFF2-40B4-BE49-F238E27FC236}">
                  <a16:creationId xmlns:a16="http://schemas.microsoft.com/office/drawing/2014/main" xmlns="" id="{2BEE4BDC-198D-4BBD-8BFE-1F7323520903}"/>
                </a:ext>
              </a:extLst>
            </p:cNvPr>
            <p:cNvSpPr/>
            <p:nvPr/>
          </p:nvSpPr>
          <p:spPr>
            <a:xfrm>
              <a:off x="11846715" y="2118435"/>
              <a:ext cx="345285" cy="55809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sp>
        <p:nvSpPr>
          <p:cNvPr id="101" name="Rectangle 30">
            <a:extLst>
              <a:ext uri="{FF2B5EF4-FFF2-40B4-BE49-F238E27FC236}">
                <a16:creationId xmlns:a16="http://schemas.microsoft.com/office/drawing/2014/main" xmlns="" id="{48164832-852B-4F47-BA54-7B756A4AEB7A}"/>
              </a:ext>
            </a:extLst>
          </p:cNvPr>
          <p:cNvSpPr/>
          <p:nvPr/>
        </p:nvSpPr>
        <p:spPr>
          <a:xfrm>
            <a:off x="4152187" y="4238350"/>
            <a:ext cx="1686149" cy="900246"/>
          </a:xfrm>
          <a:prstGeom prst="rect">
            <a:avLst/>
          </a:prstGeom>
        </p:spPr>
        <p:txBody>
          <a:bodyPr wrap="square" anchor="ctr">
            <a:spAutoFit/>
          </a:bodyPr>
          <a:lstStyle/>
          <a:p>
            <a:pPr algn="ctr" eaLnBrk="1" fontAlgn="auto" hangingPunct="1">
              <a:spcBef>
                <a:spcPts val="0"/>
              </a:spcBef>
              <a:spcAft>
                <a:spcPts val="0"/>
              </a:spcAft>
              <a:buClr>
                <a:srgbClr val="E24848"/>
              </a:buClr>
              <a:defRPr/>
            </a:pPr>
            <a:r>
              <a:rPr lang="en-US" sz="1050" noProof="1">
                <a:solidFill>
                  <a:schemeClr val="tx1">
                    <a:lumMod val="75000"/>
                    <a:lumOff val="25000"/>
                  </a:schemeClr>
                </a:solidFill>
                <a:latin typeface="Arial" panose="020B0604020202020204" pitchFamily="34" charset="0"/>
                <a:cs typeface="Arial" panose="020B0604020202020204" pitchFamily="34" charset="0"/>
              </a:rPr>
              <a:t>Lorem ipsum dolor sit amet, consectetur adipiscing elit. Nulla imperdiet volutpat dui at fermentum. </a:t>
            </a:r>
          </a:p>
        </p:txBody>
      </p:sp>
      <p:sp>
        <p:nvSpPr>
          <p:cNvPr id="103" name="Rectangle 32">
            <a:extLst>
              <a:ext uri="{FF2B5EF4-FFF2-40B4-BE49-F238E27FC236}">
                <a16:creationId xmlns:a16="http://schemas.microsoft.com/office/drawing/2014/main" xmlns="" id="{79E280E6-70AC-4DAE-AF20-9F077DAE9C01}"/>
              </a:ext>
            </a:extLst>
          </p:cNvPr>
          <p:cNvSpPr/>
          <p:nvPr/>
        </p:nvSpPr>
        <p:spPr>
          <a:xfrm>
            <a:off x="8466287" y="4244342"/>
            <a:ext cx="1686148" cy="900246"/>
          </a:xfrm>
          <a:prstGeom prst="rect">
            <a:avLst/>
          </a:prstGeom>
        </p:spPr>
        <p:txBody>
          <a:bodyPr wrap="square" anchor="ctr">
            <a:spAutoFit/>
          </a:bodyPr>
          <a:lstStyle/>
          <a:p>
            <a:pPr algn="ctr" eaLnBrk="1" fontAlgn="auto" hangingPunct="1">
              <a:spcBef>
                <a:spcPts val="0"/>
              </a:spcBef>
              <a:spcAft>
                <a:spcPts val="0"/>
              </a:spcAft>
              <a:buClr>
                <a:srgbClr val="E24848"/>
              </a:buClr>
              <a:defRPr/>
            </a:pPr>
            <a:r>
              <a:rPr lang="en-US" sz="1050" noProof="1">
                <a:solidFill>
                  <a:schemeClr val="tx1">
                    <a:lumMod val="75000"/>
                    <a:lumOff val="25000"/>
                  </a:schemeClr>
                </a:solidFill>
                <a:latin typeface="Arial" panose="020B0604020202020204" pitchFamily="34" charset="0"/>
                <a:cs typeface="Arial" panose="020B0604020202020204" pitchFamily="34" charset="0"/>
              </a:rPr>
              <a:t>Lorem ipsum dolor sit amet, consectetur adipiscing elit. Nulla imperdiet volutpat dui at fermentum. </a:t>
            </a:r>
          </a:p>
        </p:txBody>
      </p:sp>
      <p:sp>
        <p:nvSpPr>
          <p:cNvPr id="99" name="Oval 19">
            <a:extLst>
              <a:ext uri="{FF2B5EF4-FFF2-40B4-BE49-F238E27FC236}">
                <a16:creationId xmlns:a16="http://schemas.microsoft.com/office/drawing/2014/main" xmlns="" id="{222327A6-26EF-45C3-9F40-660620BF3CCF}"/>
              </a:ext>
            </a:extLst>
          </p:cNvPr>
          <p:cNvSpPr/>
          <p:nvPr/>
        </p:nvSpPr>
        <p:spPr>
          <a:xfrm>
            <a:off x="4407719" y="2807671"/>
            <a:ext cx="1183303" cy="118330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latin typeface="Arial" panose="020B0604020202020204" pitchFamily="34" charset="0"/>
              <a:cs typeface="Arial" panose="020B0604020202020204" pitchFamily="34" charset="0"/>
            </a:endParaRPr>
          </a:p>
        </p:txBody>
      </p:sp>
      <p:sp>
        <p:nvSpPr>
          <p:cNvPr id="100" name="Oval 20">
            <a:extLst>
              <a:ext uri="{FF2B5EF4-FFF2-40B4-BE49-F238E27FC236}">
                <a16:creationId xmlns:a16="http://schemas.microsoft.com/office/drawing/2014/main" xmlns="" id="{4B2AA90C-40FC-4006-9FEC-B3A4BD1A4CDB}"/>
              </a:ext>
            </a:extLst>
          </p:cNvPr>
          <p:cNvSpPr/>
          <p:nvPr/>
        </p:nvSpPr>
        <p:spPr>
          <a:xfrm>
            <a:off x="8701167" y="2807671"/>
            <a:ext cx="1183304" cy="118330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latin typeface="Arial" panose="020B0604020202020204" pitchFamily="34" charset="0"/>
              <a:cs typeface="Arial" panose="020B0604020202020204" pitchFamily="34" charset="0"/>
            </a:endParaRPr>
          </a:p>
        </p:txBody>
      </p:sp>
      <p:sp>
        <p:nvSpPr>
          <p:cNvPr id="106" name="Freeform 1550">
            <a:extLst>
              <a:ext uri="{FF2B5EF4-FFF2-40B4-BE49-F238E27FC236}">
                <a16:creationId xmlns:a16="http://schemas.microsoft.com/office/drawing/2014/main" xmlns="" id="{DB30E70F-8DAC-4B3D-A9A0-5A9E91C764F0}"/>
              </a:ext>
            </a:extLst>
          </p:cNvPr>
          <p:cNvSpPr>
            <a:spLocks/>
          </p:cNvSpPr>
          <p:nvPr/>
        </p:nvSpPr>
        <p:spPr bwMode="auto">
          <a:xfrm>
            <a:off x="4799697" y="3007308"/>
            <a:ext cx="391130" cy="354317"/>
          </a:xfrm>
          <a:custGeom>
            <a:avLst/>
            <a:gdLst>
              <a:gd name="T0" fmla="*/ 17 w 340"/>
              <a:gd name="T1" fmla="*/ 309 h 309"/>
              <a:gd name="T2" fmla="*/ 77 w 340"/>
              <a:gd name="T3" fmla="*/ 306 h 309"/>
              <a:gd name="T4" fmla="*/ 145 w 340"/>
              <a:gd name="T5" fmla="*/ 302 h 309"/>
              <a:gd name="T6" fmla="*/ 192 w 340"/>
              <a:gd name="T7" fmla="*/ 301 h 309"/>
              <a:gd name="T8" fmla="*/ 196 w 340"/>
              <a:gd name="T9" fmla="*/ 302 h 309"/>
              <a:gd name="T10" fmla="*/ 263 w 340"/>
              <a:gd name="T11" fmla="*/ 306 h 309"/>
              <a:gd name="T12" fmla="*/ 327 w 340"/>
              <a:gd name="T13" fmla="*/ 309 h 309"/>
              <a:gd name="T14" fmla="*/ 328 w 340"/>
              <a:gd name="T15" fmla="*/ 306 h 309"/>
              <a:gd name="T16" fmla="*/ 335 w 340"/>
              <a:gd name="T17" fmla="*/ 290 h 309"/>
              <a:gd name="T18" fmla="*/ 338 w 340"/>
              <a:gd name="T19" fmla="*/ 269 h 309"/>
              <a:gd name="T20" fmla="*/ 338 w 340"/>
              <a:gd name="T21" fmla="*/ 222 h 309"/>
              <a:gd name="T22" fmla="*/ 332 w 340"/>
              <a:gd name="T23" fmla="*/ 176 h 309"/>
              <a:gd name="T24" fmla="*/ 320 w 340"/>
              <a:gd name="T25" fmla="*/ 141 h 309"/>
              <a:gd name="T26" fmla="*/ 317 w 340"/>
              <a:gd name="T27" fmla="*/ 131 h 309"/>
              <a:gd name="T28" fmla="*/ 306 w 340"/>
              <a:gd name="T29" fmla="*/ 94 h 309"/>
              <a:gd name="T30" fmla="*/ 300 w 340"/>
              <a:gd name="T31" fmla="*/ 54 h 309"/>
              <a:gd name="T32" fmla="*/ 300 w 340"/>
              <a:gd name="T33" fmla="*/ 53 h 309"/>
              <a:gd name="T34" fmla="*/ 299 w 340"/>
              <a:gd name="T35" fmla="*/ 50 h 309"/>
              <a:gd name="T36" fmla="*/ 299 w 340"/>
              <a:gd name="T37" fmla="*/ 50 h 309"/>
              <a:gd name="T38" fmla="*/ 292 w 340"/>
              <a:gd name="T39" fmla="*/ 31 h 309"/>
              <a:gd name="T40" fmla="*/ 282 w 340"/>
              <a:gd name="T41" fmla="*/ 14 h 309"/>
              <a:gd name="T42" fmla="*/ 281 w 340"/>
              <a:gd name="T43" fmla="*/ 12 h 309"/>
              <a:gd name="T44" fmla="*/ 274 w 340"/>
              <a:gd name="T45" fmla="*/ 12 h 309"/>
              <a:gd name="T46" fmla="*/ 272 w 340"/>
              <a:gd name="T47" fmla="*/ 17 h 309"/>
              <a:gd name="T48" fmla="*/ 273 w 340"/>
              <a:gd name="T49" fmla="*/ 19 h 309"/>
              <a:gd name="T50" fmla="*/ 282 w 340"/>
              <a:gd name="T51" fmla="*/ 35 h 309"/>
              <a:gd name="T52" fmla="*/ 287 w 340"/>
              <a:gd name="T53" fmla="*/ 51 h 309"/>
              <a:gd name="T54" fmla="*/ 287 w 340"/>
              <a:gd name="T55" fmla="*/ 58 h 309"/>
              <a:gd name="T56" fmla="*/ 280 w 340"/>
              <a:gd name="T57" fmla="*/ 83 h 309"/>
              <a:gd name="T58" fmla="*/ 263 w 340"/>
              <a:gd name="T59" fmla="*/ 121 h 309"/>
              <a:gd name="T60" fmla="*/ 239 w 340"/>
              <a:gd name="T61" fmla="*/ 163 h 309"/>
              <a:gd name="T62" fmla="*/ 227 w 340"/>
              <a:gd name="T63" fmla="*/ 179 h 309"/>
              <a:gd name="T64" fmla="*/ 209 w 340"/>
              <a:gd name="T65" fmla="*/ 215 h 309"/>
              <a:gd name="T66" fmla="*/ 195 w 340"/>
              <a:gd name="T67" fmla="*/ 250 h 309"/>
              <a:gd name="T68" fmla="*/ 189 w 340"/>
              <a:gd name="T69" fmla="*/ 279 h 309"/>
              <a:gd name="T70" fmla="*/ 187 w 340"/>
              <a:gd name="T71" fmla="*/ 290 h 309"/>
              <a:gd name="T72" fmla="*/ 153 w 340"/>
              <a:gd name="T73" fmla="*/ 291 h 309"/>
              <a:gd name="T74" fmla="*/ 150 w 340"/>
              <a:gd name="T75" fmla="*/ 267 h 309"/>
              <a:gd name="T76" fmla="*/ 140 w 340"/>
              <a:gd name="T77" fmla="*/ 233 h 309"/>
              <a:gd name="T78" fmla="*/ 123 w 340"/>
              <a:gd name="T79" fmla="*/ 197 h 309"/>
              <a:gd name="T80" fmla="*/ 103 w 340"/>
              <a:gd name="T81" fmla="*/ 163 h 309"/>
              <a:gd name="T82" fmla="*/ 95 w 340"/>
              <a:gd name="T83" fmla="*/ 150 h 309"/>
              <a:gd name="T84" fmla="*/ 68 w 340"/>
              <a:gd name="T85" fmla="*/ 101 h 309"/>
              <a:gd name="T86" fmla="*/ 56 w 340"/>
              <a:gd name="T87" fmla="*/ 66 h 309"/>
              <a:gd name="T88" fmla="*/ 53 w 340"/>
              <a:gd name="T89" fmla="*/ 50 h 309"/>
              <a:gd name="T90" fmla="*/ 52 w 340"/>
              <a:gd name="T91" fmla="*/ 50 h 309"/>
              <a:gd name="T92" fmla="*/ 56 w 340"/>
              <a:gd name="T93" fmla="*/ 7 h 309"/>
              <a:gd name="T94" fmla="*/ 56 w 340"/>
              <a:gd name="T95" fmla="*/ 4 h 309"/>
              <a:gd name="T96" fmla="*/ 50 w 340"/>
              <a:gd name="T97" fmla="*/ 0 h 309"/>
              <a:gd name="T98" fmla="*/ 45 w 340"/>
              <a:gd name="T99" fmla="*/ 2 h 309"/>
              <a:gd name="T100" fmla="*/ 44 w 340"/>
              <a:gd name="T101" fmla="*/ 4 h 309"/>
              <a:gd name="T102" fmla="*/ 40 w 340"/>
              <a:gd name="T103" fmla="*/ 57 h 309"/>
              <a:gd name="T104" fmla="*/ 40 w 340"/>
              <a:gd name="T105" fmla="*/ 58 h 309"/>
              <a:gd name="T106" fmla="*/ 38 w 340"/>
              <a:gd name="T107" fmla="*/ 75 h 309"/>
              <a:gd name="T108" fmla="*/ 27 w 340"/>
              <a:gd name="T109" fmla="*/ 121 h 309"/>
              <a:gd name="T110" fmla="*/ 20 w 340"/>
              <a:gd name="T111" fmla="*/ 141 h 309"/>
              <a:gd name="T112" fmla="*/ 15 w 340"/>
              <a:gd name="T113" fmla="*/ 156 h 309"/>
              <a:gd name="T114" fmla="*/ 4 w 340"/>
              <a:gd name="T115" fmla="*/ 197 h 309"/>
              <a:gd name="T116" fmla="*/ 0 w 340"/>
              <a:gd name="T117" fmla="*/ 246 h 309"/>
              <a:gd name="T118" fmla="*/ 3 w 340"/>
              <a:gd name="T119" fmla="*/ 279 h 309"/>
              <a:gd name="T120" fmla="*/ 8 w 340"/>
              <a:gd name="T121" fmla="*/ 299 h 309"/>
              <a:gd name="T122" fmla="*/ 13 w 340"/>
              <a:gd name="T123"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 h="309">
                <a:moveTo>
                  <a:pt x="13" y="309"/>
                </a:moveTo>
                <a:lnTo>
                  <a:pt x="17" y="309"/>
                </a:lnTo>
                <a:lnTo>
                  <a:pt x="17" y="309"/>
                </a:lnTo>
                <a:lnTo>
                  <a:pt x="77" y="306"/>
                </a:lnTo>
                <a:lnTo>
                  <a:pt x="144" y="302"/>
                </a:lnTo>
                <a:lnTo>
                  <a:pt x="145" y="302"/>
                </a:lnTo>
                <a:lnTo>
                  <a:pt x="145" y="302"/>
                </a:lnTo>
                <a:lnTo>
                  <a:pt x="192" y="301"/>
                </a:lnTo>
                <a:lnTo>
                  <a:pt x="192" y="301"/>
                </a:lnTo>
                <a:lnTo>
                  <a:pt x="196" y="302"/>
                </a:lnTo>
                <a:lnTo>
                  <a:pt x="196" y="302"/>
                </a:lnTo>
                <a:lnTo>
                  <a:pt x="263" y="306"/>
                </a:lnTo>
                <a:lnTo>
                  <a:pt x="323" y="309"/>
                </a:lnTo>
                <a:lnTo>
                  <a:pt x="327" y="309"/>
                </a:lnTo>
                <a:lnTo>
                  <a:pt x="328" y="306"/>
                </a:lnTo>
                <a:lnTo>
                  <a:pt x="328" y="306"/>
                </a:lnTo>
                <a:lnTo>
                  <a:pt x="332" y="299"/>
                </a:lnTo>
                <a:lnTo>
                  <a:pt x="335" y="290"/>
                </a:lnTo>
                <a:lnTo>
                  <a:pt x="337" y="281"/>
                </a:lnTo>
                <a:lnTo>
                  <a:pt x="338" y="269"/>
                </a:lnTo>
                <a:lnTo>
                  <a:pt x="340" y="246"/>
                </a:lnTo>
                <a:lnTo>
                  <a:pt x="338" y="222"/>
                </a:lnTo>
                <a:lnTo>
                  <a:pt x="336" y="197"/>
                </a:lnTo>
                <a:lnTo>
                  <a:pt x="332" y="176"/>
                </a:lnTo>
                <a:lnTo>
                  <a:pt x="327" y="156"/>
                </a:lnTo>
                <a:lnTo>
                  <a:pt x="320" y="141"/>
                </a:lnTo>
                <a:lnTo>
                  <a:pt x="320" y="141"/>
                </a:lnTo>
                <a:lnTo>
                  <a:pt x="317" y="131"/>
                </a:lnTo>
                <a:lnTo>
                  <a:pt x="313" y="119"/>
                </a:lnTo>
                <a:lnTo>
                  <a:pt x="306" y="94"/>
                </a:lnTo>
                <a:lnTo>
                  <a:pt x="301" y="69"/>
                </a:lnTo>
                <a:lnTo>
                  <a:pt x="300" y="54"/>
                </a:lnTo>
                <a:lnTo>
                  <a:pt x="300" y="54"/>
                </a:lnTo>
                <a:lnTo>
                  <a:pt x="300" y="53"/>
                </a:lnTo>
                <a:lnTo>
                  <a:pt x="300" y="53"/>
                </a:lnTo>
                <a:lnTo>
                  <a:pt x="299" y="50"/>
                </a:lnTo>
                <a:lnTo>
                  <a:pt x="299" y="50"/>
                </a:lnTo>
                <a:lnTo>
                  <a:pt x="299" y="50"/>
                </a:lnTo>
                <a:lnTo>
                  <a:pt x="296" y="40"/>
                </a:lnTo>
                <a:lnTo>
                  <a:pt x="292" y="31"/>
                </a:lnTo>
                <a:lnTo>
                  <a:pt x="288" y="22"/>
                </a:lnTo>
                <a:lnTo>
                  <a:pt x="282" y="14"/>
                </a:lnTo>
                <a:lnTo>
                  <a:pt x="282" y="14"/>
                </a:lnTo>
                <a:lnTo>
                  <a:pt x="281" y="12"/>
                </a:lnTo>
                <a:lnTo>
                  <a:pt x="278" y="12"/>
                </a:lnTo>
                <a:lnTo>
                  <a:pt x="274" y="12"/>
                </a:lnTo>
                <a:lnTo>
                  <a:pt x="272" y="16"/>
                </a:lnTo>
                <a:lnTo>
                  <a:pt x="272" y="17"/>
                </a:lnTo>
                <a:lnTo>
                  <a:pt x="273" y="19"/>
                </a:lnTo>
                <a:lnTo>
                  <a:pt x="273" y="19"/>
                </a:lnTo>
                <a:lnTo>
                  <a:pt x="278" y="27"/>
                </a:lnTo>
                <a:lnTo>
                  <a:pt x="282" y="35"/>
                </a:lnTo>
                <a:lnTo>
                  <a:pt x="286" y="43"/>
                </a:lnTo>
                <a:lnTo>
                  <a:pt x="287" y="51"/>
                </a:lnTo>
                <a:lnTo>
                  <a:pt x="287" y="51"/>
                </a:lnTo>
                <a:lnTo>
                  <a:pt x="287" y="58"/>
                </a:lnTo>
                <a:lnTo>
                  <a:pt x="286" y="67"/>
                </a:lnTo>
                <a:lnTo>
                  <a:pt x="280" y="83"/>
                </a:lnTo>
                <a:lnTo>
                  <a:pt x="272" y="103"/>
                </a:lnTo>
                <a:lnTo>
                  <a:pt x="263" y="121"/>
                </a:lnTo>
                <a:lnTo>
                  <a:pt x="246" y="150"/>
                </a:lnTo>
                <a:lnTo>
                  <a:pt x="239" y="163"/>
                </a:lnTo>
                <a:lnTo>
                  <a:pt x="239" y="163"/>
                </a:lnTo>
                <a:lnTo>
                  <a:pt x="227" y="179"/>
                </a:lnTo>
                <a:lnTo>
                  <a:pt x="218" y="196"/>
                </a:lnTo>
                <a:lnTo>
                  <a:pt x="209" y="215"/>
                </a:lnTo>
                <a:lnTo>
                  <a:pt x="201" y="233"/>
                </a:lnTo>
                <a:lnTo>
                  <a:pt x="195" y="250"/>
                </a:lnTo>
                <a:lnTo>
                  <a:pt x="191" y="265"/>
                </a:lnTo>
                <a:lnTo>
                  <a:pt x="189" y="279"/>
                </a:lnTo>
                <a:lnTo>
                  <a:pt x="187" y="290"/>
                </a:lnTo>
                <a:lnTo>
                  <a:pt x="187" y="290"/>
                </a:lnTo>
                <a:lnTo>
                  <a:pt x="153" y="291"/>
                </a:lnTo>
                <a:lnTo>
                  <a:pt x="153" y="291"/>
                </a:lnTo>
                <a:lnTo>
                  <a:pt x="153" y="281"/>
                </a:lnTo>
                <a:lnTo>
                  <a:pt x="150" y="267"/>
                </a:lnTo>
                <a:lnTo>
                  <a:pt x="145" y="251"/>
                </a:lnTo>
                <a:lnTo>
                  <a:pt x="140" y="233"/>
                </a:lnTo>
                <a:lnTo>
                  <a:pt x="132" y="215"/>
                </a:lnTo>
                <a:lnTo>
                  <a:pt x="123" y="197"/>
                </a:lnTo>
                <a:lnTo>
                  <a:pt x="113" y="179"/>
                </a:lnTo>
                <a:lnTo>
                  <a:pt x="103" y="163"/>
                </a:lnTo>
                <a:lnTo>
                  <a:pt x="103" y="163"/>
                </a:lnTo>
                <a:lnTo>
                  <a:pt x="95" y="150"/>
                </a:lnTo>
                <a:lnTo>
                  <a:pt x="77" y="121"/>
                </a:lnTo>
                <a:lnTo>
                  <a:pt x="68" y="101"/>
                </a:lnTo>
                <a:lnTo>
                  <a:pt x="61" y="83"/>
                </a:lnTo>
                <a:lnTo>
                  <a:pt x="56" y="66"/>
                </a:lnTo>
                <a:lnTo>
                  <a:pt x="53" y="58"/>
                </a:lnTo>
                <a:lnTo>
                  <a:pt x="53" y="50"/>
                </a:lnTo>
                <a:lnTo>
                  <a:pt x="52" y="50"/>
                </a:lnTo>
                <a:lnTo>
                  <a:pt x="52" y="50"/>
                </a:lnTo>
                <a:lnTo>
                  <a:pt x="53" y="28"/>
                </a:lnTo>
                <a:lnTo>
                  <a:pt x="56" y="7"/>
                </a:lnTo>
                <a:lnTo>
                  <a:pt x="56" y="7"/>
                </a:lnTo>
                <a:lnTo>
                  <a:pt x="56" y="4"/>
                </a:lnTo>
                <a:lnTo>
                  <a:pt x="54" y="3"/>
                </a:lnTo>
                <a:lnTo>
                  <a:pt x="50" y="0"/>
                </a:lnTo>
                <a:lnTo>
                  <a:pt x="47" y="0"/>
                </a:lnTo>
                <a:lnTo>
                  <a:pt x="45" y="2"/>
                </a:lnTo>
                <a:lnTo>
                  <a:pt x="44" y="4"/>
                </a:lnTo>
                <a:lnTo>
                  <a:pt x="44" y="4"/>
                </a:lnTo>
                <a:lnTo>
                  <a:pt x="41" y="30"/>
                </a:lnTo>
                <a:lnTo>
                  <a:pt x="40" y="57"/>
                </a:lnTo>
                <a:lnTo>
                  <a:pt x="40" y="57"/>
                </a:lnTo>
                <a:lnTo>
                  <a:pt x="40" y="58"/>
                </a:lnTo>
                <a:lnTo>
                  <a:pt x="40" y="58"/>
                </a:lnTo>
                <a:lnTo>
                  <a:pt x="38" y="75"/>
                </a:lnTo>
                <a:lnTo>
                  <a:pt x="34" y="98"/>
                </a:lnTo>
                <a:lnTo>
                  <a:pt x="27" y="121"/>
                </a:lnTo>
                <a:lnTo>
                  <a:pt x="24" y="132"/>
                </a:lnTo>
                <a:lnTo>
                  <a:pt x="20" y="141"/>
                </a:lnTo>
                <a:lnTo>
                  <a:pt x="20" y="141"/>
                </a:lnTo>
                <a:lnTo>
                  <a:pt x="15" y="156"/>
                </a:lnTo>
                <a:lnTo>
                  <a:pt x="9" y="176"/>
                </a:lnTo>
                <a:lnTo>
                  <a:pt x="4" y="197"/>
                </a:lnTo>
                <a:lnTo>
                  <a:pt x="2" y="222"/>
                </a:lnTo>
                <a:lnTo>
                  <a:pt x="0" y="246"/>
                </a:lnTo>
                <a:lnTo>
                  <a:pt x="2" y="269"/>
                </a:lnTo>
                <a:lnTo>
                  <a:pt x="3" y="279"/>
                </a:lnTo>
                <a:lnTo>
                  <a:pt x="6" y="290"/>
                </a:lnTo>
                <a:lnTo>
                  <a:pt x="8" y="299"/>
                </a:lnTo>
                <a:lnTo>
                  <a:pt x="12" y="306"/>
                </a:lnTo>
                <a:lnTo>
                  <a:pt x="13" y="309"/>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07" name="Freeform 1551">
            <a:extLst>
              <a:ext uri="{FF2B5EF4-FFF2-40B4-BE49-F238E27FC236}">
                <a16:creationId xmlns:a16="http://schemas.microsoft.com/office/drawing/2014/main" xmlns="" id="{0883BA66-AD82-4503-A6F4-C15F7E3932F6}"/>
              </a:ext>
            </a:extLst>
          </p:cNvPr>
          <p:cNvSpPr>
            <a:spLocks noEditPoints="1"/>
          </p:cNvSpPr>
          <p:nvPr/>
        </p:nvSpPr>
        <p:spPr bwMode="auto">
          <a:xfrm>
            <a:off x="4765184" y="3529580"/>
            <a:ext cx="483162" cy="255384"/>
          </a:xfrm>
          <a:custGeom>
            <a:avLst/>
            <a:gdLst>
              <a:gd name="T0" fmla="*/ 4 w 420"/>
              <a:gd name="T1" fmla="*/ 62 h 221"/>
              <a:gd name="T2" fmla="*/ 11 w 420"/>
              <a:gd name="T3" fmla="*/ 167 h 221"/>
              <a:gd name="T4" fmla="*/ 11 w 420"/>
              <a:gd name="T5" fmla="*/ 213 h 221"/>
              <a:gd name="T6" fmla="*/ 15 w 420"/>
              <a:gd name="T7" fmla="*/ 220 h 221"/>
              <a:gd name="T8" fmla="*/ 23 w 420"/>
              <a:gd name="T9" fmla="*/ 178 h 221"/>
              <a:gd name="T10" fmla="*/ 27 w 420"/>
              <a:gd name="T11" fmla="*/ 165 h 221"/>
              <a:gd name="T12" fmla="*/ 30 w 420"/>
              <a:gd name="T13" fmla="*/ 74 h 221"/>
              <a:gd name="T14" fmla="*/ 45 w 420"/>
              <a:gd name="T15" fmla="*/ 37 h 221"/>
              <a:gd name="T16" fmla="*/ 62 w 420"/>
              <a:gd name="T17" fmla="*/ 42 h 221"/>
              <a:gd name="T18" fmla="*/ 146 w 420"/>
              <a:gd name="T19" fmla="*/ 102 h 221"/>
              <a:gd name="T20" fmla="*/ 194 w 420"/>
              <a:gd name="T21" fmla="*/ 187 h 221"/>
              <a:gd name="T22" fmla="*/ 210 w 420"/>
              <a:gd name="T23" fmla="*/ 193 h 221"/>
              <a:gd name="T24" fmla="*/ 225 w 420"/>
              <a:gd name="T25" fmla="*/ 187 h 221"/>
              <a:gd name="T26" fmla="*/ 265 w 420"/>
              <a:gd name="T27" fmla="*/ 115 h 221"/>
              <a:gd name="T28" fmla="*/ 339 w 420"/>
              <a:gd name="T29" fmla="*/ 52 h 221"/>
              <a:gd name="T30" fmla="*/ 362 w 420"/>
              <a:gd name="T31" fmla="*/ 36 h 221"/>
              <a:gd name="T32" fmla="*/ 389 w 420"/>
              <a:gd name="T33" fmla="*/ 55 h 221"/>
              <a:gd name="T34" fmla="*/ 395 w 420"/>
              <a:gd name="T35" fmla="*/ 142 h 221"/>
              <a:gd name="T36" fmla="*/ 395 w 420"/>
              <a:gd name="T37" fmla="*/ 169 h 221"/>
              <a:gd name="T38" fmla="*/ 395 w 420"/>
              <a:gd name="T39" fmla="*/ 219 h 221"/>
              <a:gd name="T40" fmla="*/ 407 w 420"/>
              <a:gd name="T41" fmla="*/ 219 h 221"/>
              <a:gd name="T42" fmla="*/ 407 w 420"/>
              <a:gd name="T43" fmla="*/ 185 h 221"/>
              <a:gd name="T44" fmla="*/ 416 w 420"/>
              <a:gd name="T45" fmla="*/ 110 h 221"/>
              <a:gd name="T46" fmla="*/ 412 w 420"/>
              <a:gd name="T47" fmla="*/ 47 h 221"/>
              <a:gd name="T48" fmla="*/ 420 w 420"/>
              <a:gd name="T49" fmla="*/ 21 h 221"/>
              <a:gd name="T50" fmla="*/ 414 w 420"/>
              <a:gd name="T51" fmla="*/ 1 h 221"/>
              <a:gd name="T52" fmla="*/ 403 w 420"/>
              <a:gd name="T53" fmla="*/ 1 h 221"/>
              <a:gd name="T54" fmla="*/ 393 w 420"/>
              <a:gd name="T55" fmla="*/ 16 h 221"/>
              <a:gd name="T56" fmla="*/ 386 w 420"/>
              <a:gd name="T57" fmla="*/ 24 h 221"/>
              <a:gd name="T58" fmla="*/ 375 w 420"/>
              <a:gd name="T59" fmla="*/ 30 h 221"/>
              <a:gd name="T60" fmla="*/ 210 w 420"/>
              <a:gd name="T61" fmla="*/ 25 h 221"/>
              <a:gd name="T62" fmla="*/ 57 w 420"/>
              <a:gd name="T63" fmla="*/ 29 h 221"/>
              <a:gd name="T64" fmla="*/ 34 w 420"/>
              <a:gd name="T65" fmla="*/ 25 h 221"/>
              <a:gd name="T66" fmla="*/ 29 w 420"/>
              <a:gd name="T67" fmla="*/ 23 h 221"/>
              <a:gd name="T68" fmla="*/ 20 w 420"/>
              <a:gd name="T69" fmla="*/ 4 h 221"/>
              <a:gd name="T70" fmla="*/ 7 w 420"/>
              <a:gd name="T71" fmla="*/ 0 h 221"/>
              <a:gd name="T72" fmla="*/ 0 w 420"/>
              <a:gd name="T73" fmla="*/ 12 h 221"/>
              <a:gd name="T74" fmla="*/ 408 w 420"/>
              <a:gd name="T75" fmla="*/ 112 h 221"/>
              <a:gd name="T76" fmla="*/ 402 w 420"/>
              <a:gd name="T77" fmla="*/ 144 h 221"/>
              <a:gd name="T78" fmla="*/ 403 w 420"/>
              <a:gd name="T79" fmla="*/ 61 h 221"/>
              <a:gd name="T80" fmla="*/ 399 w 420"/>
              <a:gd name="T81" fmla="*/ 39 h 221"/>
              <a:gd name="T82" fmla="*/ 409 w 420"/>
              <a:gd name="T83" fmla="*/ 94 h 221"/>
              <a:gd name="T84" fmla="*/ 408 w 420"/>
              <a:gd name="T85" fmla="*/ 6 h 221"/>
              <a:gd name="T86" fmla="*/ 411 w 420"/>
              <a:gd name="T87" fmla="*/ 24 h 221"/>
              <a:gd name="T88" fmla="*/ 395 w 420"/>
              <a:gd name="T89" fmla="*/ 25 h 221"/>
              <a:gd name="T90" fmla="*/ 398 w 420"/>
              <a:gd name="T91" fmla="*/ 68 h 221"/>
              <a:gd name="T92" fmla="*/ 395 w 420"/>
              <a:gd name="T93" fmla="*/ 55 h 221"/>
              <a:gd name="T94" fmla="*/ 18 w 420"/>
              <a:gd name="T95" fmla="*/ 115 h 221"/>
              <a:gd name="T96" fmla="*/ 13 w 420"/>
              <a:gd name="T97" fmla="*/ 112 h 221"/>
              <a:gd name="T98" fmla="*/ 14 w 420"/>
              <a:gd name="T99" fmla="*/ 56 h 221"/>
              <a:gd name="T100" fmla="*/ 23 w 420"/>
              <a:gd name="T101" fmla="*/ 38 h 221"/>
              <a:gd name="T102" fmla="*/ 23 w 420"/>
              <a:gd name="T103" fmla="*/ 80 h 221"/>
              <a:gd name="T104" fmla="*/ 24 w 420"/>
              <a:gd name="T105" fmla="*/ 55 h 221"/>
              <a:gd name="T106" fmla="*/ 20 w 420"/>
              <a:gd name="T107" fmla="*/ 15 h 221"/>
              <a:gd name="T108" fmla="*/ 18 w 420"/>
              <a:gd name="T109" fmla="*/ 33 h 221"/>
              <a:gd name="T110" fmla="*/ 7 w 420"/>
              <a:gd name="T111" fmla="*/ 18 h 221"/>
              <a:gd name="T112" fmla="*/ 18 w 420"/>
              <a:gd name="T113" fmla="*/ 1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0" h="221">
                <a:moveTo>
                  <a:pt x="13" y="39"/>
                </a:moveTo>
                <a:lnTo>
                  <a:pt x="13" y="39"/>
                </a:lnTo>
                <a:lnTo>
                  <a:pt x="9" y="46"/>
                </a:lnTo>
                <a:lnTo>
                  <a:pt x="6" y="55"/>
                </a:lnTo>
                <a:lnTo>
                  <a:pt x="4" y="62"/>
                </a:lnTo>
                <a:lnTo>
                  <a:pt x="2" y="71"/>
                </a:lnTo>
                <a:lnTo>
                  <a:pt x="2" y="91"/>
                </a:lnTo>
                <a:lnTo>
                  <a:pt x="4" y="110"/>
                </a:lnTo>
                <a:lnTo>
                  <a:pt x="10" y="148"/>
                </a:lnTo>
                <a:lnTo>
                  <a:pt x="11" y="167"/>
                </a:lnTo>
                <a:lnTo>
                  <a:pt x="13" y="183"/>
                </a:lnTo>
                <a:lnTo>
                  <a:pt x="13" y="184"/>
                </a:lnTo>
                <a:lnTo>
                  <a:pt x="13" y="184"/>
                </a:lnTo>
                <a:lnTo>
                  <a:pt x="13" y="204"/>
                </a:lnTo>
                <a:lnTo>
                  <a:pt x="11" y="213"/>
                </a:lnTo>
                <a:lnTo>
                  <a:pt x="10" y="219"/>
                </a:lnTo>
                <a:lnTo>
                  <a:pt x="10" y="219"/>
                </a:lnTo>
                <a:lnTo>
                  <a:pt x="10" y="220"/>
                </a:lnTo>
                <a:lnTo>
                  <a:pt x="11" y="221"/>
                </a:lnTo>
                <a:lnTo>
                  <a:pt x="15" y="220"/>
                </a:lnTo>
                <a:lnTo>
                  <a:pt x="22" y="219"/>
                </a:lnTo>
                <a:lnTo>
                  <a:pt x="30" y="221"/>
                </a:lnTo>
                <a:lnTo>
                  <a:pt x="27" y="178"/>
                </a:lnTo>
                <a:lnTo>
                  <a:pt x="23" y="178"/>
                </a:lnTo>
                <a:lnTo>
                  <a:pt x="23" y="178"/>
                </a:lnTo>
                <a:lnTo>
                  <a:pt x="24" y="169"/>
                </a:lnTo>
                <a:lnTo>
                  <a:pt x="24" y="169"/>
                </a:lnTo>
                <a:lnTo>
                  <a:pt x="27" y="167"/>
                </a:lnTo>
                <a:lnTo>
                  <a:pt x="27" y="165"/>
                </a:lnTo>
                <a:lnTo>
                  <a:pt x="27" y="165"/>
                </a:lnTo>
                <a:lnTo>
                  <a:pt x="25" y="142"/>
                </a:lnTo>
                <a:lnTo>
                  <a:pt x="25" y="142"/>
                </a:lnTo>
                <a:lnTo>
                  <a:pt x="27" y="114"/>
                </a:lnTo>
                <a:lnTo>
                  <a:pt x="27" y="114"/>
                </a:lnTo>
                <a:lnTo>
                  <a:pt x="30" y="74"/>
                </a:lnTo>
                <a:lnTo>
                  <a:pt x="32" y="55"/>
                </a:lnTo>
                <a:lnTo>
                  <a:pt x="32" y="34"/>
                </a:lnTo>
                <a:lnTo>
                  <a:pt x="32" y="34"/>
                </a:lnTo>
                <a:lnTo>
                  <a:pt x="38" y="37"/>
                </a:lnTo>
                <a:lnTo>
                  <a:pt x="45" y="37"/>
                </a:lnTo>
                <a:lnTo>
                  <a:pt x="57" y="36"/>
                </a:lnTo>
                <a:lnTo>
                  <a:pt x="57" y="36"/>
                </a:lnTo>
                <a:lnTo>
                  <a:pt x="60" y="39"/>
                </a:lnTo>
                <a:lnTo>
                  <a:pt x="62" y="42"/>
                </a:lnTo>
                <a:lnTo>
                  <a:pt x="62" y="42"/>
                </a:lnTo>
                <a:lnTo>
                  <a:pt x="82" y="52"/>
                </a:lnTo>
                <a:lnTo>
                  <a:pt x="107" y="69"/>
                </a:lnTo>
                <a:lnTo>
                  <a:pt x="121" y="79"/>
                </a:lnTo>
                <a:lnTo>
                  <a:pt x="134" y="91"/>
                </a:lnTo>
                <a:lnTo>
                  <a:pt x="146" y="102"/>
                </a:lnTo>
                <a:lnTo>
                  <a:pt x="155" y="115"/>
                </a:lnTo>
                <a:lnTo>
                  <a:pt x="155" y="115"/>
                </a:lnTo>
                <a:lnTo>
                  <a:pt x="169" y="137"/>
                </a:lnTo>
                <a:lnTo>
                  <a:pt x="180" y="157"/>
                </a:lnTo>
                <a:lnTo>
                  <a:pt x="194" y="187"/>
                </a:lnTo>
                <a:lnTo>
                  <a:pt x="194" y="187"/>
                </a:lnTo>
                <a:lnTo>
                  <a:pt x="198" y="190"/>
                </a:lnTo>
                <a:lnTo>
                  <a:pt x="201" y="192"/>
                </a:lnTo>
                <a:lnTo>
                  <a:pt x="203" y="193"/>
                </a:lnTo>
                <a:lnTo>
                  <a:pt x="210" y="193"/>
                </a:lnTo>
                <a:lnTo>
                  <a:pt x="216" y="193"/>
                </a:lnTo>
                <a:lnTo>
                  <a:pt x="216" y="193"/>
                </a:lnTo>
                <a:lnTo>
                  <a:pt x="219" y="192"/>
                </a:lnTo>
                <a:lnTo>
                  <a:pt x="221" y="190"/>
                </a:lnTo>
                <a:lnTo>
                  <a:pt x="225" y="187"/>
                </a:lnTo>
                <a:lnTo>
                  <a:pt x="225" y="187"/>
                </a:lnTo>
                <a:lnTo>
                  <a:pt x="240" y="157"/>
                </a:lnTo>
                <a:lnTo>
                  <a:pt x="252" y="137"/>
                </a:lnTo>
                <a:lnTo>
                  <a:pt x="265" y="115"/>
                </a:lnTo>
                <a:lnTo>
                  <a:pt x="265" y="115"/>
                </a:lnTo>
                <a:lnTo>
                  <a:pt x="275" y="102"/>
                </a:lnTo>
                <a:lnTo>
                  <a:pt x="286" y="91"/>
                </a:lnTo>
                <a:lnTo>
                  <a:pt x="299" y="79"/>
                </a:lnTo>
                <a:lnTo>
                  <a:pt x="312" y="70"/>
                </a:lnTo>
                <a:lnTo>
                  <a:pt x="339" y="52"/>
                </a:lnTo>
                <a:lnTo>
                  <a:pt x="357" y="42"/>
                </a:lnTo>
                <a:lnTo>
                  <a:pt x="357" y="42"/>
                </a:lnTo>
                <a:lnTo>
                  <a:pt x="361" y="39"/>
                </a:lnTo>
                <a:lnTo>
                  <a:pt x="362" y="36"/>
                </a:lnTo>
                <a:lnTo>
                  <a:pt x="362" y="36"/>
                </a:lnTo>
                <a:lnTo>
                  <a:pt x="375" y="37"/>
                </a:lnTo>
                <a:lnTo>
                  <a:pt x="381" y="37"/>
                </a:lnTo>
                <a:lnTo>
                  <a:pt x="388" y="36"/>
                </a:lnTo>
                <a:lnTo>
                  <a:pt x="388" y="36"/>
                </a:lnTo>
                <a:lnTo>
                  <a:pt x="389" y="55"/>
                </a:lnTo>
                <a:lnTo>
                  <a:pt x="390" y="74"/>
                </a:lnTo>
                <a:lnTo>
                  <a:pt x="394" y="114"/>
                </a:lnTo>
                <a:lnTo>
                  <a:pt x="394" y="114"/>
                </a:lnTo>
                <a:lnTo>
                  <a:pt x="395" y="142"/>
                </a:lnTo>
                <a:lnTo>
                  <a:pt x="395" y="142"/>
                </a:lnTo>
                <a:lnTo>
                  <a:pt x="393" y="165"/>
                </a:lnTo>
                <a:lnTo>
                  <a:pt x="393" y="165"/>
                </a:lnTo>
                <a:lnTo>
                  <a:pt x="394" y="167"/>
                </a:lnTo>
                <a:lnTo>
                  <a:pt x="395" y="169"/>
                </a:lnTo>
                <a:lnTo>
                  <a:pt x="395" y="169"/>
                </a:lnTo>
                <a:lnTo>
                  <a:pt x="397" y="178"/>
                </a:lnTo>
                <a:lnTo>
                  <a:pt x="390" y="178"/>
                </a:lnTo>
                <a:lnTo>
                  <a:pt x="386" y="221"/>
                </a:lnTo>
                <a:lnTo>
                  <a:pt x="395" y="219"/>
                </a:lnTo>
                <a:lnTo>
                  <a:pt x="395" y="219"/>
                </a:lnTo>
                <a:lnTo>
                  <a:pt x="402" y="221"/>
                </a:lnTo>
                <a:lnTo>
                  <a:pt x="406" y="221"/>
                </a:lnTo>
                <a:lnTo>
                  <a:pt x="407" y="220"/>
                </a:lnTo>
                <a:lnTo>
                  <a:pt x="407" y="219"/>
                </a:lnTo>
                <a:lnTo>
                  <a:pt x="407" y="219"/>
                </a:lnTo>
                <a:lnTo>
                  <a:pt x="406" y="215"/>
                </a:lnTo>
                <a:lnTo>
                  <a:pt x="406" y="206"/>
                </a:lnTo>
                <a:lnTo>
                  <a:pt x="404" y="187"/>
                </a:lnTo>
                <a:lnTo>
                  <a:pt x="404" y="187"/>
                </a:lnTo>
                <a:lnTo>
                  <a:pt x="407" y="185"/>
                </a:lnTo>
                <a:lnTo>
                  <a:pt x="408" y="184"/>
                </a:lnTo>
                <a:lnTo>
                  <a:pt x="408" y="184"/>
                </a:lnTo>
                <a:lnTo>
                  <a:pt x="408" y="167"/>
                </a:lnTo>
                <a:lnTo>
                  <a:pt x="411" y="149"/>
                </a:lnTo>
                <a:lnTo>
                  <a:pt x="416" y="110"/>
                </a:lnTo>
                <a:lnTo>
                  <a:pt x="418" y="91"/>
                </a:lnTo>
                <a:lnTo>
                  <a:pt x="417" y="73"/>
                </a:lnTo>
                <a:lnTo>
                  <a:pt x="416" y="64"/>
                </a:lnTo>
                <a:lnTo>
                  <a:pt x="414" y="55"/>
                </a:lnTo>
                <a:lnTo>
                  <a:pt x="412" y="47"/>
                </a:lnTo>
                <a:lnTo>
                  <a:pt x="407" y="39"/>
                </a:lnTo>
                <a:lnTo>
                  <a:pt x="407" y="39"/>
                </a:lnTo>
                <a:lnTo>
                  <a:pt x="412" y="36"/>
                </a:lnTo>
                <a:lnTo>
                  <a:pt x="417" y="29"/>
                </a:lnTo>
                <a:lnTo>
                  <a:pt x="420" y="21"/>
                </a:lnTo>
                <a:lnTo>
                  <a:pt x="420" y="12"/>
                </a:lnTo>
                <a:lnTo>
                  <a:pt x="420" y="12"/>
                </a:lnTo>
                <a:lnTo>
                  <a:pt x="420" y="7"/>
                </a:lnTo>
                <a:lnTo>
                  <a:pt x="417" y="2"/>
                </a:lnTo>
                <a:lnTo>
                  <a:pt x="414" y="1"/>
                </a:lnTo>
                <a:lnTo>
                  <a:pt x="412" y="0"/>
                </a:lnTo>
                <a:lnTo>
                  <a:pt x="409" y="0"/>
                </a:lnTo>
                <a:lnTo>
                  <a:pt x="407" y="0"/>
                </a:lnTo>
                <a:lnTo>
                  <a:pt x="407" y="0"/>
                </a:lnTo>
                <a:lnTo>
                  <a:pt x="403" y="1"/>
                </a:lnTo>
                <a:lnTo>
                  <a:pt x="399" y="4"/>
                </a:lnTo>
                <a:lnTo>
                  <a:pt x="397" y="6"/>
                </a:lnTo>
                <a:lnTo>
                  <a:pt x="394" y="10"/>
                </a:lnTo>
                <a:lnTo>
                  <a:pt x="394" y="10"/>
                </a:lnTo>
                <a:lnTo>
                  <a:pt x="393" y="16"/>
                </a:lnTo>
                <a:lnTo>
                  <a:pt x="390" y="23"/>
                </a:lnTo>
                <a:lnTo>
                  <a:pt x="390" y="24"/>
                </a:lnTo>
                <a:lnTo>
                  <a:pt x="390" y="24"/>
                </a:lnTo>
                <a:lnTo>
                  <a:pt x="389" y="24"/>
                </a:lnTo>
                <a:lnTo>
                  <a:pt x="386" y="24"/>
                </a:lnTo>
                <a:lnTo>
                  <a:pt x="385" y="25"/>
                </a:lnTo>
                <a:lnTo>
                  <a:pt x="385" y="28"/>
                </a:lnTo>
                <a:lnTo>
                  <a:pt x="385" y="28"/>
                </a:lnTo>
                <a:lnTo>
                  <a:pt x="380" y="29"/>
                </a:lnTo>
                <a:lnTo>
                  <a:pt x="375" y="30"/>
                </a:lnTo>
                <a:lnTo>
                  <a:pt x="363" y="29"/>
                </a:lnTo>
                <a:lnTo>
                  <a:pt x="363" y="29"/>
                </a:lnTo>
                <a:lnTo>
                  <a:pt x="361" y="27"/>
                </a:lnTo>
                <a:lnTo>
                  <a:pt x="357" y="25"/>
                </a:lnTo>
                <a:lnTo>
                  <a:pt x="210" y="25"/>
                </a:lnTo>
                <a:lnTo>
                  <a:pt x="64" y="25"/>
                </a:lnTo>
                <a:lnTo>
                  <a:pt x="64" y="25"/>
                </a:lnTo>
                <a:lnTo>
                  <a:pt x="60" y="27"/>
                </a:lnTo>
                <a:lnTo>
                  <a:pt x="57" y="29"/>
                </a:lnTo>
                <a:lnTo>
                  <a:pt x="57" y="29"/>
                </a:lnTo>
                <a:lnTo>
                  <a:pt x="46" y="30"/>
                </a:lnTo>
                <a:lnTo>
                  <a:pt x="39" y="29"/>
                </a:lnTo>
                <a:lnTo>
                  <a:pt x="34" y="28"/>
                </a:lnTo>
                <a:lnTo>
                  <a:pt x="34" y="28"/>
                </a:lnTo>
                <a:lnTo>
                  <a:pt x="34" y="25"/>
                </a:lnTo>
                <a:lnTo>
                  <a:pt x="33" y="24"/>
                </a:lnTo>
                <a:lnTo>
                  <a:pt x="32" y="23"/>
                </a:lnTo>
                <a:lnTo>
                  <a:pt x="30" y="23"/>
                </a:lnTo>
                <a:lnTo>
                  <a:pt x="29" y="23"/>
                </a:lnTo>
                <a:lnTo>
                  <a:pt x="29" y="23"/>
                </a:lnTo>
                <a:lnTo>
                  <a:pt x="28" y="16"/>
                </a:lnTo>
                <a:lnTo>
                  <a:pt x="25" y="10"/>
                </a:lnTo>
                <a:lnTo>
                  <a:pt x="25" y="10"/>
                </a:lnTo>
                <a:lnTo>
                  <a:pt x="23" y="6"/>
                </a:lnTo>
                <a:lnTo>
                  <a:pt x="20" y="4"/>
                </a:lnTo>
                <a:lnTo>
                  <a:pt x="18" y="1"/>
                </a:lnTo>
                <a:lnTo>
                  <a:pt x="14" y="0"/>
                </a:lnTo>
                <a:lnTo>
                  <a:pt x="14" y="0"/>
                </a:lnTo>
                <a:lnTo>
                  <a:pt x="10" y="0"/>
                </a:lnTo>
                <a:lnTo>
                  <a:pt x="7" y="0"/>
                </a:lnTo>
                <a:lnTo>
                  <a:pt x="5" y="1"/>
                </a:lnTo>
                <a:lnTo>
                  <a:pt x="4" y="2"/>
                </a:lnTo>
                <a:lnTo>
                  <a:pt x="1" y="7"/>
                </a:lnTo>
                <a:lnTo>
                  <a:pt x="0" y="12"/>
                </a:lnTo>
                <a:lnTo>
                  <a:pt x="0" y="12"/>
                </a:lnTo>
                <a:lnTo>
                  <a:pt x="1" y="21"/>
                </a:lnTo>
                <a:lnTo>
                  <a:pt x="4" y="29"/>
                </a:lnTo>
                <a:lnTo>
                  <a:pt x="7" y="36"/>
                </a:lnTo>
                <a:lnTo>
                  <a:pt x="13" y="39"/>
                </a:lnTo>
                <a:close/>
                <a:moveTo>
                  <a:pt x="408" y="112"/>
                </a:moveTo>
                <a:lnTo>
                  <a:pt x="408" y="112"/>
                </a:lnTo>
                <a:lnTo>
                  <a:pt x="402" y="156"/>
                </a:lnTo>
                <a:lnTo>
                  <a:pt x="402" y="156"/>
                </a:lnTo>
                <a:lnTo>
                  <a:pt x="402" y="144"/>
                </a:lnTo>
                <a:lnTo>
                  <a:pt x="402" y="144"/>
                </a:lnTo>
                <a:lnTo>
                  <a:pt x="403" y="115"/>
                </a:lnTo>
                <a:lnTo>
                  <a:pt x="404" y="84"/>
                </a:lnTo>
                <a:lnTo>
                  <a:pt x="404" y="84"/>
                </a:lnTo>
                <a:lnTo>
                  <a:pt x="404" y="73"/>
                </a:lnTo>
                <a:lnTo>
                  <a:pt x="403" y="61"/>
                </a:lnTo>
                <a:lnTo>
                  <a:pt x="400" y="50"/>
                </a:lnTo>
                <a:lnTo>
                  <a:pt x="397" y="38"/>
                </a:lnTo>
                <a:lnTo>
                  <a:pt x="397" y="38"/>
                </a:lnTo>
                <a:lnTo>
                  <a:pt x="399" y="39"/>
                </a:lnTo>
                <a:lnTo>
                  <a:pt x="399" y="39"/>
                </a:lnTo>
                <a:lnTo>
                  <a:pt x="403" y="47"/>
                </a:lnTo>
                <a:lnTo>
                  <a:pt x="407" y="56"/>
                </a:lnTo>
                <a:lnTo>
                  <a:pt x="408" y="65"/>
                </a:lnTo>
                <a:lnTo>
                  <a:pt x="409" y="75"/>
                </a:lnTo>
                <a:lnTo>
                  <a:pt x="409" y="94"/>
                </a:lnTo>
                <a:lnTo>
                  <a:pt x="408" y="112"/>
                </a:lnTo>
                <a:close/>
                <a:moveTo>
                  <a:pt x="402" y="11"/>
                </a:moveTo>
                <a:lnTo>
                  <a:pt x="402" y="11"/>
                </a:lnTo>
                <a:lnTo>
                  <a:pt x="406" y="7"/>
                </a:lnTo>
                <a:lnTo>
                  <a:pt x="408" y="6"/>
                </a:lnTo>
                <a:lnTo>
                  <a:pt x="411" y="7"/>
                </a:lnTo>
                <a:lnTo>
                  <a:pt x="412" y="10"/>
                </a:lnTo>
                <a:lnTo>
                  <a:pt x="412" y="18"/>
                </a:lnTo>
                <a:lnTo>
                  <a:pt x="411" y="24"/>
                </a:lnTo>
                <a:lnTo>
                  <a:pt x="411" y="24"/>
                </a:lnTo>
                <a:lnTo>
                  <a:pt x="407" y="30"/>
                </a:lnTo>
                <a:lnTo>
                  <a:pt x="406" y="33"/>
                </a:lnTo>
                <a:lnTo>
                  <a:pt x="403" y="33"/>
                </a:lnTo>
                <a:lnTo>
                  <a:pt x="403" y="33"/>
                </a:lnTo>
                <a:lnTo>
                  <a:pt x="395" y="25"/>
                </a:lnTo>
                <a:lnTo>
                  <a:pt x="395" y="25"/>
                </a:lnTo>
                <a:lnTo>
                  <a:pt x="398" y="19"/>
                </a:lnTo>
                <a:lnTo>
                  <a:pt x="400" y="15"/>
                </a:lnTo>
                <a:lnTo>
                  <a:pt x="402" y="11"/>
                </a:lnTo>
                <a:close/>
                <a:moveTo>
                  <a:pt x="398" y="68"/>
                </a:moveTo>
                <a:lnTo>
                  <a:pt x="398" y="68"/>
                </a:lnTo>
                <a:lnTo>
                  <a:pt x="398" y="80"/>
                </a:lnTo>
                <a:lnTo>
                  <a:pt x="398" y="80"/>
                </a:lnTo>
                <a:lnTo>
                  <a:pt x="395" y="55"/>
                </a:lnTo>
                <a:lnTo>
                  <a:pt x="395" y="55"/>
                </a:lnTo>
                <a:lnTo>
                  <a:pt x="397" y="61"/>
                </a:lnTo>
                <a:lnTo>
                  <a:pt x="398" y="68"/>
                </a:lnTo>
                <a:close/>
                <a:moveTo>
                  <a:pt x="16" y="84"/>
                </a:moveTo>
                <a:lnTo>
                  <a:pt x="16" y="84"/>
                </a:lnTo>
                <a:lnTo>
                  <a:pt x="18" y="115"/>
                </a:lnTo>
                <a:lnTo>
                  <a:pt x="18" y="144"/>
                </a:lnTo>
                <a:lnTo>
                  <a:pt x="18" y="144"/>
                </a:lnTo>
                <a:lnTo>
                  <a:pt x="18" y="155"/>
                </a:lnTo>
                <a:lnTo>
                  <a:pt x="18" y="155"/>
                </a:lnTo>
                <a:lnTo>
                  <a:pt x="13" y="112"/>
                </a:lnTo>
                <a:lnTo>
                  <a:pt x="13" y="112"/>
                </a:lnTo>
                <a:lnTo>
                  <a:pt x="11" y="94"/>
                </a:lnTo>
                <a:lnTo>
                  <a:pt x="10" y="74"/>
                </a:lnTo>
                <a:lnTo>
                  <a:pt x="11" y="65"/>
                </a:lnTo>
                <a:lnTo>
                  <a:pt x="14" y="56"/>
                </a:lnTo>
                <a:lnTo>
                  <a:pt x="16" y="47"/>
                </a:lnTo>
                <a:lnTo>
                  <a:pt x="22" y="39"/>
                </a:lnTo>
                <a:lnTo>
                  <a:pt x="22" y="39"/>
                </a:lnTo>
                <a:lnTo>
                  <a:pt x="23" y="38"/>
                </a:lnTo>
                <a:lnTo>
                  <a:pt x="23" y="38"/>
                </a:lnTo>
                <a:lnTo>
                  <a:pt x="19" y="50"/>
                </a:lnTo>
                <a:lnTo>
                  <a:pt x="16" y="61"/>
                </a:lnTo>
                <a:lnTo>
                  <a:pt x="15" y="73"/>
                </a:lnTo>
                <a:lnTo>
                  <a:pt x="16" y="84"/>
                </a:lnTo>
                <a:close/>
                <a:moveTo>
                  <a:pt x="23" y="80"/>
                </a:moveTo>
                <a:lnTo>
                  <a:pt x="23" y="80"/>
                </a:lnTo>
                <a:lnTo>
                  <a:pt x="23" y="68"/>
                </a:lnTo>
                <a:lnTo>
                  <a:pt x="23" y="68"/>
                </a:lnTo>
                <a:lnTo>
                  <a:pt x="23" y="61"/>
                </a:lnTo>
                <a:lnTo>
                  <a:pt x="24" y="55"/>
                </a:lnTo>
                <a:lnTo>
                  <a:pt x="24" y="55"/>
                </a:lnTo>
                <a:lnTo>
                  <a:pt x="23" y="80"/>
                </a:lnTo>
                <a:close/>
                <a:moveTo>
                  <a:pt x="18" y="11"/>
                </a:moveTo>
                <a:lnTo>
                  <a:pt x="18" y="11"/>
                </a:lnTo>
                <a:lnTo>
                  <a:pt x="20" y="15"/>
                </a:lnTo>
                <a:lnTo>
                  <a:pt x="22" y="18"/>
                </a:lnTo>
                <a:lnTo>
                  <a:pt x="24" y="25"/>
                </a:lnTo>
                <a:lnTo>
                  <a:pt x="24" y="25"/>
                </a:lnTo>
                <a:lnTo>
                  <a:pt x="18" y="33"/>
                </a:lnTo>
                <a:lnTo>
                  <a:pt x="18" y="33"/>
                </a:lnTo>
                <a:lnTo>
                  <a:pt x="15" y="32"/>
                </a:lnTo>
                <a:lnTo>
                  <a:pt x="13" y="30"/>
                </a:lnTo>
                <a:lnTo>
                  <a:pt x="9" y="24"/>
                </a:lnTo>
                <a:lnTo>
                  <a:pt x="9" y="24"/>
                </a:lnTo>
                <a:lnTo>
                  <a:pt x="7" y="18"/>
                </a:lnTo>
                <a:lnTo>
                  <a:pt x="9" y="10"/>
                </a:lnTo>
                <a:lnTo>
                  <a:pt x="10" y="6"/>
                </a:lnTo>
                <a:lnTo>
                  <a:pt x="11" y="6"/>
                </a:lnTo>
                <a:lnTo>
                  <a:pt x="14" y="7"/>
                </a:lnTo>
                <a:lnTo>
                  <a:pt x="18" y="11"/>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08" name="Freeform 1552">
            <a:extLst>
              <a:ext uri="{FF2B5EF4-FFF2-40B4-BE49-F238E27FC236}">
                <a16:creationId xmlns:a16="http://schemas.microsoft.com/office/drawing/2014/main" xmlns="" id="{08011354-959C-4F71-AB90-8684AFC2829E}"/>
              </a:ext>
            </a:extLst>
          </p:cNvPr>
          <p:cNvSpPr>
            <a:spLocks/>
          </p:cNvSpPr>
          <p:nvPr/>
        </p:nvSpPr>
        <p:spPr bwMode="auto">
          <a:xfrm>
            <a:off x="4765184" y="3529580"/>
            <a:ext cx="483162" cy="255384"/>
          </a:xfrm>
          <a:custGeom>
            <a:avLst/>
            <a:gdLst>
              <a:gd name="T0" fmla="*/ 9 w 420"/>
              <a:gd name="T1" fmla="*/ 46 h 221"/>
              <a:gd name="T2" fmla="*/ 2 w 420"/>
              <a:gd name="T3" fmla="*/ 71 h 221"/>
              <a:gd name="T4" fmla="*/ 10 w 420"/>
              <a:gd name="T5" fmla="*/ 148 h 221"/>
              <a:gd name="T6" fmla="*/ 13 w 420"/>
              <a:gd name="T7" fmla="*/ 184 h 221"/>
              <a:gd name="T8" fmla="*/ 11 w 420"/>
              <a:gd name="T9" fmla="*/ 213 h 221"/>
              <a:gd name="T10" fmla="*/ 10 w 420"/>
              <a:gd name="T11" fmla="*/ 220 h 221"/>
              <a:gd name="T12" fmla="*/ 22 w 420"/>
              <a:gd name="T13" fmla="*/ 219 h 221"/>
              <a:gd name="T14" fmla="*/ 23 w 420"/>
              <a:gd name="T15" fmla="*/ 178 h 221"/>
              <a:gd name="T16" fmla="*/ 24 w 420"/>
              <a:gd name="T17" fmla="*/ 169 h 221"/>
              <a:gd name="T18" fmla="*/ 27 w 420"/>
              <a:gd name="T19" fmla="*/ 165 h 221"/>
              <a:gd name="T20" fmla="*/ 27 w 420"/>
              <a:gd name="T21" fmla="*/ 114 h 221"/>
              <a:gd name="T22" fmla="*/ 32 w 420"/>
              <a:gd name="T23" fmla="*/ 55 h 221"/>
              <a:gd name="T24" fmla="*/ 38 w 420"/>
              <a:gd name="T25" fmla="*/ 37 h 221"/>
              <a:gd name="T26" fmla="*/ 57 w 420"/>
              <a:gd name="T27" fmla="*/ 36 h 221"/>
              <a:gd name="T28" fmla="*/ 62 w 420"/>
              <a:gd name="T29" fmla="*/ 42 h 221"/>
              <a:gd name="T30" fmla="*/ 121 w 420"/>
              <a:gd name="T31" fmla="*/ 79 h 221"/>
              <a:gd name="T32" fmla="*/ 155 w 420"/>
              <a:gd name="T33" fmla="*/ 115 h 221"/>
              <a:gd name="T34" fmla="*/ 180 w 420"/>
              <a:gd name="T35" fmla="*/ 157 h 221"/>
              <a:gd name="T36" fmla="*/ 198 w 420"/>
              <a:gd name="T37" fmla="*/ 190 h 221"/>
              <a:gd name="T38" fmla="*/ 210 w 420"/>
              <a:gd name="T39" fmla="*/ 193 h 221"/>
              <a:gd name="T40" fmla="*/ 219 w 420"/>
              <a:gd name="T41" fmla="*/ 192 h 221"/>
              <a:gd name="T42" fmla="*/ 225 w 420"/>
              <a:gd name="T43" fmla="*/ 187 h 221"/>
              <a:gd name="T44" fmla="*/ 265 w 420"/>
              <a:gd name="T45" fmla="*/ 115 h 221"/>
              <a:gd name="T46" fmla="*/ 286 w 420"/>
              <a:gd name="T47" fmla="*/ 91 h 221"/>
              <a:gd name="T48" fmla="*/ 339 w 420"/>
              <a:gd name="T49" fmla="*/ 52 h 221"/>
              <a:gd name="T50" fmla="*/ 361 w 420"/>
              <a:gd name="T51" fmla="*/ 39 h 221"/>
              <a:gd name="T52" fmla="*/ 375 w 420"/>
              <a:gd name="T53" fmla="*/ 37 h 221"/>
              <a:gd name="T54" fmla="*/ 388 w 420"/>
              <a:gd name="T55" fmla="*/ 36 h 221"/>
              <a:gd name="T56" fmla="*/ 394 w 420"/>
              <a:gd name="T57" fmla="*/ 114 h 221"/>
              <a:gd name="T58" fmla="*/ 395 w 420"/>
              <a:gd name="T59" fmla="*/ 142 h 221"/>
              <a:gd name="T60" fmla="*/ 394 w 420"/>
              <a:gd name="T61" fmla="*/ 167 h 221"/>
              <a:gd name="T62" fmla="*/ 397 w 420"/>
              <a:gd name="T63" fmla="*/ 178 h 221"/>
              <a:gd name="T64" fmla="*/ 395 w 420"/>
              <a:gd name="T65" fmla="*/ 219 h 221"/>
              <a:gd name="T66" fmla="*/ 406 w 420"/>
              <a:gd name="T67" fmla="*/ 221 h 221"/>
              <a:gd name="T68" fmla="*/ 407 w 420"/>
              <a:gd name="T69" fmla="*/ 219 h 221"/>
              <a:gd name="T70" fmla="*/ 404 w 420"/>
              <a:gd name="T71" fmla="*/ 187 h 221"/>
              <a:gd name="T72" fmla="*/ 408 w 420"/>
              <a:gd name="T73" fmla="*/ 184 h 221"/>
              <a:gd name="T74" fmla="*/ 411 w 420"/>
              <a:gd name="T75" fmla="*/ 149 h 221"/>
              <a:gd name="T76" fmla="*/ 417 w 420"/>
              <a:gd name="T77" fmla="*/ 73 h 221"/>
              <a:gd name="T78" fmla="*/ 412 w 420"/>
              <a:gd name="T79" fmla="*/ 47 h 221"/>
              <a:gd name="T80" fmla="*/ 412 w 420"/>
              <a:gd name="T81" fmla="*/ 36 h 221"/>
              <a:gd name="T82" fmla="*/ 420 w 420"/>
              <a:gd name="T83" fmla="*/ 12 h 221"/>
              <a:gd name="T84" fmla="*/ 417 w 420"/>
              <a:gd name="T85" fmla="*/ 2 h 221"/>
              <a:gd name="T86" fmla="*/ 409 w 420"/>
              <a:gd name="T87" fmla="*/ 0 h 221"/>
              <a:gd name="T88" fmla="*/ 403 w 420"/>
              <a:gd name="T89" fmla="*/ 1 h 221"/>
              <a:gd name="T90" fmla="*/ 394 w 420"/>
              <a:gd name="T91" fmla="*/ 10 h 221"/>
              <a:gd name="T92" fmla="*/ 390 w 420"/>
              <a:gd name="T93" fmla="*/ 23 h 221"/>
              <a:gd name="T94" fmla="*/ 389 w 420"/>
              <a:gd name="T95" fmla="*/ 24 h 221"/>
              <a:gd name="T96" fmla="*/ 385 w 420"/>
              <a:gd name="T97" fmla="*/ 28 h 221"/>
              <a:gd name="T98" fmla="*/ 375 w 420"/>
              <a:gd name="T99" fmla="*/ 30 h 221"/>
              <a:gd name="T100" fmla="*/ 361 w 420"/>
              <a:gd name="T101" fmla="*/ 27 h 221"/>
              <a:gd name="T102" fmla="*/ 64 w 420"/>
              <a:gd name="T103" fmla="*/ 25 h 221"/>
              <a:gd name="T104" fmla="*/ 57 w 420"/>
              <a:gd name="T105" fmla="*/ 29 h 221"/>
              <a:gd name="T106" fmla="*/ 39 w 420"/>
              <a:gd name="T107" fmla="*/ 29 h 221"/>
              <a:gd name="T108" fmla="*/ 34 w 420"/>
              <a:gd name="T109" fmla="*/ 25 h 221"/>
              <a:gd name="T110" fmla="*/ 30 w 420"/>
              <a:gd name="T111" fmla="*/ 23 h 221"/>
              <a:gd name="T112" fmla="*/ 28 w 420"/>
              <a:gd name="T113" fmla="*/ 16 h 221"/>
              <a:gd name="T114" fmla="*/ 23 w 420"/>
              <a:gd name="T115" fmla="*/ 6 h 221"/>
              <a:gd name="T116" fmla="*/ 14 w 420"/>
              <a:gd name="T117" fmla="*/ 0 h 221"/>
              <a:gd name="T118" fmla="*/ 7 w 420"/>
              <a:gd name="T119" fmla="*/ 0 h 221"/>
              <a:gd name="T120" fmla="*/ 1 w 420"/>
              <a:gd name="T121" fmla="*/ 7 h 221"/>
              <a:gd name="T122" fmla="*/ 1 w 420"/>
              <a:gd name="T123" fmla="*/ 21 h 221"/>
              <a:gd name="T124" fmla="*/ 13 w 420"/>
              <a:gd name="T125" fmla="*/ 39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221">
                <a:moveTo>
                  <a:pt x="13" y="39"/>
                </a:moveTo>
                <a:lnTo>
                  <a:pt x="13" y="39"/>
                </a:lnTo>
                <a:lnTo>
                  <a:pt x="9" y="46"/>
                </a:lnTo>
                <a:lnTo>
                  <a:pt x="6" y="55"/>
                </a:lnTo>
                <a:lnTo>
                  <a:pt x="4" y="62"/>
                </a:lnTo>
                <a:lnTo>
                  <a:pt x="2" y="71"/>
                </a:lnTo>
                <a:lnTo>
                  <a:pt x="2" y="91"/>
                </a:lnTo>
                <a:lnTo>
                  <a:pt x="4" y="110"/>
                </a:lnTo>
                <a:lnTo>
                  <a:pt x="10" y="148"/>
                </a:lnTo>
                <a:lnTo>
                  <a:pt x="11" y="167"/>
                </a:lnTo>
                <a:lnTo>
                  <a:pt x="13" y="183"/>
                </a:lnTo>
                <a:lnTo>
                  <a:pt x="13" y="184"/>
                </a:lnTo>
                <a:lnTo>
                  <a:pt x="13" y="184"/>
                </a:lnTo>
                <a:lnTo>
                  <a:pt x="13" y="204"/>
                </a:lnTo>
                <a:lnTo>
                  <a:pt x="11" y="213"/>
                </a:lnTo>
                <a:lnTo>
                  <a:pt x="10" y="219"/>
                </a:lnTo>
                <a:lnTo>
                  <a:pt x="10" y="219"/>
                </a:lnTo>
                <a:lnTo>
                  <a:pt x="10" y="220"/>
                </a:lnTo>
                <a:lnTo>
                  <a:pt x="11" y="221"/>
                </a:lnTo>
                <a:lnTo>
                  <a:pt x="15" y="220"/>
                </a:lnTo>
                <a:lnTo>
                  <a:pt x="22" y="219"/>
                </a:lnTo>
                <a:lnTo>
                  <a:pt x="30" y="221"/>
                </a:lnTo>
                <a:lnTo>
                  <a:pt x="27" y="178"/>
                </a:lnTo>
                <a:lnTo>
                  <a:pt x="23" y="178"/>
                </a:lnTo>
                <a:lnTo>
                  <a:pt x="23" y="178"/>
                </a:lnTo>
                <a:lnTo>
                  <a:pt x="24" y="169"/>
                </a:lnTo>
                <a:lnTo>
                  <a:pt x="24" y="169"/>
                </a:lnTo>
                <a:lnTo>
                  <a:pt x="27" y="167"/>
                </a:lnTo>
                <a:lnTo>
                  <a:pt x="27" y="165"/>
                </a:lnTo>
                <a:lnTo>
                  <a:pt x="27" y="165"/>
                </a:lnTo>
                <a:lnTo>
                  <a:pt x="25" y="142"/>
                </a:lnTo>
                <a:lnTo>
                  <a:pt x="25" y="142"/>
                </a:lnTo>
                <a:lnTo>
                  <a:pt x="27" y="114"/>
                </a:lnTo>
                <a:lnTo>
                  <a:pt x="27" y="114"/>
                </a:lnTo>
                <a:lnTo>
                  <a:pt x="30" y="74"/>
                </a:lnTo>
                <a:lnTo>
                  <a:pt x="32" y="55"/>
                </a:lnTo>
                <a:lnTo>
                  <a:pt x="32" y="34"/>
                </a:lnTo>
                <a:lnTo>
                  <a:pt x="32" y="34"/>
                </a:lnTo>
                <a:lnTo>
                  <a:pt x="38" y="37"/>
                </a:lnTo>
                <a:lnTo>
                  <a:pt x="45" y="37"/>
                </a:lnTo>
                <a:lnTo>
                  <a:pt x="57" y="36"/>
                </a:lnTo>
                <a:lnTo>
                  <a:pt x="57" y="36"/>
                </a:lnTo>
                <a:lnTo>
                  <a:pt x="60" y="39"/>
                </a:lnTo>
                <a:lnTo>
                  <a:pt x="62" y="42"/>
                </a:lnTo>
                <a:lnTo>
                  <a:pt x="62" y="42"/>
                </a:lnTo>
                <a:lnTo>
                  <a:pt x="82" y="52"/>
                </a:lnTo>
                <a:lnTo>
                  <a:pt x="107" y="69"/>
                </a:lnTo>
                <a:lnTo>
                  <a:pt x="121" y="79"/>
                </a:lnTo>
                <a:lnTo>
                  <a:pt x="134" y="91"/>
                </a:lnTo>
                <a:lnTo>
                  <a:pt x="146" y="102"/>
                </a:lnTo>
                <a:lnTo>
                  <a:pt x="155" y="115"/>
                </a:lnTo>
                <a:lnTo>
                  <a:pt x="155" y="115"/>
                </a:lnTo>
                <a:lnTo>
                  <a:pt x="169" y="137"/>
                </a:lnTo>
                <a:lnTo>
                  <a:pt x="180" y="157"/>
                </a:lnTo>
                <a:lnTo>
                  <a:pt x="194" y="187"/>
                </a:lnTo>
                <a:lnTo>
                  <a:pt x="194" y="187"/>
                </a:lnTo>
                <a:lnTo>
                  <a:pt x="198" y="190"/>
                </a:lnTo>
                <a:lnTo>
                  <a:pt x="201" y="192"/>
                </a:lnTo>
                <a:lnTo>
                  <a:pt x="203" y="193"/>
                </a:lnTo>
                <a:lnTo>
                  <a:pt x="210" y="193"/>
                </a:lnTo>
                <a:lnTo>
                  <a:pt x="216" y="193"/>
                </a:lnTo>
                <a:lnTo>
                  <a:pt x="216" y="193"/>
                </a:lnTo>
                <a:lnTo>
                  <a:pt x="219" y="192"/>
                </a:lnTo>
                <a:lnTo>
                  <a:pt x="221" y="190"/>
                </a:lnTo>
                <a:lnTo>
                  <a:pt x="225" y="187"/>
                </a:lnTo>
                <a:lnTo>
                  <a:pt x="225" y="187"/>
                </a:lnTo>
                <a:lnTo>
                  <a:pt x="240" y="157"/>
                </a:lnTo>
                <a:lnTo>
                  <a:pt x="252" y="137"/>
                </a:lnTo>
                <a:lnTo>
                  <a:pt x="265" y="115"/>
                </a:lnTo>
                <a:lnTo>
                  <a:pt x="265" y="115"/>
                </a:lnTo>
                <a:lnTo>
                  <a:pt x="275" y="102"/>
                </a:lnTo>
                <a:lnTo>
                  <a:pt x="286" y="91"/>
                </a:lnTo>
                <a:lnTo>
                  <a:pt x="299" y="79"/>
                </a:lnTo>
                <a:lnTo>
                  <a:pt x="312" y="70"/>
                </a:lnTo>
                <a:lnTo>
                  <a:pt x="339" y="52"/>
                </a:lnTo>
                <a:lnTo>
                  <a:pt x="357" y="42"/>
                </a:lnTo>
                <a:lnTo>
                  <a:pt x="357" y="42"/>
                </a:lnTo>
                <a:lnTo>
                  <a:pt x="361" y="39"/>
                </a:lnTo>
                <a:lnTo>
                  <a:pt x="362" y="36"/>
                </a:lnTo>
                <a:lnTo>
                  <a:pt x="362" y="36"/>
                </a:lnTo>
                <a:lnTo>
                  <a:pt x="375" y="37"/>
                </a:lnTo>
                <a:lnTo>
                  <a:pt x="381" y="37"/>
                </a:lnTo>
                <a:lnTo>
                  <a:pt x="388" y="36"/>
                </a:lnTo>
                <a:lnTo>
                  <a:pt x="388" y="36"/>
                </a:lnTo>
                <a:lnTo>
                  <a:pt x="389" y="55"/>
                </a:lnTo>
                <a:lnTo>
                  <a:pt x="390" y="74"/>
                </a:lnTo>
                <a:lnTo>
                  <a:pt x="394" y="114"/>
                </a:lnTo>
                <a:lnTo>
                  <a:pt x="394" y="114"/>
                </a:lnTo>
                <a:lnTo>
                  <a:pt x="395" y="142"/>
                </a:lnTo>
                <a:lnTo>
                  <a:pt x="395" y="142"/>
                </a:lnTo>
                <a:lnTo>
                  <a:pt x="393" y="165"/>
                </a:lnTo>
                <a:lnTo>
                  <a:pt x="393" y="165"/>
                </a:lnTo>
                <a:lnTo>
                  <a:pt x="394" y="167"/>
                </a:lnTo>
                <a:lnTo>
                  <a:pt x="395" y="169"/>
                </a:lnTo>
                <a:lnTo>
                  <a:pt x="395" y="169"/>
                </a:lnTo>
                <a:lnTo>
                  <a:pt x="397" y="178"/>
                </a:lnTo>
                <a:lnTo>
                  <a:pt x="390" y="178"/>
                </a:lnTo>
                <a:lnTo>
                  <a:pt x="386" y="221"/>
                </a:lnTo>
                <a:lnTo>
                  <a:pt x="395" y="219"/>
                </a:lnTo>
                <a:lnTo>
                  <a:pt x="395" y="219"/>
                </a:lnTo>
                <a:lnTo>
                  <a:pt x="402" y="221"/>
                </a:lnTo>
                <a:lnTo>
                  <a:pt x="406" y="221"/>
                </a:lnTo>
                <a:lnTo>
                  <a:pt x="407" y="220"/>
                </a:lnTo>
                <a:lnTo>
                  <a:pt x="407" y="219"/>
                </a:lnTo>
                <a:lnTo>
                  <a:pt x="407" y="219"/>
                </a:lnTo>
                <a:lnTo>
                  <a:pt x="406" y="215"/>
                </a:lnTo>
                <a:lnTo>
                  <a:pt x="406" y="206"/>
                </a:lnTo>
                <a:lnTo>
                  <a:pt x="404" y="187"/>
                </a:lnTo>
                <a:lnTo>
                  <a:pt x="404" y="187"/>
                </a:lnTo>
                <a:lnTo>
                  <a:pt x="407" y="185"/>
                </a:lnTo>
                <a:lnTo>
                  <a:pt x="408" y="184"/>
                </a:lnTo>
                <a:lnTo>
                  <a:pt x="408" y="184"/>
                </a:lnTo>
                <a:lnTo>
                  <a:pt x="408" y="167"/>
                </a:lnTo>
                <a:lnTo>
                  <a:pt x="411" y="149"/>
                </a:lnTo>
                <a:lnTo>
                  <a:pt x="416" y="110"/>
                </a:lnTo>
                <a:lnTo>
                  <a:pt x="418" y="91"/>
                </a:lnTo>
                <a:lnTo>
                  <a:pt x="417" y="73"/>
                </a:lnTo>
                <a:lnTo>
                  <a:pt x="416" y="64"/>
                </a:lnTo>
                <a:lnTo>
                  <a:pt x="414" y="55"/>
                </a:lnTo>
                <a:lnTo>
                  <a:pt x="412" y="47"/>
                </a:lnTo>
                <a:lnTo>
                  <a:pt x="407" y="39"/>
                </a:lnTo>
                <a:lnTo>
                  <a:pt x="407" y="39"/>
                </a:lnTo>
                <a:lnTo>
                  <a:pt x="412" y="36"/>
                </a:lnTo>
                <a:lnTo>
                  <a:pt x="417" y="29"/>
                </a:lnTo>
                <a:lnTo>
                  <a:pt x="420" y="21"/>
                </a:lnTo>
                <a:lnTo>
                  <a:pt x="420" y="12"/>
                </a:lnTo>
                <a:lnTo>
                  <a:pt x="420" y="12"/>
                </a:lnTo>
                <a:lnTo>
                  <a:pt x="420" y="7"/>
                </a:lnTo>
                <a:lnTo>
                  <a:pt x="417" y="2"/>
                </a:lnTo>
                <a:lnTo>
                  <a:pt x="414" y="1"/>
                </a:lnTo>
                <a:lnTo>
                  <a:pt x="412" y="0"/>
                </a:lnTo>
                <a:lnTo>
                  <a:pt x="409" y="0"/>
                </a:lnTo>
                <a:lnTo>
                  <a:pt x="407" y="0"/>
                </a:lnTo>
                <a:lnTo>
                  <a:pt x="407" y="0"/>
                </a:lnTo>
                <a:lnTo>
                  <a:pt x="403" y="1"/>
                </a:lnTo>
                <a:lnTo>
                  <a:pt x="399" y="4"/>
                </a:lnTo>
                <a:lnTo>
                  <a:pt x="397" y="6"/>
                </a:lnTo>
                <a:lnTo>
                  <a:pt x="394" y="10"/>
                </a:lnTo>
                <a:lnTo>
                  <a:pt x="394" y="10"/>
                </a:lnTo>
                <a:lnTo>
                  <a:pt x="393" y="16"/>
                </a:lnTo>
                <a:lnTo>
                  <a:pt x="390" y="23"/>
                </a:lnTo>
                <a:lnTo>
                  <a:pt x="390" y="24"/>
                </a:lnTo>
                <a:lnTo>
                  <a:pt x="390" y="24"/>
                </a:lnTo>
                <a:lnTo>
                  <a:pt x="389" y="24"/>
                </a:lnTo>
                <a:lnTo>
                  <a:pt x="386" y="24"/>
                </a:lnTo>
                <a:lnTo>
                  <a:pt x="385" y="25"/>
                </a:lnTo>
                <a:lnTo>
                  <a:pt x="385" y="28"/>
                </a:lnTo>
                <a:lnTo>
                  <a:pt x="385" y="28"/>
                </a:lnTo>
                <a:lnTo>
                  <a:pt x="380" y="29"/>
                </a:lnTo>
                <a:lnTo>
                  <a:pt x="375" y="30"/>
                </a:lnTo>
                <a:lnTo>
                  <a:pt x="363" y="29"/>
                </a:lnTo>
                <a:lnTo>
                  <a:pt x="363" y="29"/>
                </a:lnTo>
                <a:lnTo>
                  <a:pt x="361" y="27"/>
                </a:lnTo>
                <a:lnTo>
                  <a:pt x="357" y="25"/>
                </a:lnTo>
                <a:lnTo>
                  <a:pt x="210" y="25"/>
                </a:lnTo>
                <a:lnTo>
                  <a:pt x="64" y="25"/>
                </a:lnTo>
                <a:lnTo>
                  <a:pt x="64" y="25"/>
                </a:lnTo>
                <a:lnTo>
                  <a:pt x="60" y="27"/>
                </a:lnTo>
                <a:lnTo>
                  <a:pt x="57" y="29"/>
                </a:lnTo>
                <a:lnTo>
                  <a:pt x="57" y="29"/>
                </a:lnTo>
                <a:lnTo>
                  <a:pt x="46" y="30"/>
                </a:lnTo>
                <a:lnTo>
                  <a:pt x="39" y="29"/>
                </a:lnTo>
                <a:lnTo>
                  <a:pt x="34" y="28"/>
                </a:lnTo>
                <a:lnTo>
                  <a:pt x="34" y="28"/>
                </a:lnTo>
                <a:lnTo>
                  <a:pt x="34" y="25"/>
                </a:lnTo>
                <a:lnTo>
                  <a:pt x="33" y="24"/>
                </a:lnTo>
                <a:lnTo>
                  <a:pt x="32" y="23"/>
                </a:lnTo>
                <a:lnTo>
                  <a:pt x="30" y="23"/>
                </a:lnTo>
                <a:lnTo>
                  <a:pt x="29" y="23"/>
                </a:lnTo>
                <a:lnTo>
                  <a:pt x="29" y="23"/>
                </a:lnTo>
                <a:lnTo>
                  <a:pt x="28" y="16"/>
                </a:lnTo>
                <a:lnTo>
                  <a:pt x="25" y="10"/>
                </a:lnTo>
                <a:lnTo>
                  <a:pt x="25" y="10"/>
                </a:lnTo>
                <a:lnTo>
                  <a:pt x="23" y="6"/>
                </a:lnTo>
                <a:lnTo>
                  <a:pt x="20" y="4"/>
                </a:lnTo>
                <a:lnTo>
                  <a:pt x="18" y="1"/>
                </a:lnTo>
                <a:lnTo>
                  <a:pt x="14" y="0"/>
                </a:lnTo>
                <a:lnTo>
                  <a:pt x="14" y="0"/>
                </a:lnTo>
                <a:lnTo>
                  <a:pt x="10" y="0"/>
                </a:lnTo>
                <a:lnTo>
                  <a:pt x="7" y="0"/>
                </a:lnTo>
                <a:lnTo>
                  <a:pt x="5" y="1"/>
                </a:lnTo>
                <a:lnTo>
                  <a:pt x="4" y="2"/>
                </a:lnTo>
                <a:lnTo>
                  <a:pt x="1" y="7"/>
                </a:lnTo>
                <a:lnTo>
                  <a:pt x="0" y="12"/>
                </a:lnTo>
                <a:lnTo>
                  <a:pt x="0" y="12"/>
                </a:lnTo>
                <a:lnTo>
                  <a:pt x="1" y="21"/>
                </a:lnTo>
                <a:lnTo>
                  <a:pt x="4" y="29"/>
                </a:lnTo>
                <a:lnTo>
                  <a:pt x="7" y="36"/>
                </a:lnTo>
                <a:lnTo>
                  <a:pt x="13" y="39"/>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09" name="Freeform 1553">
            <a:extLst>
              <a:ext uri="{FF2B5EF4-FFF2-40B4-BE49-F238E27FC236}">
                <a16:creationId xmlns:a16="http://schemas.microsoft.com/office/drawing/2014/main" xmlns="" id="{71D5203E-72D1-481D-B185-41BEDB9AF0BD}"/>
              </a:ext>
            </a:extLst>
          </p:cNvPr>
          <p:cNvSpPr>
            <a:spLocks/>
          </p:cNvSpPr>
          <p:nvPr/>
        </p:nvSpPr>
        <p:spPr bwMode="auto">
          <a:xfrm>
            <a:off x="5220736" y="3575596"/>
            <a:ext cx="16106" cy="133444"/>
          </a:xfrm>
          <a:custGeom>
            <a:avLst/>
            <a:gdLst>
              <a:gd name="T0" fmla="*/ 11 w 12"/>
              <a:gd name="T1" fmla="*/ 74 h 118"/>
              <a:gd name="T2" fmla="*/ 11 w 12"/>
              <a:gd name="T3" fmla="*/ 74 h 118"/>
              <a:gd name="T4" fmla="*/ 5 w 12"/>
              <a:gd name="T5" fmla="*/ 118 h 118"/>
              <a:gd name="T6" fmla="*/ 5 w 12"/>
              <a:gd name="T7" fmla="*/ 118 h 118"/>
              <a:gd name="T8" fmla="*/ 5 w 12"/>
              <a:gd name="T9" fmla="*/ 106 h 118"/>
              <a:gd name="T10" fmla="*/ 5 w 12"/>
              <a:gd name="T11" fmla="*/ 106 h 118"/>
              <a:gd name="T12" fmla="*/ 6 w 12"/>
              <a:gd name="T13" fmla="*/ 77 h 118"/>
              <a:gd name="T14" fmla="*/ 7 w 12"/>
              <a:gd name="T15" fmla="*/ 46 h 118"/>
              <a:gd name="T16" fmla="*/ 7 w 12"/>
              <a:gd name="T17" fmla="*/ 46 h 118"/>
              <a:gd name="T18" fmla="*/ 7 w 12"/>
              <a:gd name="T19" fmla="*/ 35 h 118"/>
              <a:gd name="T20" fmla="*/ 6 w 12"/>
              <a:gd name="T21" fmla="*/ 23 h 118"/>
              <a:gd name="T22" fmla="*/ 3 w 12"/>
              <a:gd name="T23" fmla="*/ 12 h 118"/>
              <a:gd name="T24" fmla="*/ 0 w 12"/>
              <a:gd name="T25" fmla="*/ 0 h 118"/>
              <a:gd name="T26" fmla="*/ 0 w 12"/>
              <a:gd name="T27" fmla="*/ 0 h 118"/>
              <a:gd name="T28" fmla="*/ 2 w 12"/>
              <a:gd name="T29" fmla="*/ 1 h 118"/>
              <a:gd name="T30" fmla="*/ 2 w 12"/>
              <a:gd name="T31" fmla="*/ 1 h 118"/>
              <a:gd name="T32" fmla="*/ 6 w 12"/>
              <a:gd name="T33" fmla="*/ 9 h 118"/>
              <a:gd name="T34" fmla="*/ 10 w 12"/>
              <a:gd name="T35" fmla="*/ 18 h 118"/>
              <a:gd name="T36" fmla="*/ 11 w 12"/>
              <a:gd name="T37" fmla="*/ 27 h 118"/>
              <a:gd name="T38" fmla="*/ 12 w 12"/>
              <a:gd name="T39" fmla="*/ 37 h 118"/>
              <a:gd name="T40" fmla="*/ 12 w 12"/>
              <a:gd name="T41" fmla="*/ 56 h 118"/>
              <a:gd name="T42" fmla="*/ 11 w 12"/>
              <a:gd name="T43" fmla="*/ 7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118">
                <a:moveTo>
                  <a:pt x="11" y="74"/>
                </a:moveTo>
                <a:lnTo>
                  <a:pt x="11" y="74"/>
                </a:lnTo>
                <a:lnTo>
                  <a:pt x="5" y="118"/>
                </a:lnTo>
                <a:lnTo>
                  <a:pt x="5" y="118"/>
                </a:lnTo>
                <a:lnTo>
                  <a:pt x="5" y="106"/>
                </a:lnTo>
                <a:lnTo>
                  <a:pt x="5" y="106"/>
                </a:lnTo>
                <a:lnTo>
                  <a:pt x="6" y="77"/>
                </a:lnTo>
                <a:lnTo>
                  <a:pt x="7" y="46"/>
                </a:lnTo>
                <a:lnTo>
                  <a:pt x="7" y="46"/>
                </a:lnTo>
                <a:lnTo>
                  <a:pt x="7" y="35"/>
                </a:lnTo>
                <a:lnTo>
                  <a:pt x="6" y="23"/>
                </a:lnTo>
                <a:lnTo>
                  <a:pt x="3" y="12"/>
                </a:lnTo>
                <a:lnTo>
                  <a:pt x="0" y="0"/>
                </a:lnTo>
                <a:lnTo>
                  <a:pt x="0" y="0"/>
                </a:lnTo>
                <a:lnTo>
                  <a:pt x="2" y="1"/>
                </a:lnTo>
                <a:lnTo>
                  <a:pt x="2" y="1"/>
                </a:lnTo>
                <a:lnTo>
                  <a:pt x="6" y="9"/>
                </a:lnTo>
                <a:lnTo>
                  <a:pt x="10" y="18"/>
                </a:lnTo>
                <a:lnTo>
                  <a:pt x="11" y="27"/>
                </a:lnTo>
                <a:lnTo>
                  <a:pt x="12" y="37"/>
                </a:lnTo>
                <a:lnTo>
                  <a:pt x="12" y="56"/>
                </a:lnTo>
                <a:lnTo>
                  <a:pt x="11" y="74"/>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0" name="Freeform 1554">
            <a:extLst>
              <a:ext uri="{FF2B5EF4-FFF2-40B4-BE49-F238E27FC236}">
                <a16:creationId xmlns:a16="http://schemas.microsoft.com/office/drawing/2014/main" xmlns="" id="{571D3B9E-59A1-4DC4-A35A-5132BA2D3E62}"/>
              </a:ext>
            </a:extLst>
          </p:cNvPr>
          <p:cNvSpPr>
            <a:spLocks/>
          </p:cNvSpPr>
          <p:nvPr/>
        </p:nvSpPr>
        <p:spPr bwMode="auto">
          <a:xfrm>
            <a:off x="5220736" y="3538783"/>
            <a:ext cx="18406" cy="29911"/>
          </a:xfrm>
          <a:custGeom>
            <a:avLst/>
            <a:gdLst>
              <a:gd name="T0" fmla="*/ 7 w 17"/>
              <a:gd name="T1" fmla="*/ 5 h 27"/>
              <a:gd name="T2" fmla="*/ 7 w 17"/>
              <a:gd name="T3" fmla="*/ 5 h 27"/>
              <a:gd name="T4" fmla="*/ 11 w 17"/>
              <a:gd name="T5" fmla="*/ 1 h 27"/>
              <a:gd name="T6" fmla="*/ 13 w 17"/>
              <a:gd name="T7" fmla="*/ 0 h 27"/>
              <a:gd name="T8" fmla="*/ 16 w 17"/>
              <a:gd name="T9" fmla="*/ 1 h 27"/>
              <a:gd name="T10" fmla="*/ 17 w 17"/>
              <a:gd name="T11" fmla="*/ 4 h 27"/>
              <a:gd name="T12" fmla="*/ 17 w 17"/>
              <a:gd name="T13" fmla="*/ 12 h 27"/>
              <a:gd name="T14" fmla="*/ 16 w 17"/>
              <a:gd name="T15" fmla="*/ 18 h 27"/>
              <a:gd name="T16" fmla="*/ 16 w 17"/>
              <a:gd name="T17" fmla="*/ 18 h 27"/>
              <a:gd name="T18" fmla="*/ 12 w 17"/>
              <a:gd name="T19" fmla="*/ 24 h 27"/>
              <a:gd name="T20" fmla="*/ 11 w 17"/>
              <a:gd name="T21" fmla="*/ 27 h 27"/>
              <a:gd name="T22" fmla="*/ 8 w 17"/>
              <a:gd name="T23" fmla="*/ 27 h 27"/>
              <a:gd name="T24" fmla="*/ 8 w 17"/>
              <a:gd name="T25" fmla="*/ 27 h 27"/>
              <a:gd name="T26" fmla="*/ 0 w 17"/>
              <a:gd name="T27" fmla="*/ 19 h 27"/>
              <a:gd name="T28" fmla="*/ 0 w 17"/>
              <a:gd name="T29" fmla="*/ 19 h 27"/>
              <a:gd name="T30" fmla="*/ 3 w 17"/>
              <a:gd name="T31" fmla="*/ 13 h 27"/>
              <a:gd name="T32" fmla="*/ 5 w 17"/>
              <a:gd name="T33" fmla="*/ 9 h 27"/>
              <a:gd name="T34" fmla="*/ 7 w 17"/>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27">
                <a:moveTo>
                  <a:pt x="7" y="5"/>
                </a:moveTo>
                <a:lnTo>
                  <a:pt x="7" y="5"/>
                </a:lnTo>
                <a:lnTo>
                  <a:pt x="11" y="1"/>
                </a:lnTo>
                <a:lnTo>
                  <a:pt x="13" y="0"/>
                </a:lnTo>
                <a:lnTo>
                  <a:pt x="16" y="1"/>
                </a:lnTo>
                <a:lnTo>
                  <a:pt x="17" y="4"/>
                </a:lnTo>
                <a:lnTo>
                  <a:pt x="17" y="12"/>
                </a:lnTo>
                <a:lnTo>
                  <a:pt x="16" y="18"/>
                </a:lnTo>
                <a:lnTo>
                  <a:pt x="16" y="18"/>
                </a:lnTo>
                <a:lnTo>
                  <a:pt x="12" y="24"/>
                </a:lnTo>
                <a:lnTo>
                  <a:pt x="11" y="27"/>
                </a:lnTo>
                <a:lnTo>
                  <a:pt x="8" y="27"/>
                </a:lnTo>
                <a:lnTo>
                  <a:pt x="8" y="27"/>
                </a:lnTo>
                <a:lnTo>
                  <a:pt x="0" y="19"/>
                </a:lnTo>
                <a:lnTo>
                  <a:pt x="0" y="19"/>
                </a:lnTo>
                <a:lnTo>
                  <a:pt x="3" y="13"/>
                </a:lnTo>
                <a:lnTo>
                  <a:pt x="5" y="9"/>
                </a:lnTo>
                <a:lnTo>
                  <a:pt x="7" y="5"/>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1" name="Freeform 1555">
            <a:extLst>
              <a:ext uri="{FF2B5EF4-FFF2-40B4-BE49-F238E27FC236}">
                <a16:creationId xmlns:a16="http://schemas.microsoft.com/office/drawing/2014/main" xmlns="" id="{5C2244CE-EA90-4291-831F-1C9C44F3EC8B}"/>
              </a:ext>
            </a:extLst>
          </p:cNvPr>
          <p:cNvSpPr>
            <a:spLocks/>
          </p:cNvSpPr>
          <p:nvPr/>
        </p:nvSpPr>
        <p:spPr bwMode="auto">
          <a:xfrm>
            <a:off x="5220736" y="3594002"/>
            <a:ext cx="2301" cy="29911"/>
          </a:xfrm>
          <a:custGeom>
            <a:avLst/>
            <a:gdLst>
              <a:gd name="T0" fmla="*/ 3 w 3"/>
              <a:gd name="T1" fmla="*/ 13 h 25"/>
              <a:gd name="T2" fmla="*/ 3 w 3"/>
              <a:gd name="T3" fmla="*/ 13 h 25"/>
              <a:gd name="T4" fmla="*/ 3 w 3"/>
              <a:gd name="T5" fmla="*/ 25 h 25"/>
              <a:gd name="T6" fmla="*/ 3 w 3"/>
              <a:gd name="T7" fmla="*/ 25 h 25"/>
              <a:gd name="T8" fmla="*/ 0 w 3"/>
              <a:gd name="T9" fmla="*/ 0 h 25"/>
              <a:gd name="T10" fmla="*/ 0 w 3"/>
              <a:gd name="T11" fmla="*/ 0 h 25"/>
              <a:gd name="T12" fmla="*/ 2 w 3"/>
              <a:gd name="T13" fmla="*/ 6 h 25"/>
              <a:gd name="T14" fmla="*/ 3 w 3"/>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5">
                <a:moveTo>
                  <a:pt x="3" y="13"/>
                </a:moveTo>
                <a:lnTo>
                  <a:pt x="3" y="13"/>
                </a:lnTo>
                <a:lnTo>
                  <a:pt x="3" y="25"/>
                </a:lnTo>
                <a:lnTo>
                  <a:pt x="3" y="25"/>
                </a:lnTo>
                <a:lnTo>
                  <a:pt x="0" y="0"/>
                </a:lnTo>
                <a:lnTo>
                  <a:pt x="0" y="0"/>
                </a:lnTo>
                <a:lnTo>
                  <a:pt x="2" y="6"/>
                </a:lnTo>
                <a:lnTo>
                  <a:pt x="3" y="13"/>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2" name="Freeform 1556">
            <a:extLst>
              <a:ext uri="{FF2B5EF4-FFF2-40B4-BE49-F238E27FC236}">
                <a16:creationId xmlns:a16="http://schemas.microsoft.com/office/drawing/2014/main" xmlns="" id="{1928B852-7AE2-4C46-B673-8F17F06ADD8E}"/>
              </a:ext>
            </a:extLst>
          </p:cNvPr>
          <p:cNvSpPr>
            <a:spLocks/>
          </p:cNvSpPr>
          <p:nvPr/>
        </p:nvSpPr>
        <p:spPr bwMode="auto">
          <a:xfrm>
            <a:off x="4776689" y="3575596"/>
            <a:ext cx="13805" cy="133444"/>
          </a:xfrm>
          <a:custGeom>
            <a:avLst/>
            <a:gdLst>
              <a:gd name="T0" fmla="*/ 6 w 13"/>
              <a:gd name="T1" fmla="*/ 46 h 117"/>
              <a:gd name="T2" fmla="*/ 6 w 13"/>
              <a:gd name="T3" fmla="*/ 46 h 117"/>
              <a:gd name="T4" fmla="*/ 8 w 13"/>
              <a:gd name="T5" fmla="*/ 77 h 117"/>
              <a:gd name="T6" fmla="*/ 8 w 13"/>
              <a:gd name="T7" fmla="*/ 106 h 117"/>
              <a:gd name="T8" fmla="*/ 8 w 13"/>
              <a:gd name="T9" fmla="*/ 106 h 117"/>
              <a:gd name="T10" fmla="*/ 8 w 13"/>
              <a:gd name="T11" fmla="*/ 117 h 117"/>
              <a:gd name="T12" fmla="*/ 8 w 13"/>
              <a:gd name="T13" fmla="*/ 117 h 117"/>
              <a:gd name="T14" fmla="*/ 3 w 13"/>
              <a:gd name="T15" fmla="*/ 74 h 117"/>
              <a:gd name="T16" fmla="*/ 3 w 13"/>
              <a:gd name="T17" fmla="*/ 74 h 117"/>
              <a:gd name="T18" fmla="*/ 1 w 13"/>
              <a:gd name="T19" fmla="*/ 56 h 117"/>
              <a:gd name="T20" fmla="*/ 0 w 13"/>
              <a:gd name="T21" fmla="*/ 36 h 117"/>
              <a:gd name="T22" fmla="*/ 1 w 13"/>
              <a:gd name="T23" fmla="*/ 27 h 117"/>
              <a:gd name="T24" fmla="*/ 4 w 13"/>
              <a:gd name="T25" fmla="*/ 18 h 117"/>
              <a:gd name="T26" fmla="*/ 6 w 13"/>
              <a:gd name="T27" fmla="*/ 9 h 117"/>
              <a:gd name="T28" fmla="*/ 12 w 13"/>
              <a:gd name="T29" fmla="*/ 1 h 117"/>
              <a:gd name="T30" fmla="*/ 12 w 13"/>
              <a:gd name="T31" fmla="*/ 1 h 117"/>
              <a:gd name="T32" fmla="*/ 13 w 13"/>
              <a:gd name="T33" fmla="*/ 0 h 117"/>
              <a:gd name="T34" fmla="*/ 13 w 13"/>
              <a:gd name="T35" fmla="*/ 0 h 117"/>
              <a:gd name="T36" fmla="*/ 9 w 13"/>
              <a:gd name="T37" fmla="*/ 12 h 117"/>
              <a:gd name="T38" fmla="*/ 6 w 13"/>
              <a:gd name="T39" fmla="*/ 23 h 117"/>
              <a:gd name="T40" fmla="*/ 5 w 13"/>
              <a:gd name="T41" fmla="*/ 35 h 117"/>
              <a:gd name="T42" fmla="*/ 6 w 13"/>
              <a:gd name="T43" fmla="*/ 4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17">
                <a:moveTo>
                  <a:pt x="6" y="46"/>
                </a:moveTo>
                <a:lnTo>
                  <a:pt x="6" y="46"/>
                </a:lnTo>
                <a:lnTo>
                  <a:pt x="8" y="77"/>
                </a:lnTo>
                <a:lnTo>
                  <a:pt x="8" y="106"/>
                </a:lnTo>
                <a:lnTo>
                  <a:pt x="8" y="106"/>
                </a:lnTo>
                <a:lnTo>
                  <a:pt x="8" y="117"/>
                </a:lnTo>
                <a:lnTo>
                  <a:pt x="8" y="117"/>
                </a:lnTo>
                <a:lnTo>
                  <a:pt x="3" y="74"/>
                </a:lnTo>
                <a:lnTo>
                  <a:pt x="3" y="74"/>
                </a:lnTo>
                <a:lnTo>
                  <a:pt x="1" y="56"/>
                </a:lnTo>
                <a:lnTo>
                  <a:pt x="0" y="36"/>
                </a:lnTo>
                <a:lnTo>
                  <a:pt x="1" y="27"/>
                </a:lnTo>
                <a:lnTo>
                  <a:pt x="4" y="18"/>
                </a:lnTo>
                <a:lnTo>
                  <a:pt x="6" y="9"/>
                </a:lnTo>
                <a:lnTo>
                  <a:pt x="12" y="1"/>
                </a:lnTo>
                <a:lnTo>
                  <a:pt x="12" y="1"/>
                </a:lnTo>
                <a:lnTo>
                  <a:pt x="13" y="0"/>
                </a:lnTo>
                <a:lnTo>
                  <a:pt x="13" y="0"/>
                </a:lnTo>
                <a:lnTo>
                  <a:pt x="9" y="12"/>
                </a:lnTo>
                <a:lnTo>
                  <a:pt x="6" y="23"/>
                </a:lnTo>
                <a:lnTo>
                  <a:pt x="5" y="35"/>
                </a:lnTo>
                <a:lnTo>
                  <a:pt x="6" y="46"/>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3" name="Freeform 1557">
            <a:extLst>
              <a:ext uri="{FF2B5EF4-FFF2-40B4-BE49-F238E27FC236}">
                <a16:creationId xmlns:a16="http://schemas.microsoft.com/office/drawing/2014/main" xmlns="" id="{1DE52C69-053D-47A7-A6D1-B170C376D535}"/>
              </a:ext>
            </a:extLst>
          </p:cNvPr>
          <p:cNvSpPr>
            <a:spLocks/>
          </p:cNvSpPr>
          <p:nvPr/>
        </p:nvSpPr>
        <p:spPr bwMode="auto">
          <a:xfrm>
            <a:off x="4790494" y="3594002"/>
            <a:ext cx="2301" cy="29911"/>
          </a:xfrm>
          <a:custGeom>
            <a:avLst/>
            <a:gdLst>
              <a:gd name="T0" fmla="*/ 0 w 1"/>
              <a:gd name="T1" fmla="*/ 25 h 25"/>
              <a:gd name="T2" fmla="*/ 0 w 1"/>
              <a:gd name="T3" fmla="*/ 25 h 25"/>
              <a:gd name="T4" fmla="*/ 0 w 1"/>
              <a:gd name="T5" fmla="*/ 13 h 25"/>
              <a:gd name="T6" fmla="*/ 0 w 1"/>
              <a:gd name="T7" fmla="*/ 13 h 25"/>
              <a:gd name="T8" fmla="*/ 0 w 1"/>
              <a:gd name="T9" fmla="*/ 6 h 25"/>
              <a:gd name="T10" fmla="*/ 1 w 1"/>
              <a:gd name="T11" fmla="*/ 0 h 25"/>
              <a:gd name="T12" fmla="*/ 1 w 1"/>
              <a:gd name="T13" fmla="*/ 0 h 25"/>
              <a:gd name="T14" fmla="*/ 0 w 1"/>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5">
                <a:moveTo>
                  <a:pt x="0" y="25"/>
                </a:moveTo>
                <a:lnTo>
                  <a:pt x="0" y="25"/>
                </a:lnTo>
                <a:lnTo>
                  <a:pt x="0" y="13"/>
                </a:lnTo>
                <a:lnTo>
                  <a:pt x="0" y="13"/>
                </a:lnTo>
                <a:lnTo>
                  <a:pt x="0" y="6"/>
                </a:lnTo>
                <a:lnTo>
                  <a:pt x="1" y="0"/>
                </a:lnTo>
                <a:lnTo>
                  <a:pt x="1" y="0"/>
                </a:lnTo>
                <a:lnTo>
                  <a:pt x="0" y="25"/>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4" name="Freeform 1558">
            <a:extLst>
              <a:ext uri="{FF2B5EF4-FFF2-40B4-BE49-F238E27FC236}">
                <a16:creationId xmlns:a16="http://schemas.microsoft.com/office/drawing/2014/main" xmlns="" id="{DDA0005D-E01A-4352-A5EF-9201924280A6}"/>
              </a:ext>
            </a:extLst>
          </p:cNvPr>
          <p:cNvSpPr>
            <a:spLocks/>
          </p:cNvSpPr>
          <p:nvPr/>
        </p:nvSpPr>
        <p:spPr bwMode="auto">
          <a:xfrm>
            <a:off x="4774388" y="3538783"/>
            <a:ext cx="18406" cy="29911"/>
          </a:xfrm>
          <a:custGeom>
            <a:avLst/>
            <a:gdLst>
              <a:gd name="T0" fmla="*/ 11 w 17"/>
              <a:gd name="T1" fmla="*/ 5 h 27"/>
              <a:gd name="T2" fmla="*/ 11 w 17"/>
              <a:gd name="T3" fmla="*/ 5 h 27"/>
              <a:gd name="T4" fmla="*/ 13 w 17"/>
              <a:gd name="T5" fmla="*/ 9 h 27"/>
              <a:gd name="T6" fmla="*/ 15 w 17"/>
              <a:gd name="T7" fmla="*/ 12 h 27"/>
              <a:gd name="T8" fmla="*/ 17 w 17"/>
              <a:gd name="T9" fmla="*/ 19 h 27"/>
              <a:gd name="T10" fmla="*/ 17 w 17"/>
              <a:gd name="T11" fmla="*/ 19 h 27"/>
              <a:gd name="T12" fmla="*/ 11 w 17"/>
              <a:gd name="T13" fmla="*/ 27 h 27"/>
              <a:gd name="T14" fmla="*/ 11 w 17"/>
              <a:gd name="T15" fmla="*/ 27 h 27"/>
              <a:gd name="T16" fmla="*/ 8 w 17"/>
              <a:gd name="T17" fmla="*/ 26 h 27"/>
              <a:gd name="T18" fmla="*/ 6 w 17"/>
              <a:gd name="T19" fmla="*/ 24 h 27"/>
              <a:gd name="T20" fmla="*/ 2 w 17"/>
              <a:gd name="T21" fmla="*/ 18 h 27"/>
              <a:gd name="T22" fmla="*/ 2 w 17"/>
              <a:gd name="T23" fmla="*/ 18 h 27"/>
              <a:gd name="T24" fmla="*/ 0 w 17"/>
              <a:gd name="T25" fmla="*/ 12 h 27"/>
              <a:gd name="T26" fmla="*/ 2 w 17"/>
              <a:gd name="T27" fmla="*/ 4 h 27"/>
              <a:gd name="T28" fmla="*/ 3 w 17"/>
              <a:gd name="T29" fmla="*/ 0 h 27"/>
              <a:gd name="T30" fmla="*/ 4 w 17"/>
              <a:gd name="T31" fmla="*/ 0 h 27"/>
              <a:gd name="T32" fmla="*/ 7 w 17"/>
              <a:gd name="T33" fmla="*/ 1 h 27"/>
              <a:gd name="T34" fmla="*/ 11 w 17"/>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27">
                <a:moveTo>
                  <a:pt x="11" y="5"/>
                </a:moveTo>
                <a:lnTo>
                  <a:pt x="11" y="5"/>
                </a:lnTo>
                <a:lnTo>
                  <a:pt x="13" y="9"/>
                </a:lnTo>
                <a:lnTo>
                  <a:pt x="15" y="12"/>
                </a:lnTo>
                <a:lnTo>
                  <a:pt x="17" y="19"/>
                </a:lnTo>
                <a:lnTo>
                  <a:pt x="17" y="19"/>
                </a:lnTo>
                <a:lnTo>
                  <a:pt x="11" y="27"/>
                </a:lnTo>
                <a:lnTo>
                  <a:pt x="11" y="27"/>
                </a:lnTo>
                <a:lnTo>
                  <a:pt x="8" y="26"/>
                </a:lnTo>
                <a:lnTo>
                  <a:pt x="6" y="24"/>
                </a:lnTo>
                <a:lnTo>
                  <a:pt x="2" y="18"/>
                </a:lnTo>
                <a:lnTo>
                  <a:pt x="2" y="18"/>
                </a:lnTo>
                <a:lnTo>
                  <a:pt x="0" y="12"/>
                </a:lnTo>
                <a:lnTo>
                  <a:pt x="2" y="4"/>
                </a:lnTo>
                <a:lnTo>
                  <a:pt x="3" y="0"/>
                </a:lnTo>
                <a:lnTo>
                  <a:pt x="4" y="0"/>
                </a:lnTo>
                <a:lnTo>
                  <a:pt x="7" y="1"/>
                </a:lnTo>
                <a:lnTo>
                  <a:pt x="11" y="5"/>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6" name="Freeform 1401">
            <a:extLst>
              <a:ext uri="{FF2B5EF4-FFF2-40B4-BE49-F238E27FC236}">
                <a16:creationId xmlns:a16="http://schemas.microsoft.com/office/drawing/2014/main" xmlns="" id="{C56B2214-ABFE-4F78-AA87-60D488416C94}"/>
              </a:ext>
            </a:extLst>
          </p:cNvPr>
          <p:cNvSpPr>
            <a:spLocks/>
          </p:cNvSpPr>
          <p:nvPr/>
        </p:nvSpPr>
        <p:spPr bwMode="auto">
          <a:xfrm>
            <a:off x="9147092" y="3583914"/>
            <a:ext cx="285202" cy="96353"/>
          </a:xfrm>
          <a:custGeom>
            <a:avLst/>
            <a:gdLst>
              <a:gd name="T0" fmla="*/ 297 w 297"/>
              <a:gd name="T1" fmla="*/ 37 h 100"/>
              <a:gd name="T2" fmla="*/ 297 w 297"/>
              <a:gd name="T3" fmla="*/ 33 h 100"/>
              <a:gd name="T4" fmla="*/ 257 w 297"/>
              <a:gd name="T5" fmla="*/ 38 h 100"/>
              <a:gd name="T6" fmla="*/ 240 w 297"/>
              <a:gd name="T7" fmla="*/ 38 h 100"/>
              <a:gd name="T8" fmla="*/ 210 w 297"/>
              <a:gd name="T9" fmla="*/ 36 h 100"/>
              <a:gd name="T10" fmla="*/ 184 w 297"/>
              <a:gd name="T11" fmla="*/ 29 h 100"/>
              <a:gd name="T12" fmla="*/ 164 w 297"/>
              <a:gd name="T13" fmla="*/ 17 h 100"/>
              <a:gd name="T14" fmla="*/ 148 w 297"/>
              <a:gd name="T15" fmla="*/ 0 h 100"/>
              <a:gd name="T16" fmla="*/ 142 w 297"/>
              <a:gd name="T17" fmla="*/ 9 h 100"/>
              <a:gd name="T18" fmla="*/ 124 w 297"/>
              <a:gd name="T19" fmla="*/ 23 h 100"/>
              <a:gd name="T20" fmla="*/ 101 w 297"/>
              <a:gd name="T21" fmla="*/ 33 h 100"/>
              <a:gd name="T22" fmla="*/ 71 w 297"/>
              <a:gd name="T23" fmla="*/ 38 h 100"/>
              <a:gd name="T24" fmla="*/ 56 w 297"/>
              <a:gd name="T25" fmla="*/ 38 h 100"/>
              <a:gd name="T26" fmla="*/ 39 w 297"/>
              <a:gd name="T27" fmla="*/ 38 h 100"/>
              <a:gd name="T28" fmla="*/ 2 w 297"/>
              <a:gd name="T29" fmla="*/ 33 h 100"/>
              <a:gd name="T30" fmla="*/ 1 w 297"/>
              <a:gd name="T31" fmla="*/ 43 h 100"/>
              <a:gd name="T32" fmla="*/ 2 w 297"/>
              <a:gd name="T33" fmla="*/ 46 h 100"/>
              <a:gd name="T34" fmla="*/ 4 w 297"/>
              <a:gd name="T35" fmla="*/ 54 h 100"/>
              <a:gd name="T36" fmla="*/ 4 w 297"/>
              <a:gd name="T37" fmla="*/ 68 h 100"/>
              <a:gd name="T38" fmla="*/ 0 w 297"/>
              <a:gd name="T39" fmla="*/ 73 h 100"/>
              <a:gd name="T40" fmla="*/ 0 w 297"/>
              <a:gd name="T41" fmla="*/ 82 h 100"/>
              <a:gd name="T42" fmla="*/ 5 w 297"/>
              <a:gd name="T43" fmla="*/ 87 h 100"/>
              <a:gd name="T44" fmla="*/ 15 w 297"/>
              <a:gd name="T45" fmla="*/ 92 h 100"/>
              <a:gd name="T46" fmla="*/ 48 w 297"/>
              <a:gd name="T47" fmla="*/ 97 h 100"/>
              <a:gd name="T48" fmla="*/ 108 w 297"/>
              <a:gd name="T49" fmla="*/ 98 h 100"/>
              <a:gd name="T50" fmla="*/ 139 w 297"/>
              <a:gd name="T51" fmla="*/ 98 h 100"/>
              <a:gd name="T52" fmla="*/ 194 w 297"/>
              <a:gd name="T53" fmla="*/ 98 h 100"/>
              <a:gd name="T54" fmla="*/ 213 w 297"/>
              <a:gd name="T55" fmla="*/ 100 h 100"/>
              <a:gd name="T56" fmla="*/ 249 w 297"/>
              <a:gd name="T57" fmla="*/ 96 h 100"/>
              <a:gd name="T58" fmla="*/ 276 w 297"/>
              <a:gd name="T59" fmla="*/ 90 h 100"/>
              <a:gd name="T60" fmla="*/ 293 w 297"/>
              <a:gd name="T61" fmla="*/ 79 h 100"/>
              <a:gd name="T62" fmla="*/ 295 w 297"/>
              <a:gd name="T63" fmla="*/ 73 h 100"/>
              <a:gd name="T64" fmla="*/ 297 w 297"/>
              <a:gd name="T65" fmla="*/ 72 h 100"/>
              <a:gd name="T66" fmla="*/ 292 w 297"/>
              <a:gd name="T67" fmla="*/ 60 h 100"/>
              <a:gd name="T68" fmla="*/ 294 w 297"/>
              <a:gd name="T69" fmla="*/ 46 h 100"/>
              <a:gd name="T70" fmla="*/ 297 w 297"/>
              <a:gd name="T71" fmla="*/ 3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7" h="100">
                <a:moveTo>
                  <a:pt x="297" y="37"/>
                </a:moveTo>
                <a:lnTo>
                  <a:pt x="297" y="37"/>
                </a:lnTo>
                <a:lnTo>
                  <a:pt x="297" y="33"/>
                </a:lnTo>
                <a:lnTo>
                  <a:pt x="297" y="33"/>
                </a:lnTo>
                <a:lnTo>
                  <a:pt x="272" y="37"/>
                </a:lnTo>
                <a:lnTo>
                  <a:pt x="257" y="38"/>
                </a:lnTo>
                <a:lnTo>
                  <a:pt x="240" y="38"/>
                </a:lnTo>
                <a:lnTo>
                  <a:pt x="240" y="38"/>
                </a:lnTo>
                <a:lnTo>
                  <a:pt x="225" y="38"/>
                </a:lnTo>
                <a:lnTo>
                  <a:pt x="210" y="36"/>
                </a:lnTo>
                <a:lnTo>
                  <a:pt x="197" y="33"/>
                </a:lnTo>
                <a:lnTo>
                  <a:pt x="184" y="29"/>
                </a:lnTo>
                <a:lnTo>
                  <a:pt x="174" y="23"/>
                </a:lnTo>
                <a:lnTo>
                  <a:pt x="164" y="17"/>
                </a:lnTo>
                <a:lnTo>
                  <a:pt x="156" y="9"/>
                </a:lnTo>
                <a:lnTo>
                  <a:pt x="148" y="0"/>
                </a:lnTo>
                <a:lnTo>
                  <a:pt x="148" y="0"/>
                </a:lnTo>
                <a:lnTo>
                  <a:pt x="142" y="9"/>
                </a:lnTo>
                <a:lnTo>
                  <a:pt x="133" y="17"/>
                </a:lnTo>
                <a:lnTo>
                  <a:pt x="124" y="23"/>
                </a:lnTo>
                <a:lnTo>
                  <a:pt x="112" y="29"/>
                </a:lnTo>
                <a:lnTo>
                  <a:pt x="101" y="33"/>
                </a:lnTo>
                <a:lnTo>
                  <a:pt x="87" y="36"/>
                </a:lnTo>
                <a:lnTo>
                  <a:pt x="71" y="38"/>
                </a:lnTo>
                <a:lnTo>
                  <a:pt x="56" y="38"/>
                </a:lnTo>
                <a:lnTo>
                  <a:pt x="56" y="38"/>
                </a:lnTo>
                <a:lnTo>
                  <a:pt x="56" y="38"/>
                </a:lnTo>
                <a:lnTo>
                  <a:pt x="39" y="38"/>
                </a:lnTo>
                <a:lnTo>
                  <a:pt x="25" y="37"/>
                </a:lnTo>
                <a:lnTo>
                  <a:pt x="2" y="33"/>
                </a:lnTo>
                <a:lnTo>
                  <a:pt x="2" y="33"/>
                </a:lnTo>
                <a:lnTo>
                  <a:pt x="1" y="43"/>
                </a:lnTo>
                <a:lnTo>
                  <a:pt x="1" y="43"/>
                </a:lnTo>
                <a:lnTo>
                  <a:pt x="2" y="46"/>
                </a:lnTo>
                <a:lnTo>
                  <a:pt x="2" y="46"/>
                </a:lnTo>
                <a:lnTo>
                  <a:pt x="4" y="54"/>
                </a:lnTo>
                <a:lnTo>
                  <a:pt x="5" y="61"/>
                </a:lnTo>
                <a:lnTo>
                  <a:pt x="4" y="68"/>
                </a:lnTo>
                <a:lnTo>
                  <a:pt x="0" y="73"/>
                </a:lnTo>
                <a:lnTo>
                  <a:pt x="0" y="73"/>
                </a:lnTo>
                <a:lnTo>
                  <a:pt x="0" y="82"/>
                </a:lnTo>
                <a:lnTo>
                  <a:pt x="0" y="82"/>
                </a:lnTo>
                <a:lnTo>
                  <a:pt x="1" y="84"/>
                </a:lnTo>
                <a:lnTo>
                  <a:pt x="5" y="87"/>
                </a:lnTo>
                <a:lnTo>
                  <a:pt x="9" y="90"/>
                </a:lnTo>
                <a:lnTo>
                  <a:pt x="15" y="92"/>
                </a:lnTo>
                <a:lnTo>
                  <a:pt x="30" y="95"/>
                </a:lnTo>
                <a:lnTo>
                  <a:pt x="48" y="97"/>
                </a:lnTo>
                <a:lnTo>
                  <a:pt x="84" y="98"/>
                </a:lnTo>
                <a:lnTo>
                  <a:pt x="108" y="98"/>
                </a:lnTo>
                <a:lnTo>
                  <a:pt x="108" y="98"/>
                </a:lnTo>
                <a:lnTo>
                  <a:pt x="139" y="98"/>
                </a:lnTo>
                <a:lnTo>
                  <a:pt x="162" y="98"/>
                </a:lnTo>
                <a:lnTo>
                  <a:pt x="194" y="98"/>
                </a:lnTo>
                <a:lnTo>
                  <a:pt x="194" y="98"/>
                </a:lnTo>
                <a:lnTo>
                  <a:pt x="213" y="100"/>
                </a:lnTo>
                <a:lnTo>
                  <a:pt x="231" y="98"/>
                </a:lnTo>
                <a:lnTo>
                  <a:pt x="249" y="96"/>
                </a:lnTo>
                <a:lnTo>
                  <a:pt x="263" y="93"/>
                </a:lnTo>
                <a:lnTo>
                  <a:pt x="276" y="90"/>
                </a:lnTo>
                <a:lnTo>
                  <a:pt x="286" y="84"/>
                </a:lnTo>
                <a:lnTo>
                  <a:pt x="293" y="79"/>
                </a:lnTo>
                <a:lnTo>
                  <a:pt x="295" y="75"/>
                </a:lnTo>
                <a:lnTo>
                  <a:pt x="295" y="73"/>
                </a:lnTo>
                <a:lnTo>
                  <a:pt x="297" y="72"/>
                </a:lnTo>
                <a:lnTo>
                  <a:pt x="297" y="72"/>
                </a:lnTo>
                <a:lnTo>
                  <a:pt x="293" y="66"/>
                </a:lnTo>
                <a:lnTo>
                  <a:pt x="292" y="60"/>
                </a:lnTo>
                <a:lnTo>
                  <a:pt x="293" y="54"/>
                </a:lnTo>
                <a:lnTo>
                  <a:pt x="294" y="46"/>
                </a:lnTo>
                <a:lnTo>
                  <a:pt x="294" y="46"/>
                </a:lnTo>
                <a:lnTo>
                  <a:pt x="297" y="37"/>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7" name="Freeform 1402">
            <a:extLst>
              <a:ext uri="{FF2B5EF4-FFF2-40B4-BE49-F238E27FC236}">
                <a16:creationId xmlns:a16="http://schemas.microsoft.com/office/drawing/2014/main" xmlns="" id="{BC0AA669-B017-40AB-80B0-5BF485A51DEA}"/>
              </a:ext>
            </a:extLst>
          </p:cNvPr>
          <p:cNvSpPr>
            <a:spLocks/>
          </p:cNvSpPr>
          <p:nvPr/>
        </p:nvSpPr>
        <p:spPr bwMode="auto">
          <a:xfrm>
            <a:off x="9147092" y="3583914"/>
            <a:ext cx="285202" cy="96353"/>
          </a:xfrm>
          <a:custGeom>
            <a:avLst/>
            <a:gdLst>
              <a:gd name="T0" fmla="*/ 297 w 297"/>
              <a:gd name="T1" fmla="*/ 37 h 100"/>
              <a:gd name="T2" fmla="*/ 297 w 297"/>
              <a:gd name="T3" fmla="*/ 33 h 100"/>
              <a:gd name="T4" fmla="*/ 257 w 297"/>
              <a:gd name="T5" fmla="*/ 38 h 100"/>
              <a:gd name="T6" fmla="*/ 240 w 297"/>
              <a:gd name="T7" fmla="*/ 38 h 100"/>
              <a:gd name="T8" fmla="*/ 210 w 297"/>
              <a:gd name="T9" fmla="*/ 36 h 100"/>
              <a:gd name="T10" fmla="*/ 184 w 297"/>
              <a:gd name="T11" fmla="*/ 29 h 100"/>
              <a:gd name="T12" fmla="*/ 164 w 297"/>
              <a:gd name="T13" fmla="*/ 17 h 100"/>
              <a:gd name="T14" fmla="*/ 148 w 297"/>
              <a:gd name="T15" fmla="*/ 0 h 100"/>
              <a:gd name="T16" fmla="*/ 142 w 297"/>
              <a:gd name="T17" fmla="*/ 9 h 100"/>
              <a:gd name="T18" fmla="*/ 124 w 297"/>
              <a:gd name="T19" fmla="*/ 23 h 100"/>
              <a:gd name="T20" fmla="*/ 101 w 297"/>
              <a:gd name="T21" fmla="*/ 33 h 100"/>
              <a:gd name="T22" fmla="*/ 71 w 297"/>
              <a:gd name="T23" fmla="*/ 38 h 100"/>
              <a:gd name="T24" fmla="*/ 56 w 297"/>
              <a:gd name="T25" fmla="*/ 38 h 100"/>
              <a:gd name="T26" fmla="*/ 39 w 297"/>
              <a:gd name="T27" fmla="*/ 38 h 100"/>
              <a:gd name="T28" fmla="*/ 2 w 297"/>
              <a:gd name="T29" fmla="*/ 33 h 100"/>
              <a:gd name="T30" fmla="*/ 1 w 297"/>
              <a:gd name="T31" fmla="*/ 43 h 100"/>
              <a:gd name="T32" fmla="*/ 2 w 297"/>
              <a:gd name="T33" fmla="*/ 46 h 100"/>
              <a:gd name="T34" fmla="*/ 4 w 297"/>
              <a:gd name="T35" fmla="*/ 54 h 100"/>
              <a:gd name="T36" fmla="*/ 4 w 297"/>
              <a:gd name="T37" fmla="*/ 68 h 100"/>
              <a:gd name="T38" fmla="*/ 0 w 297"/>
              <a:gd name="T39" fmla="*/ 73 h 100"/>
              <a:gd name="T40" fmla="*/ 0 w 297"/>
              <a:gd name="T41" fmla="*/ 82 h 100"/>
              <a:gd name="T42" fmla="*/ 5 w 297"/>
              <a:gd name="T43" fmla="*/ 87 h 100"/>
              <a:gd name="T44" fmla="*/ 15 w 297"/>
              <a:gd name="T45" fmla="*/ 92 h 100"/>
              <a:gd name="T46" fmla="*/ 48 w 297"/>
              <a:gd name="T47" fmla="*/ 97 h 100"/>
              <a:gd name="T48" fmla="*/ 108 w 297"/>
              <a:gd name="T49" fmla="*/ 98 h 100"/>
              <a:gd name="T50" fmla="*/ 139 w 297"/>
              <a:gd name="T51" fmla="*/ 98 h 100"/>
              <a:gd name="T52" fmla="*/ 194 w 297"/>
              <a:gd name="T53" fmla="*/ 98 h 100"/>
              <a:gd name="T54" fmla="*/ 213 w 297"/>
              <a:gd name="T55" fmla="*/ 100 h 100"/>
              <a:gd name="T56" fmla="*/ 249 w 297"/>
              <a:gd name="T57" fmla="*/ 96 h 100"/>
              <a:gd name="T58" fmla="*/ 276 w 297"/>
              <a:gd name="T59" fmla="*/ 90 h 100"/>
              <a:gd name="T60" fmla="*/ 293 w 297"/>
              <a:gd name="T61" fmla="*/ 79 h 100"/>
              <a:gd name="T62" fmla="*/ 295 w 297"/>
              <a:gd name="T63" fmla="*/ 73 h 100"/>
              <a:gd name="T64" fmla="*/ 297 w 297"/>
              <a:gd name="T65" fmla="*/ 72 h 100"/>
              <a:gd name="T66" fmla="*/ 292 w 297"/>
              <a:gd name="T67" fmla="*/ 60 h 100"/>
              <a:gd name="T68" fmla="*/ 294 w 297"/>
              <a:gd name="T69" fmla="*/ 46 h 100"/>
              <a:gd name="T70" fmla="*/ 297 w 297"/>
              <a:gd name="T71" fmla="*/ 3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7" h="100">
                <a:moveTo>
                  <a:pt x="297" y="37"/>
                </a:moveTo>
                <a:lnTo>
                  <a:pt x="297" y="37"/>
                </a:lnTo>
                <a:lnTo>
                  <a:pt x="297" y="33"/>
                </a:lnTo>
                <a:lnTo>
                  <a:pt x="297" y="33"/>
                </a:lnTo>
                <a:lnTo>
                  <a:pt x="272" y="37"/>
                </a:lnTo>
                <a:lnTo>
                  <a:pt x="257" y="38"/>
                </a:lnTo>
                <a:lnTo>
                  <a:pt x="240" y="38"/>
                </a:lnTo>
                <a:lnTo>
                  <a:pt x="240" y="38"/>
                </a:lnTo>
                <a:lnTo>
                  <a:pt x="225" y="38"/>
                </a:lnTo>
                <a:lnTo>
                  <a:pt x="210" y="36"/>
                </a:lnTo>
                <a:lnTo>
                  <a:pt x="197" y="33"/>
                </a:lnTo>
                <a:lnTo>
                  <a:pt x="184" y="29"/>
                </a:lnTo>
                <a:lnTo>
                  <a:pt x="174" y="23"/>
                </a:lnTo>
                <a:lnTo>
                  <a:pt x="164" y="17"/>
                </a:lnTo>
                <a:lnTo>
                  <a:pt x="156" y="9"/>
                </a:lnTo>
                <a:lnTo>
                  <a:pt x="148" y="0"/>
                </a:lnTo>
                <a:lnTo>
                  <a:pt x="148" y="0"/>
                </a:lnTo>
                <a:lnTo>
                  <a:pt x="142" y="9"/>
                </a:lnTo>
                <a:lnTo>
                  <a:pt x="133" y="17"/>
                </a:lnTo>
                <a:lnTo>
                  <a:pt x="124" y="23"/>
                </a:lnTo>
                <a:lnTo>
                  <a:pt x="112" y="29"/>
                </a:lnTo>
                <a:lnTo>
                  <a:pt x="101" y="33"/>
                </a:lnTo>
                <a:lnTo>
                  <a:pt x="87" y="36"/>
                </a:lnTo>
                <a:lnTo>
                  <a:pt x="71" y="38"/>
                </a:lnTo>
                <a:lnTo>
                  <a:pt x="56" y="38"/>
                </a:lnTo>
                <a:lnTo>
                  <a:pt x="56" y="38"/>
                </a:lnTo>
                <a:lnTo>
                  <a:pt x="56" y="38"/>
                </a:lnTo>
                <a:lnTo>
                  <a:pt x="39" y="38"/>
                </a:lnTo>
                <a:lnTo>
                  <a:pt x="25" y="37"/>
                </a:lnTo>
                <a:lnTo>
                  <a:pt x="2" y="33"/>
                </a:lnTo>
                <a:lnTo>
                  <a:pt x="2" y="33"/>
                </a:lnTo>
                <a:lnTo>
                  <a:pt x="1" y="43"/>
                </a:lnTo>
                <a:lnTo>
                  <a:pt x="1" y="43"/>
                </a:lnTo>
                <a:lnTo>
                  <a:pt x="2" y="46"/>
                </a:lnTo>
                <a:lnTo>
                  <a:pt x="2" y="46"/>
                </a:lnTo>
                <a:lnTo>
                  <a:pt x="4" y="54"/>
                </a:lnTo>
                <a:lnTo>
                  <a:pt x="5" y="61"/>
                </a:lnTo>
                <a:lnTo>
                  <a:pt x="4" y="68"/>
                </a:lnTo>
                <a:lnTo>
                  <a:pt x="0" y="73"/>
                </a:lnTo>
                <a:lnTo>
                  <a:pt x="0" y="73"/>
                </a:lnTo>
                <a:lnTo>
                  <a:pt x="0" y="82"/>
                </a:lnTo>
                <a:lnTo>
                  <a:pt x="0" y="82"/>
                </a:lnTo>
                <a:lnTo>
                  <a:pt x="1" y="84"/>
                </a:lnTo>
                <a:lnTo>
                  <a:pt x="5" y="87"/>
                </a:lnTo>
                <a:lnTo>
                  <a:pt x="9" y="90"/>
                </a:lnTo>
                <a:lnTo>
                  <a:pt x="15" y="92"/>
                </a:lnTo>
                <a:lnTo>
                  <a:pt x="30" y="95"/>
                </a:lnTo>
                <a:lnTo>
                  <a:pt x="48" y="97"/>
                </a:lnTo>
                <a:lnTo>
                  <a:pt x="84" y="98"/>
                </a:lnTo>
                <a:lnTo>
                  <a:pt x="108" y="98"/>
                </a:lnTo>
                <a:lnTo>
                  <a:pt x="108" y="98"/>
                </a:lnTo>
                <a:lnTo>
                  <a:pt x="139" y="98"/>
                </a:lnTo>
                <a:lnTo>
                  <a:pt x="162" y="98"/>
                </a:lnTo>
                <a:lnTo>
                  <a:pt x="194" y="98"/>
                </a:lnTo>
                <a:lnTo>
                  <a:pt x="194" y="98"/>
                </a:lnTo>
                <a:lnTo>
                  <a:pt x="213" y="100"/>
                </a:lnTo>
                <a:lnTo>
                  <a:pt x="231" y="98"/>
                </a:lnTo>
                <a:lnTo>
                  <a:pt x="249" y="96"/>
                </a:lnTo>
                <a:lnTo>
                  <a:pt x="263" y="93"/>
                </a:lnTo>
                <a:lnTo>
                  <a:pt x="276" y="90"/>
                </a:lnTo>
                <a:lnTo>
                  <a:pt x="286" y="84"/>
                </a:lnTo>
                <a:lnTo>
                  <a:pt x="293" y="79"/>
                </a:lnTo>
                <a:lnTo>
                  <a:pt x="295" y="75"/>
                </a:lnTo>
                <a:lnTo>
                  <a:pt x="295" y="73"/>
                </a:lnTo>
                <a:lnTo>
                  <a:pt x="297" y="72"/>
                </a:lnTo>
                <a:lnTo>
                  <a:pt x="297" y="72"/>
                </a:lnTo>
                <a:lnTo>
                  <a:pt x="293" y="66"/>
                </a:lnTo>
                <a:lnTo>
                  <a:pt x="292" y="60"/>
                </a:lnTo>
                <a:lnTo>
                  <a:pt x="293" y="54"/>
                </a:lnTo>
                <a:lnTo>
                  <a:pt x="294" y="46"/>
                </a:lnTo>
                <a:lnTo>
                  <a:pt x="294" y="46"/>
                </a:lnTo>
                <a:lnTo>
                  <a:pt x="297" y="37"/>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8" name="Freeform 1403">
            <a:extLst>
              <a:ext uri="{FF2B5EF4-FFF2-40B4-BE49-F238E27FC236}">
                <a16:creationId xmlns:a16="http://schemas.microsoft.com/office/drawing/2014/main" xmlns="" id="{876AE0C3-BD57-4E2E-B26B-A6D8E1A11623}"/>
              </a:ext>
            </a:extLst>
          </p:cNvPr>
          <p:cNvSpPr>
            <a:spLocks/>
          </p:cNvSpPr>
          <p:nvPr/>
        </p:nvSpPr>
        <p:spPr bwMode="auto">
          <a:xfrm>
            <a:off x="9295474" y="3030850"/>
            <a:ext cx="84789" cy="260152"/>
          </a:xfrm>
          <a:custGeom>
            <a:avLst/>
            <a:gdLst>
              <a:gd name="T0" fmla="*/ 8 w 89"/>
              <a:gd name="T1" fmla="*/ 227 h 272"/>
              <a:gd name="T2" fmla="*/ 8 w 89"/>
              <a:gd name="T3" fmla="*/ 227 h 272"/>
              <a:gd name="T4" fmla="*/ 0 w 89"/>
              <a:gd name="T5" fmla="*/ 261 h 272"/>
              <a:gd name="T6" fmla="*/ 0 w 89"/>
              <a:gd name="T7" fmla="*/ 261 h 272"/>
              <a:gd name="T8" fmla="*/ 2 w 89"/>
              <a:gd name="T9" fmla="*/ 272 h 272"/>
              <a:gd name="T10" fmla="*/ 2 w 89"/>
              <a:gd name="T11" fmla="*/ 272 h 272"/>
              <a:gd name="T12" fmla="*/ 16 w 89"/>
              <a:gd name="T13" fmla="*/ 246 h 272"/>
              <a:gd name="T14" fmla="*/ 34 w 89"/>
              <a:gd name="T15" fmla="*/ 209 h 272"/>
              <a:gd name="T16" fmla="*/ 57 w 89"/>
              <a:gd name="T17" fmla="*/ 158 h 272"/>
              <a:gd name="T18" fmla="*/ 57 w 89"/>
              <a:gd name="T19" fmla="*/ 158 h 272"/>
              <a:gd name="T20" fmla="*/ 68 w 89"/>
              <a:gd name="T21" fmla="*/ 128 h 272"/>
              <a:gd name="T22" fmla="*/ 76 w 89"/>
              <a:gd name="T23" fmla="*/ 110 h 272"/>
              <a:gd name="T24" fmla="*/ 83 w 89"/>
              <a:gd name="T25" fmla="*/ 96 h 272"/>
              <a:gd name="T26" fmla="*/ 83 w 89"/>
              <a:gd name="T27" fmla="*/ 96 h 272"/>
              <a:gd name="T28" fmla="*/ 87 w 89"/>
              <a:gd name="T29" fmla="*/ 89 h 272"/>
              <a:gd name="T30" fmla="*/ 89 w 89"/>
              <a:gd name="T31" fmla="*/ 85 h 272"/>
              <a:gd name="T32" fmla="*/ 68 w 89"/>
              <a:gd name="T33" fmla="*/ 66 h 272"/>
              <a:gd name="T34" fmla="*/ 87 w 89"/>
              <a:gd name="T35" fmla="*/ 58 h 272"/>
              <a:gd name="T36" fmla="*/ 87 w 89"/>
              <a:gd name="T37" fmla="*/ 58 h 272"/>
              <a:gd name="T38" fmla="*/ 87 w 89"/>
              <a:gd name="T39" fmla="*/ 54 h 272"/>
              <a:gd name="T40" fmla="*/ 87 w 89"/>
              <a:gd name="T41" fmla="*/ 50 h 272"/>
              <a:gd name="T42" fmla="*/ 86 w 89"/>
              <a:gd name="T43" fmla="*/ 41 h 272"/>
              <a:gd name="T44" fmla="*/ 82 w 89"/>
              <a:gd name="T45" fmla="*/ 35 h 272"/>
              <a:gd name="T46" fmla="*/ 78 w 89"/>
              <a:gd name="T47" fmla="*/ 31 h 272"/>
              <a:gd name="T48" fmla="*/ 78 w 89"/>
              <a:gd name="T49" fmla="*/ 31 h 272"/>
              <a:gd name="T50" fmla="*/ 73 w 89"/>
              <a:gd name="T51" fmla="*/ 27 h 272"/>
              <a:gd name="T52" fmla="*/ 68 w 89"/>
              <a:gd name="T53" fmla="*/ 22 h 272"/>
              <a:gd name="T54" fmla="*/ 64 w 89"/>
              <a:gd name="T55" fmla="*/ 17 h 272"/>
              <a:gd name="T56" fmla="*/ 60 w 89"/>
              <a:gd name="T57" fmla="*/ 12 h 272"/>
              <a:gd name="T58" fmla="*/ 60 w 89"/>
              <a:gd name="T59" fmla="*/ 12 h 272"/>
              <a:gd name="T60" fmla="*/ 57 w 89"/>
              <a:gd name="T61" fmla="*/ 5 h 272"/>
              <a:gd name="T62" fmla="*/ 53 w 89"/>
              <a:gd name="T63" fmla="*/ 0 h 272"/>
              <a:gd name="T64" fmla="*/ 53 w 89"/>
              <a:gd name="T65" fmla="*/ 0 h 272"/>
              <a:gd name="T66" fmla="*/ 53 w 89"/>
              <a:gd name="T67" fmla="*/ 13 h 272"/>
              <a:gd name="T68" fmla="*/ 51 w 89"/>
              <a:gd name="T69" fmla="*/ 30 h 272"/>
              <a:gd name="T70" fmla="*/ 48 w 89"/>
              <a:gd name="T71" fmla="*/ 51 h 272"/>
              <a:gd name="T72" fmla="*/ 43 w 89"/>
              <a:gd name="T73" fmla="*/ 77 h 272"/>
              <a:gd name="T74" fmla="*/ 28 w 89"/>
              <a:gd name="T75" fmla="*/ 141 h 272"/>
              <a:gd name="T76" fmla="*/ 9 w 89"/>
              <a:gd name="T77" fmla="*/ 220 h 272"/>
              <a:gd name="T78" fmla="*/ 8 w 89"/>
              <a:gd name="T79" fmla="*/ 22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9" h="272">
                <a:moveTo>
                  <a:pt x="8" y="227"/>
                </a:moveTo>
                <a:lnTo>
                  <a:pt x="8" y="227"/>
                </a:lnTo>
                <a:lnTo>
                  <a:pt x="0" y="261"/>
                </a:lnTo>
                <a:lnTo>
                  <a:pt x="0" y="261"/>
                </a:lnTo>
                <a:lnTo>
                  <a:pt x="2" y="272"/>
                </a:lnTo>
                <a:lnTo>
                  <a:pt x="2" y="272"/>
                </a:lnTo>
                <a:lnTo>
                  <a:pt x="16" y="246"/>
                </a:lnTo>
                <a:lnTo>
                  <a:pt x="34" y="209"/>
                </a:lnTo>
                <a:lnTo>
                  <a:pt x="57" y="158"/>
                </a:lnTo>
                <a:lnTo>
                  <a:pt x="57" y="158"/>
                </a:lnTo>
                <a:lnTo>
                  <a:pt x="68" y="128"/>
                </a:lnTo>
                <a:lnTo>
                  <a:pt x="76" y="110"/>
                </a:lnTo>
                <a:lnTo>
                  <a:pt x="83" y="96"/>
                </a:lnTo>
                <a:lnTo>
                  <a:pt x="83" y="96"/>
                </a:lnTo>
                <a:lnTo>
                  <a:pt x="87" y="89"/>
                </a:lnTo>
                <a:lnTo>
                  <a:pt x="89" y="85"/>
                </a:lnTo>
                <a:lnTo>
                  <a:pt x="68" y="66"/>
                </a:lnTo>
                <a:lnTo>
                  <a:pt x="87" y="58"/>
                </a:lnTo>
                <a:lnTo>
                  <a:pt x="87" y="58"/>
                </a:lnTo>
                <a:lnTo>
                  <a:pt x="87" y="54"/>
                </a:lnTo>
                <a:lnTo>
                  <a:pt x="87" y="50"/>
                </a:lnTo>
                <a:lnTo>
                  <a:pt x="86" y="41"/>
                </a:lnTo>
                <a:lnTo>
                  <a:pt x="82" y="35"/>
                </a:lnTo>
                <a:lnTo>
                  <a:pt x="78" y="31"/>
                </a:lnTo>
                <a:lnTo>
                  <a:pt x="78" y="31"/>
                </a:lnTo>
                <a:lnTo>
                  <a:pt x="73" y="27"/>
                </a:lnTo>
                <a:lnTo>
                  <a:pt x="68" y="22"/>
                </a:lnTo>
                <a:lnTo>
                  <a:pt x="64" y="17"/>
                </a:lnTo>
                <a:lnTo>
                  <a:pt x="60" y="12"/>
                </a:lnTo>
                <a:lnTo>
                  <a:pt x="60" y="12"/>
                </a:lnTo>
                <a:lnTo>
                  <a:pt x="57" y="5"/>
                </a:lnTo>
                <a:lnTo>
                  <a:pt x="53" y="0"/>
                </a:lnTo>
                <a:lnTo>
                  <a:pt x="53" y="0"/>
                </a:lnTo>
                <a:lnTo>
                  <a:pt x="53" y="13"/>
                </a:lnTo>
                <a:lnTo>
                  <a:pt x="51" y="30"/>
                </a:lnTo>
                <a:lnTo>
                  <a:pt x="48" y="51"/>
                </a:lnTo>
                <a:lnTo>
                  <a:pt x="43" y="77"/>
                </a:lnTo>
                <a:lnTo>
                  <a:pt x="28" y="141"/>
                </a:lnTo>
                <a:lnTo>
                  <a:pt x="9" y="220"/>
                </a:lnTo>
                <a:lnTo>
                  <a:pt x="8" y="227"/>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19" name="Freeform 1404">
            <a:extLst>
              <a:ext uri="{FF2B5EF4-FFF2-40B4-BE49-F238E27FC236}">
                <a16:creationId xmlns:a16="http://schemas.microsoft.com/office/drawing/2014/main" xmlns="" id="{473FEFFF-850B-498E-917F-5BAF388475EA}"/>
              </a:ext>
            </a:extLst>
          </p:cNvPr>
          <p:cNvSpPr>
            <a:spLocks/>
          </p:cNvSpPr>
          <p:nvPr/>
        </p:nvSpPr>
        <p:spPr bwMode="auto">
          <a:xfrm>
            <a:off x="9295474" y="3065537"/>
            <a:ext cx="206195" cy="593531"/>
          </a:xfrm>
          <a:custGeom>
            <a:avLst/>
            <a:gdLst>
              <a:gd name="T0" fmla="*/ 158 w 214"/>
              <a:gd name="T1" fmla="*/ 22 h 616"/>
              <a:gd name="T2" fmla="*/ 141 w 214"/>
              <a:gd name="T3" fmla="*/ 14 h 616"/>
              <a:gd name="T4" fmla="*/ 108 w 214"/>
              <a:gd name="T5" fmla="*/ 4 h 616"/>
              <a:gd name="T6" fmla="*/ 94 w 214"/>
              <a:gd name="T7" fmla="*/ 0 h 616"/>
              <a:gd name="T8" fmla="*/ 96 w 214"/>
              <a:gd name="T9" fmla="*/ 20 h 616"/>
              <a:gd name="T10" fmla="*/ 85 w 214"/>
              <a:gd name="T11" fmla="*/ 32 h 616"/>
              <a:gd name="T12" fmla="*/ 98 w 214"/>
              <a:gd name="T13" fmla="*/ 46 h 616"/>
              <a:gd name="T14" fmla="*/ 91 w 214"/>
              <a:gd name="T15" fmla="*/ 64 h 616"/>
              <a:gd name="T16" fmla="*/ 77 w 214"/>
              <a:gd name="T17" fmla="*/ 94 h 616"/>
              <a:gd name="T18" fmla="*/ 40 w 214"/>
              <a:gd name="T19" fmla="*/ 178 h 616"/>
              <a:gd name="T20" fmla="*/ 8 w 214"/>
              <a:gd name="T21" fmla="*/ 242 h 616"/>
              <a:gd name="T22" fmla="*/ 8 w 214"/>
              <a:gd name="T23" fmla="*/ 273 h 616"/>
              <a:gd name="T24" fmla="*/ 9 w 214"/>
              <a:gd name="T25" fmla="*/ 283 h 616"/>
              <a:gd name="T26" fmla="*/ 14 w 214"/>
              <a:gd name="T27" fmla="*/ 392 h 616"/>
              <a:gd name="T28" fmla="*/ 12 w 214"/>
              <a:gd name="T29" fmla="*/ 473 h 616"/>
              <a:gd name="T30" fmla="*/ 7 w 214"/>
              <a:gd name="T31" fmla="*/ 511 h 616"/>
              <a:gd name="T32" fmla="*/ 0 w 214"/>
              <a:gd name="T33" fmla="*/ 529 h 616"/>
              <a:gd name="T34" fmla="*/ 14 w 214"/>
              <a:gd name="T35" fmla="*/ 546 h 616"/>
              <a:gd name="T36" fmla="*/ 45 w 214"/>
              <a:gd name="T37" fmla="*/ 562 h 616"/>
              <a:gd name="T38" fmla="*/ 87 w 214"/>
              <a:gd name="T39" fmla="*/ 567 h 616"/>
              <a:gd name="T40" fmla="*/ 121 w 214"/>
              <a:gd name="T41" fmla="*/ 566 h 616"/>
              <a:gd name="T42" fmla="*/ 146 w 214"/>
              <a:gd name="T43" fmla="*/ 561 h 616"/>
              <a:gd name="T44" fmla="*/ 146 w 214"/>
              <a:gd name="T45" fmla="*/ 530 h 616"/>
              <a:gd name="T46" fmla="*/ 139 w 214"/>
              <a:gd name="T47" fmla="*/ 487 h 616"/>
              <a:gd name="T48" fmla="*/ 127 w 214"/>
              <a:gd name="T49" fmla="*/ 418 h 616"/>
              <a:gd name="T50" fmla="*/ 115 w 214"/>
              <a:gd name="T51" fmla="*/ 349 h 616"/>
              <a:gd name="T52" fmla="*/ 113 w 214"/>
              <a:gd name="T53" fmla="*/ 323 h 616"/>
              <a:gd name="T54" fmla="*/ 112 w 214"/>
              <a:gd name="T55" fmla="*/ 296 h 616"/>
              <a:gd name="T56" fmla="*/ 110 w 214"/>
              <a:gd name="T57" fmla="*/ 263 h 616"/>
              <a:gd name="T58" fmla="*/ 112 w 214"/>
              <a:gd name="T59" fmla="*/ 253 h 616"/>
              <a:gd name="T60" fmla="*/ 121 w 214"/>
              <a:gd name="T61" fmla="*/ 223 h 616"/>
              <a:gd name="T62" fmla="*/ 124 w 214"/>
              <a:gd name="T63" fmla="*/ 206 h 616"/>
              <a:gd name="T64" fmla="*/ 132 w 214"/>
              <a:gd name="T65" fmla="*/ 191 h 616"/>
              <a:gd name="T66" fmla="*/ 137 w 214"/>
              <a:gd name="T67" fmla="*/ 192 h 616"/>
              <a:gd name="T68" fmla="*/ 142 w 214"/>
              <a:gd name="T69" fmla="*/ 196 h 616"/>
              <a:gd name="T70" fmla="*/ 151 w 214"/>
              <a:gd name="T71" fmla="*/ 256 h 616"/>
              <a:gd name="T72" fmla="*/ 151 w 214"/>
              <a:gd name="T73" fmla="*/ 332 h 616"/>
              <a:gd name="T74" fmla="*/ 150 w 214"/>
              <a:gd name="T75" fmla="*/ 368 h 616"/>
              <a:gd name="T76" fmla="*/ 154 w 214"/>
              <a:gd name="T77" fmla="*/ 470 h 616"/>
              <a:gd name="T78" fmla="*/ 155 w 214"/>
              <a:gd name="T79" fmla="*/ 530 h 616"/>
              <a:gd name="T80" fmla="*/ 158 w 214"/>
              <a:gd name="T81" fmla="*/ 565 h 616"/>
              <a:gd name="T82" fmla="*/ 154 w 214"/>
              <a:gd name="T83" fmla="*/ 569 h 616"/>
              <a:gd name="T84" fmla="*/ 150 w 214"/>
              <a:gd name="T85" fmla="*/ 587 h 616"/>
              <a:gd name="T86" fmla="*/ 147 w 214"/>
              <a:gd name="T87" fmla="*/ 599 h 616"/>
              <a:gd name="T88" fmla="*/ 154 w 214"/>
              <a:gd name="T89" fmla="*/ 608 h 616"/>
              <a:gd name="T90" fmla="*/ 176 w 214"/>
              <a:gd name="T91" fmla="*/ 615 h 616"/>
              <a:gd name="T92" fmla="*/ 195 w 214"/>
              <a:gd name="T93" fmla="*/ 615 h 616"/>
              <a:gd name="T94" fmla="*/ 213 w 214"/>
              <a:gd name="T95" fmla="*/ 608 h 616"/>
              <a:gd name="T96" fmla="*/ 214 w 214"/>
              <a:gd name="T97" fmla="*/ 400 h 616"/>
              <a:gd name="T98" fmla="*/ 208 w 214"/>
              <a:gd name="T99" fmla="*/ 245 h 616"/>
              <a:gd name="T100" fmla="*/ 187 w 214"/>
              <a:gd name="T101" fmla="*/ 71 h 616"/>
              <a:gd name="T102" fmla="*/ 179 w 214"/>
              <a:gd name="T103" fmla="*/ 35 h 616"/>
              <a:gd name="T104" fmla="*/ 171 w 214"/>
              <a:gd name="T105" fmla="*/ 2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616">
                <a:moveTo>
                  <a:pt x="165" y="25"/>
                </a:moveTo>
                <a:lnTo>
                  <a:pt x="165" y="25"/>
                </a:lnTo>
                <a:lnTo>
                  <a:pt x="158" y="22"/>
                </a:lnTo>
                <a:lnTo>
                  <a:pt x="151" y="20"/>
                </a:lnTo>
                <a:lnTo>
                  <a:pt x="151" y="20"/>
                </a:lnTo>
                <a:lnTo>
                  <a:pt x="141" y="14"/>
                </a:lnTo>
                <a:lnTo>
                  <a:pt x="130" y="9"/>
                </a:lnTo>
                <a:lnTo>
                  <a:pt x="110" y="4"/>
                </a:lnTo>
                <a:lnTo>
                  <a:pt x="108" y="4"/>
                </a:lnTo>
                <a:lnTo>
                  <a:pt x="108" y="4"/>
                </a:lnTo>
                <a:lnTo>
                  <a:pt x="94" y="0"/>
                </a:lnTo>
                <a:lnTo>
                  <a:pt x="94" y="0"/>
                </a:lnTo>
                <a:lnTo>
                  <a:pt x="96" y="5"/>
                </a:lnTo>
                <a:lnTo>
                  <a:pt x="98" y="13"/>
                </a:lnTo>
                <a:lnTo>
                  <a:pt x="96" y="20"/>
                </a:lnTo>
                <a:lnTo>
                  <a:pt x="95" y="27"/>
                </a:lnTo>
                <a:lnTo>
                  <a:pt x="94" y="29"/>
                </a:lnTo>
                <a:lnTo>
                  <a:pt x="85" y="32"/>
                </a:lnTo>
                <a:lnTo>
                  <a:pt x="95" y="43"/>
                </a:lnTo>
                <a:lnTo>
                  <a:pt x="95" y="43"/>
                </a:lnTo>
                <a:lnTo>
                  <a:pt x="98" y="46"/>
                </a:lnTo>
                <a:lnTo>
                  <a:pt x="96" y="52"/>
                </a:lnTo>
                <a:lnTo>
                  <a:pt x="95" y="57"/>
                </a:lnTo>
                <a:lnTo>
                  <a:pt x="91" y="64"/>
                </a:lnTo>
                <a:lnTo>
                  <a:pt x="91" y="64"/>
                </a:lnTo>
                <a:lnTo>
                  <a:pt x="85" y="76"/>
                </a:lnTo>
                <a:lnTo>
                  <a:pt x="77" y="94"/>
                </a:lnTo>
                <a:lnTo>
                  <a:pt x="66" y="125"/>
                </a:lnTo>
                <a:lnTo>
                  <a:pt x="66" y="125"/>
                </a:lnTo>
                <a:lnTo>
                  <a:pt x="40" y="178"/>
                </a:lnTo>
                <a:lnTo>
                  <a:pt x="22" y="217"/>
                </a:lnTo>
                <a:lnTo>
                  <a:pt x="8" y="242"/>
                </a:lnTo>
                <a:lnTo>
                  <a:pt x="8" y="242"/>
                </a:lnTo>
                <a:lnTo>
                  <a:pt x="4" y="249"/>
                </a:lnTo>
                <a:lnTo>
                  <a:pt x="4" y="249"/>
                </a:lnTo>
                <a:lnTo>
                  <a:pt x="8" y="273"/>
                </a:lnTo>
                <a:lnTo>
                  <a:pt x="8" y="273"/>
                </a:lnTo>
                <a:lnTo>
                  <a:pt x="9" y="283"/>
                </a:lnTo>
                <a:lnTo>
                  <a:pt x="9" y="283"/>
                </a:lnTo>
                <a:lnTo>
                  <a:pt x="9" y="283"/>
                </a:lnTo>
                <a:lnTo>
                  <a:pt x="13" y="337"/>
                </a:lnTo>
                <a:lnTo>
                  <a:pt x="14" y="392"/>
                </a:lnTo>
                <a:lnTo>
                  <a:pt x="14" y="419"/>
                </a:lnTo>
                <a:lnTo>
                  <a:pt x="13" y="446"/>
                </a:lnTo>
                <a:lnTo>
                  <a:pt x="12" y="473"/>
                </a:lnTo>
                <a:lnTo>
                  <a:pt x="9" y="500"/>
                </a:lnTo>
                <a:lnTo>
                  <a:pt x="9" y="500"/>
                </a:lnTo>
                <a:lnTo>
                  <a:pt x="7" y="511"/>
                </a:lnTo>
                <a:lnTo>
                  <a:pt x="4" y="521"/>
                </a:lnTo>
                <a:lnTo>
                  <a:pt x="4" y="521"/>
                </a:lnTo>
                <a:lnTo>
                  <a:pt x="0" y="529"/>
                </a:lnTo>
                <a:lnTo>
                  <a:pt x="0" y="529"/>
                </a:lnTo>
                <a:lnTo>
                  <a:pt x="7" y="538"/>
                </a:lnTo>
                <a:lnTo>
                  <a:pt x="14" y="546"/>
                </a:lnTo>
                <a:lnTo>
                  <a:pt x="23" y="552"/>
                </a:lnTo>
                <a:lnTo>
                  <a:pt x="34" y="558"/>
                </a:lnTo>
                <a:lnTo>
                  <a:pt x="45" y="562"/>
                </a:lnTo>
                <a:lnTo>
                  <a:pt x="58" y="565"/>
                </a:lnTo>
                <a:lnTo>
                  <a:pt x="72" y="567"/>
                </a:lnTo>
                <a:lnTo>
                  <a:pt x="87" y="567"/>
                </a:lnTo>
                <a:lnTo>
                  <a:pt x="87" y="567"/>
                </a:lnTo>
                <a:lnTo>
                  <a:pt x="105" y="567"/>
                </a:lnTo>
                <a:lnTo>
                  <a:pt x="121" y="566"/>
                </a:lnTo>
                <a:lnTo>
                  <a:pt x="144" y="561"/>
                </a:lnTo>
                <a:lnTo>
                  <a:pt x="144" y="561"/>
                </a:lnTo>
                <a:lnTo>
                  <a:pt x="146" y="561"/>
                </a:lnTo>
                <a:lnTo>
                  <a:pt x="146" y="561"/>
                </a:lnTo>
                <a:lnTo>
                  <a:pt x="146" y="530"/>
                </a:lnTo>
                <a:lnTo>
                  <a:pt x="146" y="530"/>
                </a:lnTo>
                <a:lnTo>
                  <a:pt x="142" y="507"/>
                </a:lnTo>
                <a:lnTo>
                  <a:pt x="139" y="487"/>
                </a:lnTo>
                <a:lnTo>
                  <a:pt x="139" y="487"/>
                </a:lnTo>
                <a:lnTo>
                  <a:pt x="133" y="453"/>
                </a:lnTo>
                <a:lnTo>
                  <a:pt x="133" y="453"/>
                </a:lnTo>
                <a:lnTo>
                  <a:pt x="127" y="418"/>
                </a:lnTo>
                <a:lnTo>
                  <a:pt x="127" y="418"/>
                </a:lnTo>
                <a:lnTo>
                  <a:pt x="119" y="378"/>
                </a:lnTo>
                <a:lnTo>
                  <a:pt x="115" y="349"/>
                </a:lnTo>
                <a:lnTo>
                  <a:pt x="115" y="349"/>
                </a:lnTo>
                <a:lnTo>
                  <a:pt x="113" y="323"/>
                </a:lnTo>
                <a:lnTo>
                  <a:pt x="113" y="323"/>
                </a:lnTo>
                <a:lnTo>
                  <a:pt x="112" y="308"/>
                </a:lnTo>
                <a:lnTo>
                  <a:pt x="112" y="296"/>
                </a:lnTo>
                <a:lnTo>
                  <a:pt x="112" y="296"/>
                </a:lnTo>
                <a:lnTo>
                  <a:pt x="112" y="281"/>
                </a:lnTo>
                <a:lnTo>
                  <a:pt x="110" y="267"/>
                </a:lnTo>
                <a:lnTo>
                  <a:pt x="110" y="263"/>
                </a:lnTo>
                <a:lnTo>
                  <a:pt x="110" y="263"/>
                </a:lnTo>
                <a:lnTo>
                  <a:pt x="110" y="258"/>
                </a:lnTo>
                <a:lnTo>
                  <a:pt x="112" y="253"/>
                </a:lnTo>
                <a:lnTo>
                  <a:pt x="115" y="240"/>
                </a:lnTo>
                <a:lnTo>
                  <a:pt x="115" y="240"/>
                </a:lnTo>
                <a:lnTo>
                  <a:pt x="121" y="223"/>
                </a:lnTo>
                <a:lnTo>
                  <a:pt x="122" y="217"/>
                </a:lnTo>
                <a:lnTo>
                  <a:pt x="122" y="217"/>
                </a:lnTo>
                <a:lnTo>
                  <a:pt x="124" y="206"/>
                </a:lnTo>
                <a:lnTo>
                  <a:pt x="127" y="199"/>
                </a:lnTo>
                <a:lnTo>
                  <a:pt x="131" y="194"/>
                </a:lnTo>
                <a:lnTo>
                  <a:pt x="132" y="191"/>
                </a:lnTo>
                <a:lnTo>
                  <a:pt x="135" y="191"/>
                </a:lnTo>
                <a:lnTo>
                  <a:pt x="135" y="191"/>
                </a:lnTo>
                <a:lnTo>
                  <a:pt x="137" y="192"/>
                </a:lnTo>
                <a:lnTo>
                  <a:pt x="140" y="194"/>
                </a:lnTo>
                <a:lnTo>
                  <a:pt x="142" y="196"/>
                </a:lnTo>
                <a:lnTo>
                  <a:pt x="142" y="196"/>
                </a:lnTo>
                <a:lnTo>
                  <a:pt x="145" y="205"/>
                </a:lnTo>
                <a:lnTo>
                  <a:pt x="147" y="218"/>
                </a:lnTo>
                <a:lnTo>
                  <a:pt x="151" y="256"/>
                </a:lnTo>
                <a:lnTo>
                  <a:pt x="153" y="299"/>
                </a:lnTo>
                <a:lnTo>
                  <a:pt x="153" y="318"/>
                </a:lnTo>
                <a:lnTo>
                  <a:pt x="151" y="332"/>
                </a:lnTo>
                <a:lnTo>
                  <a:pt x="151" y="332"/>
                </a:lnTo>
                <a:lnTo>
                  <a:pt x="150" y="347"/>
                </a:lnTo>
                <a:lnTo>
                  <a:pt x="150" y="368"/>
                </a:lnTo>
                <a:lnTo>
                  <a:pt x="151" y="411"/>
                </a:lnTo>
                <a:lnTo>
                  <a:pt x="154" y="470"/>
                </a:lnTo>
                <a:lnTo>
                  <a:pt x="154" y="470"/>
                </a:lnTo>
                <a:lnTo>
                  <a:pt x="155" y="491"/>
                </a:lnTo>
                <a:lnTo>
                  <a:pt x="155" y="530"/>
                </a:lnTo>
                <a:lnTo>
                  <a:pt x="155" y="530"/>
                </a:lnTo>
                <a:lnTo>
                  <a:pt x="158" y="549"/>
                </a:lnTo>
                <a:lnTo>
                  <a:pt x="158" y="558"/>
                </a:lnTo>
                <a:lnTo>
                  <a:pt x="158" y="565"/>
                </a:lnTo>
                <a:lnTo>
                  <a:pt x="158" y="567"/>
                </a:lnTo>
                <a:lnTo>
                  <a:pt x="154" y="569"/>
                </a:lnTo>
                <a:lnTo>
                  <a:pt x="154" y="569"/>
                </a:lnTo>
                <a:lnTo>
                  <a:pt x="153" y="576"/>
                </a:lnTo>
                <a:lnTo>
                  <a:pt x="153" y="576"/>
                </a:lnTo>
                <a:lnTo>
                  <a:pt x="150" y="587"/>
                </a:lnTo>
                <a:lnTo>
                  <a:pt x="150" y="587"/>
                </a:lnTo>
                <a:lnTo>
                  <a:pt x="149" y="597"/>
                </a:lnTo>
                <a:lnTo>
                  <a:pt x="147" y="599"/>
                </a:lnTo>
                <a:lnTo>
                  <a:pt x="149" y="603"/>
                </a:lnTo>
                <a:lnTo>
                  <a:pt x="151" y="606"/>
                </a:lnTo>
                <a:lnTo>
                  <a:pt x="154" y="608"/>
                </a:lnTo>
                <a:lnTo>
                  <a:pt x="167" y="612"/>
                </a:lnTo>
                <a:lnTo>
                  <a:pt x="167" y="612"/>
                </a:lnTo>
                <a:lnTo>
                  <a:pt x="176" y="615"/>
                </a:lnTo>
                <a:lnTo>
                  <a:pt x="185" y="616"/>
                </a:lnTo>
                <a:lnTo>
                  <a:pt x="185" y="616"/>
                </a:lnTo>
                <a:lnTo>
                  <a:pt x="195" y="615"/>
                </a:lnTo>
                <a:lnTo>
                  <a:pt x="203" y="612"/>
                </a:lnTo>
                <a:lnTo>
                  <a:pt x="213" y="608"/>
                </a:lnTo>
                <a:lnTo>
                  <a:pt x="213" y="608"/>
                </a:lnTo>
                <a:lnTo>
                  <a:pt x="214" y="532"/>
                </a:lnTo>
                <a:lnTo>
                  <a:pt x="214" y="462"/>
                </a:lnTo>
                <a:lnTo>
                  <a:pt x="214" y="400"/>
                </a:lnTo>
                <a:lnTo>
                  <a:pt x="213" y="342"/>
                </a:lnTo>
                <a:lnTo>
                  <a:pt x="210" y="291"/>
                </a:lnTo>
                <a:lnTo>
                  <a:pt x="208" y="245"/>
                </a:lnTo>
                <a:lnTo>
                  <a:pt x="201" y="168"/>
                </a:lnTo>
                <a:lnTo>
                  <a:pt x="195" y="112"/>
                </a:lnTo>
                <a:lnTo>
                  <a:pt x="187" y="71"/>
                </a:lnTo>
                <a:lnTo>
                  <a:pt x="182" y="46"/>
                </a:lnTo>
                <a:lnTo>
                  <a:pt x="179" y="35"/>
                </a:lnTo>
                <a:lnTo>
                  <a:pt x="179" y="35"/>
                </a:lnTo>
                <a:lnTo>
                  <a:pt x="177" y="30"/>
                </a:lnTo>
                <a:lnTo>
                  <a:pt x="174" y="27"/>
                </a:lnTo>
                <a:lnTo>
                  <a:pt x="171" y="26"/>
                </a:lnTo>
                <a:lnTo>
                  <a:pt x="165" y="25"/>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0" name="Freeform 1405">
            <a:extLst>
              <a:ext uri="{FF2B5EF4-FFF2-40B4-BE49-F238E27FC236}">
                <a16:creationId xmlns:a16="http://schemas.microsoft.com/office/drawing/2014/main" xmlns="" id="{6D9400A4-8478-4B13-A298-6859EDF51865}"/>
              </a:ext>
            </a:extLst>
          </p:cNvPr>
          <p:cNvSpPr>
            <a:spLocks/>
          </p:cNvSpPr>
          <p:nvPr/>
        </p:nvSpPr>
        <p:spPr bwMode="auto">
          <a:xfrm>
            <a:off x="9295474" y="3065537"/>
            <a:ext cx="206195" cy="593531"/>
          </a:xfrm>
          <a:custGeom>
            <a:avLst/>
            <a:gdLst>
              <a:gd name="T0" fmla="*/ 158 w 214"/>
              <a:gd name="T1" fmla="*/ 22 h 616"/>
              <a:gd name="T2" fmla="*/ 141 w 214"/>
              <a:gd name="T3" fmla="*/ 14 h 616"/>
              <a:gd name="T4" fmla="*/ 108 w 214"/>
              <a:gd name="T5" fmla="*/ 4 h 616"/>
              <a:gd name="T6" fmla="*/ 94 w 214"/>
              <a:gd name="T7" fmla="*/ 0 h 616"/>
              <a:gd name="T8" fmla="*/ 96 w 214"/>
              <a:gd name="T9" fmla="*/ 20 h 616"/>
              <a:gd name="T10" fmla="*/ 85 w 214"/>
              <a:gd name="T11" fmla="*/ 32 h 616"/>
              <a:gd name="T12" fmla="*/ 98 w 214"/>
              <a:gd name="T13" fmla="*/ 46 h 616"/>
              <a:gd name="T14" fmla="*/ 91 w 214"/>
              <a:gd name="T15" fmla="*/ 64 h 616"/>
              <a:gd name="T16" fmla="*/ 77 w 214"/>
              <a:gd name="T17" fmla="*/ 94 h 616"/>
              <a:gd name="T18" fmla="*/ 40 w 214"/>
              <a:gd name="T19" fmla="*/ 178 h 616"/>
              <a:gd name="T20" fmla="*/ 8 w 214"/>
              <a:gd name="T21" fmla="*/ 242 h 616"/>
              <a:gd name="T22" fmla="*/ 8 w 214"/>
              <a:gd name="T23" fmla="*/ 273 h 616"/>
              <a:gd name="T24" fmla="*/ 9 w 214"/>
              <a:gd name="T25" fmla="*/ 283 h 616"/>
              <a:gd name="T26" fmla="*/ 14 w 214"/>
              <a:gd name="T27" fmla="*/ 392 h 616"/>
              <a:gd name="T28" fmla="*/ 12 w 214"/>
              <a:gd name="T29" fmla="*/ 473 h 616"/>
              <a:gd name="T30" fmla="*/ 7 w 214"/>
              <a:gd name="T31" fmla="*/ 511 h 616"/>
              <a:gd name="T32" fmla="*/ 0 w 214"/>
              <a:gd name="T33" fmla="*/ 529 h 616"/>
              <a:gd name="T34" fmla="*/ 14 w 214"/>
              <a:gd name="T35" fmla="*/ 546 h 616"/>
              <a:gd name="T36" fmla="*/ 45 w 214"/>
              <a:gd name="T37" fmla="*/ 562 h 616"/>
              <a:gd name="T38" fmla="*/ 87 w 214"/>
              <a:gd name="T39" fmla="*/ 567 h 616"/>
              <a:gd name="T40" fmla="*/ 121 w 214"/>
              <a:gd name="T41" fmla="*/ 566 h 616"/>
              <a:gd name="T42" fmla="*/ 146 w 214"/>
              <a:gd name="T43" fmla="*/ 561 h 616"/>
              <a:gd name="T44" fmla="*/ 146 w 214"/>
              <a:gd name="T45" fmla="*/ 530 h 616"/>
              <a:gd name="T46" fmla="*/ 139 w 214"/>
              <a:gd name="T47" fmla="*/ 487 h 616"/>
              <a:gd name="T48" fmla="*/ 127 w 214"/>
              <a:gd name="T49" fmla="*/ 418 h 616"/>
              <a:gd name="T50" fmla="*/ 115 w 214"/>
              <a:gd name="T51" fmla="*/ 349 h 616"/>
              <a:gd name="T52" fmla="*/ 113 w 214"/>
              <a:gd name="T53" fmla="*/ 323 h 616"/>
              <a:gd name="T54" fmla="*/ 112 w 214"/>
              <a:gd name="T55" fmla="*/ 296 h 616"/>
              <a:gd name="T56" fmla="*/ 110 w 214"/>
              <a:gd name="T57" fmla="*/ 263 h 616"/>
              <a:gd name="T58" fmla="*/ 112 w 214"/>
              <a:gd name="T59" fmla="*/ 253 h 616"/>
              <a:gd name="T60" fmla="*/ 121 w 214"/>
              <a:gd name="T61" fmla="*/ 223 h 616"/>
              <a:gd name="T62" fmla="*/ 124 w 214"/>
              <a:gd name="T63" fmla="*/ 206 h 616"/>
              <a:gd name="T64" fmla="*/ 132 w 214"/>
              <a:gd name="T65" fmla="*/ 191 h 616"/>
              <a:gd name="T66" fmla="*/ 137 w 214"/>
              <a:gd name="T67" fmla="*/ 192 h 616"/>
              <a:gd name="T68" fmla="*/ 142 w 214"/>
              <a:gd name="T69" fmla="*/ 196 h 616"/>
              <a:gd name="T70" fmla="*/ 151 w 214"/>
              <a:gd name="T71" fmla="*/ 256 h 616"/>
              <a:gd name="T72" fmla="*/ 151 w 214"/>
              <a:gd name="T73" fmla="*/ 332 h 616"/>
              <a:gd name="T74" fmla="*/ 150 w 214"/>
              <a:gd name="T75" fmla="*/ 368 h 616"/>
              <a:gd name="T76" fmla="*/ 154 w 214"/>
              <a:gd name="T77" fmla="*/ 470 h 616"/>
              <a:gd name="T78" fmla="*/ 155 w 214"/>
              <a:gd name="T79" fmla="*/ 530 h 616"/>
              <a:gd name="T80" fmla="*/ 158 w 214"/>
              <a:gd name="T81" fmla="*/ 565 h 616"/>
              <a:gd name="T82" fmla="*/ 154 w 214"/>
              <a:gd name="T83" fmla="*/ 569 h 616"/>
              <a:gd name="T84" fmla="*/ 150 w 214"/>
              <a:gd name="T85" fmla="*/ 587 h 616"/>
              <a:gd name="T86" fmla="*/ 147 w 214"/>
              <a:gd name="T87" fmla="*/ 599 h 616"/>
              <a:gd name="T88" fmla="*/ 154 w 214"/>
              <a:gd name="T89" fmla="*/ 608 h 616"/>
              <a:gd name="T90" fmla="*/ 176 w 214"/>
              <a:gd name="T91" fmla="*/ 615 h 616"/>
              <a:gd name="T92" fmla="*/ 195 w 214"/>
              <a:gd name="T93" fmla="*/ 615 h 616"/>
              <a:gd name="T94" fmla="*/ 213 w 214"/>
              <a:gd name="T95" fmla="*/ 608 h 616"/>
              <a:gd name="T96" fmla="*/ 214 w 214"/>
              <a:gd name="T97" fmla="*/ 400 h 616"/>
              <a:gd name="T98" fmla="*/ 208 w 214"/>
              <a:gd name="T99" fmla="*/ 245 h 616"/>
              <a:gd name="T100" fmla="*/ 187 w 214"/>
              <a:gd name="T101" fmla="*/ 71 h 616"/>
              <a:gd name="T102" fmla="*/ 179 w 214"/>
              <a:gd name="T103" fmla="*/ 35 h 616"/>
              <a:gd name="T104" fmla="*/ 171 w 214"/>
              <a:gd name="T105" fmla="*/ 2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 h="616">
                <a:moveTo>
                  <a:pt x="165" y="25"/>
                </a:moveTo>
                <a:lnTo>
                  <a:pt x="165" y="25"/>
                </a:lnTo>
                <a:lnTo>
                  <a:pt x="158" y="22"/>
                </a:lnTo>
                <a:lnTo>
                  <a:pt x="151" y="20"/>
                </a:lnTo>
                <a:lnTo>
                  <a:pt x="151" y="20"/>
                </a:lnTo>
                <a:lnTo>
                  <a:pt x="141" y="14"/>
                </a:lnTo>
                <a:lnTo>
                  <a:pt x="130" y="9"/>
                </a:lnTo>
                <a:lnTo>
                  <a:pt x="110" y="4"/>
                </a:lnTo>
                <a:lnTo>
                  <a:pt x="108" y="4"/>
                </a:lnTo>
                <a:lnTo>
                  <a:pt x="108" y="4"/>
                </a:lnTo>
                <a:lnTo>
                  <a:pt x="94" y="0"/>
                </a:lnTo>
                <a:lnTo>
                  <a:pt x="94" y="0"/>
                </a:lnTo>
                <a:lnTo>
                  <a:pt x="96" y="5"/>
                </a:lnTo>
                <a:lnTo>
                  <a:pt x="98" y="13"/>
                </a:lnTo>
                <a:lnTo>
                  <a:pt x="96" y="20"/>
                </a:lnTo>
                <a:lnTo>
                  <a:pt x="95" y="27"/>
                </a:lnTo>
                <a:lnTo>
                  <a:pt x="94" y="29"/>
                </a:lnTo>
                <a:lnTo>
                  <a:pt x="85" y="32"/>
                </a:lnTo>
                <a:lnTo>
                  <a:pt x="95" y="43"/>
                </a:lnTo>
                <a:lnTo>
                  <a:pt x="95" y="43"/>
                </a:lnTo>
                <a:lnTo>
                  <a:pt x="98" y="46"/>
                </a:lnTo>
                <a:lnTo>
                  <a:pt x="96" y="52"/>
                </a:lnTo>
                <a:lnTo>
                  <a:pt x="95" y="57"/>
                </a:lnTo>
                <a:lnTo>
                  <a:pt x="91" y="64"/>
                </a:lnTo>
                <a:lnTo>
                  <a:pt x="91" y="64"/>
                </a:lnTo>
                <a:lnTo>
                  <a:pt x="85" y="76"/>
                </a:lnTo>
                <a:lnTo>
                  <a:pt x="77" y="94"/>
                </a:lnTo>
                <a:lnTo>
                  <a:pt x="66" y="125"/>
                </a:lnTo>
                <a:lnTo>
                  <a:pt x="66" y="125"/>
                </a:lnTo>
                <a:lnTo>
                  <a:pt x="40" y="178"/>
                </a:lnTo>
                <a:lnTo>
                  <a:pt x="22" y="217"/>
                </a:lnTo>
                <a:lnTo>
                  <a:pt x="8" y="242"/>
                </a:lnTo>
                <a:lnTo>
                  <a:pt x="8" y="242"/>
                </a:lnTo>
                <a:lnTo>
                  <a:pt x="4" y="249"/>
                </a:lnTo>
                <a:lnTo>
                  <a:pt x="4" y="249"/>
                </a:lnTo>
                <a:lnTo>
                  <a:pt x="8" y="273"/>
                </a:lnTo>
                <a:lnTo>
                  <a:pt x="8" y="273"/>
                </a:lnTo>
                <a:lnTo>
                  <a:pt x="9" y="283"/>
                </a:lnTo>
                <a:lnTo>
                  <a:pt x="9" y="283"/>
                </a:lnTo>
                <a:lnTo>
                  <a:pt x="9" y="283"/>
                </a:lnTo>
                <a:lnTo>
                  <a:pt x="13" y="337"/>
                </a:lnTo>
                <a:lnTo>
                  <a:pt x="14" y="392"/>
                </a:lnTo>
                <a:lnTo>
                  <a:pt x="14" y="419"/>
                </a:lnTo>
                <a:lnTo>
                  <a:pt x="13" y="446"/>
                </a:lnTo>
                <a:lnTo>
                  <a:pt x="12" y="473"/>
                </a:lnTo>
                <a:lnTo>
                  <a:pt x="9" y="500"/>
                </a:lnTo>
                <a:lnTo>
                  <a:pt x="9" y="500"/>
                </a:lnTo>
                <a:lnTo>
                  <a:pt x="7" y="511"/>
                </a:lnTo>
                <a:lnTo>
                  <a:pt x="4" y="521"/>
                </a:lnTo>
                <a:lnTo>
                  <a:pt x="4" y="521"/>
                </a:lnTo>
                <a:lnTo>
                  <a:pt x="0" y="529"/>
                </a:lnTo>
                <a:lnTo>
                  <a:pt x="0" y="529"/>
                </a:lnTo>
                <a:lnTo>
                  <a:pt x="7" y="538"/>
                </a:lnTo>
                <a:lnTo>
                  <a:pt x="14" y="546"/>
                </a:lnTo>
                <a:lnTo>
                  <a:pt x="23" y="552"/>
                </a:lnTo>
                <a:lnTo>
                  <a:pt x="34" y="558"/>
                </a:lnTo>
                <a:lnTo>
                  <a:pt x="45" y="562"/>
                </a:lnTo>
                <a:lnTo>
                  <a:pt x="58" y="565"/>
                </a:lnTo>
                <a:lnTo>
                  <a:pt x="72" y="567"/>
                </a:lnTo>
                <a:lnTo>
                  <a:pt x="87" y="567"/>
                </a:lnTo>
                <a:lnTo>
                  <a:pt x="87" y="567"/>
                </a:lnTo>
                <a:lnTo>
                  <a:pt x="105" y="567"/>
                </a:lnTo>
                <a:lnTo>
                  <a:pt x="121" y="566"/>
                </a:lnTo>
                <a:lnTo>
                  <a:pt x="144" y="561"/>
                </a:lnTo>
                <a:lnTo>
                  <a:pt x="144" y="561"/>
                </a:lnTo>
                <a:lnTo>
                  <a:pt x="146" y="561"/>
                </a:lnTo>
                <a:lnTo>
                  <a:pt x="146" y="561"/>
                </a:lnTo>
                <a:lnTo>
                  <a:pt x="146" y="530"/>
                </a:lnTo>
                <a:lnTo>
                  <a:pt x="146" y="530"/>
                </a:lnTo>
                <a:lnTo>
                  <a:pt x="142" y="507"/>
                </a:lnTo>
                <a:lnTo>
                  <a:pt x="139" y="487"/>
                </a:lnTo>
                <a:lnTo>
                  <a:pt x="139" y="487"/>
                </a:lnTo>
                <a:lnTo>
                  <a:pt x="133" y="453"/>
                </a:lnTo>
                <a:lnTo>
                  <a:pt x="133" y="453"/>
                </a:lnTo>
                <a:lnTo>
                  <a:pt x="127" y="418"/>
                </a:lnTo>
                <a:lnTo>
                  <a:pt x="127" y="418"/>
                </a:lnTo>
                <a:lnTo>
                  <a:pt x="119" y="378"/>
                </a:lnTo>
                <a:lnTo>
                  <a:pt x="115" y="349"/>
                </a:lnTo>
                <a:lnTo>
                  <a:pt x="115" y="349"/>
                </a:lnTo>
                <a:lnTo>
                  <a:pt x="113" y="323"/>
                </a:lnTo>
                <a:lnTo>
                  <a:pt x="113" y="323"/>
                </a:lnTo>
                <a:lnTo>
                  <a:pt x="112" y="308"/>
                </a:lnTo>
                <a:lnTo>
                  <a:pt x="112" y="296"/>
                </a:lnTo>
                <a:lnTo>
                  <a:pt x="112" y="296"/>
                </a:lnTo>
                <a:lnTo>
                  <a:pt x="112" y="281"/>
                </a:lnTo>
                <a:lnTo>
                  <a:pt x="110" y="267"/>
                </a:lnTo>
                <a:lnTo>
                  <a:pt x="110" y="263"/>
                </a:lnTo>
                <a:lnTo>
                  <a:pt x="110" y="263"/>
                </a:lnTo>
                <a:lnTo>
                  <a:pt x="110" y="258"/>
                </a:lnTo>
                <a:lnTo>
                  <a:pt x="112" y="253"/>
                </a:lnTo>
                <a:lnTo>
                  <a:pt x="115" y="240"/>
                </a:lnTo>
                <a:lnTo>
                  <a:pt x="115" y="240"/>
                </a:lnTo>
                <a:lnTo>
                  <a:pt x="121" y="223"/>
                </a:lnTo>
                <a:lnTo>
                  <a:pt x="122" y="217"/>
                </a:lnTo>
                <a:lnTo>
                  <a:pt x="122" y="217"/>
                </a:lnTo>
                <a:lnTo>
                  <a:pt x="124" y="206"/>
                </a:lnTo>
                <a:lnTo>
                  <a:pt x="127" y="199"/>
                </a:lnTo>
                <a:lnTo>
                  <a:pt x="131" y="194"/>
                </a:lnTo>
                <a:lnTo>
                  <a:pt x="132" y="191"/>
                </a:lnTo>
                <a:lnTo>
                  <a:pt x="135" y="191"/>
                </a:lnTo>
                <a:lnTo>
                  <a:pt x="135" y="191"/>
                </a:lnTo>
                <a:lnTo>
                  <a:pt x="137" y="192"/>
                </a:lnTo>
                <a:lnTo>
                  <a:pt x="140" y="194"/>
                </a:lnTo>
                <a:lnTo>
                  <a:pt x="142" y="196"/>
                </a:lnTo>
                <a:lnTo>
                  <a:pt x="142" y="196"/>
                </a:lnTo>
                <a:lnTo>
                  <a:pt x="145" y="205"/>
                </a:lnTo>
                <a:lnTo>
                  <a:pt x="147" y="218"/>
                </a:lnTo>
                <a:lnTo>
                  <a:pt x="151" y="256"/>
                </a:lnTo>
                <a:lnTo>
                  <a:pt x="153" y="299"/>
                </a:lnTo>
                <a:lnTo>
                  <a:pt x="153" y="318"/>
                </a:lnTo>
                <a:lnTo>
                  <a:pt x="151" y="332"/>
                </a:lnTo>
                <a:lnTo>
                  <a:pt x="151" y="332"/>
                </a:lnTo>
                <a:lnTo>
                  <a:pt x="150" y="347"/>
                </a:lnTo>
                <a:lnTo>
                  <a:pt x="150" y="368"/>
                </a:lnTo>
                <a:lnTo>
                  <a:pt x="151" y="411"/>
                </a:lnTo>
                <a:lnTo>
                  <a:pt x="154" y="470"/>
                </a:lnTo>
                <a:lnTo>
                  <a:pt x="154" y="470"/>
                </a:lnTo>
                <a:lnTo>
                  <a:pt x="155" y="491"/>
                </a:lnTo>
                <a:lnTo>
                  <a:pt x="155" y="530"/>
                </a:lnTo>
                <a:lnTo>
                  <a:pt x="155" y="530"/>
                </a:lnTo>
                <a:lnTo>
                  <a:pt x="158" y="549"/>
                </a:lnTo>
                <a:lnTo>
                  <a:pt x="158" y="558"/>
                </a:lnTo>
                <a:lnTo>
                  <a:pt x="158" y="565"/>
                </a:lnTo>
                <a:lnTo>
                  <a:pt x="158" y="567"/>
                </a:lnTo>
                <a:lnTo>
                  <a:pt x="154" y="569"/>
                </a:lnTo>
                <a:lnTo>
                  <a:pt x="154" y="569"/>
                </a:lnTo>
                <a:lnTo>
                  <a:pt x="153" y="576"/>
                </a:lnTo>
                <a:lnTo>
                  <a:pt x="153" y="576"/>
                </a:lnTo>
                <a:lnTo>
                  <a:pt x="150" y="587"/>
                </a:lnTo>
                <a:lnTo>
                  <a:pt x="150" y="587"/>
                </a:lnTo>
                <a:lnTo>
                  <a:pt x="149" y="597"/>
                </a:lnTo>
                <a:lnTo>
                  <a:pt x="147" y="599"/>
                </a:lnTo>
                <a:lnTo>
                  <a:pt x="149" y="603"/>
                </a:lnTo>
                <a:lnTo>
                  <a:pt x="151" y="606"/>
                </a:lnTo>
                <a:lnTo>
                  <a:pt x="154" y="608"/>
                </a:lnTo>
                <a:lnTo>
                  <a:pt x="167" y="612"/>
                </a:lnTo>
                <a:lnTo>
                  <a:pt x="167" y="612"/>
                </a:lnTo>
                <a:lnTo>
                  <a:pt x="176" y="615"/>
                </a:lnTo>
                <a:lnTo>
                  <a:pt x="185" y="616"/>
                </a:lnTo>
                <a:lnTo>
                  <a:pt x="185" y="616"/>
                </a:lnTo>
                <a:lnTo>
                  <a:pt x="195" y="615"/>
                </a:lnTo>
                <a:lnTo>
                  <a:pt x="203" y="612"/>
                </a:lnTo>
                <a:lnTo>
                  <a:pt x="213" y="608"/>
                </a:lnTo>
                <a:lnTo>
                  <a:pt x="213" y="608"/>
                </a:lnTo>
                <a:lnTo>
                  <a:pt x="214" y="532"/>
                </a:lnTo>
                <a:lnTo>
                  <a:pt x="214" y="462"/>
                </a:lnTo>
                <a:lnTo>
                  <a:pt x="214" y="400"/>
                </a:lnTo>
                <a:lnTo>
                  <a:pt x="213" y="342"/>
                </a:lnTo>
                <a:lnTo>
                  <a:pt x="210" y="291"/>
                </a:lnTo>
                <a:lnTo>
                  <a:pt x="208" y="245"/>
                </a:lnTo>
                <a:lnTo>
                  <a:pt x="201" y="168"/>
                </a:lnTo>
                <a:lnTo>
                  <a:pt x="195" y="112"/>
                </a:lnTo>
                <a:lnTo>
                  <a:pt x="187" y="71"/>
                </a:lnTo>
                <a:lnTo>
                  <a:pt x="182" y="46"/>
                </a:lnTo>
                <a:lnTo>
                  <a:pt x="179" y="35"/>
                </a:lnTo>
                <a:lnTo>
                  <a:pt x="179" y="35"/>
                </a:lnTo>
                <a:lnTo>
                  <a:pt x="177" y="30"/>
                </a:lnTo>
                <a:lnTo>
                  <a:pt x="174" y="27"/>
                </a:lnTo>
                <a:lnTo>
                  <a:pt x="171" y="26"/>
                </a:lnTo>
                <a:lnTo>
                  <a:pt x="165" y="25"/>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1" name="Freeform 1406">
            <a:extLst>
              <a:ext uri="{FF2B5EF4-FFF2-40B4-BE49-F238E27FC236}">
                <a16:creationId xmlns:a16="http://schemas.microsoft.com/office/drawing/2014/main" xmlns="" id="{D255D212-4865-46A0-9DAA-4E227FF63BB2}"/>
              </a:ext>
            </a:extLst>
          </p:cNvPr>
          <p:cNvSpPr>
            <a:spLocks noEditPoints="1"/>
          </p:cNvSpPr>
          <p:nvPr/>
        </p:nvSpPr>
        <p:spPr bwMode="auto">
          <a:xfrm>
            <a:off x="9079644" y="3065537"/>
            <a:ext cx="219684" cy="593531"/>
          </a:xfrm>
          <a:custGeom>
            <a:avLst/>
            <a:gdLst>
              <a:gd name="T0" fmla="*/ 60 w 229"/>
              <a:gd name="T1" fmla="*/ 570 h 617"/>
              <a:gd name="T2" fmla="*/ 57 w 229"/>
              <a:gd name="T3" fmla="*/ 559 h 617"/>
              <a:gd name="T4" fmla="*/ 60 w 229"/>
              <a:gd name="T5" fmla="*/ 471 h 617"/>
              <a:gd name="T6" fmla="*/ 63 w 229"/>
              <a:gd name="T7" fmla="*/ 333 h 617"/>
              <a:gd name="T8" fmla="*/ 67 w 229"/>
              <a:gd name="T9" fmla="*/ 220 h 617"/>
              <a:gd name="T10" fmla="*/ 77 w 229"/>
              <a:gd name="T11" fmla="*/ 193 h 617"/>
              <a:gd name="T12" fmla="*/ 87 w 229"/>
              <a:gd name="T13" fmla="*/ 200 h 617"/>
              <a:gd name="T14" fmla="*/ 99 w 229"/>
              <a:gd name="T15" fmla="*/ 241 h 617"/>
              <a:gd name="T16" fmla="*/ 104 w 229"/>
              <a:gd name="T17" fmla="*/ 268 h 617"/>
              <a:gd name="T18" fmla="*/ 103 w 229"/>
              <a:gd name="T19" fmla="*/ 309 h 617"/>
              <a:gd name="T20" fmla="*/ 95 w 229"/>
              <a:gd name="T21" fmla="*/ 379 h 617"/>
              <a:gd name="T22" fmla="*/ 76 w 229"/>
              <a:gd name="T23" fmla="*/ 488 h 617"/>
              <a:gd name="T24" fmla="*/ 69 w 229"/>
              <a:gd name="T25" fmla="*/ 562 h 617"/>
              <a:gd name="T26" fmla="*/ 112 w 229"/>
              <a:gd name="T27" fmla="*/ 568 h 617"/>
              <a:gd name="T28" fmla="*/ 156 w 229"/>
              <a:gd name="T29" fmla="*/ 566 h 617"/>
              <a:gd name="T30" fmla="*/ 208 w 229"/>
              <a:gd name="T31" fmla="*/ 539 h 617"/>
              <a:gd name="T32" fmla="*/ 218 w 229"/>
              <a:gd name="T33" fmla="*/ 522 h 617"/>
              <a:gd name="T34" fmla="*/ 224 w 229"/>
              <a:gd name="T35" fmla="*/ 499 h 617"/>
              <a:gd name="T36" fmla="*/ 229 w 229"/>
              <a:gd name="T37" fmla="*/ 388 h 617"/>
              <a:gd name="T38" fmla="*/ 222 w 229"/>
              <a:gd name="T39" fmla="*/ 275 h 617"/>
              <a:gd name="T40" fmla="*/ 214 w 229"/>
              <a:gd name="T41" fmla="*/ 255 h 617"/>
              <a:gd name="T42" fmla="*/ 211 w 229"/>
              <a:gd name="T43" fmla="*/ 248 h 617"/>
              <a:gd name="T44" fmla="*/ 176 w 229"/>
              <a:gd name="T45" fmla="*/ 179 h 617"/>
              <a:gd name="T46" fmla="*/ 124 w 229"/>
              <a:gd name="T47" fmla="*/ 65 h 617"/>
              <a:gd name="T48" fmla="*/ 119 w 229"/>
              <a:gd name="T49" fmla="*/ 45 h 617"/>
              <a:gd name="T50" fmla="*/ 119 w 229"/>
              <a:gd name="T51" fmla="*/ 21 h 617"/>
              <a:gd name="T52" fmla="*/ 107 w 229"/>
              <a:gd name="T53" fmla="*/ 5 h 617"/>
              <a:gd name="T54" fmla="*/ 64 w 229"/>
              <a:gd name="T55" fmla="*/ 21 h 617"/>
              <a:gd name="T56" fmla="*/ 45 w 229"/>
              <a:gd name="T57" fmla="*/ 27 h 617"/>
              <a:gd name="T58" fmla="*/ 32 w 229"/>
              <a:gd name="T59" fmla="*/ 47 h 617"/>
              <a:gd name="T60" fmla="*/ 4 w 229"/>
              <a:gd name="T61" fmla="*/ 292 h 617"/>
              <a:gd name="T62" fmla="*/ 2 w 229"/>
              <a:gd name="T63" fmla="*/ 609 h 617"/>
              <a:gd name="T64" fmla="*/ 30 w 229"/>
              <a:gd name="T65" fmla="*/ 617 h 617"/>
              <a:gd name="T66" fmla="*/ 64 w 229"/>
              <a:gd name="T67" fmla="*/ 607 h 617"/>
              <a:gd name="T68" fmla="*/ 199 w 229"/>
              <a:gd name="T69" fmla="*/ 293 h 617"/>
              <a:gd name="T70" fmla="*/ 209 w 229"/>
              <a:gd name="T71" fmla="*/ 298 h 617"/>
              <a:gd name="T72" fmla="*/ 210 w 229"/>
              <a:gd name="T73" fmla="*/ 310 h 617"/>
              <a:gd name="T74" fmla="*/ 199 w 229"/>
              <a:gd name="T75" fmla="*/ 318 h 617"/>
              <a:gd name="T76" fmla="*/ 187 w 229"/>
              <a:gd name="T77" fmla="*/ 305 h 617"/>
              <a:gd name="T78" fmla="*/ 199 w 229"/>
              <a:gd name="T79" fmla="*/ 293 h 617"/>
              <a:gd name="T80" fmla="*/ 205 w 229"/>
              <a:gd name="T81" fmla="*/ 362 h 617"/>
              <a:gd name="T82" fmla="*/ 211 w 229"/>
              <a:gd name="T83" fmla="*/ 373 h 617"/>
              <a:gd name="T84" fmla="*/ 208 w 229"/>
              <a:gd name="T85" fmla="*/ 383 h 617"/>
              <a:gd name="T86" fmla="*/ 199 w 229"/>
              <a:gd name="T87" fmla="*/ 385 h 617"/>
              <a:gd name="T88" fmla="*/ 187 w 229"/>
              <a:gd name="T89" fmla="*/ 373 h 617"/>
              <a:gd name="T90" fmla="*/ 199 w 229"/>
              <a:gd name="T91" fmla="*/ 433 h 617"/>
              <a:gd name="T92" fmla="*/ 205 w 229"/>
              <a:gd name="T93" fmla="*/ 434 h 617"/>
              <a:gd name="T94" fmla="*/ 211 w 229"/>
              <a:gd name="T95" fmla="*/ 445 h 617"/>
              <a:gd name="T96" fmla="*/ 206 w 229"/>
              <a:gd name="T97" fmla="*/ 454 h 617"/>
              <a:gd name="T98" fmla="*/ 199 w 229"/>
              <a:gd name="T99" fmla="*/ 457 h 617"/>
              <a:gd name="T100" fmla="*/ 187 w 229"/>
              <a:gd name="T101" fmla="*/ 44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617">
                <a:moveTo>
                  <a:pt x="64" y="588"/>
                </a:moveTo>
                <a:lnTo>
                  <a:pt x="64" y="588"/>
                </a:lnTo>
                <a:lnTo>
                  <a:pt x="62" y="577"/>
                </a:lnTo>
                <a:lnTo>
                  <a:pt x="62" y="577"/>
                </a:lnTo>
                <a:lnTo>
                  <a:pt x="60" y="570"/>
                </a:lnTo>
                <a:lnTo>
                  <a:pt x="60" y="570"/>
                </a:lnTo>
                <a:lnTo>
                  <a:pt x="58" y="568"/>
                </a:lnTo>
                <a:lnTo>
                  <a:pt x="57" y="566"/>
                </a:lnTo>
                <a:lnTo>
                  <a:pt x="57" y="566"/>
                </a:lnTo>
                <a:lnTo>
                  <a:pt x="57" y="559"/>
                </a:lnTo>
                <a:lnTo>
                  <a:pt x="57" y="550"/>
                </a:lnTo>
                <a:lnTo>
                  <a:pt x="59" y="531"/>
                </a:lnTo>
                <a:lnTo>
                  <a:pt x="59" y="531"/>
                </a:lnTo>
                <a:lnTo>
                  <a:pt x="59" y="492"/>
                </a:lnTo>
                <a:lnTo>
                  <a:pt x="60" y="471"/>
                </a:lnTo>
                <a:lnTo>
                  <a:pt x="60" y="471"/>
                </a:lnTo>
                <a:lnTo>
                  <a:pt x="63" y="412"/>
                </a:lnTo>
                <a:lnTo>
                  <a:pt x="64" y="369"/>
                </a:lnTo>
                <a:lnTo>
                  <a:pt x="64" y="348"/>
                </a:lnTo>
                <a:lnTo>
                  <a:pt x="63" y="333"/>
                </a:lnTo>
                <a:lnTo>
                  <a:pt x="63" y="333"/>
                </a:lnTo>
                <a:lnTo>
                  <a:pt x="62" y="319"/>
                </a:lnTo>
                <a:lnTo>
                  <a:pt x="62" y="300"/>
                </a:lnTo>
                <a:lnTo>
                  <a:pt x="63" y="257"/>
                </a:lnTo>
                <a:lnTo>
                  <a:pt x="67" y="220"/>
                </a:lnTo>
                <a:lnTo>
                  <a:pt x="69" y="206"/>
                </a:lnTo>
                <a:lnTo>
                  <a:pt x="72" y="197"/>
                </a:lnTo>
                <a:lnTo>
                  <a:pt x="72" y="197"/>
                </a:lnTo>
                <a:lnTo>
                  <a:pt x="75" y="195"/>
                </a:lnTo>
                <a:lnTo>
                  <a:pt x="77" y="193"/>
                </a:lnTo>
                <a:lnTo>
                  <a:pt x="80" y="192"/>
                </a:lnTo>
                <a:lnTo>
                  <a:pt x="80" y="192"/>
                </a:lnTo>
                <a:lnTo>
                  <a:pt x="82" y="192"/>
                </a:lnTo>
                <a:lnTo>
                  <a:pt x="85" y="195"/>
                </a:lnTo>
                <a:lnTo>
                  <a:pt x="87" y="200"/>
                </a:lnTo>
                <a:lnTo>
                  <a:pt x="90" y="207"/>
                </a:lnTo>
                <a:lnTo>
                  <a:pt x="92" y="218"/>
                </a:lnTo>
                <a:lnTo>
                  <a:pt x="94" y="224"/>
                </a:lnTo>
                <a:lnTo>
                  <a:pt x="94" y="224"/>
                </a:lnTo>
                <a:lnTo>
                  <a:pt x="99" y="241"/>
                </a:lnTo>
                <a:lnTo>
                  <a:pt x="99" y="241"/>
                </a:lnTo>
                <a:lnTo>
                  <a:pt x="103" y="254"/>
                </a:lnTo>
                <a:lnTo>
                  <a:pt x="104" y="260"/>
                </a:lnTo>
                <a:lnTo>
                  <a:pt x="104" y="264"/>
                </a:lnTo>
                <a:lnTo>
                  <a:pt x="104" y="268"/>
                </a:lnTo>
                <a:lnTo>
                  <a:pt x="104" y="268"/>
                </a:lnTo>
                <a:lnTo>
                  <a:pt x="103" y="282"/>
                </a:lnTo>
                <a:lnTo>
                  <a:pt x="103" y="297"/>
                </a:lnTo>
                <a:lnTo>
                  <a:pt x="103" y="297"/>
                </a:lnTo>
                <a:lnTo>
                  <a:pt x="103" y="309"/>
                </a:lnTo>
                <a:lnTo>
                  <a:pt x="101" y="324"/>
                </a:lnTo>
                <a:lnTo>
                  <a:pt x="101" y="324"/>
                </a:lnTo>
                <a:lnTo>
                  <a:pt x="99" y="350"/>
                </a:lnTo>
                <a:lnTo>
                  <a:pt x="99" y="350"/>
                </a:lnTo>
                <a:lnTo>
                  <a:pt x="95" y="379"/>
                </a:lnTo>
                <a:lnTo>
                  <a:pt x="87" y="419"/>
                </a:lnTo>
                <a:lnTo>
                  <a:pt x="87" y="419"/>
                </a:lnTo>
                <a:lnTo>
                  <a:pt x="82" y="454"/>
                </a:lnTo>
                <a:lnTo>
                  <a:pt x="82" y="454"/>
                </a:lnTo>
                <a:lnTo>
                  <a:pt x="76" y="488"/>
                </a:lnTo>
                <a:lnTo>
                  <a:pt x="76" y="488"/>
                </a:lnTo>
                <a:lnTo>
                  <a:pt x="72" y="508"/>
                </a:lnTo>
                <a:lnTo>
                  <a:pt x="68" y="533"/>
                </a:lnTo>
                <a:lnTo>
                  <a:pt x="68" y="533"/>
                </a:lnTo>
                <a:lnTo>
                  <a:pt x="69" y="562"/>
                </a:lnTo>
                <a:lnTo>
                  <a:pt x="69" y="562"/>
                </a:lnTo>
                <a:lnTo>
                  <a:pt x="73" y="563"/>
                </a:lnTo>
                <a:lnTo>
                  <a:pt x="73" y="563"/>
                </a:lnTo>
                <a:lnTo>
                  <a:pt x="96" y="567"/>
                </a:lnTo>
                <a:lnTo>
                  <a:pt x="112" y="568"/>
                </a:lnTo>
                <a:lnTo>
                  <a:pt x="127" y="568"/>
                </a:lnTo>
                <a:lnTo>
                  <a:pt x="127" y="568"/>
                </a:lnTo>
                <a:lnTo>
                  <a:pt x="127" y="568"/>
                </a:lnTo>
                <a:lnTo>
                  <a:pt x="142" y="568"/>
                </a:lnTo>
                <a:lnTo>
                  <a:pt x="156" y="566"/>
                </a:lnTo>
                <a:lnTo>
                  <a:pt x="171" y="563"/>
                </a:lnTo>
                <a:lnTo>
                  <a:pt x="182" y="559"/>
                </a:lnTo>
                <a:lnTo>
                  <a:pt x="192" y="553"/>
                </a:lnTo>
                <a:lnTo>
                  <a:pt x="201" y="547"/>
                </a:lnTo>
                <a:lnTo>
                  <a:pt x="208" y="539"/>
                </a:lnTo>
                <a:lnTo>
                  <a:pt x="214" y="530"/>
                </a:lnTo>
                <a:lnTo>
                  <a:pt x="214" y="530"/>
                </a:lnTo>
                <a:lnTo>
                  <a:pt x="217" y="525"/>
                </a:lnTo>
                <a:lnTo>
                  <a:pt x="217" y="525"/>
                </a:lnTo>
                <a:lnTo>
                  <a:pt x="218" y="522"/>
                </a:lnTo>
                <a:lnTo>
                  <a:pt x="218" y="522"/>
                </a:lnTo>
                <a:lnTo>
                  <a:pt x="219" y="518"/>
                </a:lnTo>
                <a:lnTo>
                  <a:pt x="219" y="518"/>
                </a:lnTo>
                <a:lnTo>
                  <a:pt x="222" y="509"/>
                </a:lnTo>
                <a:lnTo>
                  <a:pt x="224" y="499"/>
                </a:lnTo>
                <a:lnTo>
                  <a:pt x="224" y="499"/>
                </a:lnTo>
                <a:lnTo>
                  <a:pt x="227" y="472"/>
                </a:lnTo>
                <a:lnTo>
                  <a:pt x="228" y="444"/>
                </a:lnTo>
                <a:lnTo>
                  <a:pt x="229" y="416"/>
                </a:lnTo>
                <a:lnTo>
                  <a:pt x="229" y="388"/>
                </a:lnTo>
                <a:lnTo>
                  <a:pt x="229" y="358"/>
                </a:lnTo>
                <a:lnTo>
                  <a:pt x="228" y="330"/>
                </a:lnTo>
                <a:lnTo>
                  <a:pt x="226" y="302"/>
                </a:lnTo>
                <a:lnTo>
                  <a:pt x="222" y="275"/>
                </a:lnTo>
                <a:lnTo>
                  <a:pt x="222" y="275"/>
                </a:lnTo>
                <a:lnTo>
                  <a:pt x="220" y="265"/>
                </a:lnTo>
                <a:lnTo>
                  <a:pt x="220" y="265"/>
                </a:lnTo>
                <a:lnTo>
                  <a:pt x="218" y="261"/>
                </a:lnTo>
                <a:lnTo>
                  <a:pt x="218" y="261"/>
                </a:lnTo>
                <a:lnTo>
                  <a:pt x="214" y="255"/>
                </a:lnTo>
                <a:lnTo>
                  <a:pt x="214" y="255"/>
                </a:lnTo>
                <a:lnTo>
                  <a:pt x="214" y="255"/>
                </a:lnTo>
                <a:lnTo>
                  <a:pt x="213" y="252"/>
                </a:lnTo>
                <a:lnTo>
                  <a:pt x="213" y="252"/>
                </a:lnTo>
                <a:lnTo>
                  <a:pt x="211" y="248"/>
                </a:lnTo>
                <a:lnTo>
                  <a:pt x="211" y="248"/>
                </a:lnTo>
                <a:lnTo>
                  <a:pt x="208" y="243"/>
                </a:lnTo>
                <a:lnTo>
                  <a:pt x="208" y="243"/>
                </a:lnTo>
                <a:lnTo>
                  <a:pt x="194" y="218"/>
                </a:lnTo>
                <a:lnTo>
                  <a:pt x="176" y="179"/>
                </a:lnTo>
                <a:lnTo>
                  <a:pt x="150" y="126"/>
                </a:lnTo>
                <a:lnTo>
                  <a:pt x="150" y="126"/>
                </a:lnTo>
                <a:lnTo>
                  <a:pt x="139" y="95"/>
                </a:lnTo>
                <a:lnTo>
                  <a:pt x="131" y="78"/>
                </a:lnTo>
                <a:lnTo>
                  <a:pt x="124" y="65"/>
                </a:lnTo>
                <a:lnTo>
                  <a:pt x="124" y="65"/>
                </a:lnTo>
                <a:lnTo>
                  <a:pt x="121" y="58"/>
                </a:lnTo>
                <a:lnTo>
                  <a:pt x="119" y="53"/>
                </a:lnTo>
                <a:lnTo>
                  <a:pt x="118" y="47"/>
                </a:lnTo>
                <a:lnTo>
                  <a:pt x="119" y="45"/>
                </a:lnTo>
                <a:lnTo>
                  <a:pt x="132" y="33"/>
                </a:lnTo>
                <a:lnTo>
                  <a:pt x="122" y="30"/>
                </a:lnTo>
                <a:lnTo>
                  <a:pt x="122" y="28"/>
                </a:lnTo>
                <a:lnTo>
                  <a:pt x="122" y="28"/>
                </a:lnTo>
                <a:lnTo>
                  <a:pt x="119" y="21"/>
                </a:lnTo>
                <a:lnTo>
                  <a:pt x="119" y="13"/>
                </a:lnTo>
                <a:lnTo>
                  <a:pt x="121" y="6"/>
                </a:lnTo>
                <a:lnTo>
                  <a:pt x="122" y="0"/>
                </a:lnTo>
                <a:lnTo>
                  <a:pt x="122" y="0"/>
                </a:lnTo>
                <a:lnTo>
                  <a:pt x="107" y="5"/>
                </a:lnTo>
                <a:lnTo>
                  <a:pt x="104" y="5"/>
                </a:lnTo>
                <a:lnTo>
                  <a:pt x="104" y="5"/>
                </a:lnTo>
                <a:lnTo>
                  <a:pt x="85" y="10"/>
                </a:lnTo>
                <a:lnTo>
                  <a:pt x="73" y="15"/>
                </a:lnTo>
                <a:lnTo>
                  <a:pt x="64" y="21"/>
                </a:lnTo>
                <a:lnTo>
                  <a:pt x="64" y="21"/>
                </a:lnTo>
                <a:lnTo>
                  <a:pt x="57" y="23"/>
                </a:lnTo>
                <a:lnTo>
                  <a:pt x="50" y="26"/>
                </a:lnTo>
                <a:lnTo>
                  <a:pt x="50" y="26"/>
                </a:lnTo>
                <a:lnTo>
                  <a:pt x="45" y="27"/>
                </a:lnTo>
                <a:lnTo>
                  <a:pt x="41" y="28"/>
                </a:lnTo>
                <a:lnTo>
                  <a:pt x="37" y="31"/>
                </a:lnTo>
                <a:lnTo>
                  <a:pt x="35" y="36"/>
                </a:lnTo>
                <a:lnTo>
                  <a:pt x="35" y="36"/>
                </a:lnTo>
                <a:lnTo>
                  <a:pt x="32" y="47"/>
                </a:lnTo>
                <a:lnTo>
                  <a:pt x="27" y="72"/>
                </a:lnTo>
                <a:lnTo>
                  <a:pt x="21" y="113"/>
                </a:lnTo>
                <a:lnTo>
                  <a:pt x="13" y="169"/>
                </a:lnTo>
                <a:lnTo>
                  <a:pt x="7" y="246"/>
                </a:lnTo>
                <a:lnTo>
                  <a:pt x="4" y="292"/>
                </a:lnTo>
                <a:lnTo>
                  <a:pt x="3" y="343"/>
                </a:lnTo>
                <a:lnTo>
                  <a:pt x="2" y="401"/>
                </a:lnTo>
                <a:lnTo>
                  <a:pt x="0" y="463"/>
                </a:lnTo>
                <a:lnTo>
                  <a:pt x="0" y="534"/>
                </a:lnTo>
                <a:lnTo>
                  <a:pt x="2" y="609"/>
                </a:lnTo>
                <a:lnTo>
                  <a:pt x="2" y="609"/>
                </a:lnTo>
                <a:lnTo>
                  <a:pt x="12" y="613"/>
                </a:lnTo>
                <a:lnTo>
                  <a:pt x="21" y="616"/>
                </a:lnTo>
                <a:lnTo>
                  <a:pt x="30" y="617"/>
                </a:lnTo>
                <a:lnTo>
                  <a:pt x="30" y="617"/>
                </a:lnTo>
                <a:lnTo>
                  <a:pt x="39" y="616"/>
                </a:lnTo>
                <a:lnTo>
                  <a:pt x="49" y="613"/>
                </a:lnTo>
                <a:lnTo>
                  <a:pt x="49" y="613"/>
                </a:lnTo>
                <a:lnTo>
                  <a:pt x="60" y="609"/>
                </a:lnTo>
                <a:lnTo>
                  <a:pt x="64" y="607"/>
                </a:lnTo>
                <a:lnTo>
                  <a:pt x="66" y="604"/>
                </a:lnTo>
                <a:lnTo>
                  <a:pt x="67" y="600"/>
                </a:lnTo>
                <a:lnTo>
                  <a:pt x="67" y="598"/>
                </a:lnTo>
                <a:lnTo>
                  <a:pt x="64" y="588"/>
                </a:lnTo>
                <a:close/>
                <a:moveTo>
                  <a:pt x="199" y="293"/>
                </a:moveTo>
                <a:lnTo>
                  <a:pt x="199" y="293"/>
                </a:lnTo>
                <a:lnTo>
                  <a:pt x="203" y="293"/>
                </a:lnTo>
                <a:lnTo>
                  <a:pt x="205" y="294"/>
                </a:lnTo>
                <a:lnTo>
                  <a:pt x="205" y="294"/>
                </a:lnTo>
                <a:lnTo>
                  <a:pt x="209" y="298"/>
                </a:lnTo>
                <a:lnTo>
                  <a:pt x="209" y="298"/>
                </a:lnTo>
                <a:lnTo>
                  <a:pt x="211" y="301"/>
                </a:lnTo>
                <a:lnTo>
                  <a:pt x="211" y="305"/>
                </a:lnTo>
                <a:lnTo>
                  <a:pt x="211" y="305"/>
                </a:lnTo>
                <a:lnTo>
                  <a:pt x="210" y="310"/>
                </a:lnTo>
                <a:lnTo>
                  <a:pt x="208" y="314"/>
                </a:lnTo>
                <a:lnTo>
                  <a:pt x="208" y="314"/>
                </a:lnTo>
                <a:lnTo>
                  <a:pt x="203" y="316"/>
                </a:lnTo>
                <a:lnTo>
                  <a:pt x="203" y="316"/>
                </a:lnTo>
                <a:lnTo>
                  <a:pt x="199" y="318"/>
                </a:lnTo>
                <a:lnTo>
                  <a:pt x="199" y="318"/>
                </a:lnTo>
                <a:lnTo>
                  <a:pt x="195" y="316"/>
                </a:lnTo>
                <a:lnTo>
                  <a:pt x="191" y="314"/>
                </a:lnTo>
                <a:lnTo>
                  <a:pt x="188" y="310"/>
                </a:lnTo>
                <a:lnTo>
                  <a:pt x="187" y="305"/>
                </a:lnTo>
                <a:lnTo>
                  <a:pt x="187" y="305"/>
                </a:lnTo>
                <a:lnTo>
                  <a:pt x="188" y="300"/>
                </a:lnTo>
                <a:lnTo>
                  <a:pt x="191" y="296"/>
                </a:lnTo>
                <a:lnTo>
                  <a:pt x="195" y="293"/>
                </a:lnTo>
                <a:lnTo>
                  <a:pt x="199" y="293"/>
                </a:lnTo>
                <a:close/>
                <a:moveTo>
                  <a:pt x="199" y="361"/>
                </a:moveTo>
                <a:lnTo>
                  <a:pt x="200" y="361"/>
                </a:lnTo>
                <a:lnTo>
                  <a:pt x="200" y="361"/>
                </a:lnTo>
                <a:lnTo>
                  <a:pt x="205" y="362"/>
                </a:lnTo>
                <a:lnTo>
                  <a:pt x="205" y="362"/>
                </a:lnTo>
                <a:lnTo>
                  <a:pt x="208" y="364"/>
                </a:lnTo>
                <a:lnTo>
                  <a:pt x="209" y="366"/>
                </a:lnTo>
                <a:lnTo>
                  <a:pt x="209" y="366"/>
                </a:lnTo>
                <a:lnTo>
                  <a:pt x="211" y="370"/>
                </a:lnTo>
                <a:lnTo>
                  <a:pt x="211" y="373"/>
                </a:lnTo>
                <a:lnTo>
                  <a:pt x="211" y="373"/>
                </a:lnTo>
                <a:lnTo>
                  <a:pt x="211" y="376"/>
                </a:lnTo>
                <a:lnTo>
                  <a:pt x="209" y="380"/>
                </a:lnTo>
                <a:lnTo>
                  <a:pt x="209" y="380"/>
                </a:lnTo>
                <a:lnTo>
                  <a:pt x="208" y="383"/>
                </a:lnTo>
                <a:lnTo>
                  <a:pt x="205" y="384"/>
                </a:lnTo>
                <a:lnTo>
                  <a:pt x="205" y="384"/>
                </a:lnTo>
                <a:lnTo>
                  <a:pt x="200" y="385"/>
                </a:lnTo>
                <a:lnTo>
                  <a:pt x="199" y="385"/>
                </a:lnTo>
                <a:lnTo>
                  <a:pt x="199" y="385"/>
                </a:lnTo>
                <a:lnTo>
                  <a:pt x="195" y="384"/>
                </a:lnTo>
                <a:lnTo>
                  <a:pt x="191" y="382"/>
                </a:lnTo>
                <a:lnTo>
                  <a:pt x="188" y="378"/>
                </a:lnTo>
                <a:lnTo>
                  <a:pt x="187" y="373"/>
                </a:lnTo>
                <a:lnTo>
                  <a:pt x="187" y="373"/>
                </a:lnTo>
                <a:lnTo>
                  <a:pt x="188" y="369"/>
                </a:lnTo>
                <a:lnTo>
                  <a:pt x="191" y="365"/>
                </a:lnTo>
                <a:lnTo>
                  <a:pt x="195" y="362"/>
                </a:lnTo>
                <a:lnTo>
                  <a:pt x="199" y="361"/>
                </a:lnTo>
                <a:close/>
                <a:moveTo>
                  <a:pt x="199" y="433"/>
                </a:moveTo>
                <a:lnTo>
                  <a:pt x="199" y="433"/>
                </a:lnTo>
                <a:lnTo>
                  <a:pt x="201" y="433"/>
                </a:lnTo>
                <a:lnTo>
                  <a:pt x="201" y="433"/>
                </a:lnTo>
                <a:lnTo>
                  <a:pt x="205" y="434"/>
                </a:lnTo>
                <a:lnTo>
                  <a:pt x="205" y="434"/>
                </a:lnTo>
                <a:lnTo>
                  <a:pt x="208" y="437"/>
                </a:lnTo>
                <a:lnTo>
                  <a:pt x="210" y="439"/>
                </a:lnTo>
                <a:lnTo>
                  <a:pt x="210" y="439"/>
                </a:lnTo>
                <a:lnTo>
                  <a:pt x="211" y="442"/>
                </a:lnTo>
                <a:lnTo>
                  <a:pt x="211" y="445"/>
                </a:lnTo>
                <a:lnTo>
                  <a:pt x="211" y="445"/>
                </a:lnTo>
                <a:lnTo>
                  <a:pt x="210" y="449"/>
                </a:lnTo>
                <a:lnTo>
                  <a:pt x="210" y="449"/>
                </a:lnTo>
                <a:lnTo>
                  <a:pt x="209" y="453"/>
                </a:lnTo>
                <a:lnTo>
                  <a:pt x="206" y="454"/>
                </a:lnTo>
                <a:lnTo>
                  <a:pt x="206" y="454"/>
                </a:lnTo>
                <a:lnTo>
                  <a:pt x="203" y="457"/>
                </a:lnTo>
                <a:lnTo>
                  <a:pt x="203" y="457"/>
                </a:lnTo>
                <a:lnTo>
                  <a:pt x="199" y="457"/>
                </a:lnTo>
                <a:lnTo>
                  <a:pt x="199" y="457"/>
                </a:lnTo>
                <a:lnTo>
                  <a:pt x="195" y="457"/>
                </a:lnTo>
                <a:lnTo>
                  <a:pt x="191" y="454"/>
                </a:lnTo>
                <a:lnTo>
                  <a:pt x="188" y="449"/>
                </a:lnTo>
                <a:lnTo>
                  <a:pt x="187" y="445"/>
                </a:lnTo>
                <a:lnTo>
                  <a:pt x="187" y="445"/>
                </a:lnTo>
                <a:lnTo>
                  <a:pt x="188" y="440"/>
                </a:lnTo>
                <a:lnTo>
                  <a:pt x="191" y="437"/>
                </a:lnTo>
                <a:lnTo>
                  <a:pt x="195" y="434"/>
                </a:lnTo>
                <a:lnTo>
                  <a:pt x="199" y="433"/>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2" name="Freeform 1407">
            <a:extLst>
              <a:ext uri="{FF2B5EF4-FFF2-40B4-BE49-F238E27FC236}">
                <a16:creationId xmlns:a16="http://schemas.microsoft.com/office/drawing/2014/main" xmlns="" id="{6D2654DB-164A-457C-8C53-0BF473527880}"/>
              </a:ext>
            </a:extLst>
          </p:cNvPr>
          <p:cNvSpPr>
            <a:spLocks/>
          </p:cNvSpPr>
          <p:nvPr/>
        </p:nvSpPr>
        <p:spPr bwMode="auto">
          <a:xfrm>
            <a:off x="9079644" y="3065537"/>
            <a:ext cx="219684" cy="593531"/>
          </a:xfrm>
          <a:custGeom>
            <a:avLst/>
            <a:gdLst>
              <a:gd name="T0" fmla="*/ 62 w 229"/>
              <a:gd name="T1" fmla="*/ 577 h 617"/>
              <a:gd name="T2" fmla="*/ 60 w 229"/>
              <a:gd name="T3" fmla="*/ 570 h 617"/>
              <a:gd name="T4" fmla="*/ 57 w 229"/>
              <a:gd name="T5" fmla="*/ 566 h 617"/>
              <a:gd name="T6" fmla="*/ 59 w 229"/>
              <a:gd name="T7" fmla="*/ 531 h 617"/>
              <a:gd name="T8" fmla="*/ 60 w 229"/>
              <a:gd name="T9" fmla="*/ 471 h 617"/>
              <a:gd name="T10" fmla="*/ 64 w 229"/>
              <a:gd name="T11" fmla="*/ 369 h 617"/>
              <a:gd name="T12" fmla="*/ 63 w 229"/>
              <a:gd name="T13" fmla="*/ 333 h 617"/>
              <a:gd name="T14" fmla="*/ 63 w 229"/>
              <a:gd name="T15" fmla="*/ 257 h 617"/>
              <a:gd name="T16" fmla="*/ 72 w 229"/>
              <a:gd name="T17" fmla="*/ 197 h 617"/>
              <a:gd name="T18" fmla="*/ 77 w 229"/>
              <a:gd name="T19" fmla="*/ 193 h 617"/>
              <a:gd name="T20" fmla="*/ 82 w 229"/>
              <a:gd name="T21" fmla="*/ 192 h 617"/>
              <a:gd name="T22" fmla="*/ 90 w 229"/>
              <a:gd name="T23" fmla="*/ 207 h 617"/>
              <a:gd name="T24" fmla="*/ 94 w 229"/>
              <a:gd name="T25" fmla="*/ 224 h 617"/>
              <a:gd name="T26" fmla="*/ 103 w 229"/>
              <a:gd name="T27" fmla="*/ 254 h 617"/>
              <a:gd name="T28" fmla="*/ 104 w 229"/>
              <a:gd name="T29" fmla="*/ 268 h 617"/>
              <a:gd name="T30" fmla="*/ 103 w 229"/>
              <a:gd name="T31" fmla="*/ 297 h 617"/>
              <a:gd name="T32" fmla="*/ 101 w 229"/>
              <a:gd name="T33" fmla="*/ 324 h 617"/>
              <a:gd name="T34" fmla="*/ 99 w 229"/>
              <a:gd name="T35" fmla="*/ 350 h 617"/>
              <a:gd name="T36" fmla="*/ 87 w 229"/>
              <a:gd name="T37" fmla="*/ 419 h 617"/>
              <a:gd name="T38" fmla="*/ 76 w 229"/>
              <a:gd name="T39" fmla="*/ 488 h 617"/>
              <a:gd name="T40" fmla="*/ 68 w 229"/>
              <a:gd name="T41" fmla="*/ 533 h 617"/>
              <a:gd name="T42" fmla="*/ 69 w 229"/>
              <a:gd name="T43" fmla="*/ 562 h 617"/>
              <a:gd name="T44" fmla="*/ 96 w 229"/>
              <a:gd name="T45" fmla="*/ 567 h 617"/>
              <a:gd name="T46" fmla="*/ 127 w 229"/>
              <a:gd name="T47" fmla="*/ 568 h 617"/>
              <a:gd name="T48" fmla="*/ 156 w 229"/>
              <a:gd name="T49" fmla="*/ 566 h 617"/>
              <a:gd name="T50" fmla="*/ 192 w 229"/>
              <a:gd name="T51" fmla="*/ 553 h 617"/>
              <a:gd name="T52" fmla="*/ 214 w 229"/>
              <a:gd name="T53" fmla="*/ 530 h 617"/>
              <a:gd name="T54" fmla="*/ 217 w 229"/>
              <a:gd name="T55" fmla="*/ 525 h 617"/>
              <a:gd name="T56" fmla="*/ 219 w 229"/>
              <a:gd name="T57" fmla="*/ 518 h 617"/>
              <a:gd name="T58" fmla="*/ 224 w 229"/>
              <a:gd name="T59" fmla="*/ 499 h 617"/>
              <a:gd name="T60" fmla="*/ 228 w 229"/>
              <a:gd name="T61" fmla="*/ 444 h 617"/>
              <a:gd name="T62" fmla="*/ 229 w 229"/>
              <a:gd name="T63" fmla="*/ 358 h 617"/>
              <a:gd name="T64" fmla="*/ 222 w 229"/>
              <a:gd name="T65" fmla="*/ 275 h 617"/>
              <a:gd name="T66" fmla="*/ 220 w 229"/>
              <a:gd name="T67" fmla="*/ 265 h 617"/>
              <a:gd name="T68" fmla="*/ 214 w 229"/>
              <a:gd name="T69" fmla="*/ 255 h 617"/>
              <a:gd name="T70" fmla="*/ 213 w 229"/>
              <a:gd name="T71" fmla="*/ 252 h 617"/>
              <a:gd name="T72" fmla="*/ 211 w 229"/>
              <a:gd name="T73" fmla="*/ 248 h 617"/>
              <a:gd name="T74" fmla="*/ 194 w 229"/>
              <a:gd name="T75" fmla="*/ 218 h 617"/>
              <a:gd name="T76" fmla="*/ 150 w 229"/>
              <a:gd name="T77" fmla="*/ 126 h 617"/>
              <a:gd name="T78" fmla="*/ 124 w 229"/>
              <a:gd name="T79" fmla="*/ 65 h 617"/>
              <a:gd name="T80" fmla="*/ 119 w 229"/>
              <a:gd name="T81" fmla="*/ 53 h 617"/>
              <a:gd name="T82" fmla="*/ 132 w 229"/>
              <a:gd name="T83" fmla="*/ 33 h 617"/>
              <a:gd name="T84" fmla="*/ 122 w 229"/>
              <a:gd name="T85" fmla="*/ 28 h 617"/>
              <a:gd name="T86" fmla="*/ 121 w 229"/>
              <a:gd name="T87" fmla="*/ 6 h 617"/>
              <a:gd name="T88" fmla="*/ 107 w 229"/>
              <a:gd name="T89" fmla="*/ 5 h 617"/>
              <a:gd name="T90" fmla="*/ 85 w 229"/>
              <a:gd name="T91" fmla="*/ 10 h 617"/>
              <a:gd name="T92" fmla="*/ 64 w 229"/>
              <a:gd name="T93" fmla="*/ 21 h 617"/>
              <a:gd name="T94" fmla="*/ 50 w 229"/>
              <a:gd name="T95" fmla="*/ 26 h 617"/>
              <a:gd name="T96" fmla="*/ 37 w 229"/>
              <a:gd name="T97" fmla="*/ 31 h 617"/>
              <a:gd name="T98" fmla="*/ 32 w 229"/>
              <a:gd name="T99" fmla="*/ 47 h 617"/>
              <a:gd name="T100" fmla="*/ 13 w 229"/>
              <a:gd name="T101" fmla="*/ 169 h 617"/>
              <a:gd name="T102" fmla="*/ 3 w 229"/>
              <a:gd name="T103" fmla="*/ 343 h 617"/>
              <a:gd name="T104" fmla="*/ 0 w 229"/>
              <a:gd name="T105" fmla="*/ 534 h 617"/>
              <a:gd name="T106" fmla="*/ 12 w 229"/>
              <a:gd name="T107" fmla="*/ 613 h 617"/>
              <a:gd name="T108" fmla="*/ 30 w 229"/>
              <a:gd name="T109" fmla="*/ 617 h 617"/>
              <a:gd name="T110" fmla="*/ 49 w 229"/>
              <a:gd name="T111" fmla="*/ 613 h 617"/>
              <a:gd name="T112" fmla="*/ 66 w 229"/>
              <a:gd name="T113" fmla="*/ 604 h 617"/>
              <a:gd name="T114" fmla="*/ 64 w 229"/>
              <a:gd name="T115" fmla="*/ 58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9" h="617">
                <a:moveTo>
                  <a:pt x="64" y="588"/>
                </a:moveTo>
                <a:lnTo>
                  <a:pt x="64" y="588"/>
                </a:lnTo>
                <a:lnTo>
                  <a:pt x="62" y="577"/>
                </a:lnTo>
                <a:lnTo>
                  <a:pt x="62" y="577"/>
                </a:lnTo>
                <a:lnTo>
                  <a:pt x="60" y="570"/>
                </a:lnTo>
                <a:lnTo>
                  <a:pt x="60" y="570"/>
                </a:lnTo>
                <a:lnTo>
                  <a:pt x="58" y="568"/>
                </a:lnTo>
                <a:lnTo>
                  <a:pt x="57" y="566"/>
                </a:lnTo>
                <a:lnTo>
                  <a:pt x="57" y="566"/>
                </a:lnTo>
                <a:lnTo>
                  <a:pt x="57" y="559"/>
                </a:lnTo>
                <a:lnTo>
                  <a:pt x="57" y="550"/>
                </a:lnTo>
                <a:lnTo>
                  <a:pt x="59" y="531"/>
                </a:lnTo>
                <a:lnTo>
                  <a:pt x="59" y="531"/>
                </a:lnTo>
                <a:lnTo>
                  <a:pt x="59" y="492"/>
                </a:lnTo>
                <a:lnTo>
                  <a:pt x="60" y="471"/>
                </a:lnTo>
                <a:lnTo>
                  <a:pt x="60" y="471"/>
                </a:lnTo>
                <a:lnTo>
                  <a:pt x="63" y="412"/>
                </a:lnTo>
                <a:lnTo>
                  <a:pt x="64" y="369"/>
                </a:lnTo>
                <a:lnTo>
                  <a:pt x="64" y="348"/>
                </a:lnTo>
                <a:lnTo>
                  <a:pt x="63" y="333"/>
                </a:lnTo>
                <a:lnTo>
                  <a:pt x="63" y="333"/>
                </a:lnTo>
                <a:lnTo>
                  <a:pt x="62" y="319"/>
                </a:lnTo>
                <a:lnTo>
                  <a:pt x="62" y="300"/>
                </a:lnTo>
                <a:lnTo>
                  <a:pt x="63" y="257"/>
                </a:lnTo>
                <a:lnTo>
                  <a:pt x="67" y="220"/>
                </a:lnTo>
                <a:lnTo>
                  <a:pt x="69" y="206"/>
                </a:lnTo>
                <a:lnTo>
                  <a:pt x="72" y="197"/>
                </a:lnTo>
                <a:lnTo>
                  <a:pt x="72" y="197"/>
                </a:lnTo>
                <a:lnTo>
                  <a:pt x="75" y="195"/>
                </a:lnTo>
                <a:lnTo>
                  <a:pt x="77" y="193"/>
                </a:lnTo>
                <a:lnTo>
                  <a:pt x="80" y="192"/>
                </a:lnTo>
                <a:lnTo>
                  <a:pt x="80" y="192"/>
                </a:lnTo>
                <a:lnTo>
                  <a:pt x="82" y="192"/>
                </a:lnTo>
                <a:lnTo>
                  <a:pt x="85" y="195"/>
                </a:lnTo>
                <a:lnTo>
                  <a:pt x="87" y="200"/>
                </a:lnTo>
                <a:lnTo>
                  <a:pt x="90" y="207"/>
                </a:lnTo>
                <a:lnTo>
                  <a:pt x="92" y="218"/>
                </a:lnTo>
                <a:lnTo>
                  <a:pt x="94" y="224"/>
                </a:lnTo>
                <a:lnTo>
                  <a:pt x="94" y="224"/>
                </a:lnTo>
                <a:lnTo>
                  <a:pt x="99" y="241"/>
                </a:lnTo>
                <a:lnTo>
                  <a:pt x="99" y="241"/>
                </a:lnTo>
                <a:lnTo>
                  <a:pt x="103" y="254"/>
                </a:lnTo>
                <a:lnTo>
                  <a:pt x="104" y="260"/>
                </a:lnTo>
                <a:lnTo>
                  <a:pt x="104" y="264"/>
                </a:lnTo>
                <a:lnTo>
                  <a:pt x="104" y="268"/>
                </a:lnTo>
                <a:lnTo>
                  <a:pt x="104" y="268"/>
                </a:lnTo>
                <a:lnTo>
                  <a:pt x="103" y="282"/>
                </a:lnTo>
                <a:lnTo>
                  <a:pt x="103" y="297"/>
                </a:lnTo>
                <a:lnTo>
                  <a:pt x="103" y="297"/>
                </a:lnTo>
                <a:lnTo>
                  <a:pt x="103" y="309"/>
                </a:lnTo>
                <a:lnTo>
                  <a:pt x="101" y="324"/>
                </a:lnTo>
                <a:lnTo>
                  <a:pt x="101" y="324"/>
                </a:lnTo>
                <a:lnTo>
                  <a:pt x="99" y="350"/>
                </a:lnTo>
                <a:lnTo>
                  <a:pt x="99" y="350"/>
                </a:lnTo>
                <a:lnTo>
                  <a:pt x="95" y="379"/>
                </a:lnTo>
                <a:lnTo>
                  <a:pt x="87" y="419"/>
                </a:lnTo>
                <a:lnTo>
                  <a:pt x="87" y="419"/>
                </a:lnTo>
                <a:lnTo>
                  <a:pt x="82" y="454"/>
                </a:lnTo>
                <a:lnTo>
                  <a:pt x="82" y="454"/>
                </a:lnTo>
                <a:lnTo>
                  <a:pt x="76" y="488"/>
                </a:lnTo>
                <a:lnTo>
                  <a:pt x="76" y="488"/>
                </a:lnTo>
                <a:lnTo>
                  <a:pt x="72" y="508"/>
                </a:lnTo>
                <a:lnTo>
                  <a:pt x="68" y="533"/>
                </a:lnTo>
                <a:lnTo>
                  <a:pt x="68" y="533"/>
                </a:lnTo>
                <a:lnTo>
                  <a:pt x="69" y="562"/>
                </a:lnTo>
                <a:lnTo>
                  <a:pt x="69" y="562"/>
                </a:lnTo>
                <a:lnTo>
                  <a:pt x="73" y="563"/>
                </a:lnTo>
                <a:lnTo>
                  <a:pt x="73" y="563"/>
                </a:lnTo>
                <a:lnTo>
                  <a:pt x="96" y="567"/>
                </a:lnTo>
                <a:lnTo>
                  <a:pt x="112" y="568"/>
                </a:lnTo>
                <a:lnTo>
                  <a:pt x="127" y="568"/>
                </a:lnTo>
                <a:lnTo>
                  <a:pt x="127" y="568"/>
                </a:lnTo>
                <a:lnTo>
                  <a:pt x="127" y="568"/>
                </a:lnTo>
                <a:lnTo>
                  <a:pt x="142" y="568"/>
                </a:lnTo>
                <a:lnTo>
                  <a:pt x="156" y="566"/>
                </a:lnTo>
                <a:lnTo>
                  <a:pt x="171" y="563"/>
                </a:lnTo>
                <a:lnTo>
                  <a:pt x="182" y="559"/>
                </a:lnTo>
                <a:lnTo>
                  <a:pt x="192" y="553"/>
                </a:lnTo>
                <a:lnTo>
                  <a:pt x="201" y="547"/>
                </a:lnTo>
                <a:lnTo>
                  <a:pt x="208" y="539"/>
                </a:lnTo>
                <a:lnTo>
                  <a:pt x="214" y="530"/>
                </a:lnTo>
                <a:lnTo>
                  <a:pt x="214" y="530"/>
                </a:lnTo>
                <a:lnTo>
                  <a:pt x="217" y="525"/>
                </a:lnTo>
                <a:lnTo>
                  <a:pt x="217" y="525"/>
                </a:lnTo>
                <a:lnTo>
                  <a:pt x="218" y="522"/>
                </a:lnTo>
                <a:lnTo>
                  <a:pt x="218" y="522"/>
                </a:lnTo>
                <a:lnTo>
                  <a:pt x="219" y="518"/>
                </a:lnTo>
                <a:lnTo>
                  <a:pt x="219" y="518"/>
                </a:lnTo>
                <a:lnTo>
                  <a:pt x="222" y="509"/>
                </a:lnTo>
                <a:lnTo>
                  <a:pt x="224" y="499"/>
                </a:lnTo>
                <a:lnTo>
                  <a:pt x="224" y="499"/>
                </a:lnTo>
                <a:lnTo>
                  <a:pt x="227" y="472"/>
                </a:lnTo>
                <a:lnTo>
                  <a:pt x="228" y="444"/>
                </a:lnTo>
                <a:lnTo>
                  <a:pt x="229" y="416"/>
                </a:lnTo>
                <a:lnTo>
                  <a:pt x="229" y="388"/>
                </a:lnTo>
                <a:lnTo>
                  <a:pt x="229" y="358"/>
                </a:lnTo>
                <a:lnTo>
                  <a:pt x="228" y="330"/>
                </a:lnTo>
                <a:lnTo>
                  <a:pt x="226" y="302"/>
                </a:lnTo>
                <a:lnTo>
                  <a:pt x="222" y="275"/>
                </a:lnTo>
                <a:lnTo>
                  <a:pt x="222" y="275"/>
                </a:lnTo>
                <a:lnTo>
                  <a:pt x="220" y="265"/>
                </a:lnTo>
                <a:lnTo>
                  <a:pt x="220" y="265"/>
                </a:lnTo>
                <a:lnTo>
                  <a:pt x="218" y="261"/>
                </a:lnTo>
                <a:lnTo>
                  <a:pt x="218" y="261"/>
                </a:lnTo>
                <a:lnTo>
                  <a:pt x="214" y="255"/>
                </a:lnTo>
                <a:lnTo>
                  <a:pt x="214" y="255"/>
                </a:lnTo>
                <a:lnTo>
                  <a:pt x="214" y="255"/>
                </a:lnTo>
                <a:lnTo>
                  <a:pt x="213" y="252"/>
                </a:lnTo>
                <a:lnTo>
                  <a:pt x="213" y="252"/>
                </a:lnTo>
                <a:lnTo>
                  <a:pt x="211" y="248"/>
                </a:lnTo>
                <a:lnTo>
                  <a:pt x="211" y="248"/>
                </a:lnTo>
                <a:lnTo>
                  <a:pt x="208" y="243"/>
                </a:lnTo>
                <a:lnTo>
                  <a:pt x="208" y="243"/>
                </a:lnTo>
                <a:lnTo>
                  <a:pt x="194" y="218"/>
                </a:lnTo>
                <a:lnTo>
                  <a:pt x="176" y="179"/>
                </a:lnTo>
                <a:lnTo>
                  <a:pt x="150" y="126"/>
                </a:lnTo>
                <a:lnTo>
                  <a:pt x="150" y="126"/>
                </a:lnTo>
                <a:lnTo>
                  <a:pt x="139" y="95"/>
                </a:lnTo>
                <a:lnTo>
                  <a:pt x="131" y="78"/>
                </a:lnTo>
                <a:lnTo>
                  <a:pt x="124" y="65"/>
                </a:lnTo>
                <a:lnTo>
                  <a:pt x="124" y="65"/>
                </a:lnTo>
                <a:lnTo>
                  <a:pt x="121" y="58"/>
                </a:lnTo>
                <a:lnTo>
                  <a:pt x="119" y="53"/>
                </a:lnTo>
                <a:lnTo>
                  <a:pt x="118" y="47"/>
                </a:lnTo>
                <a:lnTo>
                  <a:pt x="119" y="45"/>
                </a:lnTo>
                <a:lnTo>
                  <a:pt x="132" y="33"/>
                </a:lnTo>
                <a:lnTo>
                  <a:pt x="122" y="30"/>
                </a:lnTo>
                <a:lnTo>
                  <a:pt x="122" y="28"/>
                </a:lnTo>
                <a:lnTo>
                  <a:pt x="122" y="28"/>
                </a:lnTo>
                <a:lnTo>
                  <a:pt x="119" y="21"/>
                </a:lnTo>
                <a:lnTo>
                  <a:pt x="119" y="13"/>
                </a:lnTo>
                <a:lnTo>
                  <a:pt x="121" y="6"/>
                </a:lnTo>
                <a:lnTo>
                  <a:pt x="122" y="0"/>
                </a:lnTo>
                <a:lnTo>
                  <a:pt x="122" y="0"/>
                </a:lnTo>
                <a:lnTo>
                  <a:pt x="107" y="5"/>
                </a:lnTo>
                <a:lnTo>
                  <a:pt x="104" y="5"/>
                </a:lnTo>
                <a:lnTo>
                  <a:pt x="104" y="5"/>
                </a:lnTo>
                <a:lnTo>
                  <a:pt x="85" y="10"/>
                </a:lnTo>
                <a:lnTo>
                  <a:pt x="73" y="15"/>
                </a:lnTo>
                <a:lnTo>
                  <a:pt x="64" y="21"/>
                </a:lnTo>
                <a:lnTo>
                  <a:pt x="64" y="21"/>
                </a:lnTo>
                <a:lnTo>
                  <a:pt x="57" y="23"/>
                </a:lnTo>
                <a:lnTo>
                  <a:pt x="50" y="26"/>
                </a:lnTo>
                <a:lnTo>
                  <a:pt x="50" y="26"/>
                </a:lnTo>
                <a:lnTo>
                  <a:pt x="45" y="27"/>
                </a:lnTo>
                <a:lnTo>
                  <a:pt x="41" y="28"/>
                </a:lnTo>
                <a:lnTo>
                  <a:pt x="37" y="31"/>
                </a:lnTo>
                <a:lnTo>
                  <a:pt x="35" y="36"/>
                </a:lnTo>
                <a:lnTo>
                  <a:pt x="35" y="36"/>
                </a:lnTo>
                <a:lnTo>
                  <a:pt x="32" y="47"/>
                </a:lnTo>
                <a:lnTo>
                  <a:pt x="27" y="72"/>
                </a:lnTo>
                <a:lnTo>
                  <a:pt x="21" y="113"/>
                </a:lnTo>
                <a:lnTo>
                  <a:pt x="13" y="169"/>
                </a:lnTo>
                <a:lnTo>
                  <a:pt x="7" y="246"/>
                </a:lnTo>
                <a:lnTo>
                  <a:pt x="4" y="292"/>
                </a:lnTo>
                <a:lnTo>
                  <a:pt x="3" y="343"/>
                </a:lnTo>
                <a:lnTo>
                  <a:pt x="2" y="401"/>
                </a:lnTo>
                <a:lnTo>
                  <a:pt x="0" y="463"/>
                </a:lnTo>
                <a:lnTo>
                  <a:pt x="0" y="534"/>
                </a:lnTo>
                <a:lnTo>
                  <a:pt x="2" y="609"/>
                </a:lnTo>
                <a:lnTo>
                  <a:pt x="2" y="609"/>
                </a:lnTo>
                <a:lnTo>
                  <a:pt x="12" y="613"/>
                </a:lnTo>
                <a:lnTo>
                  <a:pt x="21" y="616"/>
                </a:lnTo>
                <a:lnTo>
                  <a:pt x="30" y="617"/>
                </a:lnTo>
                <a:lnTo>
                  <a:pt x="30" y="617"/>
                </a:lnTo>
                <a:lnTo>
                  <a:pt x="39" y="616"/>
                </a:lnTo>
                <a:lnTo>
                  <a:pt x="49" y="613"/>
                </a:lnTo>
                <a:lnTo>
                  <a:pt x="49" y="613"/>
                </a:lnTo>
                <a:lnTo>
                  <a:pt x="60" y="609"/>
                </a:lnTo>
                <a:lnTo>
                  <a:pt x="64" y="607"/>
                </a:lnTo>
                <a:lnTo>
                  <a:pt x="66" y="604"/>
                </a:lnTo>
                <a:lnTo>
                  <a:pt x="67" y="600"/>
                </a:lnTo>
                <a:lnTo>
                  <a:pt x="67" y="598"/>
                </a:lnTo>
                <a:lnTo>
                  <a:pt x="64" y="588"/>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3" name="Freeform 1408">
            <a:extLst>
              <a:ext uri="{FF2B5EF4-FFF2-40B4-BE49-F238E27FC236}">
                <a16:creationId xmlns:a16="http://schemas.microsoft.com/office/drawing/2014/main" xmlns="" id="{2DBF8BB0-9119-4969-8F1F-03705C9D5955}"/>
              </a:ext>
            </a:extLst>
          </p:cNvPr>
          <p:cNvSpPr>
            <a:spLocks/>
          </p:cNvSpPr>
          <p:nvPr/>
        </p:nvSpPr>
        <p:spPr bwMode="auto">
          <a:xfrm>
            <a:off x="9258860" y="3346887"/>
            <a:ext cx="23124" cy="23125"/>
          </a:xfrm>
          <a:custGeom>
            <a:avLst/>
            <a:gdLst>
              <a:gd name="T0" fmla="*/ 12 w 24"/>
              <a:gd name="T1" fmla="*/ 0 h 25"/>
              <a:gd name="T2" fmla="*/ 12 w 24"/>
              <a:gd name="T3" fmla="*/ 0 h 25"/>
              <a:gd name="T4" fmla="*/ 16 w 24"/>
              <a:gd name="T5" fmla="*/ 0 h 25"/>
              <a:gd name="T6" fmla="*/ 18 w 24"/>
              <a:gd name="T7" fmla="*/ 1 h 25"/>
              <a:gd name="T8" fmla="*/ 18 w 24"/>
              <a:gd name="T9" fmla="*/ 1 h 25"/>
              <a:gd name="T10" fmla="*/ 22 w 24"/>
              <a:gd name="T11" fmla="*/ 5 h 25"/>
              <a:gd name="T12" fmla="*/ 22 w 24"/>
              <a:gd name="T13" fmla="*/ 5 h 25"/>
              <a:gd name="T14" fmla="*/ 24 w 24"/>
              <a:gd name="T15" fmla="*/ 8 h 25"/>
              <a:gd name="T16" fmla="*/ 24 w 24"/>
              <a:gd name="T17" fmla="*/ 12 h 25"/>
              <a:gd name="T18" fmla="*/ 24 w 24"/>
              <a:gd name="T19" fmla="*/ 12 h 25"/>
              <a:gd name="T20" fmla="*/ 23 w 24"/>
              <a:gd name="T21" fmla="*/ 17 h 25"/>
              <a:gd name="T22" fmla="*/ 21 w 24"/>
              <a:gd name="T23" fmla="*/ 21 h 25"/>
              <a:gd name="T24" fmla="*/ 21 w 24"/>
              <a:gd name="T25" fmla="*/ 21 h 25"/>
              <a:gd name="T26" fmla="*/ 16 w 24"/>
              <a:gd name="T27" fmla="*/ 23 h 25"/>
              <a:gd name="T28" fmla="*/ 16 w 24"/>
              <a:gd name="T29" fmla="*/ 23 h 25"/>
              <a:gd name="T30" fmla="*/ 12 w 24"/>
              <a:gd name="T31" fmla="*/ 25 h 25"/>
              <a:gd name="T32" fmla="*/ 12 w 24"/>
              <a:gd name="T33" fmla="*/ 25 h 25"/>
              <a:gd name="T34" fmla="*/ 8 w 24"/>
              <a:gd name="T35" fmla="*/ 23 h 25"/>
              <a:gd name="T36" fmla="*/ 4 w 24"/>
              <a:gd name="T37" fmla="*/ 21 h 25"/>
              <a:gd name="T38" fmla="*/ 1 w 24"/>
              <a:gd name="T39" fmla="*/ 17 h 25"/>
              <a:gd name="T40" fmla="*/ 0 w 24"/>
              <a:gd name="T41" fmla="*/ 12 h 25"/>
              <a:gd name="T42" fmla="*/ 0 w 24"/>
              <a:gd name="T43" fmla="*/ 12 h 25"/>
              <a:gd name="T44" fmla="*/ 1 w 24"/>
              <a:gd name="T45" fmla="*/ 7 h 25"/>
              <a:gd name="T46" fmla="*/ 4 w 24"/>
              <a:gd name="T47" fmla="*/ 3 h 25"/>
              <a:gd name="T48" fmla="*/ 8 w 24"/>
              <a:gd name="T49" fmla="*/ 0 h 25"/>
              <a:gd name="T50" fmla="*/ 12 w 24"/>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 h="25">
                <a:moveTo>
                  <a:pt x="12" y="0"/>
                </a:moveTo>
                <a:lnTo>
                  <a:pt x="12" y="0"/>
                </a:lnTo>
                <a:lnTo>
                  <a:pt x="16" y="0"/>
                </a:lnTo>
                <a:lnTo>
                  <a:pt x="18" y="1"/>
                </a:lnTo>
                <a:lnTo>
                  <a:pt x="18" y="1"/>
                </a:lnTo>
                <a:lnTo>
                  <a:pt x="22" y="5"/>
                </a:lnTo>
                <a:lnTo>
                  <a:pt x="22" y="5"/>
                </a:lnTo>
                <a:lnTo>
                  <a:pt x="24" y="8"/>
                </a:lnTo>
                <a:lnTo>
                  <a:pt x="24" y="12"/>
                </a:lnTo>
                <a:lnTo>
                  <a:pt x="24" y="12"/>
                </a:lnTo>
                <a:lnTo>
                  <a:pt x="23" y="17"/>
                </a:lnTo>
                <a:lnTo>
                  <a:pt x="21" y="21"/>
                </a:lnTo>
                <a:lnTo>
                  <a:pt x="21" y="21"/>
                </a:lnTo>
                <a:lnTo>
                  <a:pt x="16" y="23"/>
                </a:lnTo>
                <a:lnTo>
                  <a:pt x="16" y="23"/>
                </a:lnTo>
                <a:lnTo>
                  <a:pt x="12" y="25"/>
                </a:lnTo>
                <a:lnTo>
                  <a:pt x="12" y="25"/>
                </a:lnTo>
                <a:lnTo>
                  <a:pt x="8" y="23"/>
                </a:lnTo>
                <a:lnTo>
                  <a:pt x="4" y="21"/>
                </a:lnTo>
                <a:lnTo>
                  <a:pt x="1" y="17"/>
                </a:lnTo>
                <a:lnTo>
                  <a:pt x="0" y="12"/>
                </a:lnTo>
                <a:lnTo>
                  <a:pt x="0" y="12"/>
                </a:lnTo>
                <a:lnTo>
                  <a:pt x="1" y="7"/>
                </a:lnTo>
                <a:lnTo>
                  <a:pt x="4" y="3"/>
                </a:lnTo>
                <a:lnTo>
                  <a:pt x="8" y="0"/>
                </a:lnTo>
                <a:lnTo>
                  <a:pt x="12" y="0"/>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4" name="Freeform 1409">
            <a:extLst>
              <a:ext uri="{FF2B5EF4-FFF2-40B4-BE49-F238E27FC236}">
                <a16:creationId xmlns:a16="http://schemas.microsoft.com/office/drawing/2014/main" xmlns="" id="{E7F4C7D5-16F9-44E7-B2C4-1FB4BC7F3178}"/>
              </a:ext>
            </a:extLst>
          </p:cNvPr>
          <p:cNvSpPr>
            <a:spLocks/>
          </p:cNvSpPr>
          <p:nvPr/>
        </p:nvSpPr>
        <p:spPr bwMode="auto">
          <a:xfrm>
            <a:off x="9258860" y="3412406"/>
            <a:ext cx="23124" cy="23125"/>
          </a:xfrm>
          <a:custGeom>
            <a:avLst/>
            <a:gdLst>
              <a:gd name="T0" fmla="*/ 12 w 24"/>
              <a:gd name="T1" fmla="*/ 0 h 24"/>
              <a:gd name="T2" fmla="*/ 13 w 24"/>
              <a:gd name="T3" fmla="*/ 0 h 24"/>
              <a:gd name="T4" fmla="*/ 13 w 24"/>
              <a:gd name="T5" fmla="*/ 0 h 24"/>
              <a:gd name="T6" fmla="*/ 18 w 24"/>
              <a:gd name="T7" fmla="*/ 1 h 24"/>
              <a:gd name="T8" fmla="*/ 18 w 24"/>
              <a:gd name="T9" fmla="*/ 1 h 24"/>
              <a:gd name="T10" fmla="*/ 21 w 24"/>
              <a:gd name="T11" fmla="*/ 3 h 24"/>
              <a:gd name="T12" fmla="*/ 22 w 24"/>
              <a:gd name="T13" fmla="*/ 5 h 24"/>
              <a:gd name="T14" fmla="*/ 22 w 24"/>
              <a:gd name="T15" fmla="*/ 5 h 24"/>
              <a:gd name="T16" fmla="*/ 24 w 24"/>
              <a:gd name="T17" fmla="*/ 9 h 24"/>
              <a:gd name="T18" fmla="*/ 24 w 24"/>
              <a:gd name="T19" fmla="*/ 12 h 24"/>
              <a:gd name="T20" fmla="*/ 24 w 24"/>
              <a:gd name="T21" fmla="*/ 12 h 24"/>
              <a:gd name="T22" fmla="*/ 24 w 24"/>
              <a:gd name="T23" fmla="*/ 15 h 24"/>
              <a:gd name="T24" fmla="*/ 22 w 24"/>
              <a:gd name="T25" fmla="*/ 19 h 24"/>
              <a:gd name="T26" fmla="*/ 22 w 24"/>
              <a:gd name="T27" fmla="*/ 19 h 24"/>
              <a:gd name="T28" fmla="*/ 21 w 24"/>
              <a:gd name="T29" fmla="*/ 22 h 24"/>
              <a:gd name="T30" fmla="*/ 18 w 24"/>
              <a:gd name="T31" fmla="*/ 23 h 24"/>
              <a:gd name="T32" fmla="*/ 18 w 24"/>
              <a:gd name="T33" fmla="*/ 23 h 24"/>
              <a:gd name="T34" fmla="*/ 13 w 24"/>
              <a:gd name="T35" fmla="*/ 24 h 24"/>
              <a:gd name="T36" fmla="*/ 12 w 24"/>
              <a:gd name="T37" fmla="*/ 24 h 24"/>
              <a:gd name="T38" fmla="*/ 12 w 24"/>
              <a:gd name="T39" fmla="*/ 24 h 24"/>
              <a:gd name="T40" fmla="*/ 8 w 24"/>
              <a:gd name="T41" fmla="*/ 23 h 24"/>
              <a:gd name="T42" fmla="*/ 4 w 24"/>
              <a:gd name="T43" fmla="*/ 21 h 24"/>
              <a:gd name="T44" fmla="*/ 1 w 24"/>
              <a:gd name="T45" fmla="*/ 17 h 24"/>
              <a:gd name="T46" fmla="*/ 0 w 24"/>
              <a:gd name="T47" fmla="*/ 12 h 24"/>
              <a:gd name="T48" fmla="*/ 0 w 24"/>
              <a:gd name="T49" fmla="*/ 12 h 24"/>
              <a:gd name="T50" fmla="*/ 1 w 24"/>
              <a:gd name="T51" fmla="*/ 8 h 24"/>
              <a:gd name="T52" fmla="*/ 4 w 24"/>
              <a:gd name="T53" fmla="*/ 4 h 24"/>
              <a:gd name="T54" fmla="*/ 8 w 24"/>
              <a:gd name="T55" fmla="*/ 1 h 24"/>
              <a:gd name="T56" fmla="*/ 12 w 24"/>
              <a:gd name="T5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4">
                <a:moveTo>
                  <a:pt x="12" y="0"/>
                </a:moveTo>
                <a:lnTo>
                  <a:pt x="13" y="0"/>
                </a:lnTo>
                <a:lnTo>
                  <a:pt x="13" y="0"/>
                </a:lnTo>
                <a:lnTo>
                  <a:pt x="18" y="1"/>
                </a:lnTo>
                <a:lnTo>
                  <a:pt x="18" y="1"/>
                </a:lnTo>
                <a:lnTo>
                  <a:pt x="21" y="3"/>
                </a:lnTo>
                <a:lnTo>
                  <a:pt x="22" y="5"/>
                </a:lnTo>
                <a:lnTo>
                  <a:pt x="22" y="5"/>
                </a:lnTo>
                <a:lnTo>
                  <a:pt x="24" y="9"/>
                </a:lnTo>
                <a:lnTo>
                  <a:pt x="24" y="12"/>
                </a:lnTo>
                <a:lnTo>
                  <a:pt x="24" y="12"/>
                </a:lnTo>
                <a:lnTo>
                  <a:pt x="24" y="15"/>
                </a:lnTo>
                <a:lnTo>
                  <a:pt x="22" y="19"/>
                </a:lnTo>
                <a:lnTo>
                  <a:pt x="22" y="19"/>
                </a:lnTo>
                <a:lnTo>
                  <a:pt x="21" y="22"/>
                </a:lnTo>
                <a:lnTo>
                  <a:pt x="18" y="23"/>
                </a:lnTo>
                <a:lnTo>
                  <a:pt x="18" y="23"/>
                </a:lnTo>
                <a:lnTo>
                  <a:pt x="13" y="24"/>
                </a:lnTo>
                <a:lnTo>
                  <a:pt x="12" y="24"/>
                </a:lnTo>
                <a:lnTo>
                  <a:pt x="12" y="24"/>
                </a:lnTo>
                <a:lnTo>
                  <a:pt x="8" y="23"/>
                </a:lnTo>
                <a:lnTo>
                  <a:pt x="4" y="21"/>
                </a:lnTo>
                <a:lnTo>
                  <a:pt x="1" y="17"/>
                </a:lnTo>
                <a:lnTo>
                  <a:pt x="0" y="12"/>
                </a:lnTo>
                <a:lnTo>
                  <a:pt x="0" y="12"/>
                </a:lnTo>
                <a:lnTo>
                  <a:pt x="1" y="8"/>
                </a:lnTo>
                <a:lnTo>
                  <a:pt x="4" y="4"/>
                </a:lnTo>
                <a:lnTo>
                  <a:pt x="8" y="1"/>
                </a:lnTo>
                <a:lnTo>
                  <a:pt x="12" y="0"/>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5" name="Freeform 1410">
            <a:extLst>
              <a:ext uri="{FF2B5EF4-FFF2-40B4-BE49-F238E27FC236}">
                <a16:creationId xmlns:a16="http://schemas.microsoft.com/office/drawing/2014/main" xmlns="" id="{0DFA5ABD-0540-4B53-A6DE-97E6D4FA6539}"/>
              </a:ext>
            </a:extLst>
          </p:cNvPr>
          <p:cNvSpPr>
            <a:spLocks/>
          </p:cNvSpPr>
          <p:nvPr/>
        </p:nvSpPr>
        <p:spPr bwMode="auto">
          <a:xfrm>
            <a:off x="9258860" y="3481780"/>
            <a:ext cx="23124" cy="23125"/>
          </a:xfrm>
          <a:custGeom>
            <a:avLst/>
            <a:gdLst>
              <a:gd name="T0" fmla="*/ 12 w 24"/>
              <a:gd name="T1" fmla="*/ 0 h 24"/>
              <a:gd name="T2" fmla="*/ 12 w 24"/>
              <a:gd name="T3" fmla="*/ 0 h 24"/>
              <a:gd name="T4" fmla="*/ 14 w 24"/>
              <a:gd name="T5" fmla="*/ 0 h 24"/>
              <a:gd name="T6" fmla="*/ 14 w 24"/>
              <a:gd name="T7" fmla="*/ 0 h 24"/>
              <a:gd name="T8" fmla="*/ 18 w 24"/>
              <a:gd name="T9" fmla="*/ 1 h 24"/>
              <a:gd name="T10" fmla="*/ 18 w 24"/>
              <a:gd name="T11" fmla="*/ 1 h 24"/>
              <a:gd name="T12" fmla="*/ 21 w 24"/>
              <a:gd name="T13" fmla="*/ 4 h 24"/>
              <a:gd name="T14" fmla="*/ 23 w 24"/>
              <a:gd name="T15" fmla="*/ 6 h 24"/>
              <a:gd name="T16" fmla="*/ 23 w 24"/>
              <a:gd name="T17" fmla="*/ 6 h 24"/>
              <a:gd name="T18" fmla="*/ 24 w 24"/>
              <a:gd name="T19" fmla="*/ 9 h 24"/>
              <a:gd name="T20" fmla="*/ 24 w 24"/>
              <a:gd name="T21" fmla="*/ 12 h 24"/>
              <a:gd name="T22" fmla="*/ 24 w 24"/>
              <a:gd name="T23" fmla="*/ 12 h 24"/>
              <a:gd name="T24" fmla="*/ 23 w 24"/>
              <a:gd name="T25" fmla="*/ 16 h 24"/>
              <a:gd name="T26" fmla="*/ 23 w 24"/>
              <a:gd name="T27" fmla="*/ 16 h 24"/>
              <a:gd name="T28" fmla="*/ 22 w 24"/>
              <a:gd name="T29" fmla="*/ 20 h 24"/>
              <a:gd name="T30" fmla="*/ 19 w 24"/>
              <a:gd name="T31" fmla="*/ 21 h 24"/>
              <a:gd name="T32" fmla="*/ 19 w 24"/>
              <a:gd name="T33" fmla="*/ 21 h 24"/>
              <a:gd name="T34" fmla="*/ 16 w 24"/>
              <a:gd name="T35" fmla="*/ 24 h 24"/>
              <a:gd name="T36" fmla="*/ 16 w 24"/>
              <a:gd name="T37" fmla="*/ 24 h 24"/>
              <a:gd name="T38" fmla="*/ 12 w 24"/>
              <a:gd name="T39" fmla="*/ 24 h 24"/>
              <a:gd name="T40" fmla="*/ 12 w 24"/>
              <a:gd name="T41" fmla="*/ 24 h 24"/>
              <a:gd name="T42" fmla="*/ 8 w 24"/>
              <a:gd name="T43" fmla="*/ 24 h 24"/>
              <a:gd name="T44" fmla="*/ 4 w 24"/>
              <a:gd name="T45" fmla="*/ 21 h 24"/>
              <a:gd name="T46" fmla="*/ 1 w 24"/>
              <a:gd name="T47" fmla="*/ 16 h 24"/>
              <a:gd name="T48" fmla="*/ 0 w 24"/>
              <a:gd name="T49" fmla="*/ 12 h 24"/>
              <a:gd name="T50" fmla="*/ 0 w 24"/>
              <a:gd name="T51" fmla="*/ 12 h 24"/>
              <a:gd name="T52" fmla="*/ 1 w 24"/>
              <a:gd name="T53" fmla="*/ 7 h 24"/>
              <a:gd name="T54" fmla="*/ 4 w 24"/>
              <a:gd name="T55" fmla="*/ 4 h 24"/>
              <a:gd name="T56" fmla="*/ 8 w 24"/>
              <a:gd name="T57" fmla="*/ 1 h 24"/>
              <a:gd name="T58" fmla="*/ 12 w 24"/>
              <a:gd name="T5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4">
                <a:moveTo>
                  <a:pt x="12" y="0"/>
                </a:moveTo>
                <a:lnTo>
                  <a:pt x="12" y="0"/>
                </a:lnTo>
                <a:lnTo>
                  <a:pt x="14" y="0"/>
                </a:lnTo>
                <a:lnTo>
                  <a:pt x="14" y="0"/>
                </a:lnTo>
                <a:lnTo>
                  <a:pt x="18" y="1"/>
                </a:lnTo>
                <a:lnTo>
                  <a:pt x="18" y="1"/>
                </a:lnTo>
                <a:lnTo>
                  <a:pt x="21" y="4"/>
                </a:lnTo>
                <a:lnTo>
                  <a:pt x="23" y="6"/>
                </a:lnTo>
                <a:lnTo>
                  <a:pt x="23" y="6"/>
                </a:lnTo>
                <a:lnTo>
                  <a:pt x="24" y="9"/>
                </a:lnTo>
                <a:lnTo>
                  <a:pt x="24" y="12"/>
                </a:lnTo>
                <a:lnTo>
                  <a:pt x="24" y="12"/>
                </a:lnTo>
                <a:lnTo>
                  <a:pt x="23" y="16"/>
                </a:lnTo>
                <a:lnTo>
                  <a:pt x="23" y="16"/>
                </a:lnTo>
                <a:lnTo>
                  <a:pt x="22" y="20"/>
                </a:lnTo>
                <a:lnTo>
                  <a:pt x="19" y="21"/>
                </a:lnTo>
                <a:lnTo>
                  <a:pt x="19" y="21"/>
                </a:lnTo>
                <a:lnTo>
                  <a:pt x="16" y="24"/>
                </a:lnTo>
                <a:lnTo>
                  <a:pt x="16" y="24"/>
                </a:lnTo>
                <a:lnTo>
                  <a:pt x="12" y="24"/>
                </a:lnTo>
                <a:lnTo>
                  <a:pt x="12" y="24"/>
                </a:lnTo>
                <a:lnTo>
                  <a:pt x="8" y="24"/>
                </a:lnTo>
                <a:lnTo>
                  <a:pt x="4" y="21"/>
                </a:lnTo>
                <a:lnTo>
                  <a:pt x="1" y="16"/>
                </a:lnTo>
                <a:lnTo>
                  <a:pt x="0" y="12"/>
                </a:lnTo>
                <a:lnTo>
                  <a:pt x="0" y="12"/>
                </a:lnTo>
                <a:lnTo>
                  <a:pt x="1" y="7"/>
                </a:lnTo>
                <a:lnTo>
                  <a:pt x="4" y="4"/>
                </a:lnTo>
                <a:lnTo>
                  <a:pt x="8" y="1"/>
                </a:lnTo>
                <a:lnTo>
                  <a:pt x="12" y="0"/>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6" name="Freeform 1412">
            <a:extLst>
              <a:ext uri="{FF2B5EF4-FFF2-40B4-BE49-F238E27FC236}">
                <a16:creationId xmlns:a16="http://schemas.microsoft.com/office/drawing/2014/main" xmlns="" id="{8853C26E-BC30-48E7-9F24-809FFBDAD3A2}"/>
              </a:ext>
            </a:extLst>
          </p:cNvPr>
          <p:cNvSpPr>
            <a:spLocks/>
          </p:cNvSpPr>
          <p:nvPr/>
        </p:nvSpPr>
        <p:spPr bwMode="auto">
          <a:xfrm>
            <a:off x="9202976" y="3030850"/>
            <a:ext cx="84789" cy="265934"/>
          </a:xfrm>
          <a:custGeom>
            <a:avLst/>
            <a:gdLst>
              <a:gd name="T0" fmla="*/ 26 w 90"/>
              <a:gd name="T1" fmla="*/ 12 h 278"/>
              <a:gd name="T2" fmla="*/ 26 w 90"/>
              <a:gd name="T3" fmla="*/ 12 h 278"/>
              <a:gd name="T4" fmla="*/ 23 w 90"/>
              <a:gd name="T5" fmla="*/ 17 h 278"/>
              <a:gd name="T6" fmla="*/ 19 w 90"/>
              <a:gd name="T7" fmla="*/ 22 h 278"/>
              <a:gd name="T8" fmla="*/ 11 w 90"/>
              <a:gd name="T9" fmla="*/ 28 h 278"/>
              <a:gd name="T10" fmla="*/ 11 w 90"/>
              <a:gd name="T11" fmla="*/ 28 h 278"/>
              <a:gd name="T12" fmla="*/ 8 w 90"/>
              <a:gd name="T13" fmla="*/ 32 h 278"/>
              <a:gd name="T14" fmla="*/ 3 w 90"/>
              <a:gd name="T15" fmla="*/ 39 h 278"/>
              <a:gd name="T16" fmla="*/ 2 w 90"/>
              <a:gd name="T17" fmla="*/ 42 h 278"/>
              <a:gd name="T18" fmla="*/ 0 w 90"/>
              <a:gd name="T19" fmla="*/ 48 h 278"/>
              <a:gd name="T20" fmla="*/ 0 w 90"/>
              <a:gd name="T21" fmla="*/ 53 h 278"/>
              <a:gd name="T22" fmla="*/ 0 w 90"/>
              <a:gd name="T23" fmla="*/ 58 h 278"/>
              <a:gd name="T24" fmla="*/ 21 w 90"/>
              <a:gd name="T25" fmla="*/ 66 h 278"/>
              <a:gd name="T26" fmla="*/ 0 w 90"/>
              <a:gd name="T27" fmla="*/ 85 h 278"/>
              <a:gd name="T28" fmla="*/ 0 w 90"/>
              <a:gd name="T29" fmla="*/ 85 h 278"/>
              <a:gd name="T30" fmla="*/ 0 w 90"/>
              <a:gd name="T31" fmla="*/ 89 h 278"/>
              <a:gd name="T32" fmla="*/ 5 w 90"/>
              <a:gd name="T33" fmla="*/ 96 h 278"/>
              <a:gd name="T34" fmla="*/ 5 w 90"/>
              <a:gd name="T35" fmla="*/ 96 h 278"/>
              <a:gd name="T36" fmla="*/ 12 w 90"/>
              <a:gd name="T37" fmla="*/ 110 h 278"/>
              <a:gd name="T38" fmla="*/ 19 w 90"/>
              <a:gd name="T39" fmla="*/ 128 h 278"/>
              <a:gd name="T40" fmla="*/ 31 w 90"/>
              <a:gd name="T41" fmla="*/ 158 h 278"/>
              <a:gd name="T42" fmla="*/ 31 w 90"/>
              <a:gd name="T43" fmla="*/ 158 h 278"/>
              <a:gd name="T44" fmla="*/ 54 w 90"/>
              <a:gd name="T45" fmla="*/ 208 h 278"/>
              <a:gd name="T46" fmla="*/ 72 w 90"/>
              <a:gd name="T47" fmla="*/ 243 h 278"/>
              <a:gd name="T48" fmla="*/ 85 w 90"/>
              <a:gd name="T49" fmla="*/ 270 h 278"/>
              <a:gd name="T50" fmla="*/ 85 w 90"/>
              <a:gd name="T51" fmla="*/ 270 h 278"/>
              <a:gd name="T52" fmla="*/ 87 w 90"/>
              <a:gd name="T53" fmla="*/ 274 h 278"/>
              <a:gd name="T54" fmla="*/ 87 w 90"/>
              <a:gd name="T55" fmla="*/ 274 h 278"/>
              <a:gd name="T56" fmla="*/ 89 w 90"/>
              <a:gd name="T57" fmla="*/ 277 h 278"/>
              <a:gd name="T58" fmla="*/ 89 w 90"/>
              <a:gd name="T59" fmla="*/ 277 h 278"/>
              <a:gd name="T60" fmla="*/ 90 w 90"/>
              <a:gd name="T61" fmla="*/ 278 h 278"/>
              <a:gd name="T62" fmla="*/ 90 w 90"/>
              <a:gd name="T63" fmla="*/ 278 h 278"/>
              <a:gd name="T64" fmla="*/ 89 w 90"/>
              <a:gd name="T65" fmla="*/ 275 h 278"/>
              <a:gd name="T66" fmla="*/ 89 w 90"/>
              <a:gd name="T67" fmla="*/ 275 h 278"/>
              <a:gd name="T68" fmla="*/ 87 w 90"/>
              <a:gd name="T69" fmla="*/ 261 h 278"/>
              <a:gd name="T70" fmla="*/ 87 w 90"/>
              <a:gd name="T71" fmla="*/ 261 h 278"/>
              <a:gd name="T72" fmla="*/ 80 w 90"/>
              <a:gd name="T73" fmla="*/ 227 h 278"/>
              <a:gd name="T74" fmla="*/ 77 w 90"/>
              <a:gd name="T75" fmla="*/ 220 h 278"/>
              <a:gd name="T76" fmla="*/ 77 w 90"/>
              <a:gd name="T77" fmla="*/ 220 h 278"/>
              <a:gd name="T78" fmla="*/ 58 w 90"/>
              <a:gd name="T79" fmla="*/ 141 h 278"/>
              <a:gd name="T80" fmla="*/ 44 w 90"/>
              <a:gd name="T81" fmla="*/ 77 h 278"/>
              <a:gd name="T82" fmla="*/ 39 w 90"/>
              <a:gd name="T83" fmla="*/ 51 h 278"/>
              <a:gd name="T84" fmla="*/ 36 w 90"/>
              <a:gd name="T85" fmla="*/ 30 h 278"/>
              <a:gd name="T86" fmla="*/ 34 w 90"/>
              <a:gd name="T87" fmla="*/ 13 h 278"/>
              <a:gd name="T88" fmla="*/ 34 w 90"/>
              <a:gd name="T89" fmla="*/ 0 h 278"/>
              <a:gd name="T90" fmla="*/ 34 w 90"/>
              <a:gd name="T91" fmla="*/ 0 h 278"/>
              <a:gd name="T92" fmla="*/ 30 w 90"/>
              <a:gd name="T93" fmla="*/ 5 h 278"/>
              <a:gd name="T94" fmla="*/ 26 w 90"/>
              <a:gd name="T95"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 h="278">
                <a:moveTo>
                  <a:pt x="26" y="12"/>
                </a:moveTo>
                <a:lnTo>
                  <a:pt x="26" y="12"/>
                </a:lnTo>
                <a:lnTo>
                  <a:pt x="23" y="17"/>
                </a:lnTo>
                <a:lnTo>
                  <a:pt x="19" y="22"/>
                </a:lnTo>
                <a:lnTo>
                  <a:pt x="11" y="28"/>
                </a:lnTo>
                <a:lnTo>
                  <a:pt x="11" y="28"/>
                </a:lnTo>
                <a:lnTo>
                  <a:pt x="8" y="32"/>
                </a:lnTo>
                <a:lnTo>
                  <a:pt x="3" y="39"/>
                </a:lnTo>
                <a:lnTo>
                  <a:pt x="2" y="42"/>
                </a:lnTo>
                <a:lnTo>
                  <a:pt x="0" y="48"/>
                </a:lnTo>
                <a:lnTo>
                  <a:pt x="0" y="53"/>
                </a:lnTo>
                <a:lnTo>
                  <a:pt x="0" y="58"/>
                </a:lnTo>
                <a:lnTo>
                  <a:pt x="21" y="66"/>
                </a:lnTo>
                <a:lnTo>
                  <a:pt x="0" y="85"/>
                </a:lnTo>
                <a:lnTo>
                  <a:pt x="0" y="85"/>
                </a:lnTo>
                <a:lnTo>
                  <a:pt x="0" y="89"/>
                </a:lnTo>
                <a:lnTo>
                  <a:pt x="5" y="96"/>
                </a:lnTo>
                <a:lnTo>
                  <a:pt x="5" y="96"/>
                </a:lnTo>
                <a:lnTo>
                  <a:pt x="12" y="110"/>
                </a:lnTo>
                <a:lnTo>
                  <a:pt x="19" y="128"/>
                </a:lnTo>
                <a:lnTo>
                  <a:pt x="31" y="158"/>
                </a:lnTo>
                <a:lnTo>
                  <a:pt x="31" y="158"/>
                </a:lnTo>
                <a:lnTo>
                  <a:pt x="54" y="208"/>
                </a:lnTo>
                <a:lnTo>
                  <a:pt x="72" y="243"/>
                </a:lnTo>
                <a:lnTo>
                  <a:pt x="85" y="270"/>
                </a:lnTo>
                <a:lnTo>
                  <a:pt x="85" y="270"/>
                </a:lnTo>
                <a:lnTo>
                  <a:pt x="87" y="274"/>
                </a:lnTo>
                <a:lnTo>
                  <a:pt x="87" y="274"/>
                </a:lnTo>
                <a:lnTo>
                  <a:pt x="89" y="277"/>
                </a:lnTo>
                <a:lnTo>
                  <a:pt x="89" y="277"/>
                </a:lnTo>
                <a:lnTo>
                  <a:pt x="90" y="278"/>
                </a:lnTo>
                <a:lnTo>
                  <a:pt x="90" y="278"/>
                </a:lnTo>
                <a:lnTo>
                  <a:pt x="89" y="275"/>
                </a:lnTo>
                <a:lnTo>
                  <a:pt x="89" y="275"/>
                </a:lnTo>
                <a:lnTo>
                  <a:pt x="87" y="261"/>
                </a:lnTo>
                <a:lnTo>
                  <a:pt x="87" y="261"/>
                </a:lnTo>
                <a:lnTo>
                  <a:pt x="80" y="227"/>
                </a:lnTo>
                <a:lnTo>
                  <a:pt x="77" y="220"/>
                </a:lnTo>
                <a:lnTo>
                  <a:pt x="77" y="220"/>
                </a:lnTo>
                <a:lnTo>
                  <a:pt x="58" y="141"/>
                </a:lnTo>
                <a:lnTo>
                  <a:pt x="44" y="77"/>
                </a:lnTo>
                <a:lnTo>
                  <a:pt x="39" y="51"/>
                </a:lnTo>
                <a:lnTo>
                  <a:pt x="36" y="30"/>
                </a:lnTo>
                <a:lnTo>
                  <a:pt x="34" y="13"/>
                </a:lnTo>
                <a:lnTo>
                  <a:pt x="34" y="0"/>
                </a:lnTo>
                <a:lnTo>
                  <a:pt x="34" y="0"/>
                </a:lnTo>
                <a:lnTo>
                  <a:pt x="30" y="5"/>
                </a:lnTo>
                <a:lnTo>
                  <a:pt x="26" y="12"/>
                </a:lnTo>
                <a:close/>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7" name="Freeform 1413">
            <a:extLst>
              <a:ext uri="{FF2B5EF4-FFF2-40B4-BE49-F238E27FC236}">
                <a16:creationId xmlns:a16="http://schemas.microsoft.com/office/drawing/2014/main" xmlns="" id="{B5F4610D-616A-4FFC-BA19-7E296B815B41}"/>
              </a:ext>
            </a:extLst>
          </p:cNvPr>
          <p:cNvSpPr>
            <a:spLocks/>
          </p:cNvSpPr>
          <p:nvPr/>
        </p:nvSpPr>
        <p:spPr bwMode="auto">
          <a:xfrm>
            <a:off x="9202976" y="3030850"/>
            <a:ext cx="84789" cy="265934"/>
          </a:xfrm>
          <a:custGeom>
            <a:avLst/>
            <a:gdLst>
              <a:gd name="T0" fmla="*/ 26 w 90"/>
              <a:gd name="T1" fmla="*/ 12 h 278"/>
              <a:gd name="T2" fmla="*/ 26 w 90"/>
              <a:gd name="T3" fmla="*/ 12 h 278"/>
              <a:gd name="T4" fmla="*/ 23 w 90"/>
              <a:gd name="T5" fmla="*/ 17 h 278"/>
              <a:gd name="T6" fmla="*/ 19 w 90"/>
              <a:gd name="T7" fmla="*/ 22 h 278"/>
              <a:gd name="T8" fmla="*/ 11 w 90"/>
              <a:gd name="T9" fmla="*/ 28 h 278"/>
              <a:gd name="T10" fmla="*/ 11 w 90"/>
              <a:gd name="T11" fmla="*/ 28 h 278"/>
              <a:gd name="T12" fmla="*/ 8 w 90"/>
              <a:gd name="T13" fmla="*/ 32 h 278"/>
              <a:gd name="T14" fmla="*/ 3 w 90"/>
              <a:gd name="T15" fmla="*/ 39 h 278"/>
              <a:gd name="T16" fmla="*/ 2 w 90"/>
              <a:gd name="T17" fmla="*/ 42 h 278"/>
              <a:gd name="T18" fmla="*/ 0 w 90"/>
              <a:gd name="T19" fmla="*/ 48 h 278"/>
              <a:gd name="T20" fmla="*/ 0 w 90"/>
              <a:gd name="T21" fmla="*/ 53 h 278"/>
              <a:gd name="T22" fmla="*/ 0 w 90"/>
              <a:gd name="T23" fmla="*/ 58 h 278"/>
              <a:gd name="T24" fmla="*/ 21 w 90"/>
              <a:gd name="T25" fmla="*/ 66 h 278"/>
              <a:gd name="T26" fmla="*/ 0 w 90"/>
              <a:gd name="T27" fmla="*/ 85 h 278"/>
              <a:gd name="T28" fmla="*/ 0 w 90"/>
              <a:gd name="T29" fmla="*/ 85 h 278"/>
              <a:gd name="T30" fmla="*/ 0 w 90"/>
              <a:gd name="T31" fmla="*/ 89 h 278"/>
              <a:gd name="T32" fmla="*/ 5 w 90"/>
              <a:gd name="T33" fmla="*/ 96 h 278"/>
              <a:gd name="T34" fmla="*/ 5 w 90"/>
              <a:gd name="T35" fmla="*/ 96 h 278"/>
              <a:gd name="T36" fmla="*/ 12 w 90"/>
              <a:gd name="T37" fmla="*/ 110 h 278"/>
              <a:gd name="T38" fmla="*/ 19 w 90"/>
              <a:gd name="T39" fmla="*/ 128 h 278"/>
              <a:gd name="T40" fmla="*/ 31 w 90"/>
              <a:gd name="T41" fmla="*/ 158 h 278"/>
              <a:gd name="T42" fmla="*/ 31 w 90"/>
              <a:gd name="T43" fmla="*/ 158 h 278"/>
              <a:gd name="T44" fmla="*/ 54 w 90"/>
              <a:gd name="T45" fmla="*/ 208 h 278"/>
              <a:gd name="T46" fmla="*/ 72 w 90"/>
              <a:gd name="T47" fmla="*/ 243 h 278"/>
              <a:gd name="T48" fmla="*/ 85 w 90"/>
              <a:gd name="T49" fmla="*/ 270 h 278"/>
              <a:gd name="T50" fmla="*/ 85 w 90"/>
              <a:gd name="T51" fmla="*/ 270 h 278"/>
              <a:gd name="T52" fmla="*/ 87 w 90"/>
              <a:gd name="T53" fmla="*/ 274 h 278"/>
              <a:gd name="T54" fmla="*/ 87 w 90"/>
              <a:gd name="T55" fmla="*/ 274 h 278"/>
              <a:gd name="T56" fmla="*/ 89 w 90"/>
              <a:gd name="T57" fmla="*/ 277 h 278"/>
              <a:gd name="T58" fmla="*/ 89 w 90"/>
              <a:gd name="T59" fmla="*/ 277 h 278"/>
              <a:gd name="T60" fmla="*/ 90 w 90"/>
              <a:gd name="T61" fmla="*/ 278 h 278"/>
              <a:gd name="T62" fmla="*/ 90 w 90"/>
              <a:gd name="T63" fmla="*/ 278 h 278"/>
              <a:gd name="T64" fmla="*/ 89 w 90"/>
              <a:gd name="T65" fmla="*/ 275 h 278"/>
              <a:gd name="T66" fmla="*/ 89 w 90"/>
              <a:gd name="T67" fmla="*/ 275 h 278"/>
              <a:gd name="T68" fmla="*/ 87 w 90"/>
              <a:gd name="T69" fmla="*/ 261 h 278"/>
              <a:gd name="T70" fmla="*/ 87 w 90"/>
              <a:gd name="T71" fmla="*/ 261 h 278"/>
              <a:gd name="T72" fmla="*/ 80 w 90"/>
              <a:gd name="T73" fmla="*/ 227 h 278"/>
              <a:gd name="T74" fmla="*/ 77 w 90"/>
              <a:gd name="T75" fmla="*/ 220 h 278"/>
              <a:gd name="T76" fmla="*/ 77 w 90"/>
              <a:gd name="T77" fmla="*/ 220 h 278"/>
              <a:gd name="T78" fmla="*/ 58 w 90"/>
              <a:gd name="T79" fmla="*/ 141 h 278"/>
              <a:gd name="T80" fmla="*/ 44 w 90"/>
              <a:gd name="T81" fmla="*/ 77 h 278"/>
              <a:gd name="T82" fmla="*/ 39 w 90"/>
              <a:gd name="T83" fmla="*/ 51 h 278"/>
              <a:gd name="T84" fmla="*/ 36 w 90"/>
              <a:gd name="T85" fmla="*/ 30 h 278"/>
              <a:gd name="T86" fmla="*/ 34 w 90"/>
              <a:gd name="T87" fmla="*/ 13 h 278"/>
              <a:gd name="T88" fmla="*/ 34 w 90"/>
              <a:gd name="T89" fmla="*/ 0 h 278"/>
              <a:gd name="T90" fmla="*/ 34 w 90"/>
              <a:gd name="T91" fmla="*/ 0 h 278"/>
              <a:gd name="T92" fmla="*/ 30 w 90"/>
              <a:gd name="T93" fmla="*/ 5 h 278"/>
              <a:gd name="T94" fmla="*/ 26 w 90"/>
              <a:gd name="T95"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0" h="278">
                <a:moveTo>
                  <a:pt x="26" y="12"/>
                </a:moveTo>
                <a:lnTo>
                  <a:pt x="26" y="12"/>
                </a:lnTo>
                <a:lnTo>
                  <a:pt x="23" y="17"/>
                </a:lnTo>
                <a:lnTo>
                  <a:pt x="19" y="22"/>
                </a:lnTo>
                <a:lnTo>
                  <a:pt x="11" y="28"/>
                </a:lnTo>
                <a:lnTo>
                  <a:pt x="11" y="28"/>
                </a:lnTo>
                <a:lnTo>
                  <a:pt x="8" y="32"/>
                </a:lnTo>
                <a:lnTo>
                  <a:pt x="3" y="39"/>
                </a:lnTo>
                <a:lnTo>
                  <a:pt x="2" y="42"/>
                </a:lnTo>
                <a:lnTo>
                  <a:pt x="0" y="48"/>
                </a:lnTo>
                <a:lnTo>
                  <a:pt x="0" y="53"/>
                </a:lnTo>
                <a:lnTo>
                  <a:pt x="0" y="58"/>
                </a:lnTo>
                <a:lnTo>
                  <a:pt x="21" y="66"/>
                </a:lnTo>
                <a:lnTo>
                  <a:pt x="0" y="85"/>
                </a:lnTo>
                <a:lnTo>
                  <a:pt x="0" y="85"/>
                </a:lnTo>
                <a:lnTo>
                  <a:pt x="0" y="89"/>
                </a:lnTo>
                <a:lnTo>
                  <a:pt x="5" y="96"/>
                </a:lnTo>
                <a:lnTo>
                  <a:pt x="5" y="96"/>
                </a:lnTo>
                <a:lnTo>
                  <a:pt x="12" y="110"/>
                </a:lnTo>
                <a:lnTo>
                  <a:pt x="19" y="128"/>
                </a:lnTo>
                <a:lnTo>
                  <a:pt x="31" y="158"/>
                </a:lnTo>
                <a:lnTo>
                  <a:pt x="31" y="158"/>
                </a:lnTo>
                <a:lnTo>
                  <a:pt x="54" y="208"/>
                </a:lnTo>
                <a:lnTo>
                  <a:pt x="72" y="243"/>
                </a:lnTo>
                <a:lnTo>
                  <a:pt x="85" y="270"/>
                </a:lnTo>
                <a:lnTo>
                  <a:pt x="85" y="270"/>
                </a:lnTo>
                <a:lnTo>
                  <a:pt x="87" y="274"/>
                </a:lnTo>
                <a:lnTo>
                  <a:pt x="87" y="274"/>
                </a:lnTo>
                <a:lnTo>
                  <a:pt x="89" y="277"/>
                </a:lnTo>
                <a:lnTo>
                  <a:pt x="89" y="277"/>
                </a:lnTo>
                <a:lnTo>
                  <a:pt x="90" y="278"/>
                </a:lnTo>
                <a:lnTo>
                  <a:pt x="90" y="278"/>
                </a:lnTo>
                <a:lnTo>
                  <a:pt x="89" y="275"/>
                </a:lnTo>
                <a:lnTo>
                  <a:pt x="89" y="275"/>
                </a:lnTo>
                <a:lnTo>
                  <a:pt x="87" y="261"/>
                </a:lnTo>
                <a:lnTo>
                  <a:pt x="87" y="261"/>
                </a:lnTo>
                <a:lnTo>
                  <a:pt x="80" y="227"/>
                </a:lnTo>
                <a:lnTo>
                  <a:pt x="77" y="220"/>
                </a:lnTo>
                <a:lnTo>
                  <a:pt x="77" y="220"/>
                </a:lnTo>
                <a:lnTo>
                  <a:pt x="58" y="141"/>
                </a:lnTo>
                <a:lnTo>
                  <a:pt x="44" y="77"/>
                </a:lnTo>
                <a:lnTo>
                  <a:pt x="39" y="51"/>
                </a:lnTo>
                <a:lnTo>
                  <a:pt x="36" y="30"/>
                </a:lnTo>
                <a:lnTo>
                  <a:pt x="34" y="13"/>
                </a:lnTo>
                <a:lnTo>
                  <a:pt x="34" y="0"/>
                </a:lnTo>
                <a:lnTo>
                  <a:pt x="34" y="0"/>
                </a:lnTo>
                <a:lnTo>
                  <a:pt x="30" y="5"/>
                </a:lnTo>
                <a:lnTo>
                  <a:pt x="26" y="12"/>
                </a:lnTo>
              </a:path>
            </a:pathLst>
          </a:custGeom>
          <a:solidFill>
            <a:schemeClr val="bg1"/>
          </a:solidFill>
          <a:ln>
            <a:noFill/>
          </a:ln>
          <a:extLst/>
        </p:spPr>
        <p:txBody>
          <a:bodyPr/>
          <a:lstStyle/>
          <a:p>
            <a:pPr eaLnBrk="1" fontAlgn="auto" hangingPunct="1">
              <a:spcBef>
                <a:spcPts val="0"/>
              </a:spcBef>
              <a:spcAft>
                <a:spcPts val="0"/>
              </a:spcAft>
              <a:defRPr/>
            </a:pPr>
            <a:endParaRPr lang="en-US">
              <a:latin typeface="Arial" panose="020B0604020202020204" pitchFamily="34" charset="0"/>
              <a:cs typeface="Arial" panose="020B0604020202020204" pitchFamily="34" charset="0"/>
            </a:endParaRPr>
          </a:p>
        </p:txBody>
      </p:sp>
      <p:sp>
        <p:nvSpPr>
          <p:cNvPr id="128" name="Rectangle 32">
            <a:extLst>
              <a:ext uri="{FF2B5EF4-FFF2-40B4-BE49-F238E27FC236}">
                <a16:creationId xmlns:a16="http://schemas.microsoft.com/office/drawing/2014/main" xmlns="" id="{5AF2B6A2-8F31-4876-BA1B-DE91DA600982}"/>
              </a:ext>
            </a:extLst>
          </p:cNvPr>
          <p:cNvSpPr/>
          <p:nvPr/>
        </p:nvSpPr>
        <p:spPr>
          <a:xfrm>
            <a:off x="6304112" y="4253867"/>
            <a:ext cx="1686148" cy="900246"/>
          </a:xfrm>
          <a:prstGeom prst="rect">
            <a:avLst/>
          </a:prstGeom>
        </p:spPr>
        <p:txBody>
          <a:bodyPr wrap="square" anchor="ctr">
            <a:spAutoFit/>
          </a:bodyPr>
          <a:lstStyle/>
          <a:p>
            <a:pPr algn="ctr" eaLnBrk="1" fontAlgn="auto" hangingPunct="1">
              <a:spcBef>
                <a:spcPts val="0"/>
              </a:spcBef>
              <a:spcAft>
                <a:spcPts val="0"/>
              </a:spcAft>
              <a:buClr>
                <a:srgbClr val="E24848"/>
              </a:buClr>
              <a:defRPr/>
            </a:pPr>
            <a:r>
              <a:rPr lang="en-US" sz="1050" noProof="1">
                <a:solidFill>
                  <a:schemeClr val="tx1">
                    <a:lumMod val="75000"/>
                    <a:lumOff val="25000"/>
                  </a:schemeClr>
                </a:solidFill>
                <a:latin typeface="Arial" panose="020B0604020202020204" pitchFamily="34" charset="0"/>
                <a:cs typeface="Arial" panose="020B0604020202020204" pitchFamily="34" charset="0"/>
              </a:rPr>
              <a:t>Lorem ipsum dolor sit amet, consectetur adipiscing elit. Nulla imperdiet volutpat dui at fermentum. </a:t>
            </a:r>
          </a:p>
        </p:txBody>
      </p:sp>
      <p:sp>
        <p:nvSpPr>
          <p:cNvPr id="129" name="Oval 20">
            <a:extLst>
              <a:ext uri="{FF2B5EF4-FFF2-40B4-BE49-F238E27FC236}">
                <a16:creationId xmlns:a16="http://schemas.microsoft.com/office/drawing/2014/main" xmlns="" id="{61BAF93E-1F34-4346-ADA1-700708ED4337}"/>
              </a:ext>
            </a:extLst>
          </p:cNvPr>
          <p:cNvSpPr/>
          <p:nvPr/>
        </p:nvSpPr>
        <p:spPr>
          <a:xfrm>
            <a:off x="6538992" y="2817196"/>
            <a:ext cx="1183304" cy="118330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latin typeface="Arial" panose="020B0604020202020204" pitchFamily="34" charset="0"/>
              <a:cs typeface="Arial" panose="020B0604020202020204" pitchFamily="34" charset="0"/>
            </a:endParaRPr>
          </a:p>
        </p:txBody>
      </p:sp>
      <p:sp>
        <p:nvSpPr>
          <p:cNvPr id="142" name="Freeform 402">
            <a:extLst>
              <a:ext uri="{FF2B5EF4-FFF2-40B4-BE49-F238E27FC236}">
                <a16:creationId xmlns:a16="http://schemas.microsoft.com/office/drawing/2014/main" xmlns="" id="{126A93BC-E850-4368-8AA2-4F0993D20DD4}"/>
              </a:ext>
            </a:extLst>
          </p:cNvPr>
          <p:cNvSpPr>
            <a:spLocks/>
          </p:cNvSpPr>
          <p:nvPr/>
        </p:nvSpPr>
        <p:spPr bwMode="auto">
          <a:xfrm>
            <a:off x="6847160" y="2944490"/>
            <a:ext cx="561879" cy="909666"/>
          </a:xfrm>
          <a:custGeom>
            <a:avLst/>
            <a:gdLst>
              <a:gd name="T0" fmla="*/ 2147483647 w 1008"/>
              <a:gd name="T1" fmla="*/ 2147483647 h 1631"/>
              <a:gd name="T2" fmla="*/ 2147483647 w 1008"/>
              <a:gd name="T3" fmla="*/ 2147483647 h 1631"/>
              <a:gd name="T4" fmla="*/ 2147483647 w 1008"/>
              <a:gd name="T5" fmla="*/ 2147483647 h 1631"/>
              <a:gd name="T6" fmla="*/ 2147483647 w 1008"/>
              <a:gd name="T7" fmla="*/ 2147483647 h 1631"/>
              <a:gd name="T8" fmla="*/ 2147483647 w 1008"/>
              <a:gd name="T9" fmla="*/ 2147483647 h 1631"/>
              <a:gd name="T10" fmla="*/ 2147483647 w 1008"/>
              <a:gd name="T11" fmla="*/ 2147483647 h 1631"/>
              <a:gd name="T12" fmla="*/ 2147483647 w 1008"/>
              <a:gd name="T13" fmla="*/ 2147483647 h 1631"/>
              <a:gd name="T14" fmla="*/ 2147483647 w 1008"/>
              <a:gd name="T15" fmla="*/ 2147483647 h 1631"/>
              <a:gd name="T16" fmla="*/ 2147483647 w 1008"/>
              <a:gd name="T17" fmla="*/ 2147483647 h 1631"/>
              <a:gd name="T18" fmla="*/ 2147483647 w 1008"/>
              <a:gd name="T19" fmla="*/ 2147483647 h 1631"/>
              <a:gd name="T20" fmla="*/ 2147483647 w 1008"/>
              <a:gd name="T21" fmla="*/ 2147483647 h 1631"/>
              <a:gd name="T22" fmla="*/ 2147483647 w 1008"/>
              <a:gd name="T23" fmla="*/ 2147483647 h 1631"/>
              <a:gd name="T24" fmla="*/ 2147483647 w 1008"/>
              <a:gd name="T25" fmla="*/ 2147483647 h 1631"/>
              <a:gd name="T26" fmla="*/ 2147483647 w 1008"/>
              <a:gd name="T27" fmla="*/ 2147483647 h 1631"/>
              <a:gd name="T28" fmla="*/ 2147483647 w 1008"/>
              <a:gd name="T29" fmla="*/ 2147483647 h 1631"/>
              <a:gd name="T30" fmla="*/ 2147483647 w 1008"/>
              <a:gd name="T31" fmla="*/ 2147483647 h 1631"/>
              <a:gd name="T32" fmla="*/ 2147483647 w 1008"/>
              <a:gd name="T33" fmla="*/ 2147483647 h 1631"/>
              <a:gd name="T34" fmla="*/ 2147483647 w 1008"/>
              <a:gd name="T35" fmla="*/ 2147483647 h 1631"/>
              <a:gd name="T36" fmla="*/ 2147483647 w 1008"/>
              <a:gd name="T37" fmla="*/ 2147483647 h 1631"/>
              <a:gd name="T38" fmla="*/ 2147483647 w 1008"/>
              <a:gd name="T39" fmla="*/ 2147483647 h 1631"/>
              <a:gd name="T40" fmla="*/ 2147483647 w 1008"/>
              <a:gd name="T41" fmla="*/ 2147483647 h 1631"/>
              <a:gd name="T42" fmla="*/ 2147483647 w 1008"/>
              <a:gd name="T43" fmla="*/ 2147483647 h 1631"/>
              <a:gd name="T44" fmla="*/ 2147483647 w 1008"/>
              <a:gd name="T45" fmla="*/ 2147483647 h 1631"/>
              <a:gd name="T46" fmla="*/ 2147483647 w 1008"/>
              <a:gd name="T47" fmla="*/ 2147483647 h 1631"/>
              <a:gd name="T48" fmla="*/ 2147483647 w 1008"/>
              <a:gd name="T49" fmla="*/ 2147483647 h 1631"/>
              <a:gd name="T50" fmla="*/ 2147483647 w 1008"/>
              <a:gd name="T51" fmla="*/ 2147483647 h 1631"/>
              <a:gd name="T52" fmla="*/ 2147483647 w 1008"/>
              <a:gd name="T53" fmla="*/ 2147483647 h 1631"/>
              <a:gd name="T54" fmla="*/ 2147483647 w 1008"/>
              <a:gd name="T55" fmla="*/ 2147483647 h 1631"/>
              <a:gd name="T56" fmla="*/ 2147483647 w 1008"/>
              <a:gd name="T57" fmla="*/ 2147483647 h 1631"/>
              <a:gd name="T58" fmla="*/ 2147483647 w 1008"/>
              <a:gd name="T59" fmla="*/ 2147483647 h 1631"/>
              <a:gd name="T60" fmla="*/ 2147483647 w 1008"/>
              <a:gd name="T61" fmla="*/ 2147483647 h 1631"/>
              <a:gd name="T62" fmla="*/ 2147483647 w 1008"/>
              <a:gd name="T63" fmla="*/ 2147483647 h 1631"/>
              <a:gd name="T64" fmla="*/ 2147483647 w 1008"/>
              <a:gd name="T65" fmla="*/ 2147483647 h 1631"/>
              <a:gd name="T66" fmla="*/ 2147483647 w 1008"/>
              <a:gd name="T67" fmla="*/ 2147483647 h 1631"/>
              <a:gd name="T68" fmla="*/ 2147483647 w 1008"/>
              <a:gd name="T69" fmla="*/ 2147483647 h 1631"/>
              <a:gd name="T70" fmla="*/ 2147483647 w 1008"/>
              <a:gd name="T71" fmla="*/ 2147483647 h 1631"/>
              <a:gd name="T72" fmla="*/ 2147483647 w 1008"/>
              <a:gd name="T73" fmla="*/ 2147483647 h 1631"/>
              <a:gd name="T74" fmla="*/ 2147483647 w 1008"/>
              <a:gd name="T75" fmla="*/ 2147483647 h 1631"/>
              <a:gd name="T76" fmla="*/ 2147483647 w 1008"/>
              <a:gd name="T77" fmla="*/ 2147483647 h 1631"/>
              <a:gd name="T78" fmla="*/ 2147483647 w 1008"/>
              <a:gd name="T79" fmla="*/ 2147483647 h 1631"/>
              <a:gd name="T80" fmla="*/ 2147483647 w 1008"/>
              <a:gd name="T81" fmla="*/ 2147483647 h 1631"/>
              <a:gd name="T82" fmla="*/ 2147483647 w 1008"/>
              <a:gd name="T83" fmla="*/ 2147483647 h 1631"/>
              <a:gd name="T84" fmla="*/ 2147483647 w 1008"/>
              <a:gd name="T85" fmla="*/ 2147483647 h 1631"/>
              <a:gd name="T86" fmla="*/ 2147483647 w 1008"/>
              <a:gd name="T87" fmla="*/ 2147483647 h 1631"/>
              <a:gd name="T88" fmla="*/ 2147483647 w 1008"/>
              <a:gd name="T89" fmla="*/ 2147483647 h 1631"/>
              <a:gd name="T90" fmla="*/ 2147483647 w 1008"/>
              <a:gd name="T91" fmla="*/ 2147483647 h 1631"/>
              <a:gd name="T92" fmla="*/ 2147483647 w 1008"/>
              <a:gd name="T93" fmla="*/ 2147483647 h 1631"/>
              <a:gd name="T94" fmla="*/ 2147483647 w 1008"/>
              <a:gd name="T95" fmla="*/ 2147483647 h 1631"/>
              <a:gd name="T96" fmla="*/ 2147483647 w 1008"/>
              <a:gd name="T97" fmla="*/ 2147483647 h 1631"/>
              <a:gd name="T98" fmla="*/ 2147483647 w 1008"/>
              <a:gd name="T99" fmla="*/ 2147483647 h 1631"/>
              <a:gd name="T100" fmla="*/ 2147483647 w 1008"/>
              <a:gd name="T101" fmla="*/ 2147483647 h 1631"/>
              <a:gd name="T102" fmla="*/ 2147483647 w 1008"/>
              <a:gd name="T103" fmla="*/ 2147483647 h 1631"/>
              <a:gd name="T104" fmla="*/ 2147483647 w 1008"/>
              <a:gd name="T105" fmla="*/ 2147483647 h 1631"/>
              <a:gd name="T106" fmla="*/ 2147483647 w 1008"/>
              <a:gd name="T107" fmla="*/ 2147483647 h 16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08"/>
              <a:gd name="T163" fmla="*/ 0 h 1631"/>
              <a:gd name="T164" fmla="*/ 1008 w 1008"/>
              <a:gd name="T165" fmla="*/ 1631 h 16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08" h="1631">
                <a:moveTo>
                  <a:pt x="946" y="668"/>
                </a:moveTo>
                <a:lnTo>
                  <a:pt x="946" y="668"/>
                </a:lnTo>
                <a:lnTo>
                  <a:pt x="948" y="671"/>
                </a:lnTo>
                <a:lnTo>
                  <a:pt x="949" y="674"/>
                </a:lnTo>
                <a:lnTo>
                  <a:pt x="951" y="676"/>
                </a:lnTo>
                <a:lnTo>
                  <a:pt x="954" y="677"/>
                </a:lnTo>
                <a:lnTo>
                  <a:pt x="959" y="678"/>
                </a:lnTo>
                <a:lnTo>
                  <a:pt x="965" y="678"/>
                </a:lnTo>
                <a:lnTo>
                  <a:pt x="970" y="677"/>
                </a:lnTo>
                <a:lnTo>
                  <a:pt x="975" y="677"/>
                </a:lnTo>
                <a:lnTo>
                  <a:pt x="979" y="678"/>
                </a:lnTo>
                <a:lnTo>
                  <a:pt x="979" y="679"/>
                </a:lnTo>
                <a:lnTo>
                  <a:pt x="980" y="682"/>
                </a:lnTo>
                <a:lnTo>
                  <a:pt x="979" y="688"/>
                </a:lnTo>
                <a:lnTo>
                  <a:pt x="976" y="697"/>
                </a:lnTo>
                <a:lnTo>
                  <a:pt x="970" y="713"/>
                </a:lnTo>
                <a:lnTo>
                  <a:pt x="961" y="733"/>
                </a:lnTo>
                <a:lnTo>
                  <a:pt x="966" y="737"/>
                </a:lnTo>
                <a:lnTo>
                  <a:pt x="970" y="741"/>
                </a:lnTo>
                <a:lnTo>
                  <a:pt x="971" y="746"/>
                </a:lnTo>
                <a:lnTo>
                  <a:pt x="973" y="751"/>
                </a:lnTo>
                <a:lnTo>
                  <a:pt x="971" y="756"/>
                </a:lnTo>
                <a:lnTo>
                  <a:pt x="970" y="762"/>
                </a:lnTo>
                <a:lnTo>
                  <a:pt x="966" y="768"/>
                </a:lnTo>
                <a:lnTo>
                  <a:pt x="961" y="773"/>
                </a:lnTo>
                <a:lnTo>
                  <a:pt x="956" y="779"/>
                </a:lnTo>
                <a:lnTo>
                  <a:pt x="953" y="787"/>
                </a:lnTo>
                <a:lnTo>
                  <a:pt x="951" y="796"/>
                </a:lnTo>
                <a:lnTo>
                  <a:pt x="950" y="804"/>
                </a:lnTo>
                <a:lnTo>
                  <a:pt x="950" y="813"/>
                </a:lnTo>
                <a:lnTo>
                  <a:pt x="951" y="822"/>
                </a:lnTo>
                <a:lnTo>
                  <a:pt x="954" y="829"/>
                </a:lnTo>
                <a:lnTo>
                  <a:pt x="958" y="836"/>
                </a:lnTo>
                <a:lnTo>
                  <a:pt x="961" y="843"/>
                </a:lnTo>
                <a:lnTo>
                  <a:pt x="964" y="854"/>
                </a:lnTo>
                <a:lnTo>
                  <a:pt x="965" y="867"/>
                </a:lnTo>
                <a:lnTo>
                  <a:pt x="965" y="882"/>
                </a:lnTo>
                <a:lnTo>
                  <a:pt x="963" y="896"/>
                </a:lnTo>
                <a:lnTo>
                  <a:pt x="960" y="903"/>
                </a:lnTo>
                <a:lnTo>
                  <a:pt x="958" y="909"/>
                </a:lnTo>
                <a:lnTo>
                  <a:pt x="954" y="916"/>
                </a:lnTo>
                <a:lnTo>
                  <a:pt x="950" y="922"/>
                </a:lnTo>
                <a:lnTo>
                  <a:pt x="945" y="927"/>
                </a:lnTo>
                <a:lnTo>
                  <a:pt x="939" y="931"/>
                </a:lnTo>
                <a:lnTo>
                  <a:pt x="931" y="933"/>
                </a:lnTo>
                <a:lnTo>
                  <a:pt x="921" y="936"/>
                </a:lnTo>
                <a:lnTo>
                  <a:pt x="908" y="938"/>
                </a:lnTo>
                <a:lnTo>
                  <a:pt x="893" y="940"/>
                </a:lnTo>
                <a:lnTo>
                  <a:pt x="858" y="941"/>
                </a:lnTo>
                <a:lnTo>
                  <a:pt x="819" y="941"/>
                </a:lnTo>
                <a:lnTo>
                  <a:pt x="744" y="941"/>
                </a:lnTo>
                <a:lnTo>
                  <a:pt x="712" y="941"/>
                </a:lnTo>
                <a:lnTo>
                  <a:pt x="691" y="941"/>
                </a:lnTo>
                <a:lnTo>
                  <a:pt x="687" y="942"/>
                </a:lnTo>
                <a:lnTo>
                  <a:pt x="682" y="943"/>
                </a:lnTo>
                <a:lnTo>
                  <a:pt x="674" y="950"/>
                </a:lnTo>
                <a:lnTo>
                  <a:pt x="665" y="958"/>
                </a:lnTo>
                <a:lnTo>
                  <a:pt x="656" y="970"/>
                </a:lnTo>
                <a:lnTo>
                  <a:pt x="647" y="985"/>
                </a:lnTo>
                <a:lnTo>
                  <a:pt x="637" y="1002"/>
                </a:lnTo>
                <a:lnTo>
                  <a:pt x="629" y="1022"/>
                </a:lnTo>
                <a:lnTo>
                  <a:pt x="619" y="1045"/>
                </a:lnTo>
                <a:lnTo>
                  <a:pt x="610" y="1071"/>
                </a:lnTo>
                <a:lnTo>
                  <a:pt x="601" y="1098"/>
                </a:lnTo>
                <a:lnTo>
                  <a:pt x="592" y="1128"/>
                </a:lnTo>
                <a:lnTo>
                  <a:pt x="584" y="1161"/>
                </a:lnTo>
                <a:lnTo>
                  <a:pt x="575" y="1195"/>
                </a:lnTo>
                <a:lnTo>
                  <a:pt x="567" y="1232"/>
                </a:lnTo>
                <a:lnTo>
                  <a:pt x="560" y="1270"/>
                </a:lnTo>
                <a:lnTo>
                  <a:pt x="552" y="1310"/>
                </a:lnTo>
                <a:lnTo>
                  <a:pt x="547" y="1350"/>
                </a:lnTo>
                <a:lnTo>
                  <a:pt x="545" y="1387"/>
                </a:lnTo>
                <a:lnTo>
                  <a:pt x="546" y="1421"/>
                </a:lnTo>
                <a:lnTo>
                  <a:pt x="549" y="1452"/>
                </a:lnTo>
                <a:lnTo>
                  <a:pt x="554" y="1481"/>
                </a:lnTo>
                <a:lnTo>
                  <a:pt x="560" y="1507"/>
                </a:lnTo>
                <a:lnTo>
                  <a:pt x="567" y="1530"/>
                </a:lnTo>
                <a:lnTo>
                  <a:pt x="575" y="1551"/>
                </a:lnTo>
                <a:lnTo>
                  <a:pt x="584" y="1570"/>
                </a:lnTo>
                <a:lnTo>
                  <a:pt x="592" y="1585"/>
                </a:lnTo>
                <a:lnTo>
                  <a:pt x="601" y="1599"/>
                </a:lnTo>
                <a:lnTo>
                  <a:pt x="609" y="1609"/>
                </a:lnTo>
                <a:lnTo>
                  <a:pt x="621" y="1624"/>
                </a:lnTo>
                <a:lnTo>
                  <a:pt x="625" y="1628"/>
                </a:lnTo>
                <a:lnTo>
                  <a:pt x="614" y="1630"/>
                </a:lnTo>
                <a:lnTo>
                  <a:pt x="602" y="1631"/>
                </a:lnTo>
                <a:lnTo>
                  <a:pt x="592" y="1631"/>
                </a:lnTo>
                <a:lnTo>
                  <a:pt x="581" y="1630"/>
                </a:lnTo>
                <a:lnTo>
                  <a:pt x="571" y="1629"/>
                </a:lnTo>
                <a:lnTo>
                  <a:pt x="562" y="1626"/>
                </a:lnTo>
                <a:lnTo>
                  <a:pt x="552" y="1624"/>
                </a:lnTo>
                <a:lnTo>
                  <a:pt x="544" y="1620"/>
                </a:lnTo>
                <a:lnTo>
                  <a:pt x="526" y="1610"/>
                </a:lnTo>
                <a:lnTo>
                  <a:pt x="510" y="1599"/>
                </a:lnTo>
                <a:lnTo>
                  <a:pt x="493" y="1584"/>
                </a:lnTo>
                <a:lnTo>
                  <a:pt x="480" y="1568"/>
                </a:lnTo>
                <a:lnTo>
                  <a:pt x="466" y="1549"/>
                </a:lnTo>
                <a:lnTo>
                  <a:pt x="453" y="1527"/>
                </a:lnTo>
                <a:lnTo>
                  <a:pt x="442" y="1505"/>
                </a:lnTo>
                <a:lnTo>
                  <a:pt x="431" y="1482"/>
                </a:lnTo>
                <a:lnTo>
                  <a:pt x="420" y="1457"/>
                </a:lnTo>
                <a:lnTo>
                  <a:pt x="410" y="1432"/>
                </a:lnTo>
                <a:lnTo>
                  <a:pt x="392" y="1380"/>
                </a:lnTo>
                <a:lnTo>
                  <a:pt x="382" y="1355"/>
                </a:lnTo>
                <a:lnTo>
                  <a:pt x="371" y="1332"/>
                </a:lnTo>
                <a:lnTo>
                  <a:pt x="360" y="1314"/>
                </a:lnTo>
                <a:lnTo>
                  <a:pt x="347" y="1296"/>
                </a:lnTo>
                <a:lnTo>
                  <a:pt x="335" y="1282"/>
                </a:lnTo>
                <a:lnTo>
                  <a:pt x="321" y="1270"/>
                </a:lnTo>
                <a:lnTo>
                  <a:pt x="308" y="1260"/>
                </a:lnTo>
                <a:lnTo>
                  <a:pt x="294" y="1251"/>
                </a:lnTo>
                <a:lnTo>
                  <a:pt x="283" y="1245"/>
                </a:lnTo>
                <a:lnTo>
                  <a:pt x="272" y="1240"/>
                </a:lnTo>
                <a:lnTo>
                  <a:pt x="252" y="1233"/>
                </a:lnTo>
                <a:lnTo>
                  <a:pt x="239" y="1231"/>
                </a:lnTo>
                <a:lnTo>
                  <a:pt x="234" y="1230"/>
                </a:lnTo>
                <a:lnTo>
                  <a:pt x="246" y="1220"/>
                </a:lnTo>
                <a:lnTo>
                  <a:pt x="257" y="1205"/>
                </a:lnTo>
                <a:lnTo>
                  <a:pt x="268" y="1186"/>
                </a:lnTo>
                <a:lnTo>
                  <a:pt x="279" y="1165"/>
                </a:lnTo>
                <a:lnTo>
                  <a:pt x="292" y="1142"/>
                </a:lnTo>
                <a:lnTo>
                  <a:pt x="303" y="1117"/>
                </a:lnTo>
                <a:lnTo>
                  <a:pt x="313" y="1091"/>
                </a:lnTo>
                <a:lnTo>
                  <a:pt x="323" y="1063"/>
                </a:lnTo>
                <a:lnTo>
                  <a:pt x="296" y="1053"/>
                </a:lnTo>
                <a:lnTo>
                  <a:pt x="271" y="1042"/>
                </a:lnTo>
                <a:lnTo>
                  <a:pt x="247" y="1030"/>
                </a:lnTo>
                <a:lnTo>
                  <a:pt x="226" y="1018"/>
                </a:lnTo>
                <a:lnTo>
                  <a:pt x="194" y="1000"/>
                </a:lnTo>
                <a:lnTo>
                  <a:pt x="183" y="992"/>
                </a:lnTo>
                <a:lnTo>
                  <a:pt x="168" y="977"/>
                </a:lnTo>
                <a:lnTo>
                  <a:pt x="152" y="958"/>
                </a:lnTo>
                <a:lnTo>
                  <a:pt x="131" y="933"/>
                </a:lnTo>
                <a:lnTo>
                  <a:pt x="108" y="901"/>
                </a:lnTo>
                <a:lnTo>
                  <a:pt x="96" y="882"/>
                </a:lnTo>
                <a:lnTo>
                  <a:pt x="83" y="862"/>
                </a:lnTo>
                <a:lnTo>
                  <a:pt x="72" y="841"/>
                </a:lnTo>
                <a:lnTo>
                  <a:pt x="59" y="818"/>
                </a:lnTo>
                <a:lnTo>
                  <a:pt x="48" y="794"/>
                </a:lnTo>
                <a:lnTo>
                  <a:pt x="38" y="769"/>
                </a:lnTo>
                <a:lnTo>
                  <a:pt x="28" y="743"/>
                </a:lnTo>
                <a:lnTo>
                  <a:pt x="20" y="714"/>
                </a:lnTo>
                <a:lnTo>
                  <a:pt x="13" y="686"/>
                </a:lnTo>
                <a:lnTo>
                  <a:pt x="7" y="656"/>
                </a:lnTo>
                <a:lnTo>
                  <a:pt x="3" y="624"/>
                </a:lnTo>
                <a:lnTo>
                  <a:pt x="0" y="593"/>
                </a:lnTo>
                <a:lnTo>
                  <a:pt x="0" y="559"/>
                </a:lnTo>
                <a:lnTo>
                  <a:pt x="3" y="525"/>
                </a:lnTo>
                <a:lnTo>
                  <a:pt x="8" y="490"/>
                </a:lnTo>
                <a:lnTo>
                  <a:pt x="14" y="455"/>
                </a:lnTo>
                <a:lnTo>
                  <a:pt x="24" y="418"/>
                </a:lnTo>
                <a:lnTo>
                  <a:pt x="38" y="382"/>
                </a:lnTo>
                <a:lnTo>
                  <a:pt x="53" y="343"/>
                </a:lnTo>
                <a:lnTo>
                  <a:pt x="73" y="304"/>
                </a:lnTo>
                <a:lnTo>
                  <a:pt x="96" y="265"/>
                </a:lnTo>
                <a:lnTo>
                  <a:pt x="123" y="225"/>
                </a:lnTo>
                <a:lnTo>
                  <a:pt x="152" y="188"/>
                </a:lnTo>
                <a:lnTo>
                  <a:pt x="181" y="154"/>
                </a:lnTo>
                <a:lnTo>
                  <a:pt x="211" y="124"/>
                </a:lnTo>
                <a:lnTo>
                  <a:pt x="239" y="98"/>
                </a:lnTo>
                <a:lnTo>
                  <a:pt x="269" y="75"/>
                </a:lnTo>
                <a:lnTo>
                  <a:pt x="298" y="56"/>
                </a:lnTo>
                <a:lnTo>
                  <a:pt x="327" y="40"/>
                </a:lnTo>
                <a:lnTo>
                  <a:pt x="356" y="28"/>
                </a:lnTo>
                <a:lnTo>
                  <a:pt x="385" y="18"/>
                </a:lnTo>
                <a:lnTo>
                  <a:pt x="412" y="10"/>
                </a:lnTo>
                <a:lnTo>
                  <a:pt x="441" y="4"/>
                </a:lnTo>
                <a:lnTo>
                  <a:pt x="467" y="1"/>
                </a:lnTo>
                <a:lnTo>
                  <a:pt x="495" y="0"/>
                </a:lnTo>
                <a:lnTo>
                  <a:pt x="520" y="1"/>
                </a:lnTo>
                <a:lnTo>
                  <a:pt x="545" y="4"/>
                </a:lnTo>
                <a:lnTo>
                  <a:pt x="570" y="8"/>
                </a:lnTo>
                <a:lnTo>
                  <a:pt x="594" y="13"/>
                </a:lnTo>
                <a:lnTo>
                  <a:pt x="616" y="19"/>
                </a:lnTo>
                <a:lnTo>
                  <a:pt x="637" y="26"/>
                </a:lnTo>
                <a:lnTo>
                  <a:pt x="657" y="34"/>
                </a:lnTo>
                <a:lnTo>
                  <a:pt x="676" y="43"/>
                </a:lnTo>
                <a:lnTo>
                  <a:pt x="694" y="51"/>
                </a:lnTo>
                <a:lnTo>
                  <a:pt x="726" y="69"/>
                </a:lnTo>
                <a:lnTo>
                  <a:pt x="751" y="84"/>
                </a:lnTo>
                <a:lnTo>
                  <a:pt x="770" y="98"/>
                </a:lnTo>
                <a:lnTo>
                  <a:pt x="786" y="110"/>
                </a:lnTo>
                <a:lnTo>
                  <a:pt x="805" y="118"/>
                </a:lnTo>
                <a:lnTo>
                  <a:pt x="821" y="124"/>
                </a:lnTo>
                <a:lnTo>
                  <a:pt x="836" y="131"/>
                </a:lnTo>
                <a:lnTo>
                  <a:pt x="851" y="139"/>
                </a:lnTo>
                <a:lnTo>
                  <a:pt x="864" y="146"/>
                </a:lnTo>
                <a:lnTo>
                  <a:pt x="875" y="155"/>
                </a:lnTo>
                <a:lnTo>
                  <a:pt x="885" y="163"/>
                </a:lnTo>
                <a:lnTo>
                  <a:pt x="895" y="171"/>
                </a:lnTo>
                <a:lnTo>
                  <a:pt x="903" y="180"/>
                </a:lnTo>
                <a:lnTo>
                  <a:pt x="909" y="189"/>
                </a:lnTo>
                <a:lnTo>
                  <a:pt x="915" y="198"/>
                </a:lnTo>
                <a:lnTo>
                  <a:pt x="920" y="208"/>
                </a:lnTo>
                <a:lnTo>
                  <a:pt x="924" y="216"/>
                </a:lnTo>
                <a:lnTo>
                  <a:pt x="926" y="225"/>
                </a:lnTo>
                <a:lnTo>
                  <a:pt x="929" y="235"/>
                </a:lnTo>
                <a:lnTo>
                  <a:pt x="930" y="244"/>
                </a:lnTo>
                <a:lnTo>
                  <a:pt x="931" y="263"/>
                </a:lnTo>
                <a:lnTo>
                  <a:pt x="929" y="281"/>
                </a:lnTo>
                <a:lnTo>
                  <a:pt x="925" y="299"/>
                </a:lnTo>
                <a:lnTo>
                  <a:pt x="919" y="317"/>
                </a:lnTo>
                <a:lnTo>
                  <a:pt x="911" y="334"/>
                </a:lnTo>
                <a:lnTo>
                  <a:pt x="903" y="350"/>
                </a:lnTo>
                <a:lnTo>
                  <a:pt x="893" y="365"/>
                </a:lnTo>
                <a:lnTo>
                  <a:pt x="884" y="379"/>
                </a:lnTo>
                <a:lnTo>
                  <a:pt x="889" y="397"/>
                </a:lnTo>
                <a:lnTo>
                  <a:pt x="891" y="413"/>
                </a:lnTo>
                <a:lnTo>
                  <a:pt x="891" y="428"/>
                </a:lnTo>
                <a:lnTo>
                  <a:pt x="890" y="442"/>
                </a:lnTo>
                <a:lnTo>
                  <a:pt x="889" y="452"/>
                </a:lnTo>
                <a:lnTo>
                  <a:pt x="886" y="459"/>
                </a:lnTo>
                <a:lnTo>
                  <a:pt x="885" y="467"/>
                </a:lnTo>
                <a:lnTo>
                  <a:pt x="890" y="468"/>
                </a:lnTo>
                <a:lnTo>
                  <a:pt x="896" y="468"/>
                </a:lnTo>
                <a:lnTo>
                  <a:pt x="901" y="468"/>
                </a:lnTo>
                <a:lnTo>
                  <a:pt x="906" y="467"/>
                </a:lnTo>
                <a:lnTo>
                  <a:pt x="914" y="462"/>
                </a:lnTo>
                <a:lnTo>
                  <a:pt x="921" y="457"/>
                </a:lnTo>
                <a:lnTo>
                  <a:pt x="926" y="449"/>
                </a:lnTo>
                <a:lnTo>
                  <a:pt x="929" y="443"/>
                </a:lnTo>
                <a:lnTo>
                  <a:pt x="933" y="438"/>
                </a:lnTo>
                <a:lnTo>
                  <a:pt x="934" y="445"/>
                </a:lnTo>
                <a:lnTo>
                  <a:pt x="935" y="453"/>
                </a:lnTo>
                <a:lnTo>
                  <a:pt x="934" y="460"/>
                </a:lnTo>
                <a:lnTo>
                  <a:pt x="933" y="465"/>
                </a:lnTo>
                <a:lnTo>
                  <a:pt x="930" y="472"/>
                </a:lnTo>
                <a:lnTo>
                  <a:pt x="928" y="475"/>
                </a:lnTo>
                <a:lnTo>
                  <a:pt x="919" y="483"/>
                </a:lnTo>
                <a:lnTo>
                  <a:pt x="911" y="488"/>
                </a:lnTo>
                <a:lnTo>
                  <a:pt x="904" y="490"/>
                </a:lnTo>
                <a:lnTo>
                  <a:pt x="895" y="492"/>
                </a:lnTo>
                <a:lnTo>
                  <a:pt x="901" y="503"/>
                </a:lnTo>
                <a:lnTo>
                  <a:pt x="909" y="513"/>
                </a:lnTo>
                <a:lnTo>
                  <a:pt x="916" y="523"/>
                </a:lnTo>
                <a:lnTo>
                  <a:pt x="926" y="532"/>
                </a:lnTo>
                <a:lnTo>
                  <a:pt x="946" y="550"/>
                </a:lnTo>
                <a:lnTo>
                  <a:pt x="966" y="568"/>
                </a:lnTo>
                <a:lnTo>
                  <a:pt x="985" y="583"/>
                </a:lnTo>
                <a:lnTo>
                  <a:pt x="999" y="597"/>
                </a:lnTo>
                <a:lnTo>
                  <a:pt x="1004" y="603"/>
                </a:lnTo>
                <a:lnTo>
                  <a:pt x="1006" y="608"/>
                </a:lnTo>
                <a:lnTo>
                  <a:pt x="1008" y="613"/>
                </a:lnTo>
                <a:lnTo>
                  <a:pt x="1005" y="617"/>
                </a:lnTo>
                <a:lnTo>
                  <a:pt x="998" y="623"/>
                </a:lnTo>
                <a:lnTo>
                  <a:pt x="988" y="629"/>
                </a:lnTo>
                <a:lnTo>
                  <a:pt x="968" y="641"/>
                </a:lnTo>
                <a:lnTo>
                  <a:pt x="959" y="647"/>
                </a:lnTo>
                <a:lnTo>
                  <a:pt x="951" y="653"/>
                </a:lnTo>
                <a:lnTo>
                  <a:pt x="949" y="656"/>
                </a:lnTo>
                <a:lnTo>
                  <a:pt x="948" y="659"/>
                </a:lnTo>
                <a:lnTo>
                  <a:pt x="946" y="663"/>
                </a:lnTo>
                <a:lnTo>
                  <a:pt x="946" y="668"/>
                </a:lnTo>
                <a:close/>
              </a:path>
            </a:pathLst>
          </a:custGeom>
          <a:solidFill>
            <a:schemeClr val="bg1"/>
          </a:solidFill>
          <a:ln>
            <a:noFill/>
          </a:ln>
        </p:spPr>
        <p:txBody>
          <a:bodyPr/>
          <a:lstStyle/>
          <a:p>
            <a:endParaRPr lang="zh-CN" altLang="en-US">
              <a:latin typeface="Arial" panose="020B0604020202020204" pitchFamily="34" charset="0"/>
              <a:cs typeface="Arial" panose="020B0604020202020204" pitchFamily="34" charset="0"/>
            </a:endParaRPr>
          </a:p>
        </p:txBody>
      </p:sp>
      <p:grpSp>
        <p:nvGrpSpPr>
          <p:cNvPr id="143" name="组合 142">
            <a:extLst>
              <a:ext uri="{FF2B5EF4-FFF2-40B4-BE49-F238E27FC236}">
                <a16:creationId xmlns:a16="http://schemas.microsoft.com/office/drawing/2014/main" xmlns="" id="{1F76B263-EDA4-40A4-BB76-ADB0E704250C}"/>
              </a:ext>
            </a:extLst>
          </p:cNvPr>
          <p:cNvGrpSpPr/>
          <p:nvPr/>
        </p:nvGrpSpPr>
        <p:grpSpPr>
          <a:xfrm>
            <a:off x="3739987" y="1279069"/>
            <a:ext cx="1059710" cy="259759"/>
            <a:chOff x="8963879" y="1087878"/>
            <a:chExt cx="1673366" cy="410180"/>
          </a:xfrm>
          <a:solidFill>
            <a:srgbClr val="0D0D0D"/>
          </a:solidFill>
        </p:grpSpPr>
        <p:sp>
          <p:nvSpPr>
            <p:cNvPr id="144" name="等腰三角形 143">
              <a:extLst>
                <a:ext uri="{FF2B5EF4-FFF2-40B4-BE49-F238E27FC236}">
                  <a16:creationId xmlns:a16="http://schemas.microsoft.com/office/drawing/2014/main" xmlns="" id="{33BFD2D8-8D90-43CB-8CE4-6CAD42A674CA}"/>
                </a:ext>
              </a:extLst>
            </p:cNvPr>
            <p:cNvSpPr/>
            <p:nvPr/>
          </p:nvSpPr>
          <p:spPr>
            <a:xfrm rot="5400000">
              <a:off x="8935702" y="11176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45" name="等腰三角形 144">
              <a:extLst>
                <a:ext uri="{FF2B5EF4-FFF2-40B4-BE49-F238E27FC236}">
                  <a16:creationId xmlns:a16="http://schemas.microsoft.com/office/drawing/2014/main" xmlns="" id="{FFC4EF4E-7DA2-4A39-B116-C56AA795D7C9}"/>
                </a:ext>
              </a:extLst>
            </p:cNvPr>
            <p:cNvSpPr/>
            <p:nvPr/>
          </p:nvSpPr>
          <p:spPr>
            <a:xfrm rot="5400000">
              <a:off x="9375992" y="11160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46" name="等腰三角形 145">
              <a:extLst>
                <a:ext uri="{FF2B5EF4-FFF2-40B4-BE49-F238E27FC236}">
                  <a16:creationId xmlns:a16="http://schemas.microsoft.com/office/drawing/2014/main" xmlns="" id="{C0FD88CE-28BB-40C0-85B3-6B44B0247B7B}"/>
                </a:ext>
              </a:extLst>
            </p:cNvPr>
            <p:cNvSpPr/>
            <p:nvPr/>
          </p:nvSpPr>
          <p:spPr>
            <a:xfrm rot="5400000">
              <a:off x="9816281" y="1116056"/>
              <a:ext cx="408561" cy="352208"/>
            </a:xfrm>
            <a:prstGeom prs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47" name="等腰三角形 146">
              <a:extLst>
                <a:ext uri="{FF2B5EF4-FFF2-40B4-BE49-F238E27FC236}">
                  <a16:creationId xmlns:a16="http://schemas.microsoft.com/office/drawing/2014/main" xmlns="" id="{C6759E7F-D3F4-4157-AEC7-1E2595FA634C}"/>
                </a:ext>
              </a:extLst>
            </p:cNvPr>
            <p:cNvSpPr/>
            <p:nvPr/>
          </p:nvSpPr>
          <p:spPr>
            <a:xfrm rot="5400000">
              <a:off x="10256860" y="11160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sp>
        <p:nvSpPr>
          <p:cNvPr id="148" name="矩形 147">
            <a:extLst>
              <a:ext uri="{FF2B5EF4-FFF2-40B4-BE49-F238E27FC236}">
                <a16:creationId xmlns:a16="http://schemas.microsoft.com/office/drawing/2014/main" xmlns="" id="{55BB55E4-F945-411E-985C-4C572594BE5D}"/>
              </a:ext>
            </a:extLst>
          </p:cNvPr>
          <p:cNvSpPr/>
          <p:nvPr/>
        </p:nvSpPr>
        <p:spPr>
          <a:xfrm>
            <a:off x="577480" y="605173"/>
            <a:ext cx="5255492" cy="707886"/>
          </a:xfrm>
          <a:prstGeom prst="rect">
            <a:avLst/>
          </a:prstGeom>
        </p:spPr>
        <p:txBody>
          <a:bodyPr wrap="square">
            <a:spAutoFit/>
          </a:bodyPr>
          <a:lstStyle/>
          <a:p>
            <a:pPr>
              <a:lnSpc>
                <a:spcPts val="4800"/>
              </a:lnSpc>
            </a:pPr>
            <a:r>
              <a:rPr lang="en-US" altLang="zh-CN" sz="4800" b="1" dirty="0">
                <a:solidFill>
                  <a:schemeClr val="tx1">
                    <a:lumMod val="95000"/>
                    <a:lumOff val="5000"/>
                  </a:schemeClr>
                </a:solidFill>
                <a:latin typeface="Arial" panose="020B0604020202020204" pitchFamily="34" charset="0"/>
                <a:ea typeface="Open Sans" panose="020B0606030504020204" pitchFamily="34" charset="0"/>
                <a:cs typeface="Arial" panose="020B0604020202020204" pitchFamily="34" charset="0"/>
              </a:rPr>
              <a:t>Trend Fashion</a:t>
            </a:r>
          </a:p>
        </p:txBody>
      </p:sp>
      <p:sp>
        <p:nvSpPr>
          <p:cNvPr id="149" name="矩形 148">
            <a:extLst>
              <a:ext uri="{FF2B5EF4-FFF2-40B4-BE49-F238E27FC236}">
                <a16:creationId xmlns:a16="http://schemas.microsoft.com/office/drawing/2014/main" xmlns="" id="{A4415751-EFD9-4EE4-A15E-E311E8A57439}"/>
              </a:ext>
            </a:extLst>
          </p:cNvPr>
          <p:cNvSpPr/>
          <p:nvPr/>
        </p:nvSpPr>
        <p:spPr>
          <a:xfrm>
            <a:off x="4912908" y="1733517"/>
            <a:ext cx="5974167" cy="400110"/>
          </a:xfrm>
          <a:prstGeom prst="rect">
            <a:avLst/>
          </a:prstGeom>
        </p:spPr>
        <p:txBody>
          <a:bodyPr wrap="square">
            <a:spAutoFit/>
          </a:bodyPr>
          <a:lstStyle/>
          <a:p>
            <a:pPr>
              <a:buClr>
                <a:srgbClr val="E24848"/>
              </a:buClr>
            </a:pPr>
            <a:r>
              <a:rPr lang="en-US" altLang="zh-CN" sz="1000" noProof="1">
                <a:solidFill>
                  <a:schemeClr val="tx1">
                    <a:lumMod val="75000"/>
                    <a:lumOff val="25000"/>
                  </a:schemeClr>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p>
        </p:txBody>
      </p:sp>
      <p:pic>
        <p:nvPicPr>
          <p:cNvPr id="150" name="图片 149">
            <a:extLst>
              <a:ext uri="{FF2B5EF4-FFF2-40B4-BE49-F238E27FC236}">
                <a16:creationId xmlns:a16="http://schemas.microsoft.com/office/drawing/2014/main" xmlns="" id="{78E74E0F-F3D3-416A-AA9F-734603EE4E8C}"/>
              </a:ext>
            </a:extLst>
          </p:cNvPr>
          <p:cNvPicPr>
            <a:picLocks noChangeAspect="1"/>
          </p:cNvPicPr>
          <p:nvPr/>
        </p:nvPicPr>
        <p:blipFill rotWithShape="1">
          <a:blip r:embed="rId6">
            <a:biLevel thresh="50000"/>
          </a:blip>
          <a:srcRect r="29267" b="11489"/>
          <a:stretch/>
        </p:blipFill>
        <p:spPr>
          <a:xfrm flipV="1">
            <a:off x="10525596" y="236538"/>
            <a:ext cx="1422423" cy="1788785"/>
          </a:xfrm>
          <a:prstGeom prst="rect">
            <a:avLst/>
          </a:prstGeom>
        </p:spPr>
      </p:pic>
      <p:sp>
        <p:nvSpPr>
          <p:cNvPr id="151" name="任意多边形: 形状 150">
            <a:extLst>
              <a:ext uri="{FF2B5EF4-FFF2-40B4-BE49-F238E27FC236}">
                <a16:creationId xmlns:a16="http://schemas.microsoft.com/office/drawing/2014/main" xmlns="" id="{1D2499F3-E7D4-4AA7-939C-4B15CEBA349C}"/>
              </a:ext>
            </a:extLst>
          </p:cNvPr>
          <p:cNvSpPr/>
          <p:nvPr/>
        </p:nvSpPr>
        <p:spPr>
          <a:xfrm>
            <a:off x="9327006" y="436797"/>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399680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148"/>
                                        </p:tgtEl>
                                        <p:attrNameLst>
                                          <p:attrName>style.visibility</p:attrName>
                                        </p:attrNameLst>
                                      </p:cBhvr>
                                      <p:to>
                                        <p:strVal val="visible"/>
                                      </p:to>
                                    </p:set>
                                    <p:anim calcmode="lin" valueType="num">
                                      <p:cBhvr>
                                        <p:cTn id="18" dur="500" fill="hold"/>
                                        <p:tgtEl>
                                          <p:spTgt spid="148"/>
                                        </p:tgtEl>
                                        <p:attrNameLst>
                                          <p:attrName>ppt_w</p:attrName>
                                        </p:attrNameLst>
                                      </p:cBhvr>
                                      <p:tavLst>
                                        <p:tav tm="0">
                                          <p:val>
                                            <p:fltVal val="0"/>
                                          </p:val>
                                        </p:tav>
                                        <p:tav tm="100000">
                                          <p:val>
                                            <p:strVal val="#ppt_w"/>
                                          </p:val>
                                        </p:tav>
                                      </p:tavLst>
                                    </p:anim>
                                    <p:anim calcmode="lin" valueType="num">
                                      <p:cBhvr>
                                        <p:cTn id="19" dur="500" fill="hold"/>
                                        <p:tgtEl>
                                          <p:spTgt spid="148"/>
                                        </p:tgtEl>
                                        <p:attrNameLst>
                                          <p:attrName>ppt_h</p:attrName>
                                        </p:attrNameLst>
                                      </p:cBhvr>
                                      <p:tavLst>
                                        <p:tav tm="0">
                                          <p:val>
                                            <p:fltVal val="0"/>
                                          </p:val>
                                        </p:tav>
                                        <p:tav tm="100000">
                                          <p:val>
                                            <p:strVal val="#ppt_h"/>
                                          </p:val>
                                        </p:tav>
                                      </p:tavLst>
                                    </p:anim>
                                    <p:animEffect transition="in" filter="fade">
                                      <p:cBhvr>
                                        <p:cTn id="20" dur="500"/>
                                        <p:tgtEl>
                                          <p:spTgt spid="148"/>
                                        </p:tgtEl>
                                      </p:cBhvr>
                                    </p:animEffect>
                                  </p:childTnLst>
                                </p:cTn>
                              </p:par>
                            </p:childTnLst>
                          </p:cTn>
                        </p:par>
                        <p:par>
                          <p:cTn id="21" fill="hold">
                            <p:stCondLst>
                              <p:cond delay="2050"/>
                            </p:stCondLst>
                            <p:childTnLst>
                              <p:par>
                                <p:cTn id="22" presetID="50" presetClass="entr" presetSubtype="0" decel="100000" fill="hold" nodeType="afterEffect">
                                  <p:stCondLst>
                                    <p:cond delay="0"/>
                                  </p:stCondLst>
                                  <p:childTnLst>
                                    <p:set>
                                      <p:cBhvr>
                                        <p:cTn id="23" dur="1" fill="hold">
                                          <p:stCondLst>
                                            <p:cond delay="0"/>
                                          </p:stCondLst>
                                        </p:cTn>
                                        <p:tgtEl>
                                          <p:spTgt spid="150"/>
                                        </p:tgtEl>
                                        <p:attrNameLst>
                                          <p:attrName>style.visibility</p:attrName>
                                        </p:attrNameLst>
                                      </p:cBhvr>
                                      <p:to>
                                        <p:strVal val="visible"/>
                                      </p:to>
                                    </p:set>
                                    <p:anim calcmode="lin" valueType="num">
                                      <p:cBhvr>
                                        <p:cTn id="24" dur="1000" fill="hold"/>
                                        <p:tgtEl>
                                          <p:spTgt spid="150"/>
                                        </p:tgtEl>
                                        <p:attrNameLst>
                                          <p:attrName>ppt_w</p:attrName>
                                        </p:attrNameLst>
                                      </p:cBhvr>
                                      <p:tavLst>
                                        <p:tav tm="0">
                                          <p:val>
                                            <p:strVal val="#ppt_w+.3"/>
                                          </p:val>
                                        </p:tav>
                                        <p:tav tm="100000">
                                          <p:val>
                                            <p:strVal val="#ppt_w"/>
                                          </p:val>
                                        </p:tav>
                                      </p:tavLst>
                                    </p:anim>
                                    <p:anim calcmode="lin" valueType="num">
                                      <p:cBhvr>
                                        <p:cTn id="25" dur="1000" fill="hold"/>
                                        <p:tgtEl>
                                          <p:spTgt spid="150"/>
                                        </p:tgtEl>
                                        <p:attrNameLst>
                                          <p:attrName>ppt_h</p:attrName>
                                        </p:attrNameLst>
                                      </p:cBhvr>
                                      <p:tavLst>
                                        <p:tav tm="0">
                                          <p:val>
                                            <p:strVal val="#ppt_h"/>
                                          </p:val>
                                        </p:tav>
                                        <p:tav tm="100000">
                                          <p:val>
                                            <p:strVal val="#ppt_h"/>
                                          </p:val>
                                        </p:tav>
                                      </p:tavLst>
                                    </p:anim>
                                    <p:animEffect transition="in" filter="fade">
                                      <p:cBhvr>
                                        <p:cTn id="26" dur="1000"/>
                                        <p:tgtEl>
                                          <p:spTgt spid="150"/>
                                        </p:tgtEl>
                                      </p:cBhvr>
                                    </p:animEffect>
                                  </p:childTnLst>
                                </p:cTn>
                              </p:par>
                            </p:childTnLst>
                          </p:cTn>
                        </p:par>
                        <p:par>
                          <p:cTn id="27" fill="hold">
                            <p:stCondLst>
                              <p:cond delay="3050"/>
                            </p:stCondLst>
                            <p:childTnLst>
                              <p:par>
                                <p:cTn id="28" presetID="22" presetClass="entr" presetSubtype="2" fill="hold" grpId="0" nodeType="after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wipe(right)">
                                      <p:cBhvr>
                                        <p:cTn id="3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48" grpId="0"/>
      <p:bldP spid="15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xmlns="" id="{1510CBA4-E39E-4CD2-A886-1E1EDE298B16}"/>
              </a:ext>
            </a:extLst>
          </p:cNvPr>
          <p:cNvSpPr/>
          <p:nvPr/>
        </p:nvSpPr>
        <p:spPr>
          <a:xfrm>
            <a:off x="0" y="0"/>
            <a:ext cx="12192000" cy="6858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4" name="图片占位符 103">
            <a:extLst>
              <a:ext uri="{FF2B5EF4-FFF2-40B4-BE49-F238E27FC236}">
                <a16:creationId xmlns:a16="http://schemas.microsoft.com/office/drawing/2014/main" xmlns="" id="{6E29BC3E-F753-4316-9B44-2ED1512BD842}"/>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55652" b="128"/>
          <a:stretch/>
        </p:blipFill>
        <p:spPr>
          <a:xfrm>
            <a:off x="198437" y="190499"/>
            <a:ext cx="11795126" cy="6462713"/>
          </a:xfrm>
        </p:spPr>
      </p:pic>
      <p:sp>
        <p:nvSpPr>
          <p:cNvPr id="31" name="椭圆 30">
            <a:extLst>
              <a:ext uri="{FF2B5EF4-FFF2-40B4-BE49-F238E27FC236}">
                <a16:creationId xmlns:a16="http://schemas.microsoft.com/office/drawing/2014/main" xmlns="" id="{7D86529C-562E-47CE-9D15-A2371300679E}"/>
              </a:ext>
            </a:extLst>
          </p:cNvPr>
          <p:cNvSpPr/>
          <p:nvPr/>
        </p:nvSpPr>
        <p:spPr>
          <a:xfrm>
            <a:off x="8883615" y="1434923"/>
            <a:ext cx="885217" cy="885217"/>
          </a:xfrm>
          <a:prstGeom prst="ellipse">
            <a:avLst/>
          </a:prstGeom>
          <a:noFill/>
          <a:ln w="412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pic>
        <p:nvPicPr>
          <p:cNvPr id="48" name="图片 47">
            <a:extLst>
              <a:ext uri="{FF2B5EF4-FFF2-40B4-BE49-F238E27FC236}">
                <a16:creationId xmlns:a16="http://schemas.microsoft.com/office/drawing/2014/main" xmlns="" id="{D69EF6A5-8DF2-4420-A1E9-36A928C4C0B6}"/>
              </a:ext>
            </a:extLst>
          </p:cNvPr>
          <p:cNvPicPr>
            <a:picLocks noChangeAspect="1"/>
          </p:cNvPicPr>
          <p:nvPr/>
        </p:nvPicPr>
        <p:blipFill rotWithShape="1">
          <a:blip r:embed="rId4">
            <a:biLevel thresh="50000"/>
          </a:blip>
          <a:srcRect r="29267" b="11489"/>
          <a:stretch/>
        </p:blipFill>
        <p:spPr>
          <a:xfrm>
            <a:off x="10287000" y="4458820"/>
            <a:ext cx="1755942" cy="2208206"/>
          </a:xfrm>
          <a:prstGeom prst="rect">
            <a:avLst/>
          </a:prstGeom>
        </p:spPr>
      </p:pic>
      <p:grpSp>
        <p:nvGrpSpPr>
          <p:cNvPr id="49" name="组合 48">
            <a:extLst>
              <a:ext uri="{FF2B5EF4-FFF2-40B4-BE49-F238E27FC236}">
                <a16:creationId xmlns:a16="http://schemas.microsoft.com/office/drawing/2014/main" xmlns="" id="{D679C578-4B6E-47EC-86B2-82B4A3DEFE59}"/>
              </a:ext>
            </a:extLst>
          </p:cNvPr>
          <p:cNvGrpSpPr/>
          <p:nvPr/>
        </p:nvGrpSpPr>
        <p:grpSpPr>
          <a:xfrm rot="17623867">
            <a:off x="2001023" y="1976661"/>
            <a:ext cx="1059710" cy="259759"/>
            <a:chOff x="8963879" y="1087878"/>
            <a:chExt cx="1673366" cy="410180"/>
          </a:xfrm>
          <a:solidFill>
            <a:srgbClr val="0D0D0D"/>
          </a:solidFill>
        </p:grpSpPr>
        <p:sp>
          <p:nvSpPr>
            <p:cNvPr id="32" name="等腰三角形 31">
              <a:extLst>
                <a:ext uri="{FF2B5EF4-FFF2-40B4-BE49-F238E27FC236}">
                  <a16:creationId xmlns:a16="http://schemas.microsoft.com/office/drawing/2014/main" xmlns="" id="{74470993-7E5B-41D0-8DF0-5513E045FBF1}"/>
                </a:ext>
              </a:extLst>
            </p:cNvPr>
            <p:cNvSpPr/>
            <p:nvPr/>
          </p:nvSpPr>
          <p:spPr>
            <a:xfrm rot="5400000">
              <a:off x="8935702" y="11176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33" name="等腰三角形 32">
              <a:extLst>
                <a:ext uri="{FF2B5EF4-FFF2-40B4-BE49-F238E27FC236}">
                  <a16:creationId xmlns:a16="http://schemas.microsoft.com/office/drawing/2014/main" xmlns="" id="{70DBF0BD-381E-487A-A8BB-739CBAEF597D}"/>
                </a:ext>
              </a:extLst>
            </p:cNvPr>
            <p:cNvSpPr/>
            <p:nvPr/>
          </p:nvSpPr>
          <p:spPr>
            <a:xfrm rot="5400000">
              <a:off x="9375992" y="11160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34" name="等腰三角形 33">
              <a:extLst>
                <a:ext uri="{FF2B5EF4-FFF2-40B4-BE49-F238E27FC236}">
                  <a16:creationId xmlns:a16="http://schemas.microsoft.com/office/drawing/2014/main" xmlns="" id="{D518CC01-A172-4D17-AA55-F5AA7DD560F0}"/>
                </a:ext>
              </a:extLst>
            </p:cNvPr>
            <p:cNvSpPr/>
            <p:nvPr/>
          </p:nvSpPr>
          <p:spPr>
            <a:xfrm rot="5400000">
              <a:off x="9816281" y="1116056"/>
              <a:ext cx="408561" cy="35220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35" name="等腰三角形 34">
              <a:extLst>
                <a:ext uri="{FF2B5EF4-FFF2-40B4-BE49-F238E27FC236}">
                  <a16:creationId xmlns:a16="http://schemas.microsoft.com/office/drawing/2014/main" xmlns="" id="{10B68299-10F4-4CE2-A654-C54C34A63559}"/>
                </a:ext>
              </a:extLst>
            </p:cNvPr>
            <p:cNvSpPr/>
            <p:nvPr/>
          </p:nvSpPr>
          <p:spPr>
            <a:xfrm rot="5400000">
              <a:off x="10256860" y="11160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pic>
        <p:nvPicPr>
          <p:cNvPr id="36" name="图片 35">
            <a:extLst>
              <a:ext uri="{FF2B5EF4-FFF2-40B4-BE49-F238E27FC236}">
                <a16:creationId xmlns:a16="http://schemas.microsoft.com/office/drawing/2014/main" xmlns="" id="{17B5FCA5-1745-4AE6-8E35-F5AF1A821A66}"/>
              </a:ext>
            </a:extLst>
          </p:cNvPr>
          <p:cNvPicPr>
            <a:picLocks noChangeAspect="1"/>
          </p:cNvPicPr>
          <p:nvPr/>
        </p:nvPicPr>
        <p:blipFill rotWithShape="1">
          <a:blip r:embed="rId5">
            <a:biLevel thresh="50000"/>
          </a:blip>
          <a:srcRect l="77448"/>
          <a:stretch/>
        </p:blipFill>
        <p:spPr>
          <a:xfrm rot="5400000">
            <a:off x="8300234" y="5545386"/>
            <a:ext cx="542921" cy="1845191"/>
          </a:xfrm>
          <a:prstGeom prst="rect">
            <a:avLst/>
          </a:prstGeom>
        </p:spPr>
      </p:pic>
      <p:pic>
        <p:nvPicPr>
          <p:cNvPr id="37" name="图片 36">
            <a:extLst>
              <a:ext uri="{FF2B5EF4-FFF2-40B4-BE49-F238E27FC236}">
                <a16:creationId xmlns:a16="http://schemas.microsoft.com/office/drawing/2014/main" xmlns="" id="{192E4144-3AF5-4417-8FA6-AFBE5F85342A}"/>
              </a:ext>
            </a:extLst>
          </p:cNvPr>
          <p:cNvPicPr>
            <a:picLocks noChangeAspect="1"/>
          </p:cNvPicPr>
          <p:nvPr/>
        </p:nvPicPr>
        <p:blipFill>
          <a:blip r:embed="rId6">
            <a:biLevel thresh="50000"/>
          </a:blip>
          <a:stretch>
            <a:fillRect/>
          </a:stretch>
        </p:blipFill>
        <p:spPr>
          <a:xfrm>
            <a:off x="8197723" y="5754057"/>
            <a:ext cx="190364" cy="190855"/>
          </a:xfrm>
          <a:prstGeom prst="rect">
            <a:avLst/>
          </a:prstGeom>
        </p:spPr>
      </p:pic>
      <p:pic>
        <p:nvPicPr>
          <p:cNvPr id="38" name="图片 37">
            <a:extLst>
              <a:ext uri="{FF2B5EF4-FFF2-40B4-BE49-F238E27FC236}">
                <a16:creationId xmlns:a16="http://schemas.microsoft.com/office/drawing/2014/main" xmlns="" id="{C97EB142-D4D3-4423-8B85-9D03FDB86CAE}"/>
              </a:ext>
            </a:extLst>
          </p:cNvPr>
          <p:cNvPicPr>
            <a:picLocks noChangeAspect="1"/>
          </p:cNvPicPr>
          <p:nvPr/>
        </p:nvPicPr>
        <p:blipFill>
          <a:blip r:embed="rId6">
            <a:biLevel thresh="50000"/>
          </a:blip>
          <a:stretch>
            <a:fillRect/>
          </a:stretch>
        </p:blipFill>
        <p:spPr>
          <a:xfrm rot="21096786">
            <a:off x="4779977" y="1466630"/>
            <a:ext cx="190364" cy="190855"/>
          </a:xfrm>
          <a:prstGeom prst="rect">
            <a:avLst/>
          </a:prstGeom>
        </p:spPr>
      </p:pic>
      <p:sp>
        <p:nvSpPr>
          <p:cNvPr id="109" name="任意多边形: 形状 108">
            <a:extLst>
              <a:ext uri="{FF2B5EF4-FFF2-40B4-BE49-F238E27FC236}">
                <a16:creationId xmlns:a16="http://schemas.microsoft.com/office/drawing/2014/main" xmlns="" id="{7665DC84-F836-4889-9F9A-DCAF4E93B969}"/>
              </a:ext>
            </a:extLst>
          </p:cNvPr>
          <p:cNvSpPr/>
          <p:nvPr/>
        </p:nvSpPr>
        <p:spPr>
          <a:xfrm>
            <a:off x="7611876" y="5083842"/>
            <a:ext cx="1886119" cy="900929"/>
          </a:xfrm>
          <a:custGeom>
            <a:avLst/>
            <a:gdLst>
              <a:gd name="connsiteX0" fmla="*/ 943059 w 1886119"/>
              <a:gd name="connsiteY0" fmla="*/ 0 h 900929"/>
              <a:gd name="connsiteX1" fmla="*/ 1883479 w 1886119"/>
              <a:gd name="connsiteY1" fmla="*/ 848649 h 900929"/>
              <a:gd name="connsiteX2" fmla="*/ 1886119 w 1886119"/>
              <a:gd name="connsiteY2" fmla="*/ 900929 h 900929"/>
              <a:gd name="connsiteX3" fmla="*/ 1510776 w 1886119"/>
              <a:gd name="connsiteY3" fmla="*/ 900929 h 900929"/>
              <a:gd name="connsiteX4" fmla="*/ 1503624 w 1886119"/>
              <a:gd name="connsiteY4" fmla="*/ 829984 h 900929"/>
              <a:gd name="connsiteX5" fmla="*/ 943059 w 1886119"/>
              <a:gd name="connsiteY5" fmla="*/ 373110 h 900929"/>
              <a:gd name="connsiteX6" fmla="*/ 382494 w 1886119"/>
              <a:gd name="connsiteY6" fmla="*/ 829984 h 900929"/>
              <a:gd name="connsiteX7" fmla="*/ 375342 w 1886119"/>
              <a:gd name="connsiteY7" fmla="*/ 900929 h 900929"/>
              <a:gd name="connsiteX8" fmla="*/ 0 w 1886119"/>
              <a:gd name="connsiteY8" fmla="*/ 900929 h 900929"/>
              <a:gd name="connsiteX9" fmla="*/ 2639 w 1886119"/>
              <a:gd name="connsiteY9" fmla="*/ 848649 h 900929"/>
              <a:gd name="connsiteX10" fmla="*/ 943059 w 1886119"/>
              <a:gd name="connsiteY10" fmla="*/ 0 h 90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119" h="900929">
                <a:moveTo>
                  <a:pt x="943059" y="0"/>
                </a:moveTo>
                <a:cubicBezTo>
                  <a:pt x="1432504" y="0"/>
                  <a:pt x="1835070" y="371975"/>
                  <a:pt x="1883479" y="848649"/>
                </a:cubicBezTo>
                <a:lnTo>
                  <a:pt x="1886119" y="900929"/>
                </a:lnTo>
                <a:lnTo>
                  <a:pt x="1510776" y="900929"/>
                </a:lnTo>
                <a:lnTo>
                  <a:pt x="1503624" y="829984"/>
                </a:lnTo>
                <a:cubicBezTo>
                  <a:pt x="1450270" y="569246"/>
                  <a:pt x="1219570" y="373110"/>
                  <a:pt x="943059" y="373110"/>
                </a:cubicBezTo>
                <a:cubicBezTo>
                  <a:pt x="666549" y="373110"/>
                  <a:pt x="435849" y="569246"/>
                  <a:pt x="382494" y="829984"/>
                </a:cubicBezTo>
                <a:lnTo>
                  <a:pt x="375342" y="900929"/>
                </a:lnTo>
                <a:lnTo>
                  <a:pt x="0" y="900929"/>
                </a:lnTo>
                <a:lnTo>
                  <a:pt x="2639" y="848649"/>
                </a:lnTo>
                <a:cubicBezTo>
                  <a:pt x="51049" y="371975"/>
                  <a:pt x="453614" y="0"/>
                  <a:pt x="94305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pic>
        <p:nvPicPr>
          <p:cNvPr id="39" name="图片 38">
            <a:extLst>
              <a:ext uri="{FF2B5EF4-FFF2-40B4-BE49-F238E27FC236}">
                <a16:creationId xmlns:a16="http://schemas.microsoft.com/office/drawing/2014/main" xmlns="" id="{7E7909DE-9451-4496-9335-551B97BC9F5B}"/>
              </a:ext>
            </a:extLst>
          </p:cNvPr>
          <p:cNvPicPr>
            <a:picLocks noChangeAspect="1"/>
          </p:cNvPicPr>
          <p:nvPr/>
        </p:nvPicPr>
        <p:blipFill>
          <a:blip r:embed="rId7">
            <a:biLevel thresh="50000"/>
          </a:blip>
          <a:stretch>
            <a:fillRect/>
          </a:stretch>
        </p:blipFill>
        <p:spPr>
          <a:xfrm rot="5400000">
            <a:off x="10026577" y="896556"/>
            <a:ext cx="2218001" cy="741244"/>
          </a:xfrm>
          <a:prstGeom prst="rect">
            <a:avLst/>
          </a:prstGeom>
        </p:spPr>
      </p:pic>
      <p:pic>
        <p:nvPicPr>
          <p:cNvPr id="40" name="图片 39">
            <a:extLst>
              <a:ext uri="{FF2B5EF4-FFF2-40B4-BE49-F238E27FC236}">
                <a16:creationId xmlns:a16="http://schemas.microsoft.com/office/drawing/2014/main" xmlns="" id="{55CD613F-59B5-46CF-A736-9695977FD76F}"/>
              </a:ext>
            </a:extLst>
          </p:cNvPr>
          <p:cNvPicPr>
            <a:picLocks noChangeAspect="1"/>
          </p:cNvPicPr>
          <p:nvPr/>
        </p:nvPicPr>
        <p:blipFill>
          <a:blip r:embed="rId6">
            <a:biLevel thresh="50000"/>
          </a:blip>
          <a:stretch>
            <a:fillRect/>
          </a:stretch>
        </p:blipFill>
        <p:spPr>
          <a:xfrm>
            <a:off x="9249788" y="1802219"/>
            <a:ext cx="190364" cy="190855"/>
          </a:xfrm>
          <a:prstGeom prst="rect">
            <a:avLst/>
          </a:prstGeom>
        </p:spPr>
      </p:pic>
      <p:pic>
        <p:nvPicPr>
          <p:cNvPr id="41" name="图片 40">
            <a:extLst>
              <a:ext uri="{FF2B5EF4-FFF2-40B4-BE49-F238E27FC236}">
                <a16:creationId xmlns:a16="http://schemas.microsoft.com/office/drawing/2014/main" xmlns="" id="{7C8D4BC6-DB50-4E71-904F-EDAC630154CE}"/>
              </a:ext>
            </a:extLst>
          </p:cNvPr>
          <p:cNvPicPr>
            <a:picLocks noChangeAspect="1"/>
          </p:cNvPicPr>
          <p:nvPr/>
        </p:nvPicPr>
        <p:blipFill>
          <a:blip r:embed="rId6">
            <a:biLevel thresh="50000"/>
          </a:blip>
          <a:stretch>
            <a:fillRect/>
          </a:stretch>
        </p:blipFill>
        <p:spPr>
          <a:xfrm>
            <a:off x="10500197" y="4548959"/>
            <a:ext cx="190364" cy="190855"/>
          </a:xfrm>
          <a:prstGeom prst="rect">
            <a:avLst/>
          </a:prstGeom>
        </p:spPr>
      </p:pic>
      <p:grpSp>
        <p:nvGrpSpPr>
          <p:cNvPr id="47" name="组合 46">
            <a:extLst>
              <a:ext uri="{FF2B5EF4-FFF2-40B4-BE49-F238E27FC236}">
                <a16:creationId xmlns:a16="http://schemas.microsoft.com/office/drawing/2014/main" xmlns="" id="{50B4AE7D-1D4B-4912-81C9-05BD917FFB06}"/>
              </a:ext>
            </a:extLst>
          </p:cNvPr>
          <p:cNvGrpSpPr/>
          <p:nvPr/>
        </p:nvGrpSpPr>
        <p:grpSpPr>
          <a:xfrm rot="16200000">
            <a:off x="7838087" y="4984122"/>
            <a:ext cx="486979" cy="162031"/>
            <a:chOff x="9116279" y="1240278"/>
            <a:chExt cx="1232787" cy="410180"/>
          </a:xfrm>
          <a:solidFill>
            <a:srgbClr val="0D0D0D"/>
          </a:solidFill>
        </p:grpSpPr>
        <p:sp>
          <p:nvSpPr>
            <p:cNvPr id="43" name="等腰三角形 42">
              <a:extLst>
                <a:ext uri="{FF2B5EF4-FFF2-40B4-BE49-F238E27FC236}">
                  <a16:creationId xmlns:a16="http://schemas.microsoft.com/office/drawing/2014/main" xmlns="" id="{6A94A70A-1776-4E45-9796-E7C57A02CE10}"/>
                </a:ext>
              </a:extLst>
            </p:cNvPr>
            <p:cNvSpPr/>
            <p:nvPr/>
          </p:nvSpPr>
          <p:spPr>
            <a:xfrm rot="5400000">
              <a:off x="9088102" y="1270074"/>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44" name="等腰三角形 43">
              <a:extLst>
                <a:ext uri="{FF2B5EF4-FFF2-40B4-BE49-F238E27FC236}">
                  <a16:creationId xmlns:a16="http://schemas.microsoft.com/office/drawing/2014/main" xmlns="" id="{33584BFE-E309-4549-93AF-33675A6404D8}"/>
                </a:ext>
              </a:extLst>
            </p:cNvPr>
            <p:cNvSpPr/>
            <p:nvPr/>
          </p:nvSpPr>
          <p:spPr>
            <a:xfrm rot="5400000">
              <a:off x="9528392" y="1268455"/>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45" name="等腰三角形 44">
              <a:extLst>
                <a:ext uri="{FF2B5EF4-FFF2-40B4-BE49-F238E27FC236}">
                  <a16:creationId xmlns:a16="http://schemas.microsoft.com/office/drawing/2014/main" xmlns="" id="{EA7BBD01-4058-4DC6-A216-64B5C04AB6BC}"/>
                </a:ext>
              </a:extLst>
            </p:cNvPr>
            <p:cNvSpPr/>
            <p:nvPr/>
          </p:nvSpPr>
          <p:spPr>
            <a:xfrm rot="5400000">
              <a:off x="9968681" y="1268456"/>
              <a:ext cx="408561" cy="35220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grpSp>
      <p:pic>
        <p:nvPicPr>
          <p:cNvPr id="50" name="图片 49">
            <a:extLst>
              <a:ext uri="{FF2B5EF4-FFF2-40B4-BE49-F238E27FC236}">
                <a16:creationId xmlns:a16="http://schemas.microsoft.com/office/drawing/2014/main" xmlns="" id="{E3E2B3A1-A4BD-4DBA-BE14-5151728DEC32}"/>
              </a:ext>
            </a:extLst>
          </p:cNvPr>
          <p:cNvPicPr>
            <a:picLocks noChangeAspect="1"/>
          </p:cNvPicPr>
          <p:nvPr/>
        </p:nvPicPr>
        <p:blipFill>
          <a:blip r:embed="rId8">
            <a:biLevel thresh="50000"/>
          </a:blip>
          <a:stretch>
            <a:fillRect/>
          </a:stretch>
        </p:blipFill>
        <p:spPr>
          <a:xfrm>
            <a:off x="7221660" y="734374"/>
            <a:ext cx="635011" cy="753029"/>
          </a:xfrm>
          <a:prstGeom prst="rect">
            <a:avLst/>
          </a:prstGeom>
        </p:spPr>
      </p:pic>
      <p:sp>
        <p:nvSpPr>
          <p:cNvPr id="51" name="文本框 50">
            <a:extLst>
              <a:ext uri="{FF2B5EF4-FFF2-40B4-BE49-F238E27FC236}">
                <a16:creationId xmlns:a16="http://schemas.microsoft.com/office/drawing/2014/main" xmlns="" id="{F764C34A-D8EA-4FC1-AF1A-8E96E64F8DBF}"/>
              </a:ext>
            </a:extLst>
          </p:cNvPr>
          <p:cNvSpPr txBox="1"/>
          <p:nvPr/>
        </p:nvSpPr>
        <p:spPr>
          <a:xfrm>
            <a:off x="7436250" y="2898606"/>
            <a:ext cx="5928973" cy="960648"/>
          </a:xfrm>
          <a:prstGeom prst="rect">
            <a:avLst/>
          </a:prstGeom>
          <a:noFill/>
        </p:spPr>
        <p:txBody>
          <a:bodyPr wrap="square" rtlCol="0">
            <a:spAutoFit/>
          </a:bodyPr>
          <a:lstStyle/>
          <a:p>
            <a:pPr>
              <a:lnSpc>
                <a:spcPts val="6600"/>
              </a:lnSpc>
            </a:pPr>
            <a:r>
              <a:rPr lang="en-US" altLang="zh-CN" sz="8000" b="1" dirty="0">
                <a:latin typeface="Arial" panose="020B0604020202020204" pitchFamily="34" charset="0"/>
                <a:ea typeface="Open Sans" panose="020B0606030504020204" pitchFamily="34" charset="0"/>
                <a:cs typeface="Arial" panose="020B0604020202020204" pitchFamily="34" charset="0"/>
              </a:rPr>
              <a:t>THANKS</a:t>
            </a:r>
          </a:p>
        </p:txBody>
      </p:sp>
      <p:sp>
        <p:nvSpPr>
          <p:cNvPr id="52" name="文本框 51">
            <a:extLst>
              <a:ext uri="{FF2B5EF4-FFF2-40B4-BE49-F238E27FC236}">
                <a16:creationId xmlns:a16="http://schemas.microsoft.com/office/drawing/2014/main" xmlns="" id="{FEDED732-93A4-4FE6-8DE6-EB9BBAA18CAA}"/>
              </a:ext>
            </a:extLst>
          </p:cNvPr>
          <p:cNvSpPr txBox="1"/>
          <p:nvPr/>
        </p:nvSpPr>
        <p:spPr>
          <a:xfrm rot="6800830">
            <a:off x="2212906" y="5379001"/>
            <a:ext cx="2176510" cy="261610"/>
          </a:xfrm>
          <a:prstGeom prst="rect">
            <a:avLst/>
          </a:prstGeom>
          <a:noFill/>
        </p:spPr>
        <p:txBody>
          <a:bodyPr wrap="square" rtlCol="0">
            <a:spAutoFit/>
          </a:bodyPr>
          <a:lstStyle/>
          <a:p>
            <a:r>
              <a:rPr lang="en-US" altLang="zh-CN" sz="1100" b="1" dirty="0">
                <a:latin typeface="Arial" panose="020B0604020202020204" pitchFamily="34" charset="0"/>
                <a:ea typeface="Open Sans" panose="020B0606030504020204" pitchFamily="34" charset="0"/>
                <a:cs typeface="Arial" panose="020B0604020202020204" pitchFamily="34" charset="0"/>
              </a:rPr>
              <a:t>SEVEN PIXEL DESIGN</a:t>
            </a:r>
            <a:endParaRPr lang="zh-CN" altLang="en-US" sz="1100" b="1" dirty="0">
              <a:latin typeface="Arial" panose="020B0604020202020204" pitchFamily="34" charset="0"/>
              <a:cs typeface="Arial" panose="020B0604020202020204" pitchFamily="34" charset="0"/>
            </a:endParaRPr>
          </a:p>
        </p:txBody>
      </p:sp>
      <p:sp>
        <p:nvSpPr>
          <p:cNvPr id="53" name="矩形 52">
            <a:extLst>
              <a:ext uri="{FF2B5EF4-FFF2-40B4-BE49-F238E27FC236}">
                <a16:creationId xmlns:a16="http://schemas.microsoft.com/office/drawing/2014/main" xmlns="" id="{9D5A3EA0-C5F1-4BC2-AFBD-CD609753D85D}"/>
              </a:ext>
            </a:extLst>
          </p:cNvPr>
          <p:cNvSpPr/>
          <p:nvPr/>
        </p:nvSpPr>
        <p:spPr>
          <a:xfrm>
            <a:off x="7478621" y="3702483"/>
            <a:ext cx="4237130" cy="553998"/>
          </a:xfrm>
          <a:prstGeom prst="rect">
            <a:avLst/>
          </a:prstGeom>
        </p:spPr>
        <p:txBody>
          <a:bodyPr wrap="square">
            <a:spAutoFit/>
          </a:bodyPr>
          <a:lstStyle/>
          <a:p>
            <a:pPr algn="just">
              <a:buClr>
                <a:srgbClr val="E24848"/>
              </a:buClr>
            </a:pPr>
            <a:r>
              <a:rPr lang="en-US" altLang="zh-CN" sz="1000" noProof="1">
                <a:solidFill>
                  <a:srgbClr val="383838"/>
                </a:solidFill>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p>
        </p:txBody>
      </p:sp>
      <p:sp>
        <p:nvSpPr>
          <p:cNvPr id="96" name="文本框 95">
            <a:extLst>
              <a:ext uri="{FF2B5EF4-FFF2-40B4-BE49-F238E27FC236}">
                <a16:creationId xmlns:a16="http://schemas.microsoft.com/office/drawing/2014/main" xmlns="" id="{4CAECF1B-C2E0-4C27-A197-DBC7E88F7C6D}"/>
              </a:ext>
            </a:extLst>
          </p:cNvPr>
          <p:cNvSpPr txBox="1"/>
          <p:nvPr/>
        </p:nvSpPr>
        <p:spPr>
          <a:xfrm rot="4862548">
            <a:off x="3858877" y="2888794"/>
            <a:ext cx="2911699" cy="528123"/>
          </a:xfrm>
          <a:prstGeom prst="rect">
            <a:avLst/>
          </a:prstGeom>
          <a:noFill/>
        </p:spPr>
        <p:txBody>
          <a:bodyPr wrap="square" rtlCol="0">
            <a:prstTxWarp prst="textArchDown">
              <a:avLst>
                <a:gd name="adj" fmla="val 21525433"/>
              </a:avLst>
            </a:prstTxWarp>
            <a:spAutoFit/>
          </a:bodyPr>
          <a:lstStyle/>
          <a:p>
            <a:pPr>
              <a:lnSpc>
                <a:spcPts val="6600"/>
              </a:lnSpc>
            </a:pPr>
            <a:r>
              <a:rPr lang="en-US" altLang="zh-CN" sz="1200" b="1" dirty="0">
                <a:latin typeface="Arial" panose="020B0604020202020204" pitchFamily="34" charset="0"/>
                <a:ea typeface="Open Sans" panose="020B0606030504020204" pitchFamily="34" charset="0"/>
                <a:cs typeface="Arial" panose="020B0604020202020204" pitchFamily="34" charset="0"/>
              </a:rPr>
              <a:t>Black and white fashion</a:t>
            </a:r>
            <a:endParaRPr lang="en-US" altLang="zh-CN" sz="1000" b="1" dirty="0">
              <a:latin typeface="Arial" panose="020B0604020202020204" pitchFamily="34" charset="0"/>
              <a:ea typeface="Open Sans" panose="020B0606030504020204" pitchFamily="34" charset="0"/>
              <a:cs typeface="Arial" panose="020B0604020202020204" pitchFamily="34" charset="0"/>
            </a:endParaRPr>
          </a:p>
        </p:txBody>
      </p:sp>
      <p:pic>
        <p:nvPicPr>
          <p:cNvPr id="42" name="图片 41">
            <a:extLst>
              <a:ext uri="{FF2B5EF4-FFF2-40B4-BE49-F238E27FC236}">
                <a16:creationId xmlns:a16="http://schemas.microsoft.com/office/drawing/2014/main" xmlns="" id="{4ABD8ECE-D686-435B-8EDD-AED2591E1CBF}"/>
              </a:ext>
            </a:extLst>
          </p:cNvPr>
          <p:cNvPicPr>
            <a:picLocks noChangeAspect="1"/>
          </p:cNvPicPr>
          <p:nvPr/>
        </p:nvPicPr>
        <p:blipFill rotWithShape="1">
          <a:blip r:embed="rId9"/>
          <a:srcRect t="2204" b="635"/>
          <a:stretch/>
        </p:blipFill>
        <p:spPr>
          <a:xfrm>
            <a:off x="133673" y="176686"/>
            <a:ext cx="3143772" cy="5471639"/>
          </a:xfrm>
          <a:prstGeom prst="rect">
            <a:avLst/>
          </a:prstGeom>
        </p:spPr>
      </p:pic>
    </p:spTree>
    <p:extLst>
      <p:ext uri="{BB962C8B-B14F-4D97-AF65-F5344CB8AC3E}">
        <p14:creationId xmlns:p14="http://schemas.microsoft.com/office/powerpoint/2010/main" val="404222016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strVal val="#ppt_w+.3"/>
                                          </p:val>
                                        </p:tav>
                                        <p:tav tm="100000">
                                          <p:val>
                                            <p:strVal val="#ppt_w"/>
                                          </p:val>
                                        </p:tav>
                                      </p:tavLst>
                                    </p:anim>
                                    <p:anim calcmode="lin" valueType="num">
                                      <p:cBhvr>
                                        <p:cTn id="8" dur="1000" fill="hold"/>
                                        <p:tgtEl>
                                          <p:spTgt spid="48"/>
                                        </p:tgtEl>
                                        <p:attrNameLst>
                                          <p:attrName>ppt_h</p:attrName>
                                        </p:attrNameLst>
                                      </p:cBhvr>
                                      <p:tavLst>
                                        <p:tav tm="0">
                                          <p:val>
                                            <p:strVal val="#ppt_h"/>
                                          </p:val>
                                        </p:tav>
                                        <p:tav tm="100000">
                                          <p:val>
                                            <p:strVal val="#ppt_h"/>
                                          </p:val>
                                        </p:tav>
                                      </p:tavLst>
                                    </p:anim>
                                    <p:animEffect transition="in" filter="fade">
                                      <p:cBhvr>
                                        <p:cTn id="9" dur="1000"/>
                                        <p:tgtEl>
                                          <p:spTgt spid="4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000" fill="hold"/>
                                        <p:tgtEl>
                                          <p:spTgt spid="42"/>
                                        </p:tgtEl>
                                        <p:attrNameLst>
                                          <p:attrName>ppt_w</p:attrName>
                                        </p:attrNameLst>
                                      </p:cBhvr>
                                      <p:tavLst>
                                        <p:tav tm="0">
                                          <p:val>
                                            <p:strVal val="#ppt_w+.3"/>
                                          </p:val>
                                        </p:tav>
                                        <p:tav tm="100000">
                                          <p:val>
                                            <p:strVal val="#ppt_w"/>
                                          </p:val>
                                        </p:tav>
                                      </p:tavLst>
                                    </p:anim>
                                    <p:anim calcmode="lin" valueType="num">
                                      <p:cBhvr>
                                        <p:cTn id="13" dur="1000" fill="hold"/>
                                        <p:tgtEl>
                                          <p:spTgt spid="42"/>
                                        </p:tgtEl>
                                        <p:attrNameLst>
                                          <p:attrName>ppt_h</p:attrName>
                                        </p:attrNameLst>
                                      </p:cBhvr>
                                      <p:tavLst>
                                        <p:tav tm="0">
                                          <p:val>
                                            <p:strVal val="#ppt_h"/>
                                          </p:val>
                                        </p:tav>
                                        <p:tav tm="100000">
                                          <p:val>
                                            <p:strVal val="#ppt_h"/>
                                          </p:val>
                                        </p:tav>
                                      </p:tavLst>
                                    </p:anim>
                                    <p:animEffect transition="in" filter="fade">
                                      <p:cBhvr>
                                        <p:cTn id="14" dur="1000"/>
                                        <p:tgtEl>
                                          <p:spTgt spid="42"/>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96"/>
                                        </p:tgtEl>
                                        <p:attrNameLst>
                                          <p:attrName>style.visibility</p:attrName>
                                        </p:attrNameLst>
                                      </p:cBhvr>
                                      <p:to>
                                        <p:strVal val="visible"/>
                                      </p:to>
                                    </p:set>
                                    <p:anim calcmode="lin" valueType="num">
                                      <p:cBhvr>
                                        <p:cTn id="18" dur="500" fill="hold"/>
                                        <p:tgtEl>
                                          <p:spTgt spid="96"/>
                                        </p:tgtEl>
                                        <p:attrNameLst>
                                          <p:attrName>ppt_w</p:attrName>
                                        </p:attrNameLst>
                                      </p:cBhvr>
                                      <p:tavLst>
                                        <p:tav tm="0">
                                          <p:val>
                                            <p:fltVal val="0"/>
                                          </p:val>
                                        </p:tav>
                                        <p:tav tm="100000">
                                          <p:val>
                                            <p:strVal val="#ppt_w"/>
                                          </p:val>
                                        </p:tav>
                                      </p:tavLst>
                                    </p:anim>
                                    <p:anim calcmode="lin" valueType="num">
                                      <p:cBhvr>
                                        <p:cTn id="19" dur="500" fill="hold"/>
                                        <p:tgtEl>
                                          <p:spTgt spid="96"/>
                                        </p:tgtEl>
                                        <p:attrNameLst>
                                          <p:attrName>ppt_h</p:attrName>
                                        </p:attrNameLst>
                                      </p:cBhvr>
                                      <p:tavLst>
                                        <p:tav tm="0">
                                          <p:val>
                                            <p:fltVal val="0"/>
                                          </p:val>
                                        </p:tav>
                                        <p:tav tm="100000">
                                          <p:val>
                                            <p:strVal val="#ppt_h"/>
                                          </p:val>
                                        </p:tav>
                                      </p:tavLst>
                                    </p:anim>
                                    <p:animEffect transition="in" filter="fade">
                                      <p:cBhvr>
                                        <p:cTn id="20" dur="500"/>
                                        <p:tgtEl>
                                          <p:spTgt spid="96"/>
                                        </p:tgtEl>
                                      </p:cBhvr>
                                    </p:animEffect>
                                  </p:childTnLst>
                                </p:cTn>
                              </p:par>
                            </p:childTnLst>
                          </p:cTn>
                        </p:par>
                        <p:par>
                          <p:cTn id="21" fill="hold">
                            <p:stCondLst>
                              <p:cond delay="245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3700"/>
                            </p:stCondLst>
                            <p:childTnLst>
                              <p:par>
                                <p:cTn id="28" presetID="47" presetClass="entr" presetSubtype="0" fill="hold" grpId="0" nodeType="afterEffect">
                                  <p:stCondLst>
                                    <p:cond delay="0"/>
                                  </p:stCondLst>
                                  <p:iterate type="lt">
                                    <p:tmPct val="10000"/>
                                  </p:iterate>
                                  <p:childTnLst>
                                    <p:set>
                                      <p:cBhvr>
                                        <p:cTn id="29" dur="1" fill="hold">
                                          <p:stCondLst>
                                            <p:cond delay="0"/>
                                          </p:stCondLst>
                                        </p:cTn>
                                        <p:tgtEl>
                                          <p:spTgt spid="51"/>
                                        </p:tgtEl>
                                        <p:attrNameLst>
                                          <p:attrName>style.visibility</p:attrName>
                                        </p:attrNameLst>
                                      </p:cBhvr>
                                      <p:to>
                                        <p:strVal val="visible"/>
                                      </p:to>
                                    </p:set>
                                    <p:animEffect transition="in" filter="fade">
                                      <p:cBhvr>
                                        <p:cTn id="30" dur="1000"/>
                                        <p:tgtEl>
                                          <p:spTgt spid="51"/>
                                        </p:tgtEl>
                                      </p:cBhvr>
                                    </p:animEffect>
                                    <p:anim calcmode="lin" valueType="num">
                                      <p:cBhvr>
                                        <p:cTn id="31" dur="1000" fill="hold"/>
                                        <p:tgtEl>
                                          <p:spTgt spid="51"/>
                                        </p:tgtEl>
                                        <p:attrNameLst>
                                          <p:attrName>ppt_x</p:attrName>
                                        </p:attrNameLst>
                                      </p:cBhvr>
                                      <p:tavLst>
                                        <p:tav tm="0">
                                          <p:val>
                                            <p:strVal val="#ppt_x"/>
                                          </p:val>
                                        </p:tav>
                                        <p:tav tm="100000">
                                          <p:val>
                                            <p:strVal val="#ppt_x"/>
                                          </p:val>
                                        </p:tav>
                                      </p:tavLst>
                                    </p:anim>
                                    <p:anim calcmode="lin" valueType="num">
                                      <p:cBhvr>
                                        <p:cTn id="32" dur="100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5200"/>
                            </p:stCondLst>
                            <p:childTnLst>
                              <p:par>
                                <p:cTn id="34" presetID="10" presetClass="entr" presetSubtype="0"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fade">
                                      <p:cBhvr>
                                        <p:cTn id="3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9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86BDCE0-C681-4CAB-8956-5BA777078BF3"/>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时尚服饰黑黄版"/>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1016</TotalTime>
  <Words>1443</Words>
  <Application>Microsoft Office PowerPoint</Application>
  <PresentationFormat>宽屏</PresentationFormat>
  <Paragraphs>159</Paragraphs>
  <Slides>24</Slides>
  <Notes>24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Roboto</vt:lpstr>
      <vt:lpstr>Roboto Regular</vt:lpstr>
      <vt:lpstr>等线</vt:lpstr>
      <vt:lpstr>Freestyle Script</vt:lpstr>
      <vt:lpstr>Open Sans Light</vt:lpstr>
      <vt:lpstr>方正姚体</vt:lpstr>
      <vt:lpstr>宋体</vt:lpstr>
      <vt:lpstr>Adobe 明體 Std L</vt:lpstr>
      <vt:lpstr>Gill Sans</vt:lpstr>
      <vt:lpstr>Open Sans</vt:lpstr>
      <vt:lpstr>GeosansLight</vt:lpstr>
      <vt:lpstr>Playfair Display</vt:lpstr>
      <vt:lpstr>Bebas Neue</vt:lpstr>
      <vt:lpstr>AjiwaiPro</vt:lpstr>
      <vt:lpstr>微软雅黑</vt:lpstr>
      <vt:lpstr>等线 Light</vt:lpstr>
      <vt:lpstr>Poppins Light</vt:lpstr>
      <vt:lpstr>Lato Bold</vt:lpstr>
      <vt:lpstr>Arial Unicode MS</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时尚服饰黑黄版</dc:title>
  <dc:creator>zt 0320</dc:creator>
  <cp:lastModifiedBy>faith123</cp:lastModifiedBy>
  <cp:revision>84</cp:revision>
  <dcterms:created xsi:type="dcterms:W3CDTF">2018-04-17T01:00:57Z</dcterms:created>
  <dcterms:modified xsi:type="dcterms:W3CDTF">2019-04-19T05:15:19Z</dcterms:modified>
</cp:coreProperties>
</file>