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607" r:id="rId2"/>
    <p:sldId id="929" r:id="rId3"/>
    <p:sldId id="951" r:id="rId4"/>
    <p:sldId id="972" r:id="rId5"/>
    <p:sldId id="957" r:id="rId6"/>
    <p:sldId id="967" r:id="rId7"/>
    <p:sldId id="959" r:id="rId8"/>
    <p:sldId id="952" r:id="rId9"/>
    <p:sldId id="971" r:id="rId10"/>
    <p:sldId id="958" r:id="rId11"/>
    <p:sldId id="965" r:id="rId12"/>
    <p:sldId id="963" r:id="rId13"/>
    <p:sldId id="953" r:id="rId14"/>
    <p:sldId id="968" r:id="rId15"/>
    <p:sldId id="960" r:id="rId16"/>
    <p:sldId id="973" r:id="rId17"/>
    <p:sldId id="961" r:id="rId18"/>
    <p:sldId id="954" r:id="rId19"/>
    <p:sldId id="966" r:id="rId20"/>
    <p:sldId id="962" r:id="rId21"/>
    <p:sldId id="969" r:id="rId22"/>
    <p:sldId id="970" r:id="rId23"/>
    <p:sldId id="964" r:id="rId24"/>
    <p:sldId id="950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 varScale="1">
        <p:scale>
          <a:sx n="136" d="100"/>
          <a:sy n="136" d="100"/>
        </p:scale>
        <p:origin x="138" y="2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036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7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246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083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860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838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39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228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buFont typeface="Arial" pitchFamily="34" charset="0"/>
              <a:buNone/>
            </a:pPr>
            <a:fld id="{5605F074-3A63-474C-9873-747FAEAEE24E}" type="slidenum">
              <a:rPr lang="zh-CN" altLang="en-US" sz="1200">
                <a:latin typeface="Calibri" pitchFamily="34" charset="0"/>
              </a:rPr>
              <a:pPr algn="r" eaLnBrk="0" hangingPunct="0">
                <a:buFont typeface="Arial" pitchFamily="34" charset="0"/>
                <a:buNone/>
              </a:pPr>
              <a:t>11</a:t>
            </a:fld>
            <a:endParaRPr lang="en-US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43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65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825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736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43C7-BEB6-426A-BE16-2C91E01EB2D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032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655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408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217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fld id="{C669FA0E-5988-4978-9AB4-C4562AA76EC1}" type="slidenum">
              <a:rPr lang="zh-CN" altLang="en-US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t>19</a:t>
            </a:fld>
            <a:endParaRPr lang="en-US" altLang="zh-CN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07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9401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5187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fld id="{207C507F-637B-4048-B374-228AA0442A95}" type="slidenum">
              <a:rPr lang="zh-CN" altLang="en-US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t>23</a:t>
            </a:fld>
            <a:endParaRPr lang="en-US" altLang="zh-CN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8173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4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61718"/>
            <a:ext cx="2160240" cy="2163563"/>
          </a:xfrm>
          <a:prstGeom prst="rect">
            <a:avLst/>
          </a:prstGeom>
          <a:noFill/>
        </p:spPr>
      </p:pic>
      <p:pic>
        <p:nvPicPr>
          <p:cNvPr id="9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3478"/>
            <a:ext cx="647077" cy="648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pPr>
                <a:defRPr/>
              </a:pPr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pPr/>
              <a:t>2017/12/12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72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工作回顾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89205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review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自我评价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012283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Self-evaluation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工作体会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126097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experience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451506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工作规划和展望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584556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Job planning and Outlook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pPr>
                <a:defRPr/>
              </a:pPr>
              <a:t>2017/12/12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4" r:id="rId3"/>
    <p:sldLayoutId id="2147483665" r:id="rId4"/>
    <p:sldLayoutId id="2147483666" r:id="rId5"/>
    <p:sldLayoutId id="2147483669" r:id="rId6"/>
    <p:sldLayoutId id="2147483670" r:id="rId7"/>
    <p:sldLayoutId id="2147483671" r:id="rId8"/>
    <p:sldLayoutId id="2147483672" r:id="rId9"/>
    <p:sldLayoutId id="2147483668" r:id="rId10"/>
  </p:sldLayoutIdLst>
  <p:transition/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1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0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jpg"/><Relationship Id="rId4" Type="http://schemas.openxmlformats.org/officeDocument/2006/relationships/image" Target="../media/image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EB31E07-D3DC-473C-8555-C110308E9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5A2370-7497-4283-860B-D6B086F20518}"/>
              </a:ext>
            </a:extLst>
          </p:cNvPr>
          <p:cNvSpPr/>
          <p:nvPr/>
        </p:nvSpPr>
        <p:spPr>
          <a:xfrm>
            <a:off x="2090057" y="1023039"/>
            <a:ext cx="4870269" cy="27638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纯音乐 - 爱的协奏曲 - concerto pour unr j">
            <a:hlinkClick r:id="" action="ppaction://media"/>
            <a:extLst>
              <a:ext uri="{FF2B5EF4-FFF2-40B4-BE49-F238E27FC236}">
                <a16:creationId xmlns:a16="http://schemas.microsoft.com/office/drawing/2014/main" id="{A2697B52-741E-494C-8B19-9A05D72E82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8600" y="0"/>
            <a:ext cx="609600" cy="6096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C280DAA8-2F11-49E9-A00A-F16A451B5859}"/>
              </a:ext>
            </a:extLst>
          </p:cNvPr>
          <p:cNvGrpSpPr/>
          <p:nvPr/>
        </p:nvGrpSpPr>
        <p:grpSpPr>
          <a:xfrm>
            <a:off x="2050052" y="1023039"/>
            <a:ext cx="1164771" cy="2772847"/>
            <a:chOff x="2675346" y="827314"/>
            <a:chExt cx="1553028" cy="3697129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044240E-B95E-4AD7-9A06-D5BE50EF2EA4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B0A2324-FAEC-48F6-A577-037169CDB2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3F488C-EFD3-408B-A86E-A1B34C769D18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6C0B7AA-0438-40E7-9A0A-0B29344F063D}"/>
              </a:ext>
            </a:extLst>
          </p:cNvPr>
          <p:cNvGrpSpPr/>
          <p:nvPr/>
        </p:nvGrpSpPr>
        <p:grpSpPr>
          <a:xfrm flipH="1">
            <a:off x="5835560" y="1023039"/>
            <a:ext cx="1164771" cy="2772847"/>
            <a:chOff x="2675346" y="827314"/>
            <a:chExt cx="1553028" cy="3697129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C26D80D-82DA-489A-BC09-7F74BEBA4BB2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2712553-78B5-44C8-8638-91D95CABCF5F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E42E1C1-129F-4865-8E92-5F6391140004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E7B106B5-88DA-4562-A738-3AC6DECB1C74}"/>
              </a:ext>
            </a:extLst>
          </p:cNvPr>
          <p:cNvSpPr txBox="1"/>
          <p:nvPr/>
        </p:nvSpPr>
        <p:spPr>
          <a:xfrm>
            <a:off x="2411760" y="1563809"/>
            <a:ext cx="42979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生日蛋糕</a:t>
            </a:r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13E6D0B-595D-4E0E-A275-3119ACEDFE0A}"/>
              </a:ext>
            </a:extLst>
          </p:cNvPr>
          <p:cNvSpPr txBox="1"/>
          <p:nvPr/>
        </p:nvSpPr>
        <p:spPr>
          <a:xfrm>
            <a:off x="2627784" y="2538822"/>
            <a:ext cx="3732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适用于生日蛋糕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/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生日派对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/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点心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/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过生日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2078EAA-8A65-4102-809C-58F71A0043F0}"/>
              </a:ext>
            </a:extLst>
          </p:cNvPr>
          <p:cNvSpPr/>
          <p:nvPr/>
        </p:nvSpPr>
        <p:spPr>
          <a:xfrm>
            <a:off x="3468847" y="2993517"/>
            <a:ext cx="20851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Please click here to modify the text for example </a:t>
            </a:r>
          </a:p>
          <a:p>
            <a:pPr algn="ctr"/>
            <a:r>
              <a:rPr kumimoji="1"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The text here you may post texts</a:t>
            </a:r>
            <a:endParaRPr kumimoji="1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24" grpId="0"/>
      <p:bldP spid="25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 txBox="1">
            <a:spLocks/>
          </p:cNvSpPr>
          <p:nvPr/>
        </p:nvSpPr>
        <p:spPr>
          <a:xfrm>
            <a:off x="1243630" y="897679"/>
            <a:ext cx="2255883" cy="496723"/>
          </a:xfrm>
          <a:prstGeom prst="rect">
            <a:avLst/>
          </a:prstGeom>
        </p:spPr>
        <p:txBody>
          <a:bodyPr lIns="65023" tIns="32511" rIns="65023" bIns="32511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chemeClr val="accent3"/>
                </a:solidFill>
                <a:cs typeface="+mn-ea"/>
                <a:sym typeface="+mn-lt"/>
              </a:rPr>
              <a:t>/</a:t>
            </a:r>
            <a:r>
              <a:rPr lang="en-US" altLang="zh-CN" sz="1800" b="1" dirty="0">
                <a:solidFill>
                  <a:schemeClr val="accent3"/>
                </a:solidFill>
                <a:cs typeface="+mn-ea"/>
                <a:sym typeface="+mn-lt"/>
              </a:rPr>
              <a:t>Contents</a:t>
            </a:r>
            <a:endParaRPr lang="en-GB" sz="18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grpSp>
        <p:nvGrpSpPr>
          <p:cNvPr id="2" name="组合 8"/>
          <p:cNvGrpSpPr/>
          <p:nvPr/>
        </p:nvGrpSpPr>
        <p:grpSpPr>
          <a:xfrm>
            <a:off x="2294428" y="1695749"/>
            <a:ext cx="894100" cy="523220"/>
            <a:chOff x="2215144" y="927951"/>
            <a:chExt cx="1244730" cy="959371"/>
          </a:xfrm>
        </p:grpSpPr>
        <p:sp>
          <p:nvSpPr>
            <p:cNvPr id="10" name="平行四边形 9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>
              <a:off x="2393075" y="927951"/>
              <a:ext cx="1066799" cy="95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2294428" y="2375280"/>
            <a:ext cx="894100" cy="523220"/>
            <a:chOff x="2215144" y="1952311"/>
            <a:chExt cx="1244730" cy="959375"/>
          </a:xfrm>
        </p:grpSpPr>
        <p:sp>
          <p:nvSpPr>
            <p:cNvPr id="13" name="平行四边形 12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4" name="文本框 10"/>
            <p:cNvSpPr txBox="1"/>
            <p:nvPr/>
          </p:nvSpPr>
          <p:spPr>
            <a:xfrm>
              <a:off x="2393075" y="1952311"/>
              <a:ext cx="1066799" cy="959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2294428" y="3077041"/>
            <a:ext cx="894100" cy="523220"/>
            <a:chOff x="2215144" y="3018135"/>
            <a:chExt cx="1244730" cy="959372"/>
          </a:xfrm>
        </p:grpSpPr>
        <p:sp>
          <p:nvSpPr>
            <p:cNvPr id="16" name="平行四边形 15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7" name="文本框 11"/>
            <p:cNvSpPr txBox="1"/>
            <p:nvPr/>
          </p:nvSpPr>
          <p:spPr>
            <a:xfrm>
              <a:off x="2393075" y="3018135"/>
              <a:ext cx="1066799" cy="959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2294428" y="3759446"/>
            <a:ext cx="894100" cy="523220"/>
            <a:chOff x="2215144" y="4047038"/>
            <a:chExt cx="1244730" cy="959374"/>
          </a:xfrm>
        </p:grpSpPr>
        <p:sp>
          <p:nvSpPr>
            <p:cNvPr id="19" name="平行四边形 18"/>
            <p:cNvSpPr/>
            <p:nvPr/>
          </p:nvSpPr>
          <p:spPr>
            <a:xfrm>
              <a:off x="2215144" y="413585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0" name="文本框 12"/>
            <p:cNvSpPr txBox="1"/>
            <p:nvPr/>
          </p:nvSpPr>
          <p:spPr>
            <a:xfrm>
              <a:off x="2393075" y="4047038"/>
              <a:ext cx="1066799" cy="959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20"/>
          <p:cNvGrpSpPr/>
          <p:nvPr/>
        </p:nvGrpSpPr>
        <p:grpSpPr>
          <a:xfrm>
            <a:off x="2973559" y="1709059"/>
            <a:ext cx="3856562" cy="534295"/>
            <a:chOff x="4315150" y="953426"/>
            <a:chExt cx="3857250" cy="627783"/>
          </a:xfrm>
        </p:grpSpPr>
        <p:sp>
          <p:nvSpPr>
            <p:cNvPr id="22" name="矩形 21"/>
            <p:cNvSpPr/>
            <p:nvPr/>
          </p:nvSpPr>
          <p:spPr>
            <a:xfrm>
              <a:off x="4841196" y="1036090"/>
              <a:ext cx="2827147" cy="545119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工作回顾</a:t>
              </a:r>
              <a:endParaRPr lang="en-GB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平行四边形 22"/>
            <p:cNvSpPr/>
            <p:nvPr/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23"/>
          <p:cNvGrpSpPr/>
          <p:nvPr/>
        </p:nvGrpSpPr>
        <p:grpSpPr>
          <a:xfrm>
            <a:off x="2973559" y="2403125"/>
            <a:ext cx="3856562" cy="534295"/>
            <a:chOff x="4315150" y="1647579"/>
            <a:chExt cx="3857250" cy="627783"/>
          </a:xfrm>
        </p:grpSpPr>
        <p:sp>
          <p:nvSpPr>
            <p:cNvPr id="25" name="矩形 24"/>
            <p:cNvSpPr/>
            <p:nvPr/>
          </p:nvSpPr>
          <p:spPr>
            <a:xfrm>
              <a:off x="4841196" y="1730243"/>
              <a:ext cx="2827147" cy="545119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自我评价</a:t>
              </a:r>
              <a:endParaRPr lang="en-GB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26"/>
          <p:cNvGrpSpPr/>
          <p:nvPr/>
        </p:nvGrpSpPr>
        <p:grpSpPr>
          <a:xfrm>
            <a:off x="2973559" y="3097193"/>
            <a:ext cx="3856562" cy="534294"/>
            <a:chOff x="4315150" y="2341731"/>
            <a:chExt cx="3857250" cy="627782"/>
          </a:xfrm>
        </p:grpSpPr>
        <p:sp>
          <p:nvSpPr>
            <p:cNvPr id="28" name="矩形 27"/>
            <p:cNvSpPr/>
            <p:nvPr/>
          </p:nvSpPr>
          <p:spPr>
            <a:xfrm>
              <a:off x="4841197" y="2424394"/>
              <a:ext cx="2827146" cy="545119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工作体会</a:t>
              </a:r>
              <a:endParaRPr lang="en-GB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" name="组合 29"/>
          <p:cNvGrpSpPr/>
          <p:nvPr/>
        </p:nvGrpSpPr>
        <p:grpSpPr>
          <a:xfrm>
            <a:off x="2973559" y="3791259"/>
            <a:ext cx="3856562" cy="534294"/>
            <a:chOff x="4315150" y="3035884"/>
            <a:chExt cx="3857250" cy="627782"/>
          </a:xfrm>
        </p:grpSpPr>
        <p:sp>
          <p:nvSpPr>
            <p:cNvPr id="31" name="矩形 30"/>
            <p:cNvSpPr/>
            <p:nvPr/>
          </p:nvSpPr>
          <p:spPr>
            <a:xfrm>
              <a:off x="4841196" y="3118547"/>
              <a:ext cx="2827147" cy="545119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工作规划和展望</a:t>
              </a:r>
              <a:endParaRPr lang="en-GB" altLang="zh-CN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4315150" y="3035884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65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EB31E07-D3DC-473C-8555-C110308E9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5A2370-7497-4283-860B-D6B086F20518}"/>
              </a:ext>
            </a:extLst>
          </p:cNvPr>
          <p:cNvSpPr/>
          <p:nvPr/>
        </p:nvSpPr>
        <p:spPr>
          <a:xfrm>
            <a:off x="2090057" y="1023039"/>
            <a:ext cx="4870269" cy="27638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280DAA8-2F11-49E9-A00A-F16A451B5859}"/>
              </a:ext>
            </a:extLst>
          </p:cNvPr>
          <p:cNvGrpSpPr/>
          <p:nvPr/>
        </p:nvGrpSpPr>
        <p:grpSpPr>
          <a:xfrm>
            <a:off x="2050052" y="1023039"/>
            <a:ext cx="1164771" cy="2772847"/>
            <a:chOff x="2675346" y="827314"/>
            <a:chExt cx="1553028" cy="3697129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044240E-B95E-4AD7-9A06-D5BE50EF2EA4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B0A2324-FAEC-48F6-A577-037169CDB2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3F488C-EFD3-408B-A86E-A1B34C769D18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6C0B7AA-0438-40E7-9A0A-0B29344F063D}"/>
              </a:ext>
            </a:extLst>
          </p:cNvPr>
          <p:cNvGrpSpPr/>
          <p:nvPr/>
        </p:nvGrpSpPr>
        <p:grpSpPr>
          <a:xfrm flipH="1">
            <a:off x="5835560" y="1023039"/>
            <a:ext cx="1164771" cy="2772847"/>
            <a:chOff x="2675346" y="827314"/>
            <a:chExt cx="1553028" cy="3697129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C26D80D-82DA-489A-BC09-7F74BEBA4BB2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2712553-78B5-44C8-8638-91D95CABCF5F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E42E1C1-129F-4865-8E92-5F6391140004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C2FFF4C-49C0-48E9-A6C6-CAE6B99414A4}"/>
              </a:ext>
            </a:extLst>
          </p:cNvPr>
          <p:cNvSpPr/>
          <p:nvPr/>
        </p:nvSpPr>
        <p:spPr>
          <a:xfrm>
            <a:off x="3059832" y="2139702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工作回顾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D88CDC1B-D022-4F05-AF0B-667B57FE9889}"/>
              </a:ext>
            </a:extLst>
          </p:cNvPr>
          <p:cNvSpPr txBox="1"/>
          <p:nvPr/>
        </p:nvSpPr>
        <p:spPr>
          <a:xfrm>
            <a:off x="317591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AC1FDF9A-C7EC-4FEC-B7BA-8CCE132BE3EA}"/>
              </a:ext>
            </a:extLst>
          </p:cNvPr>
          <p:cNvSpPr txBox="1"/>
          <p:nvPr/>
        </p:nvSpPr>
        <p:spPr>
          <a:xfrm>
            <a:off x="461607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F5BC12E5-8D22-47FB-8F73-B0BC169B17E3}"/>
              </a:ext>
            </a:extLst>
          </p:cNvPr>
          <p:cNvSpPr txBox="1"/>
          <p:nvPr/>
        </p:nvSpPr>
        <p:spPr>
          <a:xfrm>
            <a:off x="317591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0795BE78-D429-4DB8-8134-4944B978D4E2}"/>
              </a:ext>
            </a:extLst>
          </p:cNvPr>
          <p:cNvSpPr txBox="1"/>
          <p:nvPr/>
        </p:nvSpPr>
        <p:spPr>
          <a:xfrm>
            <a:off x="461607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413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26" grpId="0"/>
      <p:bldP spid="27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3"/>
          <p:cNvSpPr>
            <a:spLocks noChangeArrowheads="1"/>
          </p:cNvSpPr>
          <p:nvPr/>
        </p:nvSpPr>
        <p:spPr bwMode="auto">
          <a:xfrm>
            <a:off x="1075608" y="1234680"/>
            <a:ext cx="2949971" cy="3059907"/>
          </a:xfrm>
          <a:prstGeom prst="ellips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dash"/>
            <a:bevel/>
            <a:headEnd/>
            <a:tailEnd/>
          </a:ln>
        </p:spPr>
        <p:txBody>
          <a:bodyPr lIns="60861" tIns="30431" rIns="60861" bIns="30431"/>
          <a:lstStyle/>
          <a:p>
            <a:endParaRPr lang="zh-CN" altLang="zh-CN" sz="1100" dirty="0"/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1501792" y="2661050"/>
            <a:ext cx="1119037" cy="1159669"/>
          </a:xfrm>
          <a:prstGeom prst="ellipse">
            <a:avLst/>
          </a:prstGeom>
          <a:solidFill>
            <a:srgbClr val="DCDADA"/>
          </a:solidFill>
          <a:ln w="9525">
            <a:noFill/>
            <a:bevel/>
            <a:headEnd/>
            <a:tailEnd/>
          </a:ln>
        </p:spPr>
        <p:txBody>
          <a:bodyPr lIns="60861" tIns="30431" rIns="60861" bIns="30431"/>
          <a:lstStyle/>
          <a:p>
            <a:endParaRPr lang="zh-CN" altLang="zh-CN" sz="1100" dirty="0"/>
          </a:p>
        </p:txBody>
      </p:sp>
      <p:sp>
        <p:nvSpPr>
          <p:cNvPr id="7" name="Oval 14"/>
          <p:cNvSpPr>
            <a:spLocks noChangeArrowheads="1"/>
          </p:cNvSpPr>
          <p:nvPr/>
        </p:nvSpPr>
        <p:spPr bwMode="auto">
          <a:xfrm>
            <a:off x="1595839" y="2758679"/>
            <a:ext cx="920230" cy="954881"/>
          </a:xfrm>
          <a:prstGeom prst="ellipse">
            <a:avLst/>
          </a:prstGeom>
          <a:solidFill>
            <a:schemeClr val="accent2"/>
          </a:solidFill>
          <a:ln w="9525">
            <a:noFill/>
            <a:bevel/>
            <a:headEnd/>
            <a:tailEnd/>
          </a:ln>
        </p:spPr>
        <p:txBody>
          <a:bodyPr lIns="60861" tIns="30431" rIns="60861" bIns="30431"/>
          <a:lstStyle/>
          <a:p>
            <a:endParaRPr lang="zh-CN" altLang="zh-CN" sz="1100" dirty="0"/>
          </a:p>
        </p:txBody>
      </p:sp>
      <p:sp>
        <p:nvSpPr>
          <p:cNvPr id="8" name="Oval 18"/>
          <p:cNvSpPr>
            <a:spLocks noChangeArrowheads="1"/>
          </p:cNvSpPr>
          <p:nvPr/>
        </p:nvSpPr>
        <p:spPr bwMode="auto">
          <a:xfrm>
            <a:off x="2613686" y="2470549"/>
            <a:ext cx="1119037" cy="1162050"/>
          </a:xfrm>
          <a:prstGeom prst="ellipse">
            <a:avLst/>
          </a:prstGeom>
          <a:solidFill>
            <a:srgbClr val="DCDADA"/>
          </a:solidFill>
          <a:ln w="9525">
            <a:noFill/>
            <a:bevel/>
            <a:headEnd/>
            <a:tailEnd/>
          </a:ln>
        </p:spPr>
        <p:txBody>
          <a:bodyPr lIns="60861" tIns="30431" rIns="60861" bIns="30431"/>
          <a:lstStyle/>
          <a:p>
            <a:endParaRPr lang="zh-CN" altLang="zh-CN" sz="1100" dirty="0"/>
          </a:p>
        </p:txBody>
      </p:sp>
      <p:sp>
        <p:nvSpPr>
          <p:cNvPr id="9" name="Oval 19"/>
          <p:cNvSpPr>
            <a:spLocks noChangeArrowheads="1"/>
          </p:cNvSpPr>
          <p:nvPr/>
        </p:nvSpPr>
        <p:spPr bwMode="auto">
          <a:xfrm>
            <a:off x="2707733" y="2568180"/>
            <a:ext cx="921420" cy="956072"/>
          </a:xfrm>
          <a:prstGeom prst="ellipse">
            <a:avLst/>
          </a:prstGeom>
          <a:solidFill>
            <a:schemeClr val="accent3"/>
          </a:solidFill>
          <a:ln w="9525">
            <a:noFill/>
            <a:bevel/>
            <a:headEnd/>
            <a:tailEnd/>
          </a:ln>
        </p:spPr>
        <p:txBody>
          <a:bodyPr lIns="60861" tIns="30431" rIns="60861" bIns="30431"/>
          <a:lstStyle/>
          <a:p>
            <a:endParaRPr lang="zh-CN" altLang="zh-CN" sz="1100" dirty="0"/>
          </a:p>
        </p:txBody>
      </p:sp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1869648" y="1590675"/>
            <a:ext cx="1117846" cy="1160860"/>
          </a:xfrm>
          <a:prstGeom prst="ellipse">
            <a:avLst/>
          </a:prstGeom>
          <a:solidFill>
            <a:srgbClr val="DCDADA"/>
          </a:solidFill>
          <a:ln w="9525">
            <a:noFill/>
            <a:bevel/>
            <a:headEnd/>
            <a:tailEnd/>
          </a:ln>
        </p:spPr>
        <p:txBody>
          <a:bodyPr lIns="60861" tIns="30431" rIns="60861" bIns="30431"/>
          <a:lstStyle/>
          <a:p>
            <a:endParaRPr lang="zh-CN" altLang="zh-CN" sz="1100" dirty="0"/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1963693" y="1687117"/>
            <a:ext cx="921420" cy="956072"/>
          </a:xfrm>
          <a:prstGeom prst="ellipse">
            <a:avLst/>
          </a:prstGeom>
          <a:solidFill>
            <a:schemeClr val="accent1"/>
          </a:solidFill>
          <a:ln w="9525">
            <a:noFill/>
            <a:bevel/>
            <a:headEnd/>
            <a:tailEnd/>
          </a:ln>
        </p:spPr>
        <p:txBody>
          <a:bodyPr lIns="60861" tIns="30431" rIns="60861" bIns="30431"/>
          <a:lstStyle/>
          <a:p>
            <a:endParaRPr lang="zh-CN" altLang="zh-CN" sz="1100" dirty="0"/>
          </a:p>
        </p:txBody>
      </p:sp>
      <p:sp>
        <p:nvSpPr>
          <p:cNvPr id="12" name="TextBox 10"/>
          <p:cNvSpPr>
            <a:spLocks noChangeArrowheads="1"/>
          </p:cNvSpPr>
          <p:nvPr/>
        </p:nvSpPr>
        <p:spPr bwMode="auto">
          <a:xfrm>
            <a:off x="4352957" y="1258491"/>
            <a:ext cx="1020493" cy="276833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0861" tIns="30431" rIns="60861" bIns="30431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标题文本一</a:t>
            </a:r>
            <a:endParaRPr lang="zh-CN" altLang="en-US" sz="1999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1"/>
          <p:cNvSpPr>
            <a:spLocks noChangeArrowheads="1"/>
          </p:cNvSpPr>
          <p:nvPr/>
        </p:nvSpPr>
        <p:spPr bwMode="auto">
          <a:xfrm>
            <a:off x="4352955" y="1512095"/>
            <a:ext cx="3252349" cy="80012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0861" tIns="30431" rIns="60861" bIns="30431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2"/>
          <p:cNvSpPr>
            <a:spLocks noChangeArrowheads="1"/>
          </p:cNvSpPr>
          <p:nvPr/>
        </p:nvSpPr>
        <p:spPr bwMode="auto">
          <a:xfrm>
            <a:off x="2125597" y="1921671"/>
            <a:ext cx="610708" cy="40003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0861" tIns="30431" rIns="60861" bIns="30431">
            <a:spAutoFit/>
          </a:bodyPr>
          <a:lstStyle/>
          <a:p>
            <a:pPr algn="ctr"/>
            <a:r>
              <a:rPr lang="zh-CN" altLang="en-US" sz="1100" b="1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en-US" sz="1100" b="1" dirty="0">
              <a:solidFill>
                <a:srgbClr val="F8F8F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1100" b="1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文本一</a:t>
            </a:r>
            <a:endParaRPr lang="zh-CN" altLang="en-US" sz="1799" dirty="0"/>
          </a:p>
        </p:txBody>
      </p:sp>
      <p:sp>
        <p:nvSpPr>
          <p:cNvPr id="15" name="TextBox 14"/>
          <p:cNvSpPr>
            <a:spLocks noChangeArrowheads="1"/>
          </p:cNvSpPr>
          <p:nvPr/>
        </p:nvSpPr>
        <p:spPr bwMode="auto">
          <a:xfrm>
            <a:off x="1735124" y="3021808"/>
            <a:ext cx="610708" cy="40003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0861" tIns="30431" rIns="60861" bIns="30431">
            <a:spAutoFit/>
          </a:bodyPr>
          <a:lstStyle/>
          <a:p>
            <a:pPr algn="ctr"/>
            <a:r>
              <a:rPr lang="zh-CN" altLang="en-US" sz="1100" b="1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en-US" sz="1100" b="1" dirty="0">
              <a:solidFill>
                <a:srgbClr val="F8F8F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1100" b="1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文本二</a:t>
            </a:r>
            <a:endParaRPr lang="zh-CN" altLang="en-US" sz="1799" dirty="0"/>
          </a:p>
        </p:txBody>
      </p:sp>
      <p:sp>
        <p:nvSpPr>
          <p:cNvPr id="16" name="TextBox 15"/>
          <p:cNvSpPr>
            <a:spLocks noChangeArrowheads="1"/>
          </p:cNvSpPr>
          <p:nvPr/>
        </p:nvSpPr>
        <p:spPr bwMode="auto">
          <a:xfrm>
            <a:off x="2886305" y="2787256"/>
            <a:ext cx="610709" cy="40003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0861" tIns="30431" rIns="60861" bIns="30431">
            <a:spAutoFit/>
          </a:bodyPr>
          <a:lstStyle/>
          <a:p>
            <a:pPr algn="ctr"/>
            <a:r>
              <a:rPr lang="zh-CN" altLang="en-US" sz="1100" b="1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en-US" sz="1100" b="1" dirty="0">
              <a:solidFill>
                <a:srgbClr val="F8F8F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1100" b="1" dirty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文本三</a:t>
            </a:r>
            <a:endParaRPr lang="zh-CN" altLang="en-US" sz="1799" dirty="0"/>
          </a:p>
        </p:txBody>
      </p:sp>
      <p:sp>
        <p:nvSpPr>
          <p:cNvPr id="17" name="TextBox 16"/>
          <p:cNvSpPr>
            <a:spLocks noChangeArrowheads="1"/>
          </p:cNvSpPr>
          <p:nvPr/>
        </p:nvSpPr>
        <p:spPr bwMode="auto">
          <a:xfrm>
            <a:off x="4352957" y="2339579"/>
            <a:ext cx="1020493" cy="276833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0861" tIns="30431" rIns="60861" bIns="30431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标题文本二</a:t>
            </a:r>
            <a:endParaRPr lang="zh-CN" altLang="en-US" sz="1999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>
            <a:spLocks noChangeArrowheads="1"/>
          </p:cNvSpPr>
          <p:nvPr/>
        </p:nvSpPr>
        <p:spPr bwMode="auto">
          <a:xfrm>
            <a:off x="4352955" y="2591992"/>
            <a:ext cx="3252349" cy="615454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0861" tIns="30431" rIns="60861" bIns="30431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>
            <a:spLocks noChangeArrowheads="1"/>
          </p:cNvSpPr>
          <p:nvPr/>
        </p:nvSpPr>
        <p:spPr bwMode="auto">
          <a:xfrm>
            <a:off x="4352957" y="3411142"/>
            <a:ext cx="1020493" cy="276833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0861" tIns="30431" rIns="60861" bIns="30431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标题文本三</a:t>
            </a:r>
            <a:endParaRPr lang="zh-CN" altLang="en-US" sz="1999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>
            <a:spLocks noChangeArrowheads="1"/>
          </p:cNvSpPr>
          <p:nvPr/>
        </p:nvSpPr>
        <p:spPr bwMode="auto">
          <a:xfrm>
            <a:off x="4352955" y="3663555"/>
            <a:ext cx="3252349" cy="615454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0861" tIns="30431" rIns="60861" bIns="30431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141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split orient="vert"/>
      </p:transition>
    </mc:Choice>
    <mc:Fallback xmlns="">
      <p:transition spd="slow" advClick="0" advTm="9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 bldLvl="0" autoUpdateAnimBg="0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6540" y="1235203"/>
            <a:ext cx="2852903" cy="174250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540" y="3013408"/>
            <a:ext cx="2852903" cy="12865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7425" y="3314216"/>
            <a:ext cx="2327664" cy="597087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63605" y="1235203"/>
            <a:ext cx="2852903" cy="174250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63605" y="3013408"/>
            <a:ext cx="2852903" cy="12865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24493" y="3340481"/>
            <a:ext cx="2327664" cy="597087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60671" y="1235203"/>
            <a:ext cx="2852903" cy="174250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60671" y="3013408"/>
            <a:ext cx="2852903" cy="12865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1560" y="3340481"/>
            <a:ext cx="2327664" cy="597087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63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104"/>
          <p:cNvSpPr>
            <a:spLocks noChangeArrowheads="1"/>
          </p:cNvSpPr>
          <p:nvPr/>
        </p:nvSpPr>
        <p:spPr bwMode="auto">
          <a:xfrm>
            <a:off x="4325972" y="3135932"/>
            <a:ext cx="814277" cy="896661"/>
          </a:xfrm>
          <a:custGeom>
            <a:avLst/>
            <a:gdLst>
              <a:gd name="T0" fmla="*/ 0 w 876"/>
              <a:gd name="T1" fmla="*/ 2147483647 h 952"/>
              <a:gd name="T2" fmla="*/ 0 w 876"/>
              <a:gd name="T3" fmla="*/ 2147483647 h 952"/>
              <a:gd name="T4" fmla="*/ 2147483647 w 876"/>
              <a:gd name="T5" fmla="*/ 2147483647 h 952"/>
              <a:gd name="T6" fmla="*/ 2147483647 w 876"/>
              <a:gd name="T7" fmla="*/ 0 h 952"/>
              <a:gd name="T8" fmla="*/ 2147483647 w 876"/>
              <a:gd name="T9" fmla="*/ 0 h 952"/>
              <a:gd name="T10" fmla="*/ 2147483647 w 876"/>
              <a:gd name="T11" fmla="*/ 2147483647 h 952"/>
              <a:gd name="T12" fmla="*/ 0 w 876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76"/>
              <a:gd name="T22" fmla="*/ 0 h 952"/>
              <a:gd name="T23" fmla="*/ 876 w 876"/>
              <a:gd name="T24" fmla="*/ 952 h 9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lIns="68550" tIns="34274" rIns="68550" bIns="34274"/>
          <a:lstStyle/>
          <a:p>
            <a:pPr>
              <a:defRPr/>
            </a:pPr>
            <a:endParaRPr lang="zh-CN" altLang="en-US" sz="1799"/>
          </a:p>
        </p:txBody>
      </p:sp>
      <p:sp>
        <p:nvSpPr>
          <p:cNvPr id="28675" name="Freeform 105"/>
          <p:cNvSpPr>
            <a:spLocks noChangeArrowheads="1"/>
          </p:cNvSpPr>
          <p:nvPr/>
        </p:nvSpPr>
        <p:spPr bwMode="auto">
          <a:xfrm>
            <a:off x="4325972" y="3135932"/>
            <a:ext cx="814277" cy="896661"/>
          </a:xfrm>
          <a:custGeom>
            <a:avLst/>
            <a:gdLst>
              <a:gd name="T0" fmla="*/ 0 w 876"/>
              <a:gd name="T1" fmla="*/ 2147483647 h 952"/>
              <a:gd name="T2" fmla="*/ 0 w 876"/>
              <a:gd name="T3" fmla="*/ 2147483647 h 952"/>
              <a:gd name="T4" fmla="*/ 2147483647 w 876"/>
              <a:gd name="T5" fmla="*/ 2147483647 h 952"/>
              <a:gd name="T6" fmla="*/ 2147483647 w 876"/>
              <a:gd name="T7" fmla="*/ 0 h 952"/>
              <a:gd name="T8" fmla="*/ 2147483647 w 876"/>
              <a:gd name="T9" fmla="*/ 0 h 952"/>
              <a:gd name="T10" fmla="*/ 2147483647 w 876"/>
              <a:gd name="T11" fmla="*/ 2147483647 h 952"/>
              <a:gd name="T12" fmla="*/ 0 w 876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76"/>
              <a:gd name="T22" fmla="*/ 0 h 952"/>
              <a:gd name="T23" fmla="*/ 876 w 876"/>
              <a:gd name="T24" fmla="*/ 952 h 9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lIns="68550" tIns="34274" rIns="68550" bIns="34274"/>
          <a:lstStyle/>
          <a:p>
            <a:endParaRPr lang="zh-CN" altLang="en-US" sz="1799"/>
          </a:p>
        </p:txBody>
      </p:sp>
      <p:sp>
        <p:nvSpPr>
          <p:cNvPr id="44" name="Freeform 106"/>
          <p:cNvSpPr>
            <a:spLocks noChangeArrowheads="1"/>
          </p:cNvSpPr>
          <p:nvPr/>
        </p:nvSpPr>
        <p:spPr bwMode="auto">
          <a:xfrm>
            <a:off x="3376774" y="3135932"/>
            <a:ext cx="817452" cy="896661"/>
          </a:xfrm>
          <a:custGeom>
            <a:avLst/>
            <a:gdLst>
              <a:gd name="T0" fmla="*/ 2147483647 w 878"/>
              <a:gd name="T1" fmla="*/ 2147483647 h 952"/>
              <a:gd name="T2" fmla="*/ 2147483647 w 878"/>
              <a:gd name="T3" fmla="*/ 2147483647 h 952"/>
              <a:gd name="T4" fmla="*/ 2147483647 w 878"/>
              <a:gd name="T5" fmla="*/ 0 h 952"/>
              <a:gd name="T6" fmla="*/ 2147483647 w 878"/>
              <a:gd name="T7" fmla="*/ 0 h 952"/>
              <a:gd name="T8" fmla="*/ 0 w 878"/>
              <a:gd name="T9" fmla="*/ 2147483647 h 952"/>
              <a:gd name="T10" fmla="*/ 2147483647 w 878"/>
              <a:gd name="T11" fmla="*/ 2147483647 h 952"/>
              <a:gd name="T12" fmla="*/ 2147483647 w 878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78"/>
              <a:gd name="T22" fmla="*/ 0 h 952"/>
              <a:gd name="T23" fmla="*/ 878 w 878"/>
              <a:gd name="T24" fmla="*/ 952 h 9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lIns="68550" tIns="34274" rIns="68550" bIns="34274"/>
          <a:lstStyle/>
          <a:p>
            <a:pPr>
              <a:defRPr/>
            </a:pPr>
            <a:endParaRPr lang="zh-CN" altLang="en-US" sz="1799"/>
          </a:p>
        </p:txBody>
      </p:sp>
      <p:sp>
        <p:nvSpPr>
          <p:cNvPr id="28677" name="Freeform 107"/>
          <p:cNvSpPr>
            <a:spLocks noChangeArrowheads="1"/>
          </p:cNvSpPr>
          <p:nvPr/>
        </p:nvSpPr>
        <p:spPr bwMode="auto">
          <a:xfrm>
            <a:off x="3376774" y="3135932"/>
            <a:ext cx="817452" cy="896661"/>
          </a:xfrm>
          <a:custGeom>
            <a:avLst/>
            <a:gdLst>
              <a:gd name="T0" fmla="*/ 2147483647 w 878"/>
              <a:gd name="T1" fmla="*/ 2147483647 h 952"/>
              <a:gd name="T2" fmla="*/ 2147483647 w 878"/>
              <a:gd name="T3" fmla="*/ 2147483647 h 952"/>
              <a:gd name="T4" fmla="*/ 2147483647 w 878"/>
              <a:gd name="T5" fmla="*/ 0 h 952"/>
              <a:gd name="T6" fmla="*/ 2147483647 w 878"/>
              <a:gd name="T7" fmla="*/ 0 h 952"/>
              <a:gd name="T8" fmla="*/ 0 w 878"/>
              <a:gd name="T9" fmla="*/ 2147483647 h 952"/>
              <a:gd name="T10" fmla="*/ 2147483647 w 878"/>
              <a:gd name="T11" fmla="*/ 2147483647 h 952"/>
              <a:gd name="T12" fmla="*/ 2147483647 w 878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78"/>
              <a:gd name="T22" fmla="*/ 0 h 952"/>
              <a:gd name="T23" fmla="*/ 878 w 878"/>
              <a:gd name="T24" fmla="*/ 952 h 9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lIns="68550" tIns="34274" rIns="68550" bIns="34274"/>
          <a:lstStyle/>
          <a:p>
            <a:endParaRPr lang="zh-CN" altLang="en-US" sz="1799"/>
          </a:p>
        </p:txBody>
      </p:sp>
      <p:sp>
        <p:nvSpPr>
          <p:cNvPr id="46" name="Freeform 108"/>
          <p:cNvSpPr>
            <a:spLocks noChangeArrowheads="1"/>
          </p:cNvSpPr>
          <p:nvPr/>
        </p:nvSpPr>
        <p:spPr bwMode="auto">
          <a:xfrm>
            <a:off x="4259306" y="1285480"/>
            <a:ext cx="1425383" cy="1699688"/>
          </a:xfrm>
          <a:custGeom>
            <a:avLst/>
            <a:gdLst>
              <a:gd name="T0" fmla="*/ 2147483647 w 1534"/>
              <a:gd name="T1" fmla="*/ 2147483647 h 1804"/>
              <a:gd name="T2" fmla="*/ 0 w 1534"/>
              <a:gd name="T3" fmla="*/ 0 h 1804"/>
              <a:gd name="T4" fmla="*/ 0 w 1534"/>
              <a:gd name="T5" fmla="*/ 2147483647 h 1804"/>
              <a:gd name="T6" fmla="*/ 2147483647 w 1534"/>
              <a:gd name="T7" fmla="*/ 2147483647 h 1804"/>
              <a:gd name="T8" fmla="*/ 2147483647 w 1534"/>
              <a:gd name="T9" fmla="*/ 2147483647 h 1804"/>
              <a:gd name="T10" fmla="*/ 2147483647 w 1534"/>
              <a:gd name="T11" fmla="*/ 2147483647 h 1804"/>
              <a:gd name="T12" fmla="*/ 2147483647 w 1534"/>
              <a:gd name="T13" fmla="*/ 2147483647 h 1804"/>
              <a:gd name="T14" fmla="*/ 2147483647 w 1534"/>
              <a:gd name="T15" fmla="*/ 2147483647 h 1804"/>
              <a:gd name="T16" fmla="*/ 2147483647 w 1534"/>
              <a:gd name="T17" fmla="*/ 2147483647 h 1804"/>
              <a:gd name="T18" fmla="*/ 2147483647 w 1534"/>
              <a:gd name="T19" fmla="*/ 2147483647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34"/>
              <a:gd name="T31" fmla="*/ 0 h 1804"/>
              <a:gd name="T32" fmla="*/ 1534 w 1534"/>
              <a:gd name="T33" fmla="*/ 1804 h 180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34" h="1804">
                <a:moveTo>
                  <a:pt x="474" y="962"/>
                </a:moveTo>
                <a:lnTo>
                  <a:pt x="0" y="0"/>
                </a:lnTo>
                <a:lnTo>
                  <a:pt x="0" y="700"/>
                </a:lnTo>
                <a:lnTo>
                  <a:pt x="246" y="1200"/>
                </a:lnTo>
                <a:lnTo>
                  <a:pt x="798" y="1280"/>
                </a:lnTo>
                <a:lnTo>
                  <a:pt x="400" y="1670"/>
                </a:lnTo>
                <a:lnTo>
                  <a:pt x="422" y="1804"/>
                </a:lnTo>
                <a:lnTo>
                  <a:pt x="826" y="1804"/>
                </a:lnTo>
                <a:lnTo>
                  <a:pt x="1534" y="1116"/>
                </a:lnTo>
                <a:lnTo>
                  <a:pt x="474" y="96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68550" tIns="34274" rIns="68550" bIns="34274"/>
          <a:lstStyle/>
          <a:p>
            <a:endParaRPr lang="zh-CN" altLang="en-US" sz="1799"/>
          </a:p>
        </p:txBody>
      </p:sp>
      <p:sp>
        <p:nvSpPr>
          <p:cNvPr id="47" name="Freeform 109"/>
          <p:cNvSpPr>
            <a:spLocks noChangeArrowheads="1"/>
          </p:cNvSpPr>
          <p:nvPr/>
        </p:nvSpPr>
        <p:spPr bwMode="auto">
          <a:xfrm>
            <a:off x="2833923" y="1285480"/>
            <a:ext cx="1425383" cy="1699688"/>
          </a:xfrm>
          <a:custGeom>
            <a:avLst/>
            <a:gdLst>
              <a:gd name="T0" fmla="*/ 2147483647 w 1534"/>
              <a:gd name="T1" fmla="*/ 2147483647 h 1804"/>
              <a:gd name="T2" fmla="*/ 0 w 1534"/>
              <a:gd name="T3" fmla="*/ 2147483647 h 1804"/>
              <a:gd name="T4" fmla="*/ 2147483647 w 1534"/>
              <a:gd name="T5" fmla="*/ 2147483647 h 1804"/>
              <a:gd name="T6" fmla="*/ 2147483647 w 1534"/>
              <a:gd name="T7" fmla="*/ 2147483647 h 1804"/>
              <a:gd name="T8" fmla="*/ 2147483647 w 1534"/>
              <a:gd name="T9" fmla="*/ 2147483647 h 1804"/>
              <a:gd name="T10" fmla="*/ 2147483647 w 1534"/>
              <a:gd name="T11" fmla="*/ 2147483647 h 1804"/>
              <a:gd name="T12" fmla="*/ 2147483647 w 1534"/>
              <a:gd name="T13" fmla="*/ 2147483647 h 1804"/>
              <a:gd name="T14" fmla="*/ 2147483647 w 1534"/>
              <a:gd name="T15" fmla="*/ 2147483647 h 1804"/>
              <a:gd name="T16" fmla="*/ 2147483647 w 1534"/>
              <a:gd name="T17" fmla="*/ 0 h 1804"/>
              <a:gd name="T18" fmla="*/ 2147483647 w 1534"/>
              <a:gd name="T19" fmla="*/ 2147483647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34"/>
              <a:gd name="T31" fmla="*/ 0 h 1804"/>
              <a:gd name="T32" fmla="*/ 1534 w 1534"/>
              <a:gd name="T33" fmla="*/ 1804 h 180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34" h="1804">
                <a:moveTo>
                  <a:pt x="1060" y="962"/>
                </a:moveTo>
                <a:lnTo>
                  <a:pt x="0" y="1116"/>
                </a:lnTo>
                <a:lnTo>
                  <a:pt x="708" y="1804"/>
                </a:lnTo>
                <a:lnTo>
                  <a:pt x="1112" y="1804"/>
                </a:lnTo>
                <a:lnTo>
                  <a:pt x="1136" y="1670"/>
                </a:lnTo>
                <a:lnTo>
                  <a:pt x="736" y="1280"/>
                </a:lnTo>
                <a:lnTo>
                  <a:pt x="1288" y="1200"/>
                </a:lnTo>
                <a:lnTo>
                  <a:pt x="1534" y="700"/>
                </a:lnTo>
                <a:lnTo>
                  <a:pt x="1534" y="0"/>
                </a:lnTo>
                <a:lnTo>
                  <a:pt x="1060" y="962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68550" tIns="34274" rIns="68550" bIns="34274"/>
          <a:lstStyle/>
          <a:p>
            <a:endParaRPr lang="zh-CN" altLang="en-US" sz="1799"/>
          </a:p>
        </p:txBody>
      </p:sp>
      <p:sp>
        <p:nvSpPr>
          <p:cNvPr id="48" name="矩形 1"/>
          <p:cNvSpPr>
            <a:spLocks noChangeArrowheads="1"/>
          </p:cNvSpPr>
          <p:nvPr/>
        </p:nvSpPr>
        <p:spPr bwMode="auto">
          <a:xfrm>
            <a:off x="6019605" y="1410854"/>
            <a:ext cx="1626969" cy="98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773" tIns="32386" rIns="64773" bIns="32386">
            <a:spAutoFit/>
          </a:bodyPr>
          <a:lstStyle/>
          <a:p>
            <a:pPr algn="just" defTabSz="912539">
              <a:lnSpc>
                <a:spcPct val="150000"/>
              </a:lnSpc>
            </a:pPr>
            <a:r>
              <a:rPr lang="zh-CN" altLang="en-US" sz="1400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此处添加标题内容</a:t>
            </a:r>
            <a:endParaRPr lang="en-US" altLang="zh-CN" sz="1400" b="1" dirty="0">
              <a:solidFill>
                <a:srgbClr val="59595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2539">
              <a:lnSpc>
                <a:spcPct val="150000"/>
              </a:lnSpc>
            </a:pPr>
            <a:endParaRPr lang="zh-CN" altLang="en-US" sz="1000" dirty="0">
              <a:solidFill>
                <a:srgbClr val="59595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9" name="任意多边形 22"/>
          <p:cNvSpPr>
            <a:spLocks/>
          </p:cNvSpPr>
          <p:nvPr/>
        </p:nvSpPr>
        <p:spPr bwMode="auto">
          <a:xfrm flipH="1">
            <a:off x="1237114" y="1672710"/>
            <a:ext cx="2582514" cy="588781"/>
          </a:xfrm>
          <a:custGeom>
            <a:avLst/>
            <a:gdLst>
              <a:gd name="T0" fmla="*/ 0 w 2896333"/>
              <a:gd name="T1" fmla="*/ 665682 h 581025"/>
              <a:gd name="T2" fmla="*/ 267324 w 2896333"/>
              <a:gd name="T3" fmla="*/ 0 h 581025"/>
              <a:gd name="T4" fmla="*/ 2322490 w 2896333"/>
              <a:gd name="T5" fmla="*/ 0 h 581025"/>
              <a:gd name="T6" fmla="*/ 0 60000 65536"/>
              <a:gd name="T7" fmla="*/ 0 60000 65536"/>
              <a:gd name="T8" fmla="*/ 0 60000 65536"/>
              <a:gd name="T9" fmla="*/ 0 w 2896333"/>
              <a:gd name="T10" fmla="*/ 0 h 581025"/>
              <a:gd name="T11" fmla="*/ 2896333 w 2896333"/>
              <a:gd name="T12" fmla="*/ 581025 h 5810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96333" h="581025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dash"/>
            <a:miter lim="800000"/>
            <a:headEnd type="oval" w="med" len="med"/>
            <a:tailEnd/>
          </a:ln>
        </p:spPr>
        <p:txBody>
          <a:bodyPr lIns="68550" tIns="34274" rIns="68550" bIns="34274" anchor="ctr"/>
          <a:lstStyle/>
          <a:p>
            <a:endParaRPr lang="zh-CN" altLang="en-US" sz="1799"/>
          </a:p>
        </p:txBody>
      </p:sp>
      <p:sp>
        <p:nvSpPr>
          <p:cNvPr id="50" name="矩形 1"/>
          <p:cNvSpPr>
            <a:spLocks noChangeArrowheads="1"/>
          </p:cNvSpPr>
          <p:nvPr/>
        </p:nvSpPr>
        <p:spPr bwMode="auto">
          <a:xfrm>
            <a:off x="1549809" y="1412439"/>
            <a:ext cx="1628555" cy="98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773" tIns="32386" rIns="64773" bIns="32386">
            <a:spAutoFit/>
          </a:bodyPr>
          <a:lstStyle/>
          <a:p>
            <a:pPr algn="just" defTabSz="912539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此处添加标题内容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2539">
              <a:lnSpc>
                <a:spcPct val="150000"/>
              </a:lnSpc>
              <a:defRPr/>
            </a:pPr>
            <a:endParaRPr lang="zh-CN" altLang="en-US" sz="1000" dirty="0">
              <a:solidFill>
                <a:srgbClr val="59595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1" name="任意多边形 24"/>
          <p:cNvSpPr>
            <a:spLocks/>
          </p:cNvSpPr>
          <p:nvPr/>
        </p:nvSpPr>
        <p:spPr bwMode="auto">
          <a:xfrm flipH="1">
            <a:off x="1246637" y="3131173"/>
            <a:ext cx="2295216" cy="591954"/>
          </a:xfrm>
          <a:custGeom>
            <a:avLst/>
            <a:gdLst>
              <a:gd name="T0" fmla="*/ 0 w 2528430"/>
              <a:gd name="T1" fmla="*/ 665820 h 587027"/>
              <a:gd name="T2" fmla="*/ 282310 w 2528430"/>
              <a:gd name="T3" fmla="*/ 6808 h 587027"/>
              <a:gd name="T4" fmla="*/ 2141139 w 2528430"/>
              <a:gd name="T5" fmla="*/ 0 h 587027"/>
              <a:gd name="T6" fmla="*/ 0 60000 65536"/>
              <a:gd name="T7" fmla="*/ 0 60000 65536"/>
              <a:gd name="T8" fmla="*/ 0 60000 65536"/>
              <a:gd name="T9" fmla="*/ 0 w 2528430"/>
              <a:gd name="T10" fmla="*/ 0 h 587027"/>
              <a:gd name="T11" fmla="*/ 2528430 w 2528430"/>
              <a:gd name="T12" fmla="*/ 587027 h 5870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28430" h="587027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dash"/>
            <a:miter lim="800000"/>
            <a:headEnd type="oval" w="med" len="med"/>
            <a:tailEnd/>
          </a:ln>
        </p:spPr>
        <p:txBody>
          <a:bodyPr lIns="68550" tIns="34274" rIns="68550" bIns="34274" anchor="ctr"/>
          <a:lstStyle/>
          <a:p>
            <a:endParaRPr lang="zh-CN" altLang="en-US" sz="1799"/>
          </a:p>
        </p:txBody>
      </p:sp>
      <p:sp>
        <p:nvSpPr>
          <p:cNvPr id="89" name="矩形 1"/>
          <p:cNvSpPr>
            <a:spLocks noChangeArrowheads="1"/>
          </p:cNvSpPr>
          <p:nvPr/>
        </p:nvSpPr>
        <p:spPr bwMode="auto">
          <a:xfrm>
            <a:off x="1540284" y="2855033"/>
            <a:ext cx="1626969" cy="75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773" tIns="32386" rIns="64773" bIns="32386">
            <a:spAutoFit/>
          </a:bodyPr>
          <a:lstStyle/>
          <a:p>
            <a:pPr algn="just" defTabSz="912539">
              <a:lnSpc>
                <a:spcPct val="150000"/>
              </a:lnSpc>
            </a:pPr>
            <a:r>
              <a:rPr lang="zh-CN" altLang="en-US" sz="1400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此处添加标题内容</a:t>
            </a:r>
            <a:endParaRPr lang="en-US" altLang="zh-CN" sz="1400" b="1" dirty="0">
              <a:solidFill>
                <a:srgbClr val="59595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1"/>
          <p:cNvSpPr>
            <a:spLocks noChangeArrowheads="1"/>
          </p:cNvSpPr>
          <p:nvPr/>
        </p:nvSpPr>
        <p:spPr bwMode="auto">
          <a:xfrm>
            <a:off x="6038653" y="2848685"/>
            <a:ext cx="1628555" cy="98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773" tIns="32386" rIns="64773" bIns="32386">
            <a:spAutoFit/>
          </a:bodyPr>
          <a:lstStyle/>
          <a:p>
            <a:pPr algn="just" defTabSz="912539">
              <a:lnSpc>
                <a:spcPct val="150000"/>
              </a:lnSpc>
            </a:pPr>
            <a:r>
              <a:rPr lang="zh-CN" altLang="en-US" sz="1400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此处添加标题内容</a:t>
            </a:r>
            <a:endParaRPr lang="en-US" altLang="zh-CN" sz="1400" b="1" dirty="0">
              <a:solidFill>
                <a:srgbClr val="59595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2539">
              <a:lnSpc>
                <a:spcPct val="150000"/>
              </a:lnSpc>
            </a:pPr>
            <a:endParaRPr lang="zh-CN" altLang="en-US" sz="1000" dirty="0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91" name="任意多边形 27"/>
          <p:cNvSpPr>
            <a:spLocks/>
          </p:cNvSpPr>
          <p:nvPr/>
        </p:nvSpPr>
        <p:spPr bwMode="auto">
          <a:xfrm>
            <a:off x="4870410" y="1682232"/>
            <a:ext cx="2582515" cy="588781"/>
          </a:xfrm>
          <a:custGeom>
            <a:avLst/>
            <a:gdLst>
              <a:gd name="T0" fmla="*/ 0 w 2896333"/>
              <a:gd name="T1" fmla="*/ 665682 h 581025"/>
              <a:gd name="T2" fmla="*/ 267324 w 2896333"/>
              <a:gd name="T3" fmla="*/ 0 h 581025"/>
              <a:gd name="T4" fmla="*/ 2322490 w 2896333"/>
              <a:gd name="T5" fmla="*/ 0 h 581025"/>
              <a:gd name="T6" fmla="*/ 0 60000 65536"/>
              <a:gd name="T7" fmla="*/ 0 60000 65536"/>
              <a:gd name="T8" fmla="*/ 0 60000 65536"/>
              <a:gd name="T9" fmla="*/ 0 w 2896333"/>
              <a:gd name="T10" fmla="*/ 0 h 581025"/>
              <a:gd name="T11" fmla="*/ 2896333 w 2896333"/>
              <a:gd name="T12" fmla="*/ 581025 h 5810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96333" h="581025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dash"/>
            <a:miter lim="800000"/>
            <a:headEnd type="oval" w="med" len="med"/>
            <a:tailEnd/>
          </a:ln>
        </p:spPr>
        <p:txBody>
          <a:bodyPr lIns="68550" tIns="34274" rIns="68550" bIns="34274" anchor="ctr"/>
          <a:lstStyle/>
          <a:p>
            <a:endParaRPr lang="zh-CN" altLang="en-US" sz="1799"/>
          </a:p>
        </p:txBody>
      </p:sp>
      <p:sp>
        <p:nvSpPr>
          <p:cNvPr id="92" name="任意多边形 28"/>
          <p:cNvSpPr>
            <a:spLocks/>
          </p:cNvSpPr>
          <p:nvPr/>
        </p:nvSpPr>
        <p:spPr bwMode="auto">
          <a:xfrm>
            <a:off x="4911680" y="3131173"/>
            <a:ext cx="2560293" cy="591954"/>
          </a:xfrm>
          <a:custGeom>
            <a:avLst/>
            <a:gdLst>
              <a:gd name="T0" fmla="*/ 0 w 2528430"/>
              <a:gd name="T1" fmla="*/ 665820 h 587027"/>
              <a:gd name="T2" fmla="*/ 391473 w 2528430"/>
              <a:gd name="T3" fmla="*/ 6808 h 587027"/>
              <a:gd name="T4" fmla="*/ 2969058 w 2528430"/>
              <a:gd name="T5" fmla="*/ 0 h 587027"/>
              <a:gd name="T6" fmla="*/ 0 60000 65536"/>
              <a:gd name="T7" fmla="*/ 0 60000 65536"/>
              <a:gd name="T8" fmla="*/ 0 60000 65536"/>
              <a:gd name="T9" fmla="*/ 0 w 2528430"/>
              <a:gd name="T10" fmla="*/ 0 h 587027"/>
              <a:gd name="T11" fmla="*/ 2528430 w 2528430"/>
              <a:gd name="T12" fmla="*/ 587027 h 5870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28430" h="587027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dash"/>
            <a:miter lim="800000"/>
            <a:headEnd type="oval" w="med" len="med"/>
            <a:tailEnd/>
          </a:ln>
        </p:spPr>
        <p:txBody>
          <a:bodyPr lIns="68550" tIns="34274" rIns="68550" bIns="34274" anchor="ctr"/>
          <a:lstStyle/>
          <a:p>
            <a:endParaRPr lang="zh-CN" altLang="en-US" sz="1799"/>
          </a:p>
        </p:txBody>
      </p:sp>
      <p:sp>
        <p:nvSpPr>
          <p:cNvPr id="93" name="Oval 54"/>
          <p:cNvSpPr>
            <a:spLocks noChangeArrowheads="1"/>
          </p:cNvSpPr>
          <p:nvPr/>
        </p:nvSpPr>
        <p:spPr bwMode="auto">
          <a:xfrm>
            <a:off x="3779946" y="2226577"/>
            <a:ext cx="77777" cy="79351"/>
          </a:xfrm>
          <a:prstGeom prst="ellipse">
            <a:avLst/>
          </a:prstGeom>
          <a:gradFill rotWithShape="1">
            <a:gsLst>
              <a:gs pos="0">
                <a:srgbClr val="BBBBBB"/>
              </a:gs>
              <a:gs pos="34999">
                <a:srgbClr val="CFCFCF"/>
              </a:gs>
              <a:gs pos="100000">
                <a:srgbClr val="EDEDE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lIns="64773" tIns="32386" rIns="64773" bIns="32386"/>
          <a:lstStyle/>
          <a:p>
            <a:pPr defTabSz="912539"/>
            <a:endParaRPr lang="zh-CN" altLang="zh-CN" sz="1799">
              <a:solidFill>
                <a:srgbClr val="000000"/>
              </a:solidFill>
              <a:latin typeface="宋体" pitchFamily="2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94" name="Oval 54"/>
          <p:cNvSpPr>
            <a:spLocks noChangeArrowheads="1"/>
          </p:cNvSpPr>
          <p:nvPr/>
        </p:nvSpPr>
        <p:spPr bwMode="auto">
          <a:xfrm>
            <a:off x="4824380" y="2232925"/>
            <a:ext cx="77777" cy="77763"/>
          </a:xfrm>
          <a:prstGeom prst="ellipse">
            <a:avLst/>
          </a:prstGeom>
          <a:gradFill rotWithShape="1">
            <a:gsLst>
              <a:gs pos="0">
                <a:srgbClr val="BBBBBB"/>
              </a:gs>
              <a:gs pos="34999">
                <a:srgbClr val="CFCFCF"/>
              </a:gs>
              <a:gs pos="100000">
                <a:srgbClr val="EDEDE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lIns="64773" tIns="32386" rIns="64773" bIns="32386"/>
          <a:lstStyle/>
          <a:p>
            <a:pPr defTabSz="912539"/>
            <a:endParaRPr lang="zh-CN" altLang="zh-CN" sz="1799">
              <a:solidFill>
                <a:srgbClr val="000000"/>
              </a:solidFill>
              <a:latin typeface="宋体" pitchFamily="2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95" name="Oval 54"/>
          <p:cNvSpPr>
            <a:spLocks noChangeArrowheads="1"/>
          </p:cNvSpPr>
          <p:nvPr/>
        </p:nvSpPr>
        <p:spPr bwMode="auto">
          <a:xfrm>
            <a:off x="4870410" y="3683452"/>
            <a:ext cx="77778" cy="79351"/>
          </a:xfrm>
          <a:prstGeom prst="ellipse">
            <a:avLst/>
          </a:prstGeom>
          <a:gradFill rotWithShape="1">
            <a:gsLst>
              <a:gs pos="0">
                <a:srgbClr val="BBBBBB"/>
              </a:gs>
              <a:gs pos="34999">
                <a:srgbClr val="CFCFCF"/>
              </a:gs>
              <a:gs pos="100000">
                <a:srgbClr val="EDEDE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lIns="64773" tIns="32386" rIns="64773" bIns="32386"/>
          <a:lstStyle/>
          <a:p>
            <a:pPr defTabSz="912539"/>
            <a:endParaRPr lang="zh-CN" altLang="zh-CN" sz="1799">
              <a:solidFill>
                <a:srgbClr val="000000"/>
              </a:solidFill>
              <a:latin typeface="宋体" pitchFamily="2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96" name="Oval 54"/>
          <p:cNvSpPr>
            <a:spLocks noChangeArrowheads="1"/>
          </p:cNvSpPr>
          <p:nvPr/>
        </p:nvSpPr>
        <p:spPr bwMode="auto">
          <a:xfrm>
            <a:off x="3511693" y="3683452"/>
            <a:ext cx="77778" cy="79351"/>
          </a:xfrm>
          <a:prstGeom prst="ellipse">
            <a:avLst/>
          </a:prstGeom>
          <a:gradFill rotWithShape="1">
            <a:gsLst>
              <a:gs pos="0">
                <a:srgbClr val="BBBBBB"/>
              </a:gs>
              <a:gs pos="34999">
                <a:srgbClr val="CFCFCF"/>
              </a:gs>
              <a:gs pos="100000">
                <a:srgbClr val="EDEDE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lIns="64773" tIns="32386" rIns="64773" bIns="32386"/>
          <a:lstStyle/>
          <a:p>
            <a:pPr defTabSz="912539"/>
            <a:endParaRPr lang="zh-CN" altLang="zh-CN" sz="1799">
              <a:solidFill>
                <a:srgbClr val="000000"/>
              </a:solidFill>
              <a:latin typeface="宋体" pitchFamily="2" charset="-122"/>
              <a:ea typeface="微软雅黑" pitchFamily="34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039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/>
      <p:bldP spid="49" grpId="0" animBg="1"/>
      <p:bldP spid="50" grpId="0"/>
      <p:bldP spid="51" grpId="0" animBg="1"/>
      <p:bldP spid="89" grpId="0"/>
      <p:bldP spid="90" grpId="0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"/>
          <p:cNvSpPr>
            <a:spLocks noChangeArrowheads="1"/>
          </p:cNvSpPr>
          <p:nvPr/>
        </p:nvSpPr>
        <p:spPr bwMode="auto">
          <a:xfrm>
            <a:off x="5547360" y="990055"/>
            <a:ext cx="3003147" cy="400198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4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" name="品 1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668936" y="990055"/>
            <a:ext cx="4767883" cy="2310468"/>
            <a:chOff x="0" y="0"/>
            <a:chExt cx="12192000" cy="630377"/>
          </a:xfrm>
          <a:solidFill>
            <a:srgbClr val="01B0F1"/>
          </a:solidFill>
        </p:grpSpPr>
        <p:sp>
          <p:nvSpPr>
            <p:cNvPr id="7" name="品 2"/>
            <p:cNvSpPr>
              <a:spLocks noChangeArrowheads="1"/>
            </p:cNvSpPr>
            <p:nvPr/>
          </p:nvSpPr>
          <p:spPr bwMode="auto">
            <a:xfrm>
              <a:off x="0" y="28562"/>
              <a:ext cx="12192000" cy="6018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出品 3"/>
            <p:cNvSpPr>
              <a:spLocks noChangeArrowheads="1"/>
            </p:cNvSpPr>
            <p:nvPr/>
          </p:nvSpPr>
          <p:spPr bwMode="auto">
            <a:xfrm>
              <a:off x="0" y="0"/>
              <a:ext cx="12192000" cy="285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0" name="1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59436" y="1995900"/>
            <a:ext cx="4378498" cy="101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9"/>
          <p:cNvSpPr>
            <a:spLocks noChangeArrowheads="1"/>
          </p:cNvSpPr>
          <p:nvPr/>
        </p:nvSpPr>
        <p:spPr bwMode="auto">
          <a:xfrm>
            <a:off x="677301" y="3385619"/>
            <a:ext cx="4767883" cy="1583774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4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59436" y="1419771"/>
            <a:ext cx="3524709" cy="43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5" rIns="68571" bIns="3428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这里输入简单的文字概述</a:t>
            </a:r>
            <a:endParaRPr lang="zh-CN" altLang="en-US" sz="2400" b="1" dirty="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969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 autoUpdateAnimBg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EB31E07-D3DC-473C-8555-C110308E9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5A2370-7497-4283-860B-D6B086F20518}"/>
              </a:ext>
            </a:extLst>
          </p:cNvPr>
          <p:cNvSpPr/>
          <p:nvPr/>
        </p:nvSpPr>
        <p:spPr>
          <a:xfrm>
            <a:off x="2090057" y="1023039"/>
            <a:ext cx="4870269" cy="27638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280DAA8-2F11-49E9-A00A-F16A451B5859}"/>
              </a:ext>
            </a:extLst>
          </p:cNvPr>
          <p:cNvGrpSpPr/>
          <p:nvPr/>
        </p:nvGrpSpPr>
        <p:grpSpPr>
          <a:xfrm>
            <a:off x="2050052" y="1023039"/>
            <a:ext cx="1164771" cy="2772847"/>
            <a:chOff x="2675346" y="827314"/>
            <a:chExt cx="1553028" cy="3697129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044240E-B95E-4AD7-9A06-D5BE50EF2EA4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B0A2324-FAEC-48F6-A577-037169CDB2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3F488C-EFD3-408B-A86E-A1B34C769D18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6C0B7AA-0438-40E7-9A0A-0B29344F063D}"/>
              </a:ext>
            </a:extLst>
          </p:cNvPr>
          <p:cNvGrpSpPr/>
          <p:nvPr/>
        </p:nvGrpSpPr>
        <p:grpSpPr>
          <a:xfrm flipH="1">
            <a:off x="5835560" y="1023039"/>
            <a:ext cx="1164771" cy="2772847"/>
            <a:chOff x="2675346" y="827314"/>
            <a:chExt cx="1553028" cy="3697129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C26D80D-82DA-489A-BC09-7F74BEBA4BB2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2712553-78B5-44C8-8638-91D95CABCF5F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E42E1C1-129F-4865-8E92-5F6391140004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C2FFF4C-49C0-48E9-A6C6-CAE6B99414A4}"/>
              </a:ext>
            </a:extLst>
          </p:cNvPr>
          <p:cNvSpPr/>
          <p:nvPr/>
        </p:nvSpPr>
        <p:spPr>
          <a:xfrm>
            <a:off x="3059832" y="2139702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自我评价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D88CDC1B-D022-4F05-AF0B-667B57FE9889}"/>
              </a:ext>
            </a:extLst>
          </p:cNvPr>
          <p:cNvSpPr txBox="1"/>
          <p:nvPr/>
        </p:nvSpPr>
        <p:spPr>
          <a:xfrm>
            <a:off x="317591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AC1FDF9A-C7EC-4FEC-B7BA-8CCE132BE3EA}"/>
              </a:ext>
            </a:extLst>
          </p:cNvPr>
          <p:cNvSpPr txBox="1"/>
          <p:nvPr/>
        </p:nvSpPr>
        <p:spPr>
          <a:xfrm>
            <a:off x="461607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F5BC12E5-8D22-47FB-8F73-B0BC169B17E3}"/>
              </a:ext>
            </a:extLst>
          </p:cNvPr>
          <p:cNvSpPr txBox="1"/>
          <p:nvPr/>
        </p:nvSpPr>
        <p:spPr>
          <a:xfrm>
            <a:off x="317591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0795BE78-D429-4DB8-8134-4944B978D4E2}"/>
              </a:ext>
            </a:extLst>
          </p:cNvPr>
          <p:cNvSpPr txBox="1"/>
          <p:nvPr/>
        </p:nvSpPr>
        <p:spPr>
          <a:xfrm>
            <a:off x="461607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367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wipe/>
      </p:transition>
    </mc:Choice>
    <mc:Fallback xmlns="">
      <p:transition spd="slow" advClick="0" advTm="6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26" grpId="0"/>
      <p:bldP spid="27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ne 6"/>
          <p:cNvSpPr>
            <a:spLocks noChangeShapeType="1"/>
          </p:cNvSpPr>
          <p:nvPr/>
        </p:nvSpPr>
        <p:spPr bwMode="auto">
          <a:xfrm>
            <a:off x="1591879" y="1583569"/>
            <a:ext cx="3672976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>
            <a:off x="1591879" y="1933984"/>
            <a:ext cx="3672976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49" name="Line 8"/>
          <p:cNvSpPr>
            <a:spLocks noChangeShapeType="1"/>
          </p:cNvSpPr>
          <p:nvPr/>
        </p:nvSpPr>
        <p:spPr bwMode="auto">
          <a:xfrm>
            <a:off x="1591879" y="2276158"/>
            <a:ext cx="3672976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50" name="Line 9"/>
          <p:cNvSpPr>
            <a:spLocks noChangeShapeType="1"/>
          </p:cNvSpPr>
          <p:nvPr/>
        </p:nvSpPr>
        <p:spPr bwMode="auto">
          <a:xfrm>
            <a:off x="1591879" y="2626576"/>
            <a:ext cx="3672976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1591879" y="2976993"/>
            <a:ext cx="3672976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1591879" y="3327411"/>
            <a:ext cx="3672976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1591879" y="3637272"/>
            <a:ext cx="3672976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>
            <a:off x="1591879" y="3987690"/>
            <a:ext cx="3672976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55" name="TextBox 54"/>
          <p:cNvSpPr txBox="1"/>
          <p:nvPr/>
        </p:nvSpPr>
        <p:spPr>
          <a:xfrm>
            <a:off x="1387199" y="3842879"/>
            <a:ext cx="158054" cy="176461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03671" y="3494818"/>
            <a:ext cx="260615" cy="176461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03671" y="3146755"/>
            <a:ext cx="260615" cy="176461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03671" y="2798693"/>
            <a:ext cx="260615" cy="176461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300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03671" y="2450630"/>
            <a:ext cx="260615" cy="176461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400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203671" y="2102567"/>
            <a:ext cx="260615" cy="176461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500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03671" y="1754505"/>
            <a:ext cx="260615" cy="176461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600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03671" y="1406443"/>
            <a:ext cx="260615" cy="176461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700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61140" y="4028975"/>
            <a:ext cx="311949" cy="176515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203087" y="4028975"/>
            <a:ext cx="311949" cy="176515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07936" y="4028975"/>
            <a:ext cx="311949" cy="176515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83413" y="2145038"/>
            <a:ext cx="2530630" cy="607386"/>
          </a:xfrm>
          <a:prstGeom prst="rect">
            <a:avLst/>
          </a:prstGeom>
          <a:noFill/>
        </p:spPr>
        <p:txBody>
          <a:bodyPr wrap="square" lIns="52871" tIns="26436" rIns="52871" bIns="26436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83415" y="1821121"/>
            <a:ext cx="1026921" cy="323065"/>
          </a:xfrm>
          <a:prstGeom prst="rect">
            <a:avLst/>
          </a:prstGeom>
          <a:noFill/>
        </p:spPr>
        <p:txBody>
          <a:bodyPr wrap="square" lIns="52871" tIns="0" rIns="5287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678792" y="2745175"/>
            <a:ext cx="1757663" cy="376454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en-US" altLang="zh-CN" sz="209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123,4567873</a:t>
            </a:r>
            <a:endParaRPr lang="zh-CN" altLang="en-US" sz="2099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005222" y="3727091"/>
            <a:ext cx="587855" cy="192323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2" name="Freeform 35"/>
          <p:cNvSpPr>
            <a:spLocks noEditPoints="1"/>
          </p:cNvSpPr>
          <p:nvPr/>
        </p:nvSpPr>
        <p:spPr bwMode="auto">
          <a:xfrm>
            <a:off x="7719559" y="2770369"/>
            <a:ext cx="136351" cy="287450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73" name="Freeform 36"/>
          <p:cNvSpPr>
            <a:spLocks noEditPoints="1"/>
          </p:cNvSpPr>
          <p:nvPr/>
        </p:nvSpPr>
        <p:spPr bwMode="auto">
          <a:xfrm>
            <a:off x="7528796" y="2770370"/>
            <a:ext cx="113312" cy="286317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74" name="Freeform 38"/>
          <p:cNvSpPr>
            <a:spLocks noEditPoints="1"/>
          </p:cNvSpPr>
          <p:nvPr/>
        </p:nvSpPr>
        <p:spPr bwMode="auto">
          <a:xfrm>
            <a:off x="5767710" y="3727090"/>
            <a:ext cx="195834" cy="195845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77" name="Freeform 10"/>
          <p:cNvSpPr>
            <a:spLocks/>
          </p:cNvSpPr>
          <p:nvPr/>
        </p:nvSpPr>
        <p:spPr bwMode="auto">
          <a:xfrm>
            <a:off x="2124058" y="2232024"/>
            <a:ext cx="794143" cy="1752600"/>
          </a:xfrm>
          <a:custGeom>
            <a:avLst/>
            <a:gdLst>
              <a:gd name="T0" fmla="*/ 0 w 2937"/>
              <a:gd name="T1" fmla="*/ 6482 h 6482"/>
              <a:gd name="T2" fmla="*/ 1455 w 2937"/>
              <a:gd name="T3" fmla="*/ 0 h 6482"/>
              <a:gd name="T4" fmla="*/ 2937 w 2937"/>
              <a:gd name="T5" fmla="*/ 6482 h 6482"/>
              <a:gd name="T6" fmla="*/ 0 w 2937"/>
              <a:gd name="T7" fmla="*/ 6482 h 6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37" h="6482">
                <a:moveTo>
                  <a:pt x="0" y="6482"/>
                </a:moveTo>
                <a:lnTo>
                  <a:pt x="1455" y="0"/>
                </a:lnTo>
                <a:lnTo>
                  <a:pt x="2937" y="6482"/>
                </a:lnTo>
                <a:lnTo>
                  <a:pt x="0" y="64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3200" dist="38100" dir="3840000" sx="91000" sy="91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68512" tIns="34256" rIns="68512" bIns="3425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82" name="Freeform 14"/>
          <p:cNvSpPr>
            <a:spLocks/>
          </p:cNvSpPr>
          <p:nvPr/>
        </p:nvSpPr>
        <p:spPr bwMode="auto">
          <a:xfrm>
            <a:off x="3003928" y="2936880"/>
            <a:ext cx="708417" cy="1051323"/>
          </a:xfrm>
          <a:custGeom>
            <a:avLst/>
            <a:gdLst>
              <a:gd name="T0" fmla="*/ 0 w 2619"/>
              <a:gd name="T1" fmla="*/ 3889 h 3889"/>
              <a:gd name="T2" fmla="*/ 1297 w 2619"/>
              <a:gd name="T3" fmla="*/ 0 h 3889"/>
              <a:gd name="T4" fmla="*/ 2619 w 2619"/>
              <a:gd name="T5" fmla="*/ 3889 h 3889"/>
              <a:gd name="T6" fmla="*/ 0 w 2619"/>
              <a:gd name="T7" fmla="*/ 3889 h 3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19" h="3889">
                <a:moveTo>
                  <a:pt x="0" y="3889"/>
                </a:moveTo>
                <a:lnTo>
                  <a:pt x="1297" y="0"/>
                </a:lnTo>
                <a:lnTo>
                  <a:pt x="2619" y="3889"/>
                </a:lnTo>
                <a:lnTo>
                  <a:pt x="0" y="38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524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68512" tIns="34256" rIns="68512" bIns="3425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83" name="Freeform 17"/>
          <p:cNvSpPr>
            <a:spLocks/>
          </p:cNvSpPr>
          <p:nvPr/>
        </p:nvSpPr>
        <p:spPr bwMode="auto">
          <a:xfrm>
            <a:off x="3848081" y="1746252"/>
            <a:ext cx="844148" cy="2238375"/>
          </a:xfrm>
          <a:custGeom>
            <a:avLst/>
            <a:gdLst>
              <a:gd name="T0" fmla="*/ 0 w 3122"/>
              <a:gd name="T1" fmla="*/ 8280 h 8280"/>
              <a:gd name="T2" fmla="*/ 1561 w 3122"/>
              <a:gd name="T3" fmla="*/ 0 h 8280"/>
              <a:gd name="T4" fmla="*/ 3122 w 3122"/>
              <a:gd name="T5" fmla="*/ 8280 h 8280"/>
              <a:gd name="T6" fmla="*/ 0 w 3122"/>
              <a:gd name="T7" fmla="*/ 8280 h 8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22" h="8280">
                <a:moveTo>
                  <a:pt x="0" y="8280"/>
                </a:moveTo>
                <a:lnTo>
                  <a:pt x="1561" y="0"/>
                </a:lnTo>
                <a:lnTo>
                  <a:pt x="3122" y="8280"/>
                </a:lnTo>
                <a:lnTo>
                  <a:pt x="0" y="82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52400" dist="38100" dir="276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68512" tIns="34256" rIns="68512" bIns="3425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102" name="TextBox 101"/>
          <p:cNvSpPr txBox="1"/>
          <p:nvPr/>
        </p:nvSpPr>
        <p:spPr>
          <a:xfrm>
            <a:off x="6005222" y="3440151"/>
            <a:ext cx="587855" cy="192323"/>
          </a:xfrm>
          <a:prstGeom prst="rect">
            <a:avLst/>
          </a:prstGeom>
          <a:noFill/>
        </p:spPr>
        <p:txBody>
          <a:bodyPr wrap="none" lIns="52871" tIns="26436" rIns="52871" bIns="26436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09" name="Freeform 38"/>
          <p:cNvSpPr>
            <a:spLocks noEditPoints="1"/>
          </p:cNvSpPr>
          <p:nvPr/>
        </p:nvSpPr>
        <p:spPr bwMode="auto">
          <a:xfrm>
            <a:off x="5767710" y="3440148"/>
            <a:ext cx="195834" cy="195845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52871" tIns="26436" rIns="52871" bIns="26436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</p:spTree>
    <p:extLst>
      <p:ext uri="{BB962C8B-B14F-4D97-AF65-F5344CB8AC3E}">
        <p14:creationId xmlns:p14="http://schemas.microsoft.com/office/powerpoint/2010/main" val="48298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319">
        <p:wipe/>
      </p:transition>
    </mc:Choice>
    <mc:Fallback xmlns="">
      <p:transition spd="slow" advClick="0" advTm="5319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"/>
                            </p:stCondLst>
                            <p:childTnLst>
                              <p:par>
                                <p:cTn id="10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2" grpId="0" animBg="1"/>
      <p:bldP spid="73" grpId="0" animBg="1"/>
      <p:bldP spid="74" grpId="0" animBg="1"/>
      <p:bldP spid="77" grpId="0" animBg="1"/>
      <p:bldP spid="82" grpId="0" animBg="1"/>
      <p:bldP spid="83" grpId="0" animBg="1"/>
      <p:bldP spid="102" grpId="0"/>
      <p:bldP spid="10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/>
          <p:cNvGrpSpPr/>
          <p:nvPr/>
        </p:nvGrpSpPr>
        <p:grpSpPr>
          <a:xfrm>
            <a:off x="523944" y="1171270"/>
            <a:ext cx="8429532" cy="3318119"/>
            <a:chOff x="442664" y="1047750"/>
            <a:chExt cx="8244136" cy="3246316"/>
          </a:xfrm>
        </p:grpSpPr>
        <p:sp>
          <p:nvSpPr>
            <p:cNvPr id="7" name="Rectangle 4"/>
            <p:cNvSpPr/>
            <p:nvPr/>
          </p:nvSpPr>
          <p:spPr>
            <a:xfrm>
              <a:off x="442664" y="1047750"/>
              <a:ext cx="2897501" cy="3221355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5"/>
            <p:cNvSpPr/>
            <p:nvPr/>
          </p:nvSpPr>
          <p:spPr>
            <a:xfrm>
              <a:off x="3660006" y="1047750"/>
              <a:ext cx="1750194" cy="4144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</a:t>
              </a:r>
              <a:endParaRPr lang="en-US" sz="105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0" name="Rectangle 6"/>
            <p:cNvSpPr/>
            <p:nvPr/>
          </p:nvSpPr>
          <p:spPr>
            <a:xfrm>
              <a:off x="3660006" y="1462249"/>
              <a:ext cx="2588394" cy="4144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sz="105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1" name="Rectangle 8"/>
            <p:cNvSpPr/>
            <p:nvPr/>
          </p:nvSpPr>
          <p:spPr>
            <a:xfrm>
              <a:off x="3657600" y="1881249"/>
              <a:ext cx="2440806" cy="4144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sz="105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2" name="Rectangle 9"/>
            <p:cNvSpPr/>
            <p:nvPr/>
          </p:nvSpPr>
          <p:spPr>
            <a:xfrm>
              <a:off x="3657600" y="2295748"/>
              <a:ext cx="2286000" cy="4144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sz="105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3" name="Rectangle 10"/>
            <p:cNvSpPr/>
            <p:nvPr/>
          </p:nvSpPr>
          <p:spPr>
            <a:xfrm>
              <a:off x="3660006" y="2708760"/>
              <a:ext cx="2438400" cy="4144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sz="105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4" name="Rectangle 11"/>
            <p:cNvSpPr/>
            <p:nvPr/>
          </p:nvSpPr>
          <p:spPr>
            <a:xfrm>
              <a:off x="3660006" y="3123259"/>
              <a:ext cx="3121794" cy="4144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sz="105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3660006" y="3761090"/>
              <a:ext cx="2438400" cy="532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6248400" y="3761089"/>
              <a:ext cx="2438400" cy="532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39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wipe/>
      </p:transition>
    </mc:Choice>
    <mc:Fallback xmlns="">
      <p:transition spd="slow" advClick="0" advTm="1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" name="矩形 103"/>
          <p:cNvSpPr>
            <a:spLocks noChangeArrowheads="1"/>
          </p:cNvSpPr>
          <p:nvPr/>
        </p:nvSpPr>
        <p:spPr bwMode="auto">
          <a:xfrm>
            <a:off x="4529143" y="2199597"/>
            <a:ext cx="1701571" cy="2404321"/>
          </a:xfrm>
          <a:prstGeom prst="rect">
            <a:avLst/>
          </a:prstGeom>
          <a:solidFill>
            <a:schemeClr val="accent3"/>
          </a:solidFill>
          <a:ln w="25400" algn="ctr">
            <a:noFill/>
            <a:miter lim="800000"/>
            <a:headEnd/>
            <a:tailEnd/>
          </a:ln>
        </p:spPr>
        <p:txBody>
          <a:bodyPr lIns="68568" tIns="34284" rIns="68568" bIns="34284" anchor="ctr"/>
          <a:lstStyle/>
          <a:p>
            <a:pPr algn="ctr" defTabSz="534828">
              <a:defRPr/>
            </a:pPr>
            <a:endParaRPr lang="zh-CN" altLang="en-US" sz="1100">
              <a:solidFill>
                <a:srgbClr val="FFFFFF"/>
              </a:solidFill>
            </a:endParaRPr>
          </a:p>
        </p:txBody>
      </p:sp>
      <p:sp>
        <p:nvSpPr>
          <p:cNvPr id="15370" name="矩形 102"/>
          <p:cNvSpPr>
            <a:spLocks noChangeArrowheads="1"/>
          </p:cNvSpPr>
          <p:nvPr/>
        </p:nvSpPr>
        <p:spPr bwMode="auto">
          <a:xfrm>
            <a:off x="2762495" y="2688395"/>
            <a:ext cx="1699983" cy="1915522"/>
          </a:xfrm>
          <a:prstGeom prst="rect">
            <a:avLst/>
          </a:prstGeom>
          <a:solidFill>
            <a:schemeClr val="accent2"/>
          </a:solidFill>
          <a:ln w="12700" algn="ctr">
            <a:noFill/>
            <a:miter lim="800000"/>
            <a:headEnd/>
            <a:tailEnd/>
          </a:ln>
        </p:spPr>
        <p:txBody>
          <a:bodyPr lIns="68568" tIns="34284" rIns="68568" bIns="34284" anchor="ctr"/>
          <a:lstStyle/>
          <a:p>
            <a:pPr algn="ctr" defTabSz="534828"/>
            <a:endParaRPr lang="zh-CN" altLang="en-US" sz="11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5371" name="矩形 101"/>
          <p:cNvSpPr>
            <a:spLocks noChangeArrowheads="1"/>
          </p:cNvSpPr>
          <p:nvPr/>
        </p:nvSpPr>
        <p:spPr bwMode="auto">
          <a:xfrm>
            <a:off x="975211" y="3237501"/>
            <a:ext cx="1699983" cy="1366416"/>
          </a:xfrm>
          <a:prstGeom prst="rect">
            <a:avLst/>
          </a:prstGeom>
          <a:solidFill>
            <a:schemeClr val="accent1"/>
          </a:solidFill>
          <a:ln w="12700" algn="ctr">
            <a:noFill/>
            <a:miter lim="800000"/>
            <a:headEnd/>
            <a:tailEnd/>
          </a:ln>
        </p:spPr>
        <p:txBody>
          <a:bodyPr lIns="68568" tIns="34284" rIns="68568" bIns="34284" anchor="ctr"/>
          <a:lstStyle/>
          <a:p>
            <a:pPr algn="ctr" defTabSz="534828"/>
            <a:endParaRPr lang="zh-CN" altLang="en-US" sz="110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3" cstate="print"/>
          <a:srcRect l="2766" t="57680" r="7205"/>
          <a:stretch>
            <a:fillRect/>
          </a:stretch>
        </p:blipFill>
        <p:spPr bwMode="auto">
          <a:xfrm>
            <a:off x="935529" y="4603917"/>
            <a:ext cx="7063422" cy="16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矩形 99"/>
          <p:cNvGrpSpPr>
            <a:grpSpLocks/>
          </p:cNvGrpSpPr>
          <p:nvPr/>
        </p:nvGrpSpPr>
        <p:grpSpPr bwMode="auto">
          <a:xfrm>
            <a:off x="2473609" y="4134162"/>
            <a:ext cx="2114264" cy="736373"/>
            <a:chOff x="2077" y="3471"/>
            <a:chExt cx="1775" cy="619"/>
          </a:xfrm>
        </p:grpSpPr>
        <p:pic>
          <p:nvPicPr>
            <p:cNvPr id="11287" name="矩形 99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77" y="3471"/>
              <a:ext cx="1775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728" name="Text Box 8"/>
            <p:cNvSpPr txBox="1">
              <a:spLocks noChangeArrowheads="1"/>
            </p:cNvSpPr>
            <p:nvPr/>
          </p:nvSpPr>
          <p:spPr bwMode="auto">
            <a:xfrm>
              <a:off x="2306" y="3586"/>
              <a:ext cx="14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68" tIns="34284" rIns="68568" bIns="34284" anchor="ctr"/>
            <a:lstStyle/>
            <a:p>
              <a:pPr algn="ctr" defTabSz="534828">
                <a:defRPr/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第二季度</a:t>
              </a:r>
            </a:p>
          </p:txBody>
        </p:sp>
      </p:grpSp>
      <p:sp>
        <p:nvSpPr>
          <p:cNvPr id="15376" name="矩形 103"/>
          <p:cNvSpPr>
            <a:spLocks noChangeArrowheads="1"/>
          </p:cNvSpPr>
          <p:nvPr/>
        </p:nvSpPr>
        <p:spPr bwMode="auto">
          <a:xfrm>
            <a:off x="6275159" y="1328328"/>
            <a:ext cx="1699982" cy="3275589"/>
          </a:xfrm>
          <a:prstGeom prst="rect">
            <a:avLst/>
          </a:prstGeom>
          <a:solidFill>
            <a:schemeClr val="accent4"/>
          </a:solidFill>
          <a:ln w="12700" algn="ctr">
            <a:noFill/>
            <a:miter lim="800000"/>
            <a:headEnd/>
            <a:tailEnd/>
          </a:ln>
        </p:spPr>
        <p:txBody>
          <a:bodyPr lIns="68568" tIns="34284" rIns="68568" bIns="34284" anchor="ctr"/>
          <a:lstStyle/>
          <a:p>
            <a:pPr algn="ctr" defTabSz="534828">
              <a:defRPr/>
            </a:pPr>
            <a:endParaRPr lang="zh-CN" altLang="en-US" sz="110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3" name="矩形 99"/>
          <p:cNvGrpSpPr>
            <a:grpSpLocks/>
          </p:cNvGrpSpPr>
          <p:nvPr/>
        </p:nvGrpSpPr>
        <p:grpSpPr bwMode="auto">
          <a:xfrm>
            <a:off x="695849" y="4134162"/>
            <a:ext cx="2107915" cy="736373"/>
            <a:chOff x="584" y="3471"/>
            <a:chExt cx="1770" cy="619"/>
          </a:xfrm>
        </p:grpSpPr>
        <p:pic>
          <p:nvPicPr>
            <p:cNvPr id="11285" name="矩形 99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4" y="3471"/>
              <a:ext cx="1770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732" name="Text Box 12"/>
            <p:cNvSpPr txBox="1">
              <a:spLocks noChangeArrowheads="1"/>
            </p:cNvSpPr>
            <p:nvPr/>
          </p:nvSpPr>
          <p:spPr bwMode="auto">
            <a:xfrm>
              <a:off x="809" y="3586"/>
              <a:ext cx="14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68" tIns="34284" rIns="68568" bIns="34284" anchor="ctr"/>
            <a:lstStyle/>
            <a:p>
              <a:pPr algn="ctr" defTabSz="534828"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第一季度</a:t>
              </a:r>
            </a:p>
          </p:txBody>
        </p:sp>
      </p:grpSp>
      <p:grpSp>
        <p:nvGrpSpPr>
          <p:cNvPr id="4" name="矩形 99"/>
          <p:cNvGrpSpPr>
            <a:grpSpLocks/>
          </p:cNvGrpSpPr>
          <p:nvPr/>
        </p:nvGrpSpPr>
        <p:grpSpPr bwMode="auto">
          <a:xfrm>
            <a:off x="4262479" y="4134162"/>
            <a:ext cx="2106328" cy="736373"/>
            <a:chOff x="3579" y="3471"/>
            <a:chExt cx="1770" cy="619"/>
          </a:xfrm>
        </p:grpSpPr>
        <p:pic>
          <p:nvPicPr>
            <p:cNvPr id="11283" name="矩形 99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79" y="3471"/>
              <a:ext cx="1770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735" name="Text Box 15"/>
            <p:cNvSpPr txBox="1">
              <a:spLocks noChangeArrowheads="1"/>
            </p:cNvSpPr>
            <p:nvPr/>
          </p:nvSpPr>
          <p:spPr bwMode="auto">
            <a:xfrm>
              <a:off x="3804" y="3586"/>
              <a:ext cx="14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68" tIns="34284" rIns="68568" bIns="34284" anchor="ctr"/>
            <a:lstStyle/>
            <a:p>
              <a:pPr algn="ctr" defTabSz="534828"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第三季度</a:t>
              </a:r>
            </a:p>
          </p:txBody>
        </p:sp>
      </p:grpSp>
      <p:grpSp>
        <p:nvGrpSpPr>
          <p:cNvPr id="5" name="矩形 99"/>
          <p:cNvGrpSpPr>
            <a:grpSpLocks/>
          </p:cNvGrpSpPr>
          <p:nvPr/>
        </p:nvGrpSpPr>
        <p:grpSpPr bwMode="auto">
          <a:xfrm>
            <a:off x="6008495" y="4134162"/>
            <a:ext cx="2107915" cy="736373"/>
            <a:chOff x="5046" y="3471"/>
            <a:chExt cx="1770" cy="619"/>
          </a:xfrm>
        </p:grpSpPr>
        <p:pic>
          <p:nvPicPr>
            <p:cNvPr id="11281" name="矩形 99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046" y="3471"/>
              <a:ext cx="1770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8738" name="Text Box 18"/>
            <p:cNvSpPr txBox="1">
              <a:spLocks noChangeArrowheads="1"/>
            </p:cNvSpPr>
            <p:nvPr/>
          </p:nvSpPr>
          <p:spPr bwMode="auto">
            <a:xfrm>
              <a:off x="5271" y="3586"/>
              <a:ext cx="1433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68" tIns="34284" rIns="68568" bIns="34284" anchor="ctr"/>
            <a:lstStyle/>
            <a:p>
              <a:pPr algn="ctr" defTabSz="534828"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第四季度</a:t>
              </a:r>
            </a:p>
          </p:txBody>
        </p:sp>
      </p:grpSp>
      <p:sp>
        <p:nvSpPr>
          <p:cNvPr id="24595" name="文本框 13"/>
          <p:cNvSpPr txBox="1">
            <a:spLocks noChangeArrowheads="1"/>
          </p:cNvSpPr>
          <p:nvPr/>
        </p:nvSpPr>
        <p:spPr bwMode="auto">
          <a:xfrm>
            <a:off x="1487906" y="3375571"/>
            <a:ext cx="999990" cy="34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defTabSz="685594"/>
            <a:r>
              <a:rPr lang="en-US" altLang="zh-CN" sz="1799" b="1">
                <a:solidFill>
                  <a:schemeClr val="bg1"/>
                </a:solidFill>
                <a:latin typeface="方正正中黑简体"/>
                <a:ea typeface="方正正中黑简体"/>
                <a:cs typeface="方正正中黑简体"/>
              </a:rPr>
              <a:t>30%</a:t>
            </a:r>
          </a:p>
        </p:txBody>
      </p:sp>
      <p:sp>
        <p:nvSpPr>
          <p:cNvPr id="24596" name="文本框 13"/>
          <p:cNvSpPr txBox="1">
            <a:spLocks noChangeArrowheads="1"/>
          </p:cNvSpPr>
          <p:nvPr/>
        </p:nvSpPr>
        <p:spPr bwMode="auto">
          <a:xfrm>
            <a:off x="3333918" y="2789964"/>
            <a:ext cx="999990" cy="34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defTabSz="685594"/>
            <a:r>
              <a:rPr lang="en-US" altLang="zh-CN" sz="1799" b="1">
                <a:solidFill>
                  <a:schemeClr val="bg1"/>
                </a:solidFill>
                <a:latin typeface="方正正中黑简体"/>
                <a:ea typeface="方正正中黑简体"/>
                <a:cs typeface="方正正中黑简体"/>
              </a:rPr>
              <a:t>49%</a:t>
            </a:r>
          </a:p>
        </p:txBody>
      </p:sp>
      <p:sp>
        <p:nvSpPr>
          <p:cNvPr id="24597" name="文本框 13"/>
          <p:cNvSpPr txBox="1">
            <a:spLocks noChangeArrowheads="1"/>
          </p:cNvSpPr>
          <p:nvPr/>
        </p:nvSpPr>
        <p:spPr bwMode="auto">
          <a:xfrm>
            <a:off x="5067234" y="2326557"/>
            <a:ext cx="999990" cy="344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defTabSz="685594"/>
            <a:r>
              <a:rPr lang="en-US" altLang="zh-CN" sz="1799" b="1">
                <a:solidFill>
                  <a:schemeClr val="bg1"/>
                </a:solidFill>
                <a:latin typeface="方正正中黑简体"/>
                <a:ea typeface="方正正中黑简体"/>
                <a:cs typeface="方正正中黑简体"/>
              </a:rPr>
              <a:t>68%</a:t>
            </a:r>
          </a:p>
        </p:txBody>
      </p:sp>
      <p:sp>
        <p:nvSpPr>
          <p:cNvPr id="24598" name="文本框 13"/>
          <p:cNvSpPr txBox="1">
            <a:spLocks noChangeArrowheads="1"/>
          </p:cNvSpPr>
          <p:nvPr/>
        </p:nvSpPr>
        <p:spPr bwMode="auto">
          <a:xfrm>
            <a:off x="6808487" y="1415613"/>
            <a:ext cx="999990" cy="34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defTabSz="685594"/>
            <a:r>
              <a:rPr lang="en-US" altLang="zh-CN" sz="1799" b="1">
                <a:solidFill>
                  <a:schemeClr val="bg1"/>
                </a:solidFill>
                <a:latin typeface="方正正中黑简体"/>
                <a:ea typeface="方正正中黑简体"/>
                <a:cs typeface="方正正中黑简体"/>
              </a:rPr>
              <a:t>99%</a:t>
            </a:r>
          </a:p>
        </p:txBody>
      </p:sp>
      <p:sp>
        <p:nvSpPr>
          <p:cNvPr id="24599" name="文本框 13"/>
          <p:cNvSpPr txBox="1">
            <a:spLocks noChangeArrowheads="1"/>
          </p:cNvSpPr>
          <p:nvPr/>
        </p:nvSpPr>
        <p:spPr bwMode="auto">
          <a:xfrm>
            <a:off x="827594" y="1088689"/>
            <a:ext cx="3349173" cy="80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600" name="文本框 13"/>
          <p:cNvSpPr txBox="1">
            <a:spLocks noChangeArrowheads="1"/>
          </p:cNvSpPr>
          <p:nvPr/>
        </p:nvSpPr>
        <p:spPr bwMode="auto">
          <a:xfrm>
            <a:off x="846641" y="844289"/>
            <a:ext cx="1577762" cy="28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8" tIns="34284" rIns="68568" bIns="34284">
            <a:spAutoFit/>
          </a:bodyPr>
          <a:lstStyle/>
          <a:p>
            <a:pPr defTabSz="685594"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364136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wipe/>
      </p:transition>
    </mc:Choice>
    <mc:Fallback xmlns="">
      <p:transition spd="slow" advClick="0" advTm="7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6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6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2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320"/>
                            </p:stCondLst>
                            <p:childTnLst>
                              <p:par>
                                <p:cTn id="5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8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80"/>
                            </p:stCondLst>
                            <p:childTnLst>
                              <p:par>
                                <p:cTn id="6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40"/>
                            </p:stCondLst>
                            <p:childTnLst>
                              <p:par>
                                <p:cTn id="7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640"/>
                            </p:stCondLst>
                            <p:childTnLst>
                              <p:par>
                                <p:cTn id="7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9" grpId="0" animBg="1"/>
      <p:bldP spid="15370" grpId="0" animBg="1"/>
      <p:bldP spid="15371" grpId="0" animBg="1"/>
      <p:bldP spid="15376" grpId="0" animBg="1"/>
      <p:bldP spid="24595" grpId="0"/>
      <p:bldP spid="24596" grpId="0"/>
      <p:bldP spid="24597" grpId="0"/>
      <p:bldP spid="24598" grpId="0"/>
      <p:bldP spid="24599" grpId="0"/>
      <p:bldP spid="246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71826" y="1758252"/>
            <a:ext cx="9067304" cy="3384789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02" tIns="45701" rIns="91402" bIns="45701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dirty="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685" y="462"/>
            <a:ext cx="6091099" cy="5078778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02" tIns="45701" rIns="91402" bIns="45701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dirty="0"/>
          </a:p>
        </p:txBody>
      </p:sp>
      <p:sp>
        <p:nvSpPr>
          <p:cNvPr id="6" name="TextBox 32"/>
          <p:cNvSpPr txBox="1"/>
          <p:nvPr/>
        </p:nvSpPr>
        <p:spPr>
          <a:xfrm>
            <a:off x="540699" y="1375266"/>
            <a:ext cx="2753503" cy="757930"/>
          </a:xfrm>
          <a:prstGeom prst="rect">
            <a:avLst/>
          </a:prstGeom>
          <a:noFill/>
        </p:spPr>
        <p:txBody>
          <a:bodyPr wrap="square" lIns="65012" tIns="32506" rIns="65012" bIns="32506" rtlCol="0">
            <a:spAutoFit/>
          </a:bodyPr>
          <a:lstStyle/>
          <a:p>
            <a:r>
              <a:rPr lang="en-US" altLang="zh-CN" sz="16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</a:p>
          <a:p>
            <a:r>
              <a:rPr lang="en-US" altLang="zh-CN" sz="2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3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540699" y="2135524"/>
            <a:ext cx="2753503" cy="1358308"/>
          </a:xfrm>
          <a:prstGeom prst="rect">
            <a:avLst/>
          </a:prstGeom>
          <a:noFill/>
        </p:spPr>
        <p:txBody>
          <a:bodyPr wrap="square" lIns="65012" tIns="32506" rIns="65012" bIns="32506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188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276">
        <p:wipe/>
      </p:transition>
    </mc:Choice>
    <mc:Fallback xmlns="">
      <p:transition spd="slow" advClick="0" advTm="3276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EB31E07-D3DC-473C-8555-C110308E9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5A2370-7497-4283-860B-D6B086F20518}"/>
              </a:ext>
            </a:extLst>
          </p:cNvPr>
          <p:cNvSpPr/>
          <p:nvPr/>
        </p:nvSpPr>
        <p:spPr>
          <a:xfrm>
            <a:off x="2090057" y="1023039"/>
            <a:ext cx="4870269" cy="27638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280DAA8-2F11-49E9-A00A-F16A451B5859}"/>
              </a:ext>
            </a:extLst>
          </p:cNvPr>
          <p:cNvGrpSpPr/>
          <p:nvPr/>
        </p:nvGrpSpPr>
        <p:grpSpPr>
          <a:xfrm>
            <a:off x="2050052" y="1023039"/>
            <a:ext cx="1164771" cy="2772847"/>
            <a:chOff x="2675346" y="827314"/>
            <a:chExt cx="1553028" cy="3697129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044240E-B95E-4AD7-9A06-D5BE50EF2EA4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B0A2324-FAEC-48F6-A577-037169CDB2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3F488C-EFD3-408B-A86E-A1B34C769D18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6C0B7AA-0438-40E7-9A0A-0B29344F063D}"/>
              </a:ext>
            </a:extLst>
          </p:cNvPr>
          <p:cNvGrpSpPr/>
          <p:nvPr/>
        </p:nvGrpSpPr>
        <p:grpSpPr>
          <a:xfrm flipH="1">
            <a:off x="5835560" y="1023039"/>
            <a:ext cx="1164771" cy="2772847"/>
            <a:chOff x="2675346" y="827314"/>
            <a:chExt cx="1553028" cy="3697129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C26D80D-82DA-489A-BC09-7F74BEBA4BB2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2712553-78B5-44C8-8638-91D95CABCF5F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E42E1C1-129F-4865-8E92-5F6391140004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C2FFF4C-49C0-48E9-A6C6-CAE6B99414A4}"/>
              </a:ext>
            </a:extLst>
          </p:cNvPr>
          <p:cNvSpPr/>
          <p:nvPr/>
        </p:nvSpPr>
        <p:spPr>
          <a:xfrm>
            <a:off x="3059832" y="2139702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工作体会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D88CDC1B-D022-4F05-AF0B-667B57FE9889}"/>
              </a:ext>
            </a:extLst>
          </p:cNvPr>
          <p:cNvSpPr txBox="1"/>
          <p:nvPr/>
        </p:nvSpPr>
        <p:spPr>
          <a:xfrm>
            <a:off x="317591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AC1FDF9A-C7EC-4FEC-B7BA-8CCE132BE3EA}"/>
              </a:ext>
            </a:extLst>
          </p:cNvPr>
          <p:cNvSpPr txBox="1"/>
          <p:nvPr/>
        </p:nvSpPr>
        <p:spPr>
          <a:xfrm>
            <a:off x="461607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F5BC12E5-8D22-47FB-8F73-B0BC169B17E3}"/>
              </a:ext>
            </a:extLst>
          </p:cNvPr>
          <p:cNvSpPr txBox="1"/>
          <p:nvPr/>
        </p:nvSpPr>
        <p:spPr>
          <a:xfrm>
            <a:off x="317591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0795BE78-D429-4DB8-8134-4944B978D4E2}"/>
              </a:ext>
            </a:extLst>
          </p:cNvPr>
          <p:cNvSpPr txBox="1"/>
          <p:nvPr/>
        </p:nvSpPr>
        <p:spPr>
          <a:xfrm>
            <a:off x="461607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59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ripple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26" grpId="0"/>
      <p:bldP spid="27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Isosceles Triangle 7"/>
          <p:cNvSpPr>
            <a:spLocks noChangeArrowheads="1"/>
          </p:cNvSpPr>
          <p:nvPr/>
        </p:nvSpPr>
        <p:spPr bwMode="auto">
          <a:xfrm rot="10800000">
            <a:off x="5320803" y="1807865"/>
            <a:ext cx="1149989" cy="990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algn="ctr">
            <a:noFill/>
            <a:miter lim="800000"/>
            <a:headEnd/>
            <a:tailEnd/>
          </a:ln>
        </p:spPr>
        <p:txBody>
          <a:bodyPr rot="10800000" lIns="68559" tIns="34279" rIns="68559" bIns="34279" anchor="ctr"/>
          <a:lstStyle/>
          <a:p>
            <a:pPr algn="ctr"/>
            <a:endParaRPr lang="id-ID" altLang="zh-CN" sz="1799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810" name="Isosceles Triangle 8"/>
          <p:cNvSpPr>
            <a:spLocks noChangeArrowheads="1"/>
          </p:cNvSpPr>
          <p:nvPr/>
        </p:nvSpPr>
        <p:spPr bwMode="auto">
          <a:xfrm rot="10800000">
            <a:off x="4048196" y="1807865"/>
            <a:ext cx="1148799" cy="99060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 w="25400" algn="ctr">
            <a:noFill/>
            <a:miter lim="800000"/>
            <a:headEnd/>
            <a:tailEnd/>
          </a:ln>
        </p:spPr>
        <p:txBody>
          <a:bodyPr rot="10800000" lIns="68559" tIns="34279" rIns="68559" bIns="34279" anchor="ctr"/>
          <a:lstStyle/>
          <a:p>
            <a:pPr algn="ctr"/>
            <a:endParaRPr lang="id-ID" altLang="zh-CN" sz="1799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811" name="Isosceles Triangle 9"/>
          <p:cNvSpPr>
            <a:spLocks noChangeArrowheads="1"/>
          </p:cNvSpPr>
          <p:nvPr/>
        </p:nvSpPr>
        <p:spPr bwMode="auto">
          <a:xfrm rot="10800000">
            <a:off x="2774399" y="1807865"/>
            <a:ext cx="1149989" cy="990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algn="ctr">
            <a:noFill/>
            <a:miter lim="800000"/>
            <a:headEnd/>
            <a:tailEnd/>
          </a:ln>
        </p:spPr>
        <p:txBody>
          <a:bodyPr rot="10800000" lIns="68559" tIns="34279" rIns="68559" bIns="34279" anchor="ctr"/>
          <a:lstStyle/>
          <a:p>
            <a:pPr algn="ctr"/>
            <a:endParaRPr lang="id-ID" altLang="zh-CN" sz="1799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812" name="Isosceles Triangle 10"/>
          <p:cNvSpPr>
            <a:spLocks noChangeArrowheads="1"/>
          </p:cNvSpPr>
          <p:nvPr/>
        </p:nvSpPr>
        <p:spPr bwMode="auto">
          <a:xfrm>
            <a:off x="3416061" y="2048371"/>
            <a:ext cx="1148798" cy="990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algn="ctr">
            <a:noFill/>
            <a:miter lim="800000"/>
            <a:headEnd/>
            <a:tailEnd/>
          </a:ln>
        </p:spPr>
        <p:txBody>
          <a:bodyPr lIns="68559" tIns="34279" rIns="68559" bIns="34279" anchor="ctr"/>
          <a:lstStyle/>
          <a:p>
            <a:pPr algn="ctr"/>
            <a:endParaRPr lang="id-ID" altLang="zh-CN" sz="1799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813" name="Isosceles Triangle 11"/>
          <p:cNvSpPr>
            <a:spLocks noChangeArrowheads="1"/>
          </p:cNvSpPr>
          <p:nvPr/>
        </p:nvSpPr>
        <p:spPr bwMode="auto">
          <a:xfrm>
            <a:off x="4689859" y="2048371"/>
            <a:ext cx="1148798" cy="990600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 w="25400" algn="ctr">
            <a:noFill/>
            <a:miter lim="800000"/>
            <a:headEnd/>
            <a:tailEnd/>
          </a:ln>
        </p:spPr>
        <p:txBody>
          <a:bodyPr lIns="68559" tIns="34279" rIns="68559" bIns="34279" anchor="ctr"/>
          <a:lstStyle/>
          <a:p>
            <a:pPr algn="ctr"/>
            <a:endParaRPr lang="id-ID" altLang="zh-CN" sz="1799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6814" name="Group 1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7967" y="2022178"/>
            <a:ext cx="255949" cy="25598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76815" name="Group 15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9390" y="2579392"/>
            <a:ext cx="260712" cy="26550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76816" name="Group 18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6762" y="1980505"/>
            <a:ext cx="204761" cy="29289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76817" name="Group 21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93426" y="2606775"/>
            <a:ext cx="320236" cy="2238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76818" name="Group 30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74372" y="1994793"/>
            <a:ext cx="241664" cy="25955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cxnSp>
        <p:nvCxnSpPr>
          <p:cNvPr id="25618" name="Straight Connector 33"/>
          <p:cNvCxnSpPr>
            <a:cxnSpLocks noChangeShapeType="1"/>
          </p:cNvCxnSpPr>
          <p:nvPr/>
        </p:nvCxnSpPr>
        <p:spPr bwMode="auto">
          <a:xfrm flipH="1">
            <a:off x="2517260" y="1570930"/>
            <a:ext cx="832135" cy="0"/>
          </a:xfrm>
          <a:prstGeom prst="line">
            <a:avLst/>
          </a:prstGeom>
          <a:noFill/>
          <a:ln w="25400" algn="ctr">
            <a:solidFill>
              <a:schemeClr val="accent1"/>
            </a:solidFill>
            <a:prstDash val="dash"/>
            <a:miter lim="800000"/>
            <a:headEnd/>
            <a:tailEnd type="oval" w="med" len="med"/>
          </a:ln>
        </p:spPr>
      </p:cxnSp>
      <p:cxnSp>
        <p:nvCxnSpPr>
          <p:cNvPr id="25619" name="Straight Connector 34"/>
          <p:cNvCxnSpPr>
            <a:cxnSpLocks noChangeShapeType="1"/>
          </p:cNvCxnSpPr>
          <p:nvPr/>
        </p:nvCxnSpPr>
        <p:spPr bwMode="auto">
          <a:xfrm>
            <a:off x="4622000" y="2810371"/>
            <a:ext cx="0" cy="621506"/>
          </a:xfrm>
          <a:prstGeom prst="line">
            <a:avLst/>
          </a:prstGeom>
          <a:noFill/>
          <a:ln w="25400" algn="ctr">
            <a:solidFill>
              <a:schemeClr val="accent3"/>
            </a:solidFill>
            <a:prstDash val="dash"/>
            <a:miter lim="800000"/>
            <a:headEnd/>
            <a:tailEnd type="oval" w="med" len="med"/>
          </a:ln>
        </p:spPr>
      </p:cxnSp>
      <p:cxnSp>
        <p:nvCxnSpPr>
          <p:cNvPr id="25620" name="Straight Connector 35"/>
          <p:cNvCxnSpPr>
            <a:cxnSpLocks noChangeShapeType="1"/>
          </p:cNvCxnSpPr>
          <p:nvPr/>
        </p:nvCxnSpPr>
        <p:spPr bwMode="auto">
          <a:xfrm flipV="1">
            <a:off x="3348203" y="1568549"/>
            <a:ext cx="0" cy="239316"/>
          </a:xfrm>
          <a:prstGeom prst="line">
            <a:avLst/>
          </a:prstGeom>
          <a:noFill/>
          <a:ln w="25400" algn="ctr">
            <a:solidFill>
              <a:schemeClr val="accent1"/>
            </a:solidFill>
            <a:prstDash val="dash"/>
            <a:miter lim="800000"/>
            <a:headEnd/>
            <a:tailEnd/>
          </a:ln>
        </p:spPr>
      </p:cxnSp>
      <p:cxnSp>
        <p:nvCxnSpPr>
          <p:cNvPr id="25621" name="Straight Connector 36"/>
          <p:cNvCxnSpPr>
            <a:cxnSpLocks noChangeShapeType="1"/>
          </p:cNvCxnSpPr>
          <p:nvPr/>
        </p:nvCxnSpPr>
        <p:spPr bwMode="auto">
          <a:xfrm flipH="1">
            <a:off x="5888656" y="1570930"/>
            <a:ext cx="832135" cy="0"/>
          </a:xfrm>
          <a:prstGeom prst="line">
            <a:avLst/>
          </a:prstGeom>
          <a:noFill/>
          <a:ln w="25400" algn="ctr">
            <a:solidFill>
              <a:schemeClr val="accent1"/>
            </a:solidFill>
            <a:prstDash val="dash"/>
            <a:miter lim="800000"/>
            <a:headEnd type="oval" w="med" len="med"/>
            <a:tailEnd/>
          </a:ln>
        </p:spPr>
      </p:cxnSp>
      <p:cxnSp>
        <p:nvCxnSpPr>
          <p:cNvPr id="25622" name="Straight Connector 37"/>
          <p:cNvCxnSpPr>
            <a:cxnSpLocks noChangeShapeType="1"/>
          </p:cNvCxnSpPr>
          <p:nvPr/>
        </p:nvCxnSpPr>
        <p:spPr bwMode="auto">
          <a:xfrm flipV="1">
            <a:off x="5891035" y="1568549"/>
            <a:ext cx="0" cy="239316"/>
          </a:xfrm>
          <a:prstGeom prst="line">
            <a:avLst/>
          </a:prstGeom>
          <a:noFill/>
          <a:ln w="25400" algn="ctr">
            <a:solidFill>
              <a:schemeClr val="accent1"/>
            </a:solidFill>
            <a:prstDash val="dash"/>
            <a:miter lim="800000"/>
            <a:headEnd/>
            <a:tailEnd/>
          </a:ln>
        </p:spPr>
      </p:cxnSp>
      <p:cxnSp>
        <p:nvCxnSpPr>
          <p:cNvPr id="25623" name="Straight Connector 38"/>
          <p:cNvCxnSpPr>
            <a:cxnSpLocks noChangeShapeType="1"/>
          </p:cNvCxnSpPr>
          <p:nvPr/>
        </p:nvCxnSpPr>
        <p:spPr bwMode="auto">
          <a:xfrm flipH="1">
            <a:off x="3158920" y="3273524"/>
            <a:ext cx="832135" cy="0"/>
          </a:xfrm>
          <a:prstGeom prst="line">
            <a:avLst/>
          </a:prstGeom>
          <a:noFill/>
          <a:ln w="25400" algn="ctr">
            <a:solidFill>
              <a:schemeClr val="accent2"/>
            </a:solidFill>
            <a:prstDash val="dash"/>
            <a:miter lim="800000"/>
            <a:headEnd/>
            <a:tailEnd type="oval" w="med" len="med"/>
          </a:ln>
        </p:spPr>
      </p:cxnSp>
      <p:cxnSp>
        <p:nvCxnSpPr>
          <p:cNvPr id="25624" name="Straight Connector 39"/>
          <p:cNvCxnSpPr>
            <a:cxnSpLocks noChangeShapeType="1"/>
          </p:cNvCxnSpPr>
          <p:nvPr/>
        </p:nvCxnSpPr>
        <p:spPr bwMode="auto">
          <a:xfrm>
            <a:off x="3989864" y="3036590"/>
            <a:ext cx="0" cy="240506"/>
          </a:xfrm>
          <a:prstGeom prst="line">
            <a:avLst/>
          </a:prstGeom>
          <a:noFill/>
          <a:ln w="25400" algn="ctr">
            <a:solidFill>
              <a:schemeClr val="accent2"/>
            </a:solidFill>
            <a:prstDash val="dash"/>
            <a:miter lim="800000"/>
            <a:headEnd/>
            <a:tailEnd/>
          </a:ln>
        </p:spPr>
      </p:cxnSp>
      <p:cxnSp>
        <p:nvCxnSpPr>
          <p:cNvPr id="25625" name="Straight Connector 40"/>
          <p:cNvCxnSpPr>
            <a:cxnSpLocks noChangeShapeType="1"/>
          </p:cNvCxnSpPr>
          <p:nvPr/>
        </p:nvCxnSpPr>
        <p:spPr bwMode="auto">
          <a:xfrm flipH="1">
            <a:off x="5262470" y="3273524"/>
            <a:ext cx="830944" cy="0"/>
          </a:xfrm>
          <a:prstGeom prst="line">
            <a:avLst/>
          </a:prstGeom>
          <a:noFill/>
          <a:ln w="25400" algn="ctr">
            <a:solidFill>
              <a:schemeClr val="accent4"/>
            </a:solidFill>
            <a:prstDash val="dash"/>
            <a:miter lim="800000"/>
            <a:headEnd type="oval" w="med" len="med"/>
            <a:tailEnd/>
          </a:ln>
        </p:spPr>
      </p:cxnSp>
      <p:cxnSp>
        <p:nvCxnSpPr>
          <p:cNvPr id="25626" name="Straight Connector 41"/>
          <p:cNvCxnSpPr>
            <a:cxnSpLocks noChangeShapeType="1"/>
          </p:cNvCxnSpPr>
          <p:nvPr/>
        </p:nvCxnSpPr>
        <p:spPr bwMode="auto">
          <a:xfrm>
            <a:off x="5263661" y="3036590"/>
            <a:ext cx="0" cy="240506"/>
          </a:xfrm>
          <a:prstGeom prst="line">
            <a:avLst/>
          </a:prstGeom>
          <a:noFill/>
          <a:ln w="25400" algn="ctr">
            <a:solidFill>
              <a:schemeClr val="accent4"/>
            </a:solidFill>
            <a:prstDash val="dash"/>
            <a:miter lim="800000"/>
            <a:headEnd/>
            <a:tailEnd/>
          </a:ln>
        </p:spPr>
      </p:cxnSp>
      <p:sp>
        <p:nvSpPr>
          <p:cNvPr id="115734" name="TextBox 42"/>
          <p:cNvSpPr txBox="1">
            <a:spLocks noChangeArrowheads="1"/>
          </p:cNvSpPr>
          <p:nvPr/>
        </p:nvSpPr>
        <p:spPr bwMode="auto">
          <a:xfrm>
            <a:off x="862515" y="1176835"/>
            <a:ext cx="1635698" cy="28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id-ID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05" name="TextBox 43"/>
          <p:cNvSpPr txBox="1">
            <a:spLocks noChangeArrowheads="1"/>
          </p:cNvSpPr>
          <p:nvPr/>
        </p:nvSpPr>
        <p:spPr bwMode="auto">
          <a:xfrm>
            <a:off x="852991" y="1485205"/>
            <a:ext cx="1664269" cy="43855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830" name="TextBox 44"/>
          <p:cNvSpPr txBox="1">
            <a:spLocks noChangeArrowheads="1"/>
          </p:cNvSpPr>
          <p:nvPr/>
        </p:nvSpPr>
        <p:spPr bwMode="auto">
          <a:xfrm>
            <a:off x="1511317" y="2863950"/>
            <a:ext cx="1501176" cy="28460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id-ID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492271" y="3172321"/>
            <a:ext cx="1663079" cy="43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738" name="TextBox 46"/>
          <p:cNvSpPr txBox="1">
            <a:spLocks noChangeArrowheads="1"/>
          </p:cNvSpPr>
          <p:nvPr/>
        </p:nvSpPr>
        <p:spPr bwMode="auto">
          <a:xfrm>
            <a:off x="6098178" y="2797275"/>
            <a:ext cx="2378548" cy="28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id-ID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099368" y="3091357"/>
            <a:ext cx="1834506" cy="60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5740" name="TextBox 48"/>
          <p:cNvSpPr txBox="1">
            <a:spLocks noChangeArrowheads="1"/>
          </p:cNvSpPr>
          <p:nvPr/>
        </p:nvSpPr>
        <p:spPr bwMode="auto">
          <a:xfrm>
            <a:off x="6719597" y="1131591"/>
            <a:ext cx="1796412" cy="28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id-ID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6720790" y="1406622"/>
            <a:ext cx="1833315" cy="60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5742" name="TextBox 50"/>
          <p:cNvSpPr txBox="1">
            <a:spLocks noChangeArrowheads="1"/>
          </p:cNvSpPr>
          <p:nvPr/>
        </p:nvSpPr>
        <p:spPr bwMode="auto">
          <a:xfrm>
            <a:off x="4170816" y="3577134"/>
            <a:ext cx="1339273" cy="28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5743" name="TextBox 51"/>
          <p:cNvSpPr txBox="1">
            <a:spLocks noChangeArrowheads="1"/>
          </p:cNvSpPr>
          <p:nvPr/>
        </p:nvSpPr>
        <p:spPr bwMode="auto">
          <a:xfrm>
            <a:off x="3762486" y="3890267"/>
            <a:ext cx="1882125" cy="60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9" tIns="34279" rIns="68559" bIns="34279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393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994">
        <p14:ripple/>
      </p:transition>
    </mc:Choice>
    <mc:Fallback xmlns="">
      <p:transition spd="slow" advClick="0" advTm="39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6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6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76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5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5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5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5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5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9" grpId="0" animBg="1"/>
      <p:bldP spid="76810" grpId="0" animBg="1"/>
      <p:bldP spid="76811" grpId="0" animBg="1"/>
      <p:bldP spid="76812" grpId="0" animBg="1"/>
      <p:bldP spid="76813" grpId="0" animBg="1"/>
      <p:bldP spid="115734" grpId="0"/>
      <p:bldP spid="16405" grpId="0"/>
      <p:bldP spid="76830" grpId="0"/>
      <p:bldP spid="46" grpId="0"/>
      <p:bldP spid="115738" grpId="0"/>
      <p:bldP spid="48" grpId="0"/>
      <p:bldP spid="115740" grpId="0"/>
      <p:bldP spid="50" grpId="0"/>
      <p:bldP spid="115742" grpId="0"/>
      <p:bldP spid="1157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/>
          <p:nvPr/>
        </p:nvSpPr>
        <p:spPr>
          <a:xfrm>
            <a:off x="1153581" y="1360838"/>
            <a:ext cx="3942895" cy="205222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Rectangle 3"/>
          <p:cNvSpPr/>
          <p:nvPr/>
        </p:nvSpPr>
        <p:spPr>
          <a:xfrm>
            <a:off x="4192726" y="1522856"/>
            <a:ext cx="1497360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92727" y="1554609"/>
            <a:ext cx="1497360" cy="253910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及时完成上级任务</a:t>
            </a:r>
            <a:endParaRPr lang="en-US" altLang="zh-CN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5768482" y="1472866"/>
            <a:ext cx="2106234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双击输入替换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。</a:t>
            </a:r>
          </a:p>
        </p:txBody>
      </p:sp>
      <p:sp>
        <p:nvSpPr>
          <p:cNvPr id="14" name="Rectangle 3"/>
          <p:cNvSpPr/>
          <p:nvPr/>
        </p:nvSpPr>
        <p:spPr>
          <a:xfrm>
            <a:off x="4192726" y="2224934"/>
            <a:ext cx="1497360" cy="324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92727" y="2256687"/>
            <a:ext cx="1497360" cy="253910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同事之间团结友爱</a:t>
            </a:r>
            <a:endParaRPr lang="en-US" altLang="zh-CN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5729284" y="2199939"/>
            <a:ext cx="2106234" cy="45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双击输入替换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3"/>
          <p:cNvSpPr/>
          <p:nvPr/>
        </p:nvSpPr>
        <p:spPr>
          <a:xfrm>
            <a:off x="4177918" y="2927012"/>
            <a:ext cx="1497360" cy="3240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63110" y="2958765"/>
            <a:ext cx="1497360" cy="253910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对待下属互帮互助</a:t>
            </a:r>
            <a:endParaRPr lang="en-US" altLang="zh-CN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5768482" y="2902017"/>
            <a:ext cx="2106234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双击输入替换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。</a:t>
            </a:r>
          </a:p>
        </p:txBody>
      </p:sp>
      <p:sp>
        <p:nvSpPr>
          <p:cNvPr id="20" name="Freeform 12"/>
          <p:cNvSpPr>
            <a:spLocks/>
          </p:cNvSpPr>
          <p:nvPr/>
        </p:nvSpPr>
        <p:spPr bwMode="auto">
          <a:xfrm>
            <a:off x="1051523" y="3643842"/>
            <a:ext cx="396479" cy="397669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 flipH="1" flipV="1">
            <a:off x="7496674" y="4331168"/>
            <a:ext cx="396479" cy="397669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321554" y="3879493"/>
            <a:ext cx="6408929" cy="12326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</a:t>
            </a: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503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3668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3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-0.39493 -0.11019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53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0" grpId="1" animBg="1"/>
      <p:bldP spid="21" grpId="0" animBg="1"/>
      <p:bldP spid="21" grpId="1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/>
          <p:cNvCxnSpPr/>
          <p:nvPr/>
        </p:nvCxnSpPr>
        <p:spPr>
          <a:xfrm rot="5400000">
            <a:off x="1200111" y="2085646"/>
            <a:ext cx="900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直接连接符 55"/>
          <p:cNvCxnSpPr/>
          <p:nvPr/>
        </p:nvCxnSpPr>
        <p:spPr>
          <a:xfrm rot="5400000">
            <a:off x="5122380" y="2085646"/>
            <a:ext cx="900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直接连接符 56"/>
          <p:cNvCxnSpPr/>
          <p:nvPr/>
        </p:nvCxnSpPr>
        <p:spPr>
          <a:xfrm rot="5400000">
            <a:off x="3174354" y="2085646"/>
            <a:ext cx="900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直接连接符 57"/>
          <p:cNvCxnSpPr/>
          <p:nvPr/>
        </p:nvCxnSpPr>
        <p:spPr>
          <a:xfrm rot="5400000">
            <a:off x="7085595" y="2085646"/>
            <a:ext cx="900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33943" y="1635646"/>
            <a:ext cx="7902786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椭圆 14"/>
          <p:cNvSpPr/>
          <p:nvPr/>
        </p:nvSpPr>
        <p:spPr>
          <a:xfrm>
            <a:off x="1548071" y="1533592"/>
            <a:ext cx="204082" cy="2041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6" name="文本框 15"/>
          <p:cNvSpPr txBox="1"/>
          <p:nvPr/>
        </p:nvSpPr>
        <p:spPr>
          <a:xfrm>
            <a:off x="1198769" y="1131591"/>
            <a:ext cx="902689" cy="307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第一季度</a:t>
            </a:r>
          </a:p>
        </p:txBody>
      </p:sp>
      <p:sp>
        <p:nvSpPr>
          <p:cNvPr id="17" name="椭圆 16"/>
          <p:cNvSpPr/>
          <p:nvPr/>
        </p:nvSpPr>
        <p:spPr>
          <a:xfrm>
            <a:off x="1144761" y="2271110"/>
            <a:ext cx="1010705" cy="101084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8" name="椭圆 27"/>
          <p:cNvSpPr/>
          <p:nvPr/>
        </p:nvSpPr>
        <p:spPr>
          <a:xfrm>
            <a:off x="5470339" y="1533592"/>
            <a:ext cx="204082" cy="2041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9" name="文本框 28"/>
          <p:cNvSpPr txBox="1"/>
          <p:nvPr/>
        </p:nvSpPr>
        <p:spPr>
          <a:xfrm>
            <a:off x="5121041" y="1131591"/>
            <a:ext cx="902689" cy="307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第三季度</a:t>
            </a:r>
          </a:p>
        </p:txBody>
      </p:sp>
      <p:sp>
        <p:nvSpPr>
          <p:cNvPr id="30" name="椭圆 29"/>
          <p:cNvSpPr/>
          <p:nvPr/>
        </p:nvSpPr>
        <p:spPr>
          <a:xfrm>
            <a:off x="5067030" y="2271110"/>
            <a:ext cx="1010705" cy="101084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0" name="椭圆 39"/>
          <p:cNvSpPr/>
          <p:nvPr/>
        </p:nvSpPr>
        <p:spPr>
          <a:xfrm>
            <a:off x="3522314" y="1533592"/>
            <a:ext cx="204082" cy="2041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41" name="文本框 40"/>
          <p:cNvSpPr txBox="1"/>
          <p:nvPr/>
        </p:nvSpPr>
        <p:spPr>
          <a:xfrm>
            <a:off x="3173014" y="1131591"/>
            <a:ext cx="902689" cy="307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第二季度</a:t>
            </a:r>
          </a:p>
        </p:txBody>
      </p:sp>
      <p:sp>
        <p:nvSpPr>
          <p:cNvPr id="42" name="椭圆 41"/>
          <p:cNvSpPr/>
          <p:nvPr/>
        </p:nvSpPr>
        <p:spPr>
          <a:xfrm>
            <a:off x="2988038" y="2427736"/>
            <a:ext cx="1272636" cy="127280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5" name="椭圆 44"/>
          <p:cNvSpPr/>
          <p:nvPr/>
        </p:nvSpPr>
        <p:spPr>
          <a:xfrm>
            <a:off x="7433554" y="1533592"/>
            <a:ext cx="204082" cy="2041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46" name="文本框 45"/>
          <p:cNvSpPr txBox="1"/>
          <p:nvPr/>
        </p:nvSpPr>
        <p:spPr>
          <a:xfrm>
            <a:off x="7084255" y="1131591"/>
            <a:ext cx="902689" cy="307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第四季度</a:t>
            </a:r>
          </a:p>
        </p:txBody>
      </p:sp>
      <p:sp>
        <p:nvSpPr>
          <p:cNvPr id="47" name="椭圆 46"/>
          <p:cNvSpPr/>
          <p:nvPr/>
        </p:nvSpPr>
        <p:spPr>
          <a:xfrm>
            <a:off x="6899278" y="2283719"/>
            <a:ext cx="1272636" cy="127280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9" name="矩形 48"/>
          <p:cNvSpPr/>
          <p:nvPr/>
        </p:nvSpPr>
        <p:spPr>
          <a:xfrm>
            <a:off x="843469" y="3566972"/>
            <a:ext cx="161329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17714" y="3995186"/>
            <a:ext cx="161329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728951" y="3851169"/>
            <a:ext cx="161329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765739" y="3566972"/>
            <a:ext cx="161329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95769" y="2323186"/>
            <a:ext cx="908690" cy="908813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19" name="文本框 18"/>
          <p:cNvSpPr txBox="1"/>
          <p:nvPr/>
        </p:nvSpPr>
        <p:spPr>
          <a:xfrm>
            <a:off x="1352639" y="2499742"/>
            <a:ext cx="5949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37" name="椭圆 36"/>
          <p:cNvSpPr/>
          <p:nvPr/>
        </p:nvSpPr>
        <p:spPr>
          <a:xfrm>
            <a:off x="5118040" y="2324472"/>
            <a:ext cx="908690" cy="908813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31" name="文本框 30"/>
          <p:cNvSpPr txBox="1"/>
          <p:nvPr/>
        </p:nvSpPr>
        <p:spPr>
          <a:xfrm>
            <a:off x="5274906" y="2499742"/>
            <a:ext cx="5949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38" name="椭圆 37"/>
          <p:cNvSpPr/>
          <p:nvPr/>
        </p:nvSpPr>
        <p:spPr>
          <a:xfrm>
            <a:off x="3060066" y="2508521"/>
            <a:ext cx="1125340" cy="1125492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43" name="文本框 42"/>
          <p:cNvSpPr txBox="1"/>
          <p:nvPr/>
        </p:nvSpPr>
        <p:spPr>
          <a:xfrm>
            <a:off x="3275592" y="2689258"/>
            <a:ext cx="697533" cy="707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9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9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44" name="椭圆 43"/>
          <p:cNvSpPr/>
          <p:nvPr/>
        </p:nvSpPr>
        <p:spPr>
          <a:xfrm>
            <a:off x="6972458" y="2357377"/>
            <a:ext cx="1125340" cy="1125492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48" name="文本框 47"/>
          <p:cNvSpPr txBox="1"/>
          <p:nvPr/>
        </p:nvSpPr>
        <p:spPr>
          <a:xfrm>
            <a:off x="7186833" y="2545242"/>
            <a:ext cx="697533" cy="707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9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9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96802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14:ripple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5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4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50"/>
                            </p:stCondLst>
                            <p:childTnLst>
                              <p:par>
                                <p:cTn id="7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5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1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850"/>
                            </p:stCondLst>
                            <p:childTnLst>
                              <p:par>
                                <p:cTn id="10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4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25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65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4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28" grpId="0" animBg="1"/>
      <p:bldP spid="29" grpId="0"/>
      <p:bldP spid="30" grpId="0" animBg="1"/>
      <p:bldP spid="40" grpId="0" animBg="1"/>
      <p:bldP spid="41" grpId="0"/>
      <p:bldP spid="42" grpId="0" animBg="1"/>
      <p:bldP spid="45" grpId="0" animBg="1"/>
      <p:bldP spid="46" grpId="0"/>
      <p:bldP spid="47" grpId="0" animBg="1"/>
      <p:bldP spid="49" grpId="0"/>
      <p:bldP spid="50" grpId="0"/>
      <p:bldP spid="52" grpId="0"/>
      <p:bldP spid="53" grpId="0"/>
      <p:bldP spid="9" grpId="0" animBg="1"/>
      <p:bldP spid="19" grpId="0"/>
      <p:bldP spid="37" grpId="0" animBg="1"/>
      <p:bldP spid="31" grpId="0"/>
      <p:bldP spid="38" grpId="0" animBg="1"/>
      <p:bldP spid="43" grpId="0"/>
      <p:bldP spid="44" grpId="0" animBg="1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577992" y="1517109"/>
            <a:ext cx="3584363" cy="32962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577991" y="1035495"/>
            <a:ext cx="1313180" cy="1751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4572000" y="1035495"/>
            <a:ext cx="3994008" cy="358417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28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ripple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EB31E07-D3DC-473C-8555-C110308E9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5A2370-7497-4283-860B-D6B086F20518}"/>
              </a:ext>
            </a:extLst>
          </p:cNvPr>
          <p:cNvSpPr/>
          <p:nvPr/>
        </p:nvSpPr>
        <p:spPr>
          <a:xfrm>
            <a:off x="2090057" y="1023039"/>
            <a:ext cx="4870269" cy="27638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280DAA8-2F11-49E9-A00A-F16A451B5859}"/>
              </a:ext>
            </a:extLst>
          </p:cNvPr>
          <p:cNvGrpSpPr/>
          <p:nvPr/>
        </p:nvGrpSpPr>
        <p:grpSpPr>
          <a:xfrm>
            <a:off x="2050052" y="1023039"/>
            <a:ext cx="1164771" cy="2772847"/>
            <a:chOff x="2675346" y="827314"/>
            <a:chExt cx="1553028" cy="3697129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044240E-B95E-4AD7-9A06-D5BE50EF2EA4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B0A2324-FAEC-48F6-A577-037169CDB2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3F488C-EFD3-408B-A86E-A1B34C769D18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6C0B7AA-0438-40E7-9A0A-0B29344F063D}"/>
              </a:ext>
            </a:extLst>
          </p:cNvPr>
          <p:cNvGrpSpPr/>
          <p:nvPr/>
        </p:nvGrpSpPr>
        <p:grpSpPr>
          <a:xfrm flipH="1">
            <a:off x="5835560" y="1023039"/>
            <a:ext cx="1164771" cy="2772847"/>
            <a:chOff x="2675346" y="827314"/>
            <a:chExt cx="1553028" cy="3697129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C26D80D-82DA-489A-BC09-7F74BEBA4BB2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2712553-78B5-44C8-8638-91D95CABCF5F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E42E1C1-129F-4865-8E92-5F6391140004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C2FFF4C-49C0-48E9-A6C6-CAE6B99414A4}"/>
              </a:ext>
            </a:extLst>
          </p:cNvPr>
          <p:cNvSpPr/>
          <p:nvPr/>
        </p:nvSpPr>
        <p:spPr>
          <a:xfrm>
            <a:off x="3059832" y="2139702"/>
            <a:ext cx="2880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工作规划和展望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D88CDC1B-D022-4F05-AF0B-667B57FE9889}"/>
              </a:ext>
            </a:extLst>
          </p:cNvPr>
          <p:cNvSpPr txBox="1"/>
          <p:nvPr/>
        </p:nvSpPr>
        <p:spPr>
          <a:xfrm>
            <a:off x="317591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AC1FDF9A-C7EC-4FEC-B7BA-8CCE132BE3EA}"/>
              </a:ext>
            </a:extLst>
          </p:cNvPr>
          <p:cNvSpPr txBox="1"/>
          <p:nvPr/>
        </p:nvSpPr>
        <p:spPr>
          <a:xfrm>
            <a:off x="461607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F5BC12E5-8D22-47FB-8F73-B0BC169B17E3}"/>
              </a:ext>
            </a:extLst>
          </p:cNvPr>
          <p:cNvSpPr txBox="1"/>
          <p:nvPr/>
        </p:nvSpPr>
        <p:spPr>
          <a:xfrm>
            <a:off x="317591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0795BE78-D429-4DB8-8134-4944B978D4E2}"/>
              </a:ext>
            </a:extLst>
          </p:cNvPr>
          <p:cNvSpPr txBox="1"/>
          <p:nvPr/>
        </p:nvSpPr>
        <p:spPr>
          <a:xfrm>
            <a:off x="461607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457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push dir="u"/>
      </p:transition>
    </mc:Choice>
    <mc:Fallback xmlns="">
      <p:transition spd="slow" advClick="0" advTm="6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26" grpId="0"/>
      <p:bldP spid="27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六边形 30"/>
          <p:cNvSpPr/>
          <p:nvPr/>
        </p:nvSpPr>
        <p:spPr>
          <a:xfrm rot="16200000">
            <a:off x="4191944" y="2784317"/>
            <a:ext cx="1142647" cy="1074593"/>
          </a:xfrm>
          <a:prstGeom prst="hexagon">
            <a:avLst/>
          </a:prstGeom>
          <a:solidFill>
            <a:schemeClr val="accent1"/>
          </a:solidFill>
          <a:ln w="158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4543430" y="3083563"/>
            <a:ext cx="452377" cy="45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六边形 32"/>
          <p:cNvSpPr/>
          <p:nvPr/>
        </p:nvSpPr>
        <p:spPr>
          <a:xfrm rot="16200000">
            <a:off x="3614174" y="1832110"/>
            <a:ext cx="1144234" cy="1076180"/>
          </a:xfrm>
          <a:prstGeom prst="hexagon">
            <a:avLst/>
          </a:prstGeom>
          <a:solidFill>
            <a:schemeClr val="accent4"/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3967245" y="2131356"/>
            <a:ext cx="452376" cy="45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六边形 34"/>
          <p:cNvSpPr/>
          <p:nvPr/>
        </p:nvSpPr>
        <p:spPr>
          <a:xfrm rot="16200000">
            <a:off x="3034814" y="2784317"/>
            <a:ext cx="1142647" cy="1074592"/>
          </a:xfrm>
          <a:prstGeom prst="hexagon">
            <a:avLst/>
          </a:prstGeom>
          <a:solidFill>
            <a:schemeClr val="accent3"/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3386298" y="3083563"/>
            <a:ext cx="452376" cy="45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六边形 36"/>
          <p:cNvSpPr/>
          <p:nvPr/>
        </p:nvSpPr>
        <p:spPr>
          <a:xfrm rot="16200000">
            <a:off x="3615760" y="3766675"/>
            <a:ext cx="1141060" cy="1076180"/>
          </a:xfrm>
          <a:prstGeom prst="hexagon">
            <a:avLst/>
          </a:prstGeom>
          <a:solidFill>
            <a:schemeClr val="accent2"/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3967245" y="4067509"/>
            <a:ext cx="452376" cy="45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六边形 38"/>
          <p:cNvSpPr/>
          <p:nvPr/>
        </p:nvSpPr>
        <p:spPr>
          <a:xfrm rot="16200000">
            <a:off x="4814160" y="3719066"/>
            <a:ext cx="1142647" cy="1074593"/>
          </a:xfrm>
          <a:prstGeom prst="hexagon">
            <a:avLst/>
          </a:prstGeom>
          <a:solidFill>
            <a:schemeClr val="accent4"/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7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5165645" y="4013550"/>
            <a:ext cx="452377" cy="48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六边形 40"/>
          <p:cNvSpPr/>
          <p:nvPr/>
        </p:nvSpPr>
        <p:spPr>
          <a:xfrm rot="16200000">
            <a:off x="5345902" y="2758924"/>
            <a:ext cx="1142647" cy="1074592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8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5691038" y="3181957"/>
            <a:ext cx="473011" cy="26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六边形 42"/>
          <p:cNvSpPr/>
          <p:nvPr/>
        </p:nvSpPr>
        <p:spPr>
          <a:xfrm rot="16200000">
            <a:off x="4793527" y="1801957"/>
            <a:ext cx="1144235" cy="1076180"/>
          </a:xfrm>
          <a:prstGeom prst="hexagon">
            <a:avLst/>
          </a:prstGeom>
          <a:solidFill>
            <a:schemeClr val="accent2"/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9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5049773" y="2009155"/>
            <a:ext cx="658723" cy="660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矩形 44"/>
          <p:cNvSpPr/>
          <p:nvPr/>
        </p:nvSpPr>
        <p:spPr>
          <a:xfrm flipH="1">
            <a:off x="6092620" y="2137703"/>
            <a:ext cx="2623784" cy="276932"/>
          </a:xfrm>
          <a:prstGeom prst="rect">
            <a:avLst/>
          </a:prstGeom>
          <a:effectLst/>
        </p:spPr>
        <p:txBody>
          <a:bodyPr lIns="121855" tIns="60927" rIns="121855" bIns="60927"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02144" y="1891717"/>
            <a:ext cx="2338072" cy="328512"/>
          </a:xfrm>
          <a:prstGeom prst="rect">
            <a:avLst/>
          </a:prstGeom>
        </p:spPr>
        <p:txBody>
          <a:bodyPr lIns="121855" tIns="60927" rIns="121855" bIns="60927">
            <a:spAutoFit/>
          </a:bodyPr>
          <a:lstStyle/>
          <a:p>
            <a:pPr algn="just" defTabSz="1218534">
              <a:lnSpc>
                <a:spcPts val="16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 flipH="1">
            <a:off x="6698963" y="3147042"/>
            <a:ext cx="2444421" cy="276932"/>
          </a:xfrm>
          <a:prstGeom prst="rect">
            <a:avLst/>
          </a:prstGeom>
          <a:effectLst/>
        </p:spPr>
        <p:txBody>
          <a:bodyPr lIns="121855" tIns="60927" rIns="121855" bIns="60927"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710076" y="2901056"/>
            <a:ext cx="2338071" cy="328512"/>
          </a:xfrm>
          <a:prstGeom prst="rect">
            <a:avLst/>
          </a:prstGeom>
        </p:spPr>
        <p:txBody>
          <a:bodyPr lIns="121855" tIns="60927" rIns="121855" bIns="60927">
            <a:spAutoFit/>
          </a:bodyPr>
          <a:lstStyle/>
          <a:p>
            <a:pPr algn="just" defTabSz="1218534">
              <a:lnSpc>
                <a:spcPts val="16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 flipH="1">
            <a:off x="6127541" y="4237319"/>
            <a:ext cx="2625371" cy="276932"/>
          </a:xfrm>
          <a:prstGeom prst="rect">
            <a:avLst/>
          </a:prstGeom>
          <a:effectLst/>
        </p:spPr>
        <p:txBody>
          <a:bodyPr lIns="121855" tIns="60927" rIns="121855" bIns="60927"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38653" y="3991331"/>
            <a:ext cx="2338071" cy="328511"/>
          </a:xfrm>
          <a:prstGeom prst="rect">
            <a:avLst/>
          </a:prstGeom>
        </p:spPr>
        <p:txBody>
          <a:bodyPr lIns="121855" tIns="60927" rIns="121855" bIns="60927">
            <a:spAutoFit/>
          </a:bodyPr>
          <a:lstStyle/>
          <a:p>
            <a:pPr algn="just" defTabSz="1218534">
              <a:lnSpc>
                <a:spcPts val="16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 flipH="1">
            <a:off x="719658" y="4300799"/>
            <a:ext cx="2625371" cy="276932"/>
          </a:xfrm>
          <a:prstGeom prst="rect">
            <a:avLst/>
          </a:prstGeom>
          <a:effectLst/>
        </p:spPr>
        <p:txBody>
          <a:bodyPr lIns="121855" tIns="60927" rIns="121855" bIns="60927"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594252" y="4021485"/>
            <a:ext cx="1690460" cy="328512"/>
          </a:xfrm>
          <a:prstGeom prst="rect">
            <a:avLst/>
          </a:prstGeom>
        </p:spPr>
        <p:txBody>
          <a:bodyPr lIns="121855" tIns="60927" rIns="121855" bIns="60927">
            <a:spAutoFit/>
          </a:bodyPr>
          <a:lstStyle/>
          <a:p>
            <a:pPr algn="just" defTabSz="1218534">
              <a:lnSpc>
                <a:spcPts val="16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 flipH="1">
            <a:off x="443471" y="3191478"/>
            <a:ext cx="2625371" cy="276932"/>
          </a:xfrm>
          <a:prstGeom prst="rect">
            <a:avLst/>
          </a:prstGeom>
          <a:effectLst/>
        </p:spPr>
        <p:txBody>
          <a:bodyPr lIns="121855" tIns="60927" rIns="121855" bIns="60927"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318064" y="2912165"/>
            <a:ext cx="1690460" cy="326924"/>
          </a:xfrm>
          <a:prstGeom prst="rect">
            <a:avLst/>
          </a:prstGeom>
        </p:spPr>
        <p:txBody>
          <a:bodyPr lIns="121855" tIns="60927" rIns="121855" bIns="60927">
            <a:spAutoFit/>
          </a:bodyPr>
          <a:lstStyle/>
          <a:p>
            <a:pPr algn="just" defTabSz="1218534">
              <a:lnSpc>
                <a:spcPts val="16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 flipH="1">
            <a:off x="611722" y="2172617"/>
            <a:ext cx="2831718" cy="276932"/>
          </a:xfrm>
          <a:prstGeom prst="rect">
            <a:avLst/>
          </a:prstGeom>
          <a:effectLst/>
        </p:spPr>
        <p:txBody>
          <a:bodyPr lIns="121855" tIns="60927" rIns="121855" bIns="60927"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694252" y="1891717"/>
            <a:ext cx="1688872" cy="328512"/>
          </a:xfrm>
          <a:prstGeom prst="rect">
            <a:avLst/>
          </a:prstGeom>
        </p:spPr>
        <p:txBody>
          <a:bodyPr lIns="121855" tIns="60927" rIns="121855" bIns="60927">
            <a:spAutoFit/>
          </a:bodyPr>
          <a:lstStyle/>
          <a:p>
            <a:pPr algn="just" defTabSz="1218534">
              <a:lnSpc>
                <a:spcPts val="16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30"/>
          <p:cNvSpPr txBox="1"/>
          <p:nvPr/>
        </p:nvSpPr>
        <p:spPr>
          <a:xfrm>
            <a:off x="422835" y="793505"/>
            <a:ext cx="903166" cy="3062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58" name="TextBox 29"/>
          <p:cNvSpPr txBox="1"/>
          <p:nvPr/>
        </p:nvSpPr>
        <p:spPr>
          <a:xfrm>
            <a:off x="422836" y="1077582"/>
            <a:ext cx="8036429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88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push dir="u"/>
      </p:transition>
    </mc:Choice>
    <mc:Fallback xmlns="">
      <p:transition spd="slow" advClick="0" advTm="7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4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4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9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4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3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8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4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2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4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0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1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6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4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0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4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20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9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/>
      <p:bldP spid="46" grpId="0"/>
      <p:bldP spid="46" grpId="1"/>
      <p:bldP spid="47" grpId="0"/>
      <p:bldP spid="48" grpId="0"/>
      <p:bldP spid="48" grpId="1"/>
      <p:bldP spid="49" grpId="0"/>
      <p:bldP spid="50" grpId="0"/>
      <p:bldP spid="50" grpId="1"/>
      <p:bldP spid="51" grpId="0"/>
      <p:bldP spid="52" grpId="0"/>
      <p:bldP spid="52" grpId="1"/>
      <p:bldP spid="53" grpId="0"/>
      <p:bldP spid="54" grpId="0"/>
      <p:bldP spid="54" grpId="1"/>
      <p:bldP spid="55" grpId="0"/>
      <p:bldP spid="56" grpId="0"/>
      <p:bldP spid="56" grpId="1"/>
      <p:bldP spid="57" grpId="0"/>
      <p:bldP spid="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7991" y="977667"/>
            <a:ext cx="3967732" cy="218322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7991" y="3208162"/>
            <a:ext cx="3967732" cy="9239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01719" y="977667"/>
            <a:ext cx="3964291" cy="218322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7314" y="3208160"/>
            <a:ext cx="3968418" cy="9272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7992" y="4256636"/>
            <a:ext cx="7988017" cy="369332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804223" y="3601162"/>
            <a:ext cx="348198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804223" y="3373074"/>
            <a:ext cx="1149033" cy="1532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4879234" y="3604663"/>
            <a:ext cx="348198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4879234" y="3376575"/>
            <a:ext cx="1149033" cy="1532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68751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561489" y="1166368"/>
            <a:ext cx="1470803" cy="2597373"/>
            <a:chOff x="1750102" y="1712681"/>
            <a:chExt cx="1492777" cy="3272369"/>
          </a:xfrm>
        </p:grpSpPr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750102" y="3551167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72545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33701" y="4616677"/>
              <a:ext cx="1149890" cy="368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zh-CN" altLang="en-US" sz="1300" kern="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sz="1300" kern="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98159" y="1712681"/>
              <a:ext cx="796662" cy="426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id-ID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42" name="Straight Connector 19"/>
            <p:cNvCxnSpPr/>
            <p:nvPr/>
          </p:nvCxnSpPr>
          <p:spPr>
            <a:xfrm rot="5400000" flipV="1">
              <a:off x="1996099" y="2845896"/>
              <a:ext cx="1017096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3" name="Group 20"/>
          <p:cNvGrpSpPr/>
          <p:nvPr/>
        </p:nvGrpSpPr>
        <p:grpSpPr>
          <a:xfrm>
            <a:off x="1559076" y="1166368"/>
            <a:ext cx="1470803" cy="2592513"/>
            <a:chOff x="2762594" y="1712681"/>
            <a:chExt cx="1492777" cy="3266246"/>
          </a:xfrm>
        </p:grpSpPr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2762594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72545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894820" y="4610554"/>
              <a:ext cx="1149890" cy="368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zh-CN" altLang="en-US" sz="1300" kern="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sz="1300" kern="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90149" y="1712681"/>
              <a:ext cx="828537" cy="426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45</a:t>
              </a:r>
              <a:r>
                <a:rPr lang="id-ID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%</a:t>
              </a:r>
            </a:p>
          </p:txBody>
        </p:sp>
        <p:cxnSp>
          <p:nvCxnSpPr>
            <p:cNvPr id="47" name="Straight Connector 24"/>
            <p:cNvCxnSpPr/>
            <p:nvPr/>
          </p:nvCxnSpPr>
          <p:spPr>
            <a:xfrm rot="5400000" flipV="1">
              <a:off x="3215270" y="2608150"/>
              <a:ext cx="540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4" name="Group 25"/>
          <p:cNvGrpSpPr/>
          <p:nvPr/>
        </p:nvGrpSpPr>
        <p:grpSpPr>
          <a:xfrm>
            <a:off x="2698152" y="1163053"/>
            <a:ext cx="1470803" cy="2595827"/>
            <a:chOff x="3918686" y="1708505"/>
            <a:chExt cx="1492777" cy="3270422"/>
          </a:xfrm>
        </p:grpSpPr>
        <p:sp>
          <p:nvSpPr>
            <p:cNvPr id="49" name="Freeform 7"/>
            <p:cNvSpPr>
              <a:spLocks/>
            </p:cNvSpPr>
            <p:nvPr/>
          </p:nvSpPr>
          <p:spPr bwMode="auto">
            <a:xfrm>
              <a:off x="3918686" y="2770710"/>
              <a:ext cx="1492777" cy="174183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72545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076756" y="4610554"/>
              <a:ext cx="1149890" cy="368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zh-CN" altLang="en-US" sz="1300" kern="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sz="1300" kern="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316129" y="1708505"/>
              <a:ext cx="682723" cy="426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50</a:t>
              </a:r>
              <a:r>
                <a:rPr lang="id-ID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%</a:t>
              </a:r>
            </a:p>
          </p:txBody>
        </p:sp>
        <p:cxnSp>
          <p:nvCxnSpPr>
            <p:cNvPr id="52" name="Straight Connector 30"/>
            <p:cNvCxnSpPr/>
            <p:nvPr/>
          </p:nvCxnSpPr>
          <p:spPr>
            <a:xfrm rot="5400000" flipV="1">
              <a:off x="4541216" y="2479212"/>
              <a:ext cx="252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" name="Group 31"/>
          <p:cNvGrpSpPr/>
          <p:nvPr/>
        </p:nvGrpSpPr>
        <p:grpSpPr>
          <a:xfrm>
            <a:off x="3848045" y="1174572"/>
            <a:ext cx="1470803" cy="2584309"/>
            <a:chOff x="5085759" y="1723017"/>
            <a:chExt cx="1492777" cy="3255910"/>
          </a:xfrm>
        </p:grpSpPr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72545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254468" y="4610554"/>
              <a:ext cx="1149890" cy="368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zh-CN" altLang="en-US" sz="1300" kern="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sz="1300" kern="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29518" y="1723017"/>
              <a:ext cx="656382" cy="426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30</a:t>
              </a:r>
              <a:r>
                <a:rPr lang="id-ID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%</a:t>
              </a:r>
            </a:p>
          </p:txBody>
        </p:sp>
        <p:cxnSp>
          <p:nvCxnSpPr>
            <p:cNvPr id="57" name="Straight Connector 35"/>
            <p:cNvCxnSpPr/>
            <p:nvPr/>
          </p:nvCxnSpPr>
          <p:spPr>
            <a:xfrm rot="5400000" flipV="1">
              <a:off x="5404133" y="2756914"/>
              <a:ext cx="82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" name="Group 36"/>
          <p:cNvGrpSpPr/>
          <p:nvPr/>
        </p:nvGrpSpPr>
        <p:grpSpPr>
          <a:xfrm>
            <a:off x="4956249" y="1163054"/>
            <a:ext cx="1470803" cy="2604369"/>
            <a:chOff x="6210518" y="1708505"/>
            <a:chExt cx="1492777" cy="3281184"/>
          </a:xfrm>
        </p:grpSpPr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6210518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72545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24916" y="4621316"/>
              <a:ext cx="1149890" cy="368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zh-CN" altLang="en-US" sz="1300" kern="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sz="1300" kern="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653997" y="1708505"/>
              <a:ext cx="701085" cy="426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id-ID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2" name="Straight Connector 41"/>
            <p:cNvCxnSpPr/>
            <p:nvPr/>
          </p:nvCxnSpPr>
          <p:spPr>
            <a:xfrm rot="5400000" flipV="1">
              <a:off x="6630765" y="2642694"/>
              <a:ext cx="64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7" name="Group 42"/>
          <p:cNvGrpSpPr/>
          <p:nvPr/>
        </p:nvGrpSpPr>
        <p:grpSpPr>
          <a:xfrm>
            <a:off x="6072377" y="1163053"/>
            <a:ext cx="1470803" cy="2607347"/>
            <a:chOff x="7343322" y="1708505"/>
            <a:chExt cx="1492777" cy="3284936"/>
          </a:xfrm>
        </p:grpSpPr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72545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11476" y="4625068"/>
              <a:ext cx="1149890" cy="368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zh-CN" altLang="en-US" sz="1300" kern="0" dirty="0">
                  <a:solidFill>
                    <a:srgbClr val="E7E6E6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sz="1300" kern="0" dirty="0">
                <a:solidFill>
                  <a:srgbClr val="E7E6E6">
                    <a:lumMod val="50000"/>
                  </a:srgbClr>
                </a:solidFill>
                <a:latin typeface="微软雅黑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20176" y="1708505"/>
              <a:ext cx="732489" cy="426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id-ID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2</a:t>
              </a:r>
              <a:r>
                <a:rPr 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5</a:t>
              </a:r>
              <a:r>
                <a:rPr lang="id-ID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%</a:t>
              </a:r>
            </a:p>
          </p:txBody>
        </p:sp>
        <p:cxnSp>
          <p:nvCxnSpPr>
            <p:cNvPr id="67" name="Straight Connector 46"/>
            <p:cNvCxnSpPr/>
            <p:nvPr/>
          </p:nvCxnSpPr>
          <p:spPr>
            <a:xfrm rot="5400000" flipV="1">
              <a:off x="7562279" y="2835282"/>
              <a:ext cx="104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8" name="Group 47"/>
          <p:cNvGrpSpPr/>
          <p:nvPr/>
        </p:nvGrpSpPr>
        <p:grpSpPr>
          <a:xfrm>
            <a:off x="7048990" y="1174572"/>
            <a:ext cx="1470803" cy="2607347"/>
            <a:chOff x="8334525" y="1723019"/>
            <a:chExt cx="1492777" cy="3284936"/>
          </a:xfrm>
        </p:grpSpPr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pPr defTabSz="725450">
                <a:defRPr/>
              </a:pPr>
              <a:endParaRPr lang="en-US" sz="1400" kern="0" dirty="0">
                <a:solidFill>
                  <a:schemeClr val="bg2"/>
                </a:solidFill>
                <a:latin typeface="微软雅黑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531686" y="4639582"/>
              <a:ext cx="1149890" cy="368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zh-CN" altLang="en-US" sz="1300" kern="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sz="1300" kern="0" dirty="0">
                <a:solidFill>
                  <a:schemeClr val="bg2"/>
                </a:solidFill>
                <a:latin typeface="微软雅黑" pitchFamily="34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731952" y="1723019"/>
              <a:ext cx="697922" cy="426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25450">
                <a:defRPr/>
              </a:pPr>
              <a:r>
                <a:rPr 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15</a:t>
              </a:r>
              <a:r>
                <a:rPr lang="id-ID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</a:rPr>
                <a:t>%</a:t>
              </a:r>
            </a:p>
          </p:txBody>
        </p:sp>
        <p:cxnSp>
          <p:nvCxnSpPr>
            <p:cNvPr id="72" name="Straight Connector 51"/>
            <p:cNvCxnSpPr/>
            <p:nvPr/>
          </p:nvCxnSpPr>
          <p:spPr>
            <a:xfrm rot="5400000" flipV="1">
              <a:off x="8465067" y="2962530"/>
              <a:ext cx="122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sp>
        <p:nvSpPr>
          <p:cNvPr id="73" name="Content Placeholder 2"/>
          <p:cNvSpPr txBox="1">
            <a:spLocks/>
          </p:cNvSpPr>
          <p:nvPr/>
        </p:nvSpPr>
        <p:spPr>
          <a:xfrm>
            <a:off x="907001" y="3904022"/>
            <a:ext cx="7221213" cy="899976"/>
          </a:xfrm>
          <a:prstGeom prst="rect">
            <a:avLst/>
          </a:prstGeom>
        </p:spPr>
        <p:txBody>
          <a:bodyPr vert="horz" lIns="72545" tIns="36272" rIns="72545" bIns="3627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725450">
              <a:buNone/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数据分析</a:t>
            </a:r>
            <a:endParaRPr lang="id-ID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just" defTabSz="725450">
              <a:buNone/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771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push dir="u"/>
      </p:transition>
    </mc:Choice>
    <mc:Fallback xmlns="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5"/>
          <p:cNvGrpSpPr/>
          <p:nvPr/>
        </p:nvGrpSpPr>
        <p:grpSpPr>
          <a:xfrm>
            <a:off x="2916041" y="2428877"/>
            <a:ext cx="771421" cy="781050"/>
            <a:chOff x="3137297" y="2428875"/>
            <a:chExt cx="771525" cy="781050"/>
          </a:xfrm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3137297" y="2428875"/>
              <a:ext cx="771525" cy="78105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txBody>
            <a:bodyPr lIns="68559" tIns="34279" rIns="68559" bIns="3427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 noChangeAspect="1" noEditPoints="1"/>
            </p:cNvSpPr>
            <p:nvPr/>
          </p:nvSpPr>
          <p:spPr bwMode="auto">
            <a:xfrm>
              <a:off x="3469482" y="2717006"/>
              <a:ext cx="170260" cy="180975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59" tIns="34279" rIns="68559" bIns="34279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500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9"/>
          <p:cNvGrpSpPr/>
          <p:nvPr/>
        </p:nvGrpSpPr>
        <p:grpSpPr>
          <a:xfrm>
            <a:off x="4895780" y="2065737"/>
            <a:ext cx="1453557" cy="1431131"/>
            <a:chOff x="5117306" y="2065735"/>
            <a:chExt cx="1453754" cy="1431131"/>
          </a:xfrm>
        </p:grpSpPr>
        <p:sp>
          <p:nvSpPr>
            <p:cNvPr id="2" name="Freeform 17"/>
            <p:cNvSpPr>
              <a:spLocks noChangeAspect="1"/>
            </p:cNvSpPr>
            <p:nvPr/>
          </p:nvSpPr>
          <p:spPr bwMode="auto">
            <a:xfrm>
              <a:off x="5117306" y="2065735"/>
              <a:ext cx="1453754" cy="1431131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 algn="ctr">
              <a:noFill/>
              <a:prstDash val="solid"/>
            </a:ln>
            <a:effectLst/>
          </p:spPr>
          <p:txBody>
            <a:bodyPr lIns="68559" tIns="34279" rIns="68559" bIns="3427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/>
          </p:nvSpPr>
          <p:spPr bwMode="auto">
            <a:xfrm>
              <a:off x="5865019" y="2717007"/>
              <a:ext cx="182166" cy="18931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59" tIns="34279" rIns="68559" bIns="34279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500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7"/>
          <p:cNvGrpSpPr/>
          <p:nvPr/>
        </p:nvGrpSpPr>
        <p:grpSpPr>
          <a:xfrm>
            <a:off x="3457700" y="2334818"/>
            <a:ext cx="971419" cy="948928"/>
            <a:chOff x="3679031" y="2334816"/>
            <a:chExt cx="971550" cy="948928"/>
          </a:xfrm>
        </p:grpSpPr>
        <p:sp>
          <p:nvSpPr>
            <p:cNvPr id="4" name="Freeform 18"/>
            <p:cNvSpPr>
              <a:spLocks/>
            </p:cNvSpPr>
            <p:nvPr/>
          </p:nvSpPr>
          <p:spPr bwMode="auto">
            <a:xfrm>
              <a:off x="3679031" y="2334816"/>
              <a:ext cx="971550" cy="94892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noFill/>
              <a:prstDash val="solid"/>
            </a:ln>
            <a:effectLst/>
          </p:spPr>
          <p:txBody>
            <a:bodyPr lIns="68559" tIns="34279" rIns="68559" bIns="3427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42"/>
            <p:cNvSpPr>
              <a:spLocks noEditPoints="1"/>
            </p:cNvSpPr>
            <p:nvPr/>
          </p:nvSpPr>
          <p:spPr bwMode="auto">
            <a:xfrm>
              <a:off x="4106466" y="2730103"/>
              <a:ext cx="194072" cy="166688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79" rIns="68559" bIns="34279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443"/>
            <p:cNvSpPr>
              <a:spLocks noChangeArrowheads="1"/>
            </p:cNvSpPr>
            <p:nvPr/>
          </p:nvSpPr>
          <p:spPr bwMode="auto">
            <a:xfrm>
              <a:off x="4161235" y="2757488"/>
              <a:ext cx="51197" cy="51197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59" tIns="34279" rIns="68559" bIns="34279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444"/>
            <p:cNvSpPr>
              <a:spLocks noChangeArrowheads="1"/>
            </p:cNvSpPr>
            <p:nvPr/>
          </p:nvSpPr>
          <p:spPr bwMode="auto">
            <a:xfrm>
              <a:off x="4229100" y="2764632"/>
              <a:ext cx="42863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59" tIns="34279" rIns="68559" bIns="34279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45"/>
            <p:cNvSpPr>
              <a:spLocks noChangeArrowheads="1"/>
            </p:cNvSpPr>
            <p:nvPr/>
          </p:nvSpPr>
          <p:spPr bwMode="auto">
            <a:xfrm>
              <a:off x="4229100" y="2790825"/>
              <a:ext cx="42863" cy="833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59" tIns="34279" rIns="68559" bIns="34279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46"/>
            <p:cNvSpPr>
              <a:spLocks noChangeArrowheads="1"/>
            </p:cNvSpPr>
            <p:nvPr/>
          </p:nvSpPr>
          <p:spPr bwMode="auto">
            <a:xfrm>
              <a:off x="4161235" y="2826544"/>
              <a:ext cx="110728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59" tIns="34279" rIns="68559" bIns="34279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47"/>
            <p:cNvSpPr>
              <a:spLocks noChangeArrowheads="1"/>
            </p:cNvSpPr>
            <p:nvPr/>
          </p:nvSpPr>
          <p:spPr bwMode="auto">
            <a:xfrm>
              <a:off x="4161235" y="2853928"/>
              <a:ext cx="110728" cy="833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59" tIns="34279" rIns="68559" bIns="34279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8"/>
          <p:cNvGrpSpPr/>
          <p:nvPr/>
        </p:nvGrpSpPr>
        <p:grpSpPr>
          <a:xfrm>
            <a:off x="4146981" y="2245521"/>
            <a:ext cx="1110703" cy="1092994"/>
            <a:chOff x="4368404" y="2245519"/>
            <a:chExt cx="1110853" cy="1092994"/>
          </a:xfrm>
        </p:grpSpPr>
        <p:sp>
          <p:nvSpPr>
            <p:cNvPr id="3" name="Freeform 17"/>
            <p:cNvSpPr>
              <a:spLocks/>
            </p:cNvSpPr>
            <p:nvPr/>
          </p:nvSpPr>
          <p:spPr bwMode="auto">
            <a:xfrm>
              <a:off x="4368404" y="2245519"/>
              <a:ext cx="1110853" cy="109299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lIns="68559" tIns="34279" rIns="68559" bIns="34279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auto">
            <a:xfrm>
              <a:off x="4924425" y="2700338"/>
              <a:ext cx="226219" cy="226219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03" tIns="30102" rIns="60203" bIns="30102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7"/>
            <p:cNvSpPr>
              <a:spLocks/>
            </p:cNvSpPr>
            <p:nvPr/>
          </p:nvSpPr>
          <p:spPr bwMode="auto">
            <a:xfrm>
              <a:off x="4958954" y="2730104"/>
              <a:ext cx="116681" cy="105965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03" tIns="30102" rIns="60203" bIns="30102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5020866" y="2812257"/>
              <a:ext cx="89297" cy="103585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03" tIns="30102" rIns="60203" bIns="30102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9"/>
            <p:cNvSpPr>
              <a:spLocks/>
            </p:cNvSpPr>
            <p:nvPr/>
          </p:nvSpPr>
          <p:spPr bwMode="auto">
            <a:xfrm>
              <a:off x="5068492" y="2706292"/>
              <a:ext cx="78581" cy="145256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03" tIns="30102" rIns="60203" bIns="30102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13"/>
          <p:cNvSpPr txBox="1"/>
          <p:nvPr/>
        </p:nvSpPr>
        <p:spPr>
          <a:xfrm>
            <a:off x="3033921" y="1332310"/>
            <a:ext cx="1630936" cy="21537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339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037494" y="1612106"/>
            <a:ext cx="1553556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339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013664" y="1332310"/>
            <a:ext cx="1630936" cy="21537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339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017233" y="1612106"/>
            <a:ext cx="1553557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339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875945" y="2546748"/>
            <a:ext cx="1630936" cy="21537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339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879518" y="2826544"/>
            <a:ext cx="1553556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339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97111" y="2699148"/>
            <a:ext cx="1630936" cy="21537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339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00681" y="2978944"/>
            <a:ext cx="1553557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339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207749" y="3836196"/>
            <a:ext cx="7146357" cy="36933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000" spc="75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432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push dir="u"/>
      </p:transition>
    </mc:Choice>
    <mc:Fallback xmlns="">
      <p:transition spd="slow" advClick="0" advTm="8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12"/>
          <p:cNvSpPr>
            <a:spLocks noChangeArrowheads="1"/>
          </p:cNvSpPr>
          <p:nvPr/>
        </p:nvSpPr>
        <p:spPr bwMode="auto">
          <a:xfrm>
            <a:off x="617" y="2071050"/>
            <a:ext cx="9142766" cy="64432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1799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2" name="Group 148"/>
          <p:cNvGrpSpPr>
            <a:grpSpLocks/>
          </p:cNvGrpSpPr>
          <p:nvPr/>
        </p:nvGrpSpPr>
        <p:grpSpPr bwMode="auto">
          <a:xfrm>
            <a:off x="3924387" y="1537813"/>
            <a:ext cx="1041260" cy="1890129"/>
            <a:chOff x="0" y="0"/>
            <a:chExt cx="1041400" cy="1890192"/>
          </a:xfrm>
        </p:grpSpPr>
        <p:grpSp>
          <p:nvGrpSpPr>
            <p:cNvPr id="3" name="Group 98"/>
            <p:cNvGrpSpPr>
              <a:grpSpLocks/>
            </p:cNvGrpSpPr>
            <p:nvPr/>
          </p:nvGrpSpPr>
          <p:grpSpPr bwMode="auto">
            <a:xfrm>
              <a:off x="242795" y="1127909"/>
              <a:ext cx="546286" cy="762283"/>
              <a:chOff x="0" y="0"/>
              <a:chExt cx="546286" cy="762283"/>
            </a:xfrm>
          </p:grpSpPr>
          <p:sp>
            <p:nvSpPr>
              <p:cNvPr id="6172" name="Freeform 9"/>
              <p:cNvSpPr>
                <a:spLocks/>
              </p:cNvSpPr>
              <p:nvPr/>
            </p:nvSpPr>
            <p:spPr bwMode="auto">
              <a:xfrm>
                <a:off x="0" y="0"/>
                <a:ext cx="546286" cy="762283"/>
              </a:xfrm>
              <a:custGeom>
                <a:avLst/>
                <a:gdLst>
                  <a:gd name="T0" fmla="*/ 2147483647 w 2087"/>
                  <a:gd name="T1" fmla="*/ 2147483647 h 2910"/>
                  <a:gd name="T2" fmla="*/ 2147483647 w 2087"/>
                  <a:gd name="T3" fmla="*/ 2147483647 h 2910"/>
                  <a:gd name="T4" fmla="*/ 2147483647 w 2087"/>
                  <a:gd name="T5" fmla="*/ 2147483647 h 2910"/>
                  <a:gd name="T6" fmla="*/ 2147483647 w 2087"/>
                  <a:gd name="T7" fmla="*/ 2147483647 h 2910"/>
                  <a:gd name="T8" fmla="*/ 2147483647 w 2087"/>
                  <a:gd name="T9" fmla="*/ 2147483647 h 2910"/>
                  <a:gd name="T10" fmla="*/ 2147483647 w 2087"/>
                  <a:gd name="T11" fmla="*/ 2147483647 h 2910"/>
                  <a:gd name="T12" fmla="*/ 2147483647 w 2087"/>
                  <a:gd name="T13" fmla="*/ 2147483647 h 2910"/>
                  <a:gd name="T14" fmla="*/ 0 w 2087"/>
                  <a:gd name="T15" fmla="*/ 2147483647 h 2910"/>
                  <a:gd name="T16" fmla="*/ 2147483647 w 2087"/>
                  <a:gd name="T17" fmla="*/ 2147483647 h 2910"/>
                  <a:gd name="T18" fmla="*/ 2147483647 w 2087"/>
                  <a:gd name="T19" fmla="*/ 2147483647 h 2910"/>
                  <a:gd name="T20" fmla="*/ 2147483647 w 2087"/>
                  <a:gd name="T21" fmla="*/ 2147483647 h 2910"/>
                  <a:gd name="T22" fmla="*/ 2147483647 w 2087"/>
                  <a:gd name="T23" fmla="*/ 2147483647 h 2910"/>
                  <a:gd name="T24" fmla="*/ 2147483647 w 2087"/>
                  <a:gd name="T25" fmla="*/ 2147483647 h 2910"/>
                  <a:gd name="T26" fmla="*/ 2147483647 w 2087"/>
                  <a:gd name="T27" fmla="*/ 2147483647 h 2910"/>
                  <a:gd name="T28" fmla="*/ 2147483647 w 2087"/>
                  <a:gd name="T29" fmla="*/ 2147483647 h 2910"/>
                  <a:gd name="T30" fmla="*/ 2147483647 w 2087"/>
                  <a:gd name="T31" fmla="*/ 2147483647 h 2910"/>
                  <a:gd name="T32" fmla="*/ 2147483647 w 2087"/>
                  <a:gd name="T33" fmla="*/ 2147483647 h 2910"/>
                  <a:gd name="T34" fmla="*/ 2147483647 w 2087"/>
                  <a:gd name="T35" fmla="*/ 2147483647 h 2910"/>
                  <a:gd name="T36" fmla="*/ 2147483647 w 2087"/>
                  <a:gd name="T37" fmla="*/ 2147483647 h 2910"/>
                  <a:gd name="T38" fmla="*/ 2147483647 w 2087"/>
                  <a:gd name="T39" fmla="*/ 2147483647 h 2910"/>
                  <a:gd name="T40" fmla="*/ 2147483647 w 2087"/>
                  <a:gd name="T41" fmla="*/ 2147483647 h 2910"/>
                  <a:gd name="T42" fmla="*/ 2147483647 w 2087"/>
                  <a:gd name="T43" fmla="*/ 2147483647 h 2910"/>
                  <a:gd name="T44" fmla="*/ 2147483647 w 2087"/>
                  <a:gd name="T45" fmla="*/ 2147483647 h 2910"/>
                  <a:gd name="T46" fmla="*/ 2147483647 w 2087"/>
                  <a:gd name="T47" fmla="*/ 2147483647 h 2910"/>
                  <a:gd name="T48" fmla="*/ 2147483647 w 2087"/>
                  <a:gd name="T49" fmla="*/ 2147483647 h 2910"/>
                  <a:gd name="T50" fmla="*/ 2147483647 w 2087"/>
                  <a:gd name="T51" fmla="*/ 2147483647 h 2910"/>
                  <a:gd name="T52" fmla="*/ 2147483647 w 2087"/>
                  <a:gd name="T53" fmla="*/ 2147483647 h 2910"/>
                  <a:gd name="T54" fmla="*/ 2147483647 w 2087"/>
                  <a:gd name="T55" fmla="*/ 2147483647 h 2910"/>
                  <a:gd name="T56" fmla="*/ 2147483647 w 2087"/>
                  <a:gd name="T57" fmla="*/ 2147483647 h 2910"/>
                  <a:gd name="T58" fmla="*/ 2147483647 w 2087"/>
                  <a:gd name="T59" fmla="*/ 2147483647 h 2910"/>
                  <a:gd name="T60" fmla="*/ 2147483647 w 2087"/>
                  <a:gd name="T61" fmla="*/ 2147483647 h 2910"/>
                  <a:gd name="T62" fmla="*/ 2147483647 w 2087"/>
                  <a:gd name="T63" fmla="*/ 2147483647 h 2910"/>
                  <a:gd name="T64" fmla="*/ 2147483647 w 2087"/>
                  <a:gd name="T65" fmla="*/ 2147483647 h 2910"/>
                  <a:gd name="T66" fmla="*/ 2147483647 w 2087"/>
                  <a:gd name="T67" fmla="*/ 2147483647 h 2910"/>
                  <a:gd name="T68" fmla="*/ 2147483647 w 2087"/>
                  <a:gd name="T69" fmla="*/ 2147483647 h 2910"/>
                  <a:gd name="T70" fmla="*/ 2147483647 w 2087"/>
                  <a:gd name="T71" fmla="*/ 2147483647 h 2910"/>
                  <a:gd name="T72" fmla="*/ 2147483647 w 2087"/>
                  <a:gd name="T73" fmla="*/ 2147483647 h 2910"/>
                  <a:gd name="T74" fmla="*/ 2147483647 w 2087"/>
                  <a:gd name="T75" fmla="*/ 2147483647 h 2910"/>
                  <a:gd name="T76" fmla="*/ 2147483647 w 2087"/>
                  <a:gd name="T77" fmla="*/ 2147483647 h 2910"/>
                  <a:gd name="T78" fmla="*/ 2147483647 w 2087"/>
                  <a:gd name="T79" fmla="*/ 2147483647 h 2910"/>
                  <a:gd name="T80" fmla="*/ 2147483647 w 2087"/>
                  <a:gd name="T81" fmla="*/ 2147483647 h 2910"/>
                  <a:gd name="T82" fmla="*/ 2147483647 w 2087"/>
                  <a:gd name="T83" fmla="*/ 2147483647 h 2910"/>
                  <a:gd name="T84" fmla="*/ 2147483647 w 2087"/>
                  <a:gd name="T85" fmla="*/ 0 h 291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087"/>
                  <a:gd name="T130" fmla="*/ 0 h 2910"/>
                  <a:gd name="T131" fmla="*/ 2087 w 2087"/>
                  <a:gd name="T132" fmla="*/ 2910 h 291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087" h="2910">
                    <a:moveTo>
                      <a:pt x="1044" y="0"/>
                    </a:moveTo>
                    <a:lnTo>
                      <a:pt x="400" y="0"/>
                    </a:lnTo>
                    <a:lnTo>
                      <a:pt x="349" y="71"/>
                    </a:lnTo>
                    <a:lnTo>
                      <a:pt x="300" y="144"/>
                    </a:lnTo>
                    <a:lnTo>
                      <a:pt x="275" y="180"/>
                    </a:lnTo>
                    <a:lnTo>
                      <a:pt x="253" y="217"/>
                    </a:lnTo>
                    <a:lnTo>
                      <a:pt x="229" y="254"/>
                    </a:lnTo>
                    <a:lnTo>
                      <a:pt x="206" y="292"/>
                    </a:lnTo>
                    <a:lnTo>
                      <a:pt x="185" y="329"/>
                    </a:lnTo>
                    <a:lnTo>
                      <a:pt x="164" y="367"/>
                    </a:lnTo>
                    <a:lnTo>
                      <a:pt x="144" y="406"/>
                    </a:lnTo>
                    <a:lnTo>
                      <a:pt x="124" y="445"/>
                    </a:lnTo>
                    <a:lnTo>
                      <a:pt x="107" y="485"/>
                    </a:lnTo>
                    <a:lnTo>
                      <a:pt x="90" y="524"/>
                    </a:lnTo>
                    <a:lnTo>
                      <a:pt x="74" y="564"/>
                    </a:lnTo>
                    <a:lnTo>
                      <a:pt x="60" y="605"/>
                    </a:lnTo>
                    <a:lnTo>
                      <a:pt x="47" y="646"/>
                    </a:lnTo>
                    <a:lnTo>
                      <a:pt x="36" y="688"/>
                    </a:lnTo>
                    <a:lnTo>
                      <a:pt x="25" y="730"/>
                    </a:lnTo>
                    <a:lnTo>
                      <a:pt x="18" y="773"/>
                    </a:lnTo>
                    <a:lnTo>
                      <a:pt x="11" y="816"/>
                    </a:lnTo>
                    <a:lnTo>
                      <a:pt x="6" y="860"/>
                    </a:lnTo>
                    <a:lnTo>
                      <a:pt x="2" y="905"/>
                    </a:lnTo>
                    <a:lnTo>
                      <a:pt x="0" y="950"/>
                    </a:lnTo>
                    <a:lnTo>
                      <a:pt x="2" y="995"/>
                    </a:lnTo>
                    <a:lnTo>
                      <a:pt x="4" y="1041"/>
                    </a:lnTo>
                    <a:lnTo>
                      <a:pt x="10" y="1088"/>
                    </a:lnTo>
                    <a:lnTo>
                      <a:pt x="16" y="1136"/>
                    </a:lnTo>
                    <a:lnTo>
                      <a:pt x="25" y="1185"/>
                    </a:lnTo>
                    <a:lnTo>
                      <a:pt x="37" y="1234"/>
                    </a:lnTo>
                    <a:lnTo>
                      <a:pt x="52" y="1284"/>
                    </a:lnTo>
                    <a:lnTo>
                      <a:pt x="68" y="1334"/>
                    </a:lnTo>
                    <a:lnTo>
                      <a:pt x="255" y="1127"/>
                    </a:lnTo>
                    <a:lnTo>
                      <a:pt x="250" y="1168"/>
                    </a:lnTo>
                    <a:lnTo>
                      <a:pt x="246" y="1209"/>
                    </a:lnTo>
                    <a:lnTo>
                      <a:pt x="245" y="1251"/>
                    </a:lnTo>
                    <a:lnTo>
                      <a:pt x="245" y="1294"/>
                    </a:lnTo>
                    <a:lnTo>
                      <a:pt x="247" y="1338"/>
                    </a:lnTo>
                    <a:lnTo>
                      <a:pt x="250" y="1383"/>
                    </a:lnTo>
                    <a:lnTo>
                      <a:pt x="255" y="1429"/>
                    </a:lnTo>
                    <a:lnTo>
                      <a:pt x="262" y="1475"/>
                    </a:lnTo>
                    <a:lnTo>
                      <a:pt x="271" y="1523"/>
                    </a:lnTo>
                    <a:lnTo>
                      <a:pt x="282" y="1572"/>
                    </a:lnTo>
                    <a:lnTo>
                      <a:pt x="294" y="1622"/>
                    </a:lnTo>
                    <a:lnTo>
                      <a:pt x="308" y="1672"/>
                    </a:lnTo>
                    <a:lnTo>
                      <a:pt x="325" y="1724"/>
                    </a:lnTo>
                    <a:lnTo>
                      <a:pt x="344" y="1776"/>
                    </a:lnTo>
                    <a:lnTo>
                      <a:pt x="363" y="1829"/>
                    </a:lnTo>
                    <a:lnTo>
                      <a:pt x="386" y="1883"/>
                    </a:lnTo>
                    <a:lnTo>
                      <a:pt x="410" y="1939"/>
                    </a:lnTo>
                    <a:lnTo>
                      <a:pt x="436" y="1996"/>
                    </a:lnTo>
                    <a:lnTo>
                      <a:pt x="465" y="2054"/>
                    </a:lnTo>
                    <a:lnTo>
                      <a:pt x="496" y="2113"/>
                    </a:lnTo>
                    <a:lnTo>
                      <a:pt x="529" y="2173"/>
                    </a:lnTo>
                    <a:lnTo>
                      <a:pt x="564" y="2233"/>
                    </a:lnTo>
                    <a:lnTo>
                      <a:pt x="601" y="2295"/>
                    </a:lnTo>
                    <a:lnTo>
                      <a:pt x="641" y="2359"/>
                    </a:lnTo>
                    <a:lnTo>
                      <a:pt x="683" y="2424"/>
                    </a:lnTo>
                    <a:lnTo>
                      <a:pt x="727" y="2490"/>
                    </a:lnTo>
                    <a:lnTo>
                      <a:pt x="774" y="2557"/>
                    </a:lnTo>
                    <a:lnTo>
                      <a:pt x="823" y="2624"/>
                    </a:lnTo>
                    <a:lnTo>
                      <a:pt x="875" y="2694"/>
                    </a:lnTo>
                    <a:lnTo>
                      <a:pt x="929" y="2764"/>
                    </a:lnTo>
                    <a:lnTo>
                      <a:pt x="985" y="2837"/>
                    </a:lnTo>
                    <a:lnTo>
                      <a:pt x="1044" y="2910"/>
                    </a:lnTo>
                    <a:lnTo>
                      <a:pt x="1103" y="2837"/>
                    </a:lnTo>
                    <a:lnTo>
                      <a:pt x="1160" y="2764"/>
                    </a:lnTo>
                    <a:lnTo>
                      <a:pt x="1214" y="2694"/>
                    </a:lnTo>
                    <a:lnTo>
                      <a:pt x="1265" y="2624"/>
                    </a:lnTo>
                    <a:lnTo>
                      <a:pt x="1314" y="2557"/>
                    </a:lnTo>
                    <a:lnTo>
                      <a:pt x="1360" y="2490"/>
                    </a:lnTo>
                    <a:lnTo>
                      <a:pt x="1405" y="2424"/>
                    </a:lnTo>
                    <a:lnTo>
                      <a:pt x="1448" y="2359"/>
                    </a:lnTo>
                    <a:lnTo>
                      <a:pt x="1487" y="2295"/>
                    </a:lnTo>
                    <a:lnTo>
                      <a:pt x="1524" y="2233"/>
                    </a:lnTo>
                    <a:lnTo>
                      <a:pt x="1560" y="2173"/>
                    </a:lnTo>
                    <a:lnTo>
                      <a:pt x="1593" y="2113"/>
                    </a:lnTo>
                    <a:lnTo>
                      <a:pt x="1623" y="2054"/>
                    </a:lnTo>
                    <a:lnTo>
                      <a:pt x="1652" y="1996"/>
                    </a:lnTo>
                    <a:lnTo>
                      <a:pt x="1679" y="1939"/>
                    </a:lnTo>
                    <a:lnTo>
                      <a:pt x="1702" y="1883"/>
                    </a:lnTo>
                    <a:lnTo>
                      <a:pt x="1725" y="1829"/>
                    </a:lnTo>
                    <a:lnTo>
                      <a:pt x="1745" y="1776"/>
                    </a:lnTo>
                    <a:lnTo>
                      <a:pt x="1763" y="1724"/>
                    </a:lnTo>
                    <a:lnTo>
                      <a:pt x="1779" y="1672"/>
                    </a:lnTo>
                    <a:lnTo>
                      <a:pt x="1794" y="1622"/>
                    </a:lnTo>
                    <a:lnTo>
                      <a:pt x="1807" y="1572"/>
                    </a:lnTo>
                    <a:lnTo>
                      <a:pt x="1817" y="1523"/>
                    </a:lnTo>
                    <a:lnTo>
                      <a:pt x="1825" y="1475"/>
                    </a:lnTo>
                    <a:lnTo>
                      <a:pt x="1833" y="1429"/>
                    </a:lnTo>
                    <a:lnTo>
                      <a:pt x="1838" y="1383"/>
                    </a:lnTo>
                    <a:lnTo>
                      <a:pt x="1841" y="1338"/>
                    </a:lnTo>
                    <a:lnTo>
                      <a:pt x="1842" y="1294"/>
                    </a:lnTo>
                    <a:lnTo>
                      <a:pt x="1842" y="1251"/>
                    </a:lnTo>
                    <a:lnTo>
                      <a:pt x="1841" y="1209"/>
                    </a:lnTo>
                    <a:lnTo>
                      <a:pt x="1838" y="1168"/>
                    </a:lnTo>
                    <a:lnTo>
                      <a:pt x="1833" y="1127"/>
                    </a:lnTo>
                    <a:lnTo>
                      <a:pt x="2019" y="1334"/>
                    </a:lnTo>
                    <a:lnTo>
                      <a:pt x="2037" y="1284"/>
                    </a:lnTo>
                    <a:lnTo>
                      <a:pt x="2051" y="1234"/>
                    </a:lnTo>
                    <a:lnTo>
                      <a:pt x="2063" y="1185"/>
                    </a:lnTo>
                    <a:lnTo>
                      <a:pt x="2072" y="1136"/>
                    </a:lnTo>
                    <a:lnTo>
                      <a:pt x="2079" y="1088"/>
                    </a:lnTo>
                    <a:lnTo>
                      <a:pt x="2084" y="1041"/>
                    </a:lnTo>
                    <a:lnTo>
                      <a:pt x="2087" y="995"/>
                    </a:lnTo>
                    <a:lnTo>
                      <a:pt x="2087" y="950"/>
                    </a:lnTo>
                    <a:lnTo>
                      <a:pt x="2085" y="905"/>
                    </a:lnTo>
                    <a:lnTo>
                      <a:pt x="2083" y="860"/>
                    </a:lnTo>
                    <a:lnTo>
                      <a:pt x="2078" y="816"/>
                    </a:lnTo>
                    <a:lnTo>
                      <a:pt x="2071" y="773"/>
                    </a:lnTo>
                    <a:lnTo>
                      <a:pt x="2063" y="730"/>
                    </a:lnTo>
                    <a:lnTo>
                      <a:pt x="2052" y="688"/>
                    </a:lnTo>
                    <a:lnTo>
                      <a:pt x="2041" y="646"/>
                    </a:lnTo>
                    <a:lnTo>
                      <a:pt x="2029" y="605"/>
                    </a:lnTo>
                    <a:lnTo>
                      <a:pt x="2014" y="564"/>
                    </a:lnTo>
                    <a:lnTo>
                      <a:pt x="1998" y="524"/>
                    </a:lnTo>
                    <a:lnTo>
                      <a:pt x="1981" y="485"/>
                    </a:lnTo>
                    <a:lnTo>
                      <a:pt x="1964" y="445"/>
                    </a:lnTo>
                    <a:lnTo>
                      <a:pt x="1944" y="406"/>
                    </a:lnTo>
                    <a:lnTo>
                      <a:pt x="1924" y="367"/>
                    </a:lnTo>
                    <a:lnTo>
                      <a:pt x="1903" y="329"/>
                    </a:lnTo>
                    <a:lnTo>
                      <a:pt x="1882" y="292"/>
                    </a:lnTo>
                    <a:lnTo>
                      <a:pt x="1860" y="254"/>
                    </a:lnTo>
                    <a:lnTo>
                      <a:pt x="1836" y="217"/>
                    </a:lnTo>
                    <a:lnTo>
                      <a:pt x="1812" y="180"/>
                    </a:lnTo>
                    <a:lnTo>
                      <a:pt x="1788" y="144"/>
                    </a:lnTo>
                    <a:lnTo>
                      <a:pt x="1738" y="71"/>
                    </a:lnTo>
                    <a:lnTo>
                      <a:pt x="1688" y="0"/>
                    </a:lnTo>
                    <a:lnTo>
                      <a:pt x="1044" y="0"/>
                    </a:lnTo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73" name="Freeform 10"/>
              <p:cNvSpPr>
                <a:spLocks/>
              </p:cNvSpPr>
              <p:nvPr/>
            </p:nvSpPr>
            <p:spPr bwMode="auto">
              <a:xfrm>
                <a:off x="83883" y="0"/>
                <a:ext cx="378521" cy="523218"/>
              </a:xfrm>
              <a:custGeom>
                <a:avLst/>
                <a:gdLst>
                  <a:gd name="T0" fmla="*/ 2147483647 w 1446"/>
                  <a:gd name="T1" fmla="*/ 0 h 1996"/>
                  <a:gd name="T2" fmla="*/ 2147483647 w 1446"/>
                  <a:gd name="T3" fmla="*/ 2147483647 h 1996"/>
                  <a:gd name="T4" fmla="*/ 2147483647 w 1446"/>
                  <a:gd name="T5" fmla="*/ 2147483647 h 1996"/>
                  <a:gd name="T6" fmla="*/ 2147483647 w 1446"/>
                  <a:gd name="T7" fmla="*/ 2147483647 h 1996"/>
                  <a:gd name="T8" fmla="*/ 2147483647 w 1446"/>
                  <a:gd name="T9" fmla="*/ 2147483647 h 1996"/>
                  <a:gd name="T10" fmla="*/ 2147483647 w 1446"/>
                  <a:gd name="T11" fmla="*/ 2147483647 h 1996"/>
                  <a:gd name="T12" fmla="*/ 2147483647 w 1446"/>
                  <a:gd name="T13" fmla="*/ 2147483647 h 1996"/>
                  <a:gd name="T14" fmla="*/ 2147483647 w 1446"/>
                  <a:gd name="T15" fmla="*/ 2147483647 h 1996"/>
                  <a:gd name="T16" fmla="*/ 2147483647 w 1446"/>
                  <a:gd name="T17" fmla="*/ 2147483647 h 1996"/>
                  <a:gd name="T18" fmla="*/ 2147483647 w 1446"/>
                  <a:gd name="T19" fmla="*/ 2147483647 h 1996"/>
                  <a:gd name="T20" fmla="*/ 2147483647 w 1446"/>
                  <a:gd name="T21" fmla="*/ 2147483647 h 1996"/>
                  <a:gd name="T22" fmla="*/ 0 w 1446"/>
                  <a:gd name="T23" fmla="*/ 2147483647 h 1996"/>
                  <a:gd name="T24" fmla="*/ 2147483647 w 1446"/>
                  <a:gd name="T25" fmla="*/ 2147483647 h 1996"/>
                  <a:gd name="T26" fmla="*/ 2147483647 w 1446"/>
                  <a:gd name="T27" fmla="*/ 2147483647 h 1996"/>
                  <a:gd name="T28" fmla="*/ 2147483647 w 1446"/>
                  <a:gd name="T29" fmla="*/ 2147483647 h 1996"/>
                  <a:gd name="T30" fmla="*/ 2147483647 w 1446"/>
                  <a:gd name="T31" fmla="*/ 2147483647 h 1996"/>
                  <a:gd name="T32" fmla="*/ 2147483647 w 1446"/>
                  <a:gd name="T33" fmla="*/ 2147483647 h 1996"/>
                  <a:gd name="T34" fmla="*/ 2147483647 w 1446"/>
                  <a:gd name="T35" fmla="*/ 2147483647 h 1996"/>
                  <a:gd name="T36" fmla="*/ 2147483647 w 1446"/>
                  <a:gd name="T37" fmla="*/ 2147483647 h 1996"/>
                  <a:gd name="T38" fmla="*/ 2147483647 w 1446"/>
                  <a:gd name="T39" fmla="*/ 2147483647 h 1996"/>
                  <a:gd name="T40" fmla="*/ 2147483647 w 1446"/>
                  <a:gd name="T41" fmla="*/ 2147483647 h 1996"/>
                  <a:gd name="T42" fmla="*/ 2147483647 w 1446"/>
                  <a:gd name="T43" fmla="*/ 2147483647 h 1996"/>
                  <a:gd name="T44" fmla="*/ 2147483647 w 1446"/>
                  <a:gd name="T45" fmla="*/ 2147483647 h 1996"/>
                  <a:gd name="T46" fmla="*/ 2147483647 w 1446"/>
                  <a:gd name="T47" fmla="*/ 2147483647 h 1996"/>
                  <a:gd name="T48" fmla="*/ 2147483647 w 1446"/>
                  <a:gd name="T49" fmla="*/ 2147483647 h 1996"/>
                  <a:gd name="T50" fmla="*/ 2147483647 w 1446"/>
                  <a:gd name="T51" fmla="*/ 2147483647 h 1996"/>
                  <a:gd name="T52" fmla="*/ 2147483647 w 1446"/>
                  <a:gd name="T53" fmla="*/ 2147483647 h 1996"/>
                  <a:gd name="T54" fmla="*/ 2147483647 w 1446"/>
                  <a:gd name="T55" fmla="*/ 2147483647 h 1996"/>
                  <a:gd name="T56" fmla="*/ 2147483647 w 1446"/>
                  <a:gd name="T57" fmla="*/ 2147483647 h 1996"/>
                  <a:gd name="T58" fmla="*/ 2147483647 w 1446"/>
                  <a:gd name="T59" fmla="*/ 2147483647 h 1996"/>
                  <a:gd name="T60" fmla="*/ 2147483647 w 1446"/>
                  <a:gd name="T61" fmla="*/ 2147483647 h 1996"/>
                  <a:gd name="T62" fmla="*/ 2147483647 w 1446"/>
                  <a:gd name="T63" fmla="*/ 2147483647 h 1996"/>
                  <a:gd name="T64" fmla="*/ 2147483647 w 1446"/>
                  <a:gd name="T65" fmla="*/ 2147483647 h 1996"/>
                  <a:gd name="T66" fmla="*/ 2147483647 w 1446"/>
                  <a:gd name="T67" fmla="*/ 2147483647 h 1996"/>
                  <a:gd name="T68" fmla="*/ 2147483647 w 1446"/>
                  <a:gd name="T69" fmla="*/ 2147483647 h 1996"/>
                  <a:gd name="T70" fmla="*/ 2147483647 w 1446"/>
                  <a:gd name="T71" fmla="*/ 2147483647 h 1996"/>
                  <a:gd name="T72" fmla="*/ 2147483647 w 1446"/>
                  <a:gd name="T73" fmla="*/ 2147483647 h 1996"/>
                  <a:gd name="T74" fmla="*/ 2147483647 w 1446"/>
                  <a:gd name="T75" fmla="*/ 2147483647 h 1996"/>
                  <a:gd name="T76" fmla="*/ 2147483647 w 1446"/>
                  <a:gd name="T77" fmla="*/ 2147483647 h 1996"/>
                  <a:gd name="T78" fmla="*/ 2147483647 w 1446"/>
                  <a:gd name="T79" fmla="*/ 2147483647 h 1996"/>
                  <a:gd name="T80" fmla="*/ 2147483647 w 1446"/>
                  <a:gd name="T81" fmla="*/ 2147483647 h 1996"/>
                  <a:gd name="T82" fmla="*/ 2147483647 w 1446"/>
                  <a:gd name="T83" fmla="*/ 2147483647 h 1996"/>
                  <a:gd name="T84" fmla="*/ 2147483647 w 1446"/>
                  <a:gd name="T85" fmla="*/ 2147483647 h 1996"/>
                  <a:gd name="T86" fmla="*/ 2147483647 w 1446"/>
                  <a:gd name="T87" fmla="*/ 2147483647 h 1996"/>
                  <a:gd name="T88" fmla="*/ 2147483647 w 1446"/>
                  <a:gd name="T89" fmla="*/ 2147483647 h 1996"/>
                  <a:gd name="T90" fmla="*/ 2147483647 w 1446"/>
                  <a:gd name="T91" fmla="*/ 2147483647 h 1996"/>
                  <a:gd name="T92" fmla="*/ 2147483647 w 1446"/>
                  <a:gd name="T93" fmla="*/ 2147483647 h 1996"/>
                  <a:gd name="T94" fmla="*/ 2147483647 w 1446"/>
                  <a:gd name="T95" fmla="*/ 2147483647 h 1996"/>
                  <a:gd name="T96" fmla="*/ 2147483647 w 1446"/>
                  <a:gd name="T97" fmla="*/ 2147483647 h 1996"/>
                  <a:gd name="T98" fmla="*/ 2147483647 w 1446"/>
                  <a:gd name="T99" fmla="*/ 2147483647 h 1996"/>
                  <a:gd name="T100" fmla="*/ 2147483647 w 1446"/>
                  <a:gd name="T101" fmla="*/ 2147483647 h 1996"/>
                  <a:gd name="T102" fmla="*/ 2147483647 w 1446"/>
                  <a:gd name="T103" fmla="*/ 2147483647 h 1996"/>
                  <a:gd name="T104" fmla="*/ 2147483647 w 1446"/>
                  <a:gd name="T105" fmla="*/ 2147483647 h 1996"/>
                  <a:gd name="T106" fmla="*/ 2147483647 w 1446"/>
                  <a:gd name="T107" fmla="*/ 2147483647 h 1996"/>
                  <a:gd name="T108" fmla="*/ 2147483647 w 1446"/>
                  <a:gd name="T109" fmla="*/ 2147483647 h 1996"/>
                  <a:gd name="T110" fmla="*/ 2147483647 w 1446"/>
                  <a:gd name="T111" fmla="*/ 2147483647 h 1996"/>
                  <a:gd name="T112" fmla="*/ 2147483647 w 1446"/>
                  <a:gd name="T113" fmla="*/ 2147483647 h 1996"/>
                  <a:gd name="T114" fmla="*/ 2147483647 w 1446"/>
                  <a:gd name="T115" fmla="*/ 2147483647 h 1996"/>
                  <a:gd name="T116" fmla="*/ 2147483647 w 1446"/>
                  <a:gd name="T117" fmla="*/ 2147483647 h 1996"/>
                  <a:gd name="T118" fmla="*/ 2147483647 w 1446"/>
                  <a:gd name="T119" fmla="*/ 2147483647 h 1996"/>
                  <a:gd name="T120" fmla="*/ 2147483647 w 1446"/>
                  <a:gd name="T121" fmla="*/ 2147483647 h 1996"/>
                  <a:gd name="T122" fmla="*/ 2147483647 w 1446"/>
                  <a:gd name="T123" fmla="*/ 2147483647 h 1996"/>
                  <a:gd name="T124" fmla="*/ 2147483647 w 1446"/>
                  <a:gd name="T125" fmla="*/ 0 h 199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446"/>
                  <a:gd name="T190" fmla="*/ 0 h 1996"/>
                  <a:gd name="T191" fmla="*/ 1446 w 1446"/>
                  <a:gd name="T192" fmla="*/ 1996 h 199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446" h="1996">
                    <a:moveTo>
                      <a:pt x="723" y="0"/>
                    </a:moveTo>
                    <a:lnTo>
                      <a:pt x="278" y="0"/>
                    </a:lnTo>
                    <a:lnTo>
                      <a:pt x="242" y="50"/>
                    </a:lnTo>
                    <a:lnTo>
                      <a:pt x="208" y="103"/>
                    </a:lnTo>
                    <a:lnTo>
                      <a:pt x="190" y="131"/>
                    </a:lnTo>
                    <a:lnTo>
                      <a:pt x="175" y="159"/>
                    </a:lnTo>
                    <a:lnTo>
                      <a:pt x="159" y="188"/>
                    </a:lnTo>
                    <a:lnTo>
                      <a:pt x="143" y="217"/>
                    </a:lnTo>
                    <a:lnTo>
                      <a:pt x="127" y="247"/>
                    </a:lnTo>
                    <a:lnTo>
                      <a:pt x="112" y="277"/>
                    </a:lnTo>
                    <a:lnTo>
                      <a:pt x="99" y="308"/>
                    </a:lnTo>
                    <a:lnTo>
                      <a:pt x="86" y="339"/>
                    </a:lnTo>
                    <a:lnTo>
                      <a:pt x="74" y="371"/>
                    </a:lnTo>
                    <a:lnTo>
                      <a:pt x="62" y="403"/>
                    </a:lnTo>
                    <a:lnTo>
                      <a:pt x="52" y="436"/>
                    </a:lnTo>
                    <a:lnTo>
                      <a:pt x="41" y="469"/>
                    </a:lnTo>
                    <a:lnTo>
                      <a:pt x="32" y="502"/>
                    </a:lnTo>
                    <a:lnTo>
                      <a:pt x="24" y="536"/>
                    </a:lnTo>
                    <a:lnTo>
                      <a:pt x="17" y="569"/>
                    </a:lnTo>
                    <a:lnTo>
                      <a:pt x="12" y="604"/>
                    </a:lnTo>
                    <a:lnTo>
                      <a:pt x="7" y="638"/>
                    </a:lnTo>
                    <a:lnTo>
                      <a:pt x="3" y="674"/>
                    </a:lnTo>
                    <a:lnTo>
                      <a:pt x="2" y="708"/>
                    </a:lnTo>
                    <a:lnTo>
                      <a:pt x="0" y="742"/>
                    </a:lnTo>
                    <a:lnTo>
                      <a:pt x="0" y="778"/>
                    </a:lnTo>
                    <a:lnTo>
                      <a:pt x="3" y="812"/>
                    </a:lnTo>
                    <a:lnTo>
                      <a:pt x="6" y="848"/>
                    </a:lnTo>
                    <a:lnTo>
                      <a:pt x="11" y="882"/>
                    </a:lnTo>
                    <a:lnTo>
                      <a:pt x="17" y="918"/>
                    </a:lnTo>
                    <a:lnTo>
                      <a:pt x="25" y="954"/>
                    </a:lnTo>
                    <a:lnTo>
                      <a:pt x="36" y="988"/>
                    </a:lnTo>
                    <a:lnTo>
                      <a:pt x="46" y="1024"/>
                    </a:lnTo>
                    <a:lnTo>
                      <a:pt x="176" y="773"/>
                    </a:lnTo>
                    <a:lnTo>
                      <a:pt x="173" y="800"/>
                    </a:lnTo>
                    <a:lnTo>
                      <a:pt x="171" y="829"/>
                    </a:lnTo>
                    <a:lnTo>
                      <a:pt x="169" y="859"/>
                    </a:lnTo>
                    <a:lnTo>
                      <a:pt x="169" y="888"/>
                    </a:lnTo>
                    <a:lnTo>
                      <a:pt x="171" y="918"/>
                    </a:lnTo>
                    <a:lnTo>
                      <a:pt x="173" y="948"/>
                    </a:lnTo>
                    <a:lnTo>
                      <a:pt x="177" y="980"/>
                    </a:lnTo>
                    <a:lnTo>
                      <a:pt x="181" y="1012"/>
                    </a:lnTo>
                    <a:lnTo>
                      <a:pt x="188" y="1045"/>
                    </a:lnTo>
                    <a:lnTo>
                      <a:pt x="194" y="1078"/>
                    </a:lnTo>
                    <a:lnTo>
                      <a:pt x="204" y="1112"/>
                    </a:lnTo>
                    <a:lnTo>
                      <a:pt x="213" y="1146"/>
                    </a:lnTo>
                    <a:lnTo>
                      <a:pt x="225" y="1182"/>
                    </a:lnTo>
                    <a:lnTo>
                      <a:pt x="238" y="1218"/>
                    </a:lnTo>
                    <a:lnTo>
                      <a:pt x="251" y="1255"/>
                    </a:lnTo>
                    <a:lnTo>
                      <a:pt x="267" y="1292"/>
                    </a:lnTo>
                    <a:lnTo>
                      <a:pt x="284" y="1330"/>
                    </a:lnTo>
                    <a:lnTo>
                      <a:pt x="303" y="1368"/>
                    </a:lnTo>
                    <a:lnTo>
                      <a:pt x="322" y="1408"/>
                    </a:lnTo>
                    <a:lnTo>
                      <a:pt x="344" y="1449"/>
                    </a:lnTo>
                    <a:lnTo>
                      <a:pt x="366" y="1490"/>
                    </a:lnTo>
                    <a:lnTo>
                      <a:pt x="390" y="1532"/>
                    </a:lnTo>
                    <a:lnTo>
                      <a:pt x="416" y="1574"/>
                    </a:lnTo>
                    <a:lnTo>
                      <a:pt x="444" y="1618"/>
                    </a:lnTo>
                    <a:lnTo>
                      <a:pt x="473" y="1662"/>
                    </a:lnTo>
                    <a:lnTo>
                      <a:pt x="503" y="1706"/>
                    </a:lnTo>
                    <a:lnTo>
                      <a:pt x="536" y="1753"/>
                    </a:lnTo>
                    <a:lnTo>
                      <a:pt x="569" y="1799"/>
                    </a:lnTo>
                    <a:lnTo>
                      <a:pt x="605" y="1848"/>
                    </a:lnTo>
                    <a:lnTo>
                      <a:pt x="643" y="1895"/>
                    </a:lnTo>
                    <a:lnTo>
                      <a:pt x="682" y="1945"/>
                    </a:lnTo>
                    <a:lnTo>
                      <a:pt x="723" y="1996"/>
                    </a:lnTo>
                    <a:lnTo>
                      <a:pt x="763" y="1945"/>
                    </a:lnTo>
                    <a:lnTo>
                      <a:pt x="803" y="1895"/>
                    </a:lnTo>
                    <a:lnTo>
                      <a:pt x="840" y="1848"/>
                    </a:lnTo>
                    <a:lnTo>
                      <a:pt x="876" y="1799"/>
                    </a:lnTo>
                    <a:lnTo>
                      <a:pt x="910" y="1753"/>
                    </a:lnTo>
                    <a:lnTo>
                      <a:pt x="943" y="1706"/>
                    </a:lnTo>
                    <a:lnTo>
                      <a:pt x="973" y="1662"/>
                    </a:lnTo>
                    <a:lnTo>
                      <a:pt x="1003" y="1618"/>
                    </a:lnTo>
                    <a:lnTo>
                      <a:pt x="1030" y="1574"/>
                    </a:lnTo>
                    <a:lnTo>
                      <a:pt x="1055" y="1532"/>
                    </a:lnTo>
                    <a:lnTo>
                      <a:pt x="1080" y="1490"/>
                    </a:lnTo>
                    <a:lnTo>
                      <a:pt x="1103" y="1449"/>
                    </a:lnTo>
                    <a:lnTo>
                      <a:pt x="1124" y="1408"/>
                    </a:lnTo>
                    <a:lnTo>
                      <a:pt x="1144" y="1368"/>
                    </a:lnTo>
                    <a:lnTo>
                      <a:pt x="1162" y="1330"/>
                    </a:lnTo>
                    <a:lnTo>
                      <a:pt x="1179" y="1292"/>
                    </a:lnTo>
                    <a:lnTo>
                      <a:pt x="1195" y="1255"/>
                    </a:lnTo>
                    <a:lnTo>
                      <a:pt x="1208" y="1218"/>
                    </a:lnTo>
                    <a:lnTo>
                      <a:pt x="1222" y="1182"/>
                    </a:lnTo>
                    <a:lnTo>
                      <a:pt x="1232" y="1146"/>
                    </a:lnTo>
                    <a:lnTo>
                      <a:pt x="1243" y="1112"/>
                    </a:lnTo>
                    <a:lnTo>
                      <a:pt x="1251" y="1078"/>
                    </a:lnTo>
                    <a:lnTo>
                      <a:pt x="1259" y="1045"/>
                    </a:lnTo>
                    <a:lnTo>
                      <a:pt x="1265" y="1012"/>
                    </a:lnTo>
                    <a:lnTo>
                      <a:pt x="1269" y="980"/>
                    </a:lnTo>
                    <a:lnTo>
                      <a:pt x="1273" y="948"/>
                    </a:lnTo>
                    <a:lnTo>
                      <a:pt x="1276" y="918"/>
                    </a:lnTo>
                    <a:lnTo>
                      <a:pt x="1277" y="888"/>
                    </a:lnTo>
                    <a:lnTo>
                      <a:pt x="1277" y="859"/>
                    </a:lnTo>
                    <a:lnTo>
                      <a:pt x="1276" y="829"/>
                    </a:lnTo>
                    <a:lnTo>
                      <a:pt x="1273" y="800"/>
                    </a:lnTo>
                    <a:lnTo>
                      <a:pt x="1271" y="773"/>
                    </a:lnTo>
                    <a:lnTo>
                      <a:pt x="1399" y="1024"/>
                    </a:lnTo>
                    <a:lnTo>
                      <a:pt x="1411" y="988"/>
                    </a:lnTo>
                    <a:lnTo>
                      <a:pt x="1421" y="954"/>
                    </a:lnTo>
                    <a:lnTo>
                      <a:pt x="1429" y="918"/>
                    </a:lnTo>
                    <a:lnTo>
                      <a:pt x="1436" y="882"/>
                    </a:lnTo>
                    <a:lnTo>
                      <a:pt x="1440" y="848"/>
                    </a:lnTo>
                    <a:lnTo>
                      <a:pt x="1444" y="812"/>
                    </a:lnTo>
                    <a:lnTo>
                      <a:pt x="1445" y="778"/>
                    </a:lnTo>
                    <a:lnTo>
                      <a:pt x="1446" y="742"/>
                    </a:lnTo>
                    <a:lnTo>
                      <a:pt x="1445" y="708"/>
                    </a:lnTo>
                    <a:lnTo>
                      <a:pt x="1442" y="674"/>
                    </a:lnTo>
                    <a:lnTo>
                      <a:pt x="1440" y="638"/>
                    </a:lnTo>
                    <a:lnTo>
                      <a:pt x="1434" y="604"/>
                    </a:lnTo>
                    <a:lnTo>
                      <a:pt x="1429" y="569"/>
                    </a:lnTo>
                    <a:lnTo>
                      <a:pt x="1422" y="536"/>
                    </a:lnTo>
                    <a:lnTo>
                      <a:pt x="1414" y="502"/>
                    </a:lnTo>
                    <a:lnTo>
                      <a:pt x="1405" y="469"/>
                    </a:lnTo>
                    <a:lnTo>
                      <a:pt x="1395" y="436"/>
                    </a:lnTo>
                    <a:lnTo>
                      <a:pt x="1384" y="403"/>
                    </a:lnTo>
                    <a:lnTo>
                      <a:pt x="1372" y="371"/>
                    </a:lnTo>
                    <a:lnTo>
                      <a:pt x="1360" y="339"/>
                    </a:lnTo>
                    <a:lnTo>
                      <a:pt x="1347" y="308"/>
                    </a:lnTo>
                    <a:lnTo>
                      <a:pt x="1333" y="277"/>
                    </a:lnTo>
                    <a:lnTo>
                      <a:pt x="1318" y="247"/>
                    </a:lnTo>
                    <a:lnTo>
                      <a:pt x="1304" y="217"/>
                    </a:lnTo>
                    <a:lnTo>
                      <a:pt x="1272" y="159"/>
                    </a:lnTo>
                    <a:lnTo>
                      <a:pt x="1239" y="103"/>
                    </a:lnTo>
                    <a:lnTo>
                      <a:pt x="1205" y="50"/>
                    </a:lnTo>
                    <a:lnTo>
                      <a:pt x="1169" y="0"/>
                    </a:lnTo>
                    <a:lnTo>
                      <a:pt x="723" y="0"/>
                    </a:lnTo>
                  </a:path>
                </a:pathLst>
              </a:custGeom>
              <a:solidFill>
                <a:srgbClr val="5DD4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74" name="Freeform 24"/>
              <p:cNvSpPr>
                <a:spLocks/>
              </p:cNvSpPr>
              <p:nvPr/>
            </p:nvSpPr>
            <p:spPr bwMode="auto">
              <a:xfrm>
                <a:off x="273667" y="0"/>
                <a:ext cx="272619" cy="762283"/>
              </a:xfrm>
              <a:custGeom>
                <a:avLst/>
                <a:gdLst>
                  <a:gd name="T0" fmla="*/ 2147483647 w 1042"/>
                  <a:gd name="T1" fmla="*/ 2147483647 h 2910"/>
                  <a:gd name="T2" fmla="*/ 2147483647 w 1042"/>
                  <a:gd name="T3" fmla="*/ 2147483647 h 2910"/>
                  <a:gd name="T4" fmla="*/ 2147483647 w 1042"/>
                  <a:gd name="T5" fmla="*/ 2147483647 h 2910"/>
                  <a:gd name="T6" fmla="*/ 2147483647 w 1042"/>
                  <a:gd name="T7" fmla="*/ 2147483647 h 2910"/>
                  <a:gd name="T8" fmla="*/ 2147483647 w 1042"/>
                  <a:gd name="T9" fmla="*/ 2147483647 h 2910"/>
                  <a:gd name="T10" fmla="*/ 2147483647 w 1042"/>
                  <a:gd name="T11" fmla="*/ 2147483647 h 2910"/>
                  <a:gd name="T12" fmla="*/ 2147483647 w 1042"/>
                  <a:gd name="T13" fmla="*/ 2147483647 h 2910"/>
                  <a:gd name="T14" fmla="*/ 2147483647 w 1042"/>
                  <a:gd name="T15" fmla="*/ 2147483647 h 2910"/>
                  <a:gd name="T16" fmla="*/ 2147483647 w 1042"/>
                  <a:gd name="T17" fmla="*/ 2147483647 h 2910"/>
                  <a:gd name="T18" fmla="*/ 2147483647 w 1042"/>
                  <a:gd name="T19" fmla="*/ 2147483647 h 2910"/>
                  <a:gd name="T20" fmla="*/ 2147483647 w 1042"/>
                  <a:gd name="T21" fmla="*/ 2147483647 h 2910"/>
                  <a:gd name="T22" fmla="*/ 2147483647 w 1042"/>
                  <a:gd name="T23" fmla="*/ 2147483647 h 2910"/>
                  <a:gd name="T24" fmla="*/ 2147483647 w 1042"/>
                  <a:gd name="T25" fmla="*/ 2147483647 h 2910"/>
                  <a:gd name="T26" fmla="*/ 2147483647 w 1042"/>
                  <a:gd name="T27" fmla="*/ 2147483647 h 2910"/>
                  <a:gd name="T28" fmla="*/ 2147483647 w 1042"/>
                  <a:gd name="T29" fmla="*/ 2147483647 h 2910"/>
                  <a:gd name="T30" fmla="*/ 2147483647 w 1042"/>
                  <a:gd name="T31" fmla="*/ 2147483647 h 2910"/>
                  <a:gd name="T32" fmla="*/ 2147483647 w 1042"/>
                  <a:gd name="T33" fmla="*/ 2147483647 h 2910"/>
                  <a:gd name="T34" fmla="*/ 2147483647 w 1042"/>
                  <a:gd name="T35" fmla="*/ 2147483647 h 2910"/>
                  <a:gd name="T36" fmla="*/ 2147483647 w 1042"/>
                  <a:gd name="T37" fmla="*/ 2147483647 h 2910"/>
                  <a:gd name="T38" fmla="*/ 2147483647 w 1042"/>
                  <a:gd name="T39" fmla="*/ 2147483647 h 2910"/>
                  <a:gd name="T40" fmla="*/ 2147483647 w 1042"/>
                  <a:gd name="T41" fmla="*/ 2147483647 h 2910"/>
                  <a:gd name="T42" fmla="*/ 2147483647 w 1042"/>
                  <a:gd name="T43" fmla="*/ 2147483647 h 2910"/>
                  <a:gd name="T44" fmla="*/ 2147483647 w 1042"/>
                  <a:gd name="T45" fmla="*/ 2147483647 h 2910"/>
                  <a:gd name="T46" fmla="*/ 2147483647 w 1042"/>
                  <a:gd name="T47" fmla="*/ 2147483647 h 2910"/>
                  <a:gd name="T48" fmla="*/ 2147483647 w 1042"/>
                  <a:gd name="T49" fmla="*/ 2147483647 h 2910"/>
                  <a:gd name="T50" fmla="*/ 2147483647 w 1042"/>
                  <a:gd name="T51" fmla="*/ 2147483647 h 2910"/>
                  <a:gd name="T52" fmla="*/ 2147483647 w 1042"/>
                  <a:gd name="T53" fmla="*/ 2147483647 h 2910"/>
                  <a:gd name="T54" fmla="*/ 2147483647 w 1042"/>
                  <a:gd name="T55" fmla="*/ 2147483647 h 2910"/>
                  <a:gd name="T56" fmla="*/ 2147483647 w 1042"/>
                  <a:gd name="T57" fmla="*/ 2147483647 h 2910"/>
                  <a:gd name="T58" fmla="*/ 2147483647 w 1042"/>
                  <a:gd name="T59" fmla="*/ 2147483647 h 2910"/>
                  <a:gd name="T60" fmla="*/ 2147483647 w 1042"/>
                  <a:gd name="T61" fmla="*/ 2147483647 h 2910"/>
                  <a:gd name="T62" fmla="*/ 2147483647 w 1042"/>
                  <a:gd name="T63" fmla="*/ 0 h 2910"/>
                  <a:gd name="T64" fmla="*/ 0 w 1042"/>
                  <a:gd name="T65" fmla="*/ 2147483647 h 291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42"/>
                  <a:gd name="T100" fmla="*/ 0 h 2910"/>
                  <a:gd name="T101" fmla="*/ 1042 w 1042"/>
                  <a:gd name="T102" fmla="*/ 2910 h 291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42" h="2910">
                    <a:moveTo>
                      <a:pt x="0" y="2910"/>
                    </a:moveTo>
                    <a:lnTo>
                      <a:pt x="58" y="2837"/>
                    </a:lnTo>
                    <a:lnTo>
                      <a:pt x="115" y="2764"/>
                    </a:lnTo>
                    <a:lnTo>
                      <a:pt x="169" y="2694"/>
                    </a:lnTo>
                    <a:lnTo>
                      <a:pt x="220" y="2624"/>
                    </a:lnTo>
                    <a:lnTo>
                      <a:pt x="269" y="2556"/>
                    </a:lnTo>
                    <a:lnTo>
                      <a:pt x="317" y="2490"/>
                    </a:lnTo>
                    <a:lnTo>
                      <a:pt x="360" y="2424"/>
                    </a:lnTo>
                    <a:lnTo>
                      <a:pt x="403" y="2359"/>
                    </a:lnTo>
                    <a:lnTo>
                      <a:pt x="442" y="2295"/>
                    </a:lnTo>
                    <a:lnTo>
                      <a:pt x="479" y="2233"/>
                    </a:lnTo>
                    <a:lnTo>
                      <a:pt x="515" y="2173"/>
                    </a:lnTo>
                    <a:lnTo>
                      <a:pt x="548" y="2112"/>
                    </a:lnTo>
                    <a:lnTo>
                      <a:pt x="578" y="2054"/>
                    </a:lnTo>
                    <a:lnTo>
                      <a:pt x="607" y="1996"/>
                    </a:lnTo>
                    <a:lnTo>
                      <a:pt x="634" y="1939"/>
                    </a:lnTo>
                    <a:lnTo>
                      <a:pt x="657" y="1883"/>
                    </a:lnTo>
                    <a:lnTo>
                      <a:pt x="680" y="1829"/>
                    </a:lnTo>
                    <a:lnTo>
                      <a:pt x="700" y="1776"/>
                    </a:lnTo>
                    <a:lnTo>
                      <a:pt x="718" y="1724"/>
                    </a:lnTo>
                    <a:lnTo>
                      <a:pt x="734" y="1672"/>
                    </a:lnTo>
                    <a:lnTo>
                      <a:pt x="749" y="1622"/>
                    </a:lnTo>
                    <a:lnTo>
                      <a:pt x="762" y="1572"/>
                    </a:lnTo>
                    <a:lnTo>
                      <a:pt x="772" y="1523"/>
                    </a:lnTo>
                    <a:lnTo>
                      <a:pt x="780" y="1475"/>
                    </a:lnTo>
                    <a:lnTo>
                      <a:pt x="788" y="1429"/>
                    </a:lnTo>
                    <a:lnTo>
                      <a:pt x="793" y="1383"/>
                    </a:lnTo>
                    <a:lnTo>
                      <a:pt x="796" y="1338"/>
                    </a:lnTo>
                    <a:lnTo>
                      <a:pt x="797" y="1294"/>
                    </a:lnTo>
                    <a:lnTo>
                      <a:pt x="797" y="1251"/>
                    </a:lnTo>
                    <a:lnTo>
                      <a:pt x="796" y="1209"/>
                    </a:lnTo>
                    <a:lnTo>
                      <a:pt x="793" y="1168"/>
                    </a:lnTo>
                    <a:lnTo>
                      <a:pt x="788" y="1127"/>
                    </a:lnTo>
                    <a:lnTo>
                      <a:pt x="974" y="1334"/>
                    </a:lnTo>
                    <a:lnTo>
                      <a:pt x="992" y="1284"/>
                    </a:lnTo>
                    <a:lnTo>
                      <a:pt x="1006" y="1234"/>
                    </a:lnTo>
                    <a:lnTo>
                      <a:pt x="1018" y="1185"/>
                    </a:lnTo>
                    <a:lnTo>
                      <a:pt x="1027" y="1136"/>
                    </a:lnTo>
                    <a:lnTo>
                      <a:pt x="1034" y="1088"/>
                    </a:lnTo>
                    <a:lnTo>
                      <a:pt x="1039" y="1041"/>
                    </a:lnTo>
                    <a:lnTo>
                      <a:pt x="1042" y="995"/>
                    </a:lnTo>
                    <a:lnTo>
                      <a:pt x="1042" y="950"/>
                    </a:lnTo>
                    <a:lnTo>
                      <a:pt x="1040" y="905"/>
                    </a:lnTo>
                    <a:lnTo>
                      <a:pt x="1038" y="860"/>
                    </a:lnTo>
                    <a:lnTo>
                      <a:pt x="1033" y="816"/>
                    </a:lnTo>
                    <a:lnTo>
                      <a:pt x="1026" y="773"/>
                    </a:lnTo>
                    <a:lnTo>
                      <a:pt x="1018" y="730"/>
                    </a:lnTo>
                    <a:lnTo>
                      <a:pt x="1007" y="688"/>
                    </a:lnTo>
                    <a:lnTo>
                      <a:pt x="996" y="646"/>
                    </a:lnTo>
                    <a:lnTo>
                      <a:pt x="984" y="605"/>
                    </a:lnTo>
                    <a:lnTo>
                      <a:pt x="969" y="564"/>
                    </a:lnTo>
                    <a:lnTo>
                      <a:pt x="953" y="524"/>
                    </a:lnTo>
                    <a:lnTo>
                      <a:pt x="936" y="485"/>
                    </a:lnTo>
                    <a:lnTo>
                      <a:pt x="919" y="445"/>
                    </a:lnTo>
                    <a:lnTo>
                      <a:pt x="899" y="406"/>
                    </a:lnTo>
                    <a:lnTo>
                      <a:pt x="879" y="367"/>
                    </a:lnTo>
                    <a:lnTo>
                      <a:pt x="858" y="329"/>
                    </a:lnTo>
                    <a:lnTo>
                      <a:pt x="837" y="292"/>
                    </a:lnTo>
                    <a:lnTo>
                      <a:pt x="815" y="254"/>
                    </a:lnTo>
                    <a:lnTo>
                      <a:pt x="791" y="217"/>
                    </a:lnTo>
                    <a:lnTo>
                      <a:pt x="767" y="180"/>
                    </a:lnTo>
                    <a:lnTo>
                      <a:pt x="743" y="144"/>
                    </a:lnTo>
                    <a:lnTo>
                      <a:pt x="693" y="71"/>
                    </a:lnTo>
                    <a:lnTo>
                      <a:pt x="643" y="0"/>
                    </a:lnTo>
                    <a:lnTo>
                      <a:pt x="21" y="0"/>
                    </a:lnTo>
                    <a:lnTo>
                      <a:pt x="0" y="2910"/>
                    </a:lnTo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75" name="Freeform 25"/>
              <p:cNvSpPr>
                <a:spLocks/>
              </p:cNvSpPr>
              <p:nvPr/>
            </p:nvSpPr>
            <p:spPr bwMode="auto">
              <a:xfrm>
                <a:off x="273667" y="0"/>
                <a:ext cx="188736" cy="522169"/>
              </a:xfrm>
              <a:custGeom>
                <a:avLst/>
                <a:gdLst>
                  <a:gd name="T0" fmla="*/ 2147483647 w 722"/>
                  <a:gd name="T1" fmla="*/ 2147483647 h 1994"/>
                  <a:gd name="T2" fmla="*/ 2147483647 w 722"/>
                  <a:gd name="T3" fmla="*/ 2147483647 h 1994"/>
                  <a:gd name="T4" fmla="*/ 2147483647 w 722"/>
                  <a:gd name="T5" fmla="*/ 2147483647 h 1994"/>
                  <a:gd name="T6" fmla="*/ 2147483647 w 722"/>
                  <a:gd name="T7" fmla="*/ 2147483647 h 1994"/>
                  <a:gd name="T8" fmla="*/ 2147483647 w 722"/>
                  <a:gd name="T9" fmla="*/ 2147483647 h 1994"/>
                  <a:gd name="T10" fmla="*/ 2147483647 w 722"/>
                  <a:gd name="T11" fmla="*/ 2147483647 h 1994"/>
                  <a:gd name="T12" fmla="*/ 2147483647 w 722"/>
                  <a:gd name="T13" fmla="*/ 2147483647 h 1994"/>
                  <a:gd name="T14" fmla="*/ 2147483647 w 722"/>
                  <a:gd name="T15" fmla="*/ 2147483647 h 1994"/>
                  <a:gd name="T16" fmla="*/ 2147483647 w 722"/>
                  <a:gd name="T17" fmla="*/ 2147483647 h 1994"/>
                  <a:gd name="T18" fmla="*/ 2147483647 w 722"/>
                  <a:gd name="T19" fmla="*/ 2147483647 h 1994"/>
                  <a:gd name="T20" fmla="*/ 2147483647 w 722"/>
                  <a:gd name="T21" fmla="*/ 2147483647 h 1994"/>
                  <a:gd name="T22" fmla="*/ 2147483647 w 722"/>
                  <a:gd name="T23" fmla="*/ 2147483647 h 1994"/>
                  <a:gd name="T24" fmla="*/ 2147483647 w 722"/>
                  <a:gd name="T25" fmla="*/ 2147483647 h 1994"/>
                  <a:gd name="T26" fmla="*/ 2147483647 w 722"/>
                  <a:gd name="T27" fmla="*/ 2147483647 h 1994"/>
                  <a:gd name="T28" fmla="*/ 2147483647 w 722"/>
                  <a:gd name="T29" fmla="*/ 2147483647 h 1994"/>
                  <a:gd name="T30" fmla="*/ 2147483647 w 722"/>
                  <a:gd name="T31" fmla="*/ 2147483647 h 1994"/>
                  <a:gd name="T32" fmla="*/ 2147483647 w 722"/>
                  <a:gd name="T33" fmla="*/ 2147483647 h 1994"/>
                  <a:gd name="T34" fmla="*/ 2147483647 w 722"/>
                  <a:gd name="T35" fmla="*/ 2147483647 h 1994"/>
                  <a:gd name="T36" fmla="*/ 2147483647 w 722"/>
                  <a:gd name="T37" fmla="*/ 2147483647 h 1994"/>
                  <a:gd name="T38" fmla="*/ 2147483647 w 722"/>
                  <a:gd name="T39" fmla="*/ 2147483647 h 1994"/>
                  <a:gd name="T40" fmla="*/ 2147483647 w 722"/>
                  <a:gd name="T41" fmla="*/ 2147483647 h 1994"/>
                  <a:gd name="T42" fmla="*/ 2147483647 w 722"/>
                  <a:gd name="T43" fmla="*/ 2147483647 h 1994"/>
                  <a:gd name="T44" fmla="*/ 2147483647 w 722"/>
                  <a:gd name="T45" fmla="*/ 2147483647 h 1994"/>
                  <a:gd name="T46" fmla="*/ 2147483647 w 722"/>
                  <a:gd name="T47" fmla="*/ 2147483647 h 1994"/>
                  <a:gd name="T48" fmla="*/ 2147483647 w 722"/>
                  <a:gd name="T49" fmla="*/ 2147483647 h 1994"/>
                  <a:gd name="T50" fmla="*/ 2147483647 w 722"/>
                  <a:gd name="T51" fmla="*/ 2147483647 h 1994"/>
                  <a:gd name="T52" fmla="*/ 2147483647 w 722"/>
                  <a:gd name="T53" fmla="*/ 2147483647 h 1994"/>
                  <a:gd name="T54" fmla="*/ 2147483647 w 722"/>
                  <a:gd name="T55" fmla="*/ 2147483647 h 1994"/>
                  <a:gd name="T56" fmla="*/ 2147483647 w 722"/>
                  <a:gd name="T57" fmla="*/ 2147483647 h 1994"/>
                  <a:gd name="T58" fmla="*/ 2147483647 w 722"/>
                  <a:gd name="T59" fmla="*/ 2147483647 h 1994"/>
                  <a:gd name="T60" fmla="*/ 2147483647 w 722"/>
                  <a:gd name="T61" fmla="*/ 0 h 1994"/>
                  <a:gd name="T62" fmla="*/ 0 w 722"/>
                  <a:gd name="T63" fmla="*/ 2147483647 h 199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1994"/>
                  <a:gd name="T98" fmla="*/ 722 w 722"/>
                  <a:gd name="T99" fmla="*/ 1994 h 199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1994">
                    <a:moveTo>
                      <a:pt x="0" y="1994"/>
                    </a:moveTo>
                    <a:lnTo>
                      <a:pt x="41" y="1944"/>
                    </a:lnTo>
                    <a:lnTo>
                      <a:pt x="79" y="1895"/>
                    </a:lnTo>
                    <a:lnTo>
                      <a:pt x="117" y="1846"/>
                    </a:lnTo>
                    <a:lnTo>
                      <a:pt x="153" y="1799"/>
                    </a:lnTo>
                    <a:lnTo>
                      <a:pt x="186" y="1753"/>
                    </a:lnTo>
                    <a:lnTo>
                      <a:pt x="219" y="1706"/>
                    </a:lnTo>
                    <a:lnTo>
                      <a:pt x="249" y="1662"/>
                    </a:lnTo>
                    <a:lnTo>
                      <a:pt x="279" y="1618"/>
                    </a:lnTo>
                    <a:lnTo>
                      <a:pt x="306" y="1574"/>
                    </a:lnTo>
                    <a:lnTo>
                      <a:pt x="333" y="1531"/>
                    </a:lnTo>
                    <a:lnTo>
                      <a:pt x="356" y="1490"/>
                    </a:lnTo>
                    <a:lnTo>
                      <a:pt x="379" y="1449"/>
                    </a:lnTo>
                    <a:lnTo>
                      <a:pt x="400" y="1408"/>
                    </a:lnTo>
                    <a:lnTo>
                      <a:pt x="420" y="1368"/>
                    </a:lnTo>
                    <a:lnTo>
                      <a:pt x="438" y="1330"/>
                    </a:lnTo>
                    <a:lnTo>
                      <a:pt x="455" y="1292"/>
                    </a:lnTo>
                    <a:lnTo>
                      <a:pt x="471" y="1255"/>
                    </a:lnTo>
                    <a:lnTo>
                      <a:pt x="484" y="1218"/>
                    </a:lnTo>
                    <a:lnTo>
                      <a:pt x="498" y="1182"/>
                    </a:lnTo>
                    <a:lnTo>
                      <a:pt x="508" y="1146"/>
                    </a:lnTo>
                    <a:lnTo>
                      <a:pt x="519" y="1112"/>
                    </a:lnTo>
                    <a:lnTo>
                      <a:pt x="527" y="1078"/>
                    </a:lnTo>
                    <a:lnTo>
                      <a:pt x="535" y="1045"/>
                    </a:lnTo>
                    <a:lnTo>
                      <a:pt x="541" y="1012"/>
                    </a:lnTo>
                    <a:lnTo>
                      <a:pt x="545" y="980"/>
                    </a:lnTo>
                    <a:lnTo>
                      <a:pt x="549" y="948"/>
                    </a:lnTo>
                    <a:lnTo>
                      <a:pt x="552" y="918"/>
                    </a:lnTo>
                    <a:lnTo>
                      <a:pt x="553" y="888"/>
                    </a:lnTo>
                    <a:lnTo>
                      <a:pt x="553" y="859"/>
                    </a:lnTo>
                    <a:lnTo>
                      <a:pt x="552" y="829"/>
                    </a:lnTo>
                    <a:lnTo>
                      <a:pt x="549" y="800"/>
                    </a:lnTo>
                    <a:lnTo>
                      <a:pt x="547" y="773"/>
                    </a:lnTo>
                    <a:lnTo>
                      <a:pt x="675" y="1024"/>
                    </a:lnTo>
                    <a:lnTo>
                      <a:pt x="687" y="988"/>
                    </a:lnTo>
                    <a:lnTo>
                      <a:pt x="697" y="954"/>
                    </a:lnTo>
                    <a:lnTo>
                      <a:pt x="705" y="918"/>
                    </a:lnTo>
                    <a:lnTo>
                      <a:pt x="712" y="882"/>
                    </a:lnTo>
                    <a:lnTo>
                      <a:pt x="716" y="848"/>
                    </a:lnTo>
                    <a:lnTo>
                      <a:pt x="720" y="812"/>
                    </a:lnTo>
                    <a:lnTo>
                      <a:pt x="721" y="778"/>
                    </a:lnTo>
                    <a:lnTo>
                      <a:pt x="722" y="742"/>
                    </a:lnTo>
                    <a:lnTo>
                      <a:pt x="721" y="708"/>
                    </a:lnTo>
                    <a:lnTo>
                      <a:pt x="718" y="674"/>
                    </a:lnTo>
                    <a:lnTo>
                      <a:pt x="716" y="638"/>
                    </a:lnTo>
                    <a:lnTo>
                      <a:pt x="710" y="604"/>
                    </a:lnTo>
                    <a:lnTo>
                      <a:pt x="705" y="569"/>
                    </a:lnTo>
                    <a:lnTo>
                      <a:pt x="698" y="536"/>
                    </a:lnTo>
                    <a:lnTo>
                      <a:pt x="690" y="502"/>
                    </a:lnTo>
                    <a:lnTo>
                      <a:pt x="681" y="469"/>
                    </a:lnTo>
                    <a:lnTo>
                      <a:pt x="671" y="436"/>
                    </a:lnTo>
                    <a:lnTo>
                      <a:pt x="660" y="403"/>
                    </a:lnTo>
                    <a:lnTo>
                      <a:pt x="648" y="371"/>
                    </a:lnTo>
                    <a:lnTo>
                      <a:pt x="636" y="339"/>
                    </a:lnTo>
                    <a:lnTo>
                      <a:pt x="623" y="308"/>
                    </a:lnTo>
                    <a:lnTo>
                      <a:pt x="609" y="277"/>
                    </a:lnTo>
                    <a:lnTo>
                      <a:pt x="594" y="247"/>
                    </a:lnTo>
                    <a:lnTo>
                      <a:pt x="580" y="217"/>
                    </a:lnTo>
                    <a:lnTo>
                      <a:pt x="548" y="159"/>
                    </a:lnTo>
                    <a:lnTo>
                      <a:pt x="515" y="103"/>
                    </a:lnTo>
                    <a:lnTo>
                      <a:pt x="481" y="50"/>
                    </a:lnTo>
                    <a:lnTo>
                      <a:pt x="445" y="0"/>
                    </a:lnTo>
                    <a:lnTo>
                      <a:pt x="21" y="0"/>
                    </a:lnTo>
                    <a:lnTo>
                      <a:pt x="0" y="1994"/>
                    </a:lnTo>
                    <a:close/>
                  </a:path>
                </a:pathLst>
              </a:custGeom>
              <a:solidFill>
                <a:srgbClr val="0084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</p:grpSp>
        <p:grpSp>
          <p:nvGrpSpPr>
            <p:cNvPr id="4" name="Group 132"/>
            <p:cNvGrpSpPr>
              <a:grpSpLocks/>
            </p:cNvGrpSpPr>
            <p:nvPr/>
          </p:nvGrpSpPr>
          <p:grpSpPr bwMode="auto">
            <a:xfrm>
              <a:off x="0" y="0"/>
              <a:ext cx="1041400" cy="1177749"/>
              <a:chOff x="0" y="0"/>
              <a:chExt cx="1041400" cy="1177749"/>
            </a:xfrm>
          </p:grpSpPr>
          <p:sp>
            <p:nvSpPr>
              <p:cNvPr id="6156" name="Freeform 10"/>
              <p:cNvSpPr>
                <a:spLocks/>
              </p:cNvSpPr>
              <p:nvPr/>
            </p:nvSpPr>
            <p:spPr bwMode="auto">
              <a:xfrm>
                <a:off x="520700" y="0"/>
                <a:ext cx="336652" cy="1067759"/>
              </a:xfrm>
              <a:custGeom>
                <a:avLst/>
                <a:gdLst>
                  <a:gd name="T0" fmla="*/ 2147483647 w 5096"/>
                  <a:gd name="T1" fmla="*/ 2147483647 h 16159"/>
                  <a:gd name="T2" fmla="*/ 2147483647 w 5096"/>
                  <a:gd name="T3" fmla="*/ 2147483647 h 16159"/>
                  <a:gd name="T4" fmla="*/ 2147483647 w 5096"/>
                  <a:gd name="T5" fmla="*/ 2147483647 h 16159"/>
                  <a:gd name="T6" fmla="*/ 2147483647 w 5096"/>
                  <a:gd name="T7" fmla="*/ 2147483647 h 16159"/>
                  <a:gd name="T8" fmla="*/ 2147483647 w 5096"/>
                  <a:gd name="T9" fmla="*/ 2147483647 h 16159"/>
                  <a:gd name="T10" fmla="*/ 2147483647 w 5096"/>
                  <a:gd name="T11" fmla="*/ 2147483647 h 16159"/>
                  <a:gd name="T12" fmla="*/ 2147483647 w 5096"/>
                  <a:gd name="T13" fmla="*/ 2147483647 h 16159"/>
                  <a:gd name="T14" fmla="*/ 2147483647 w 5096"/>
                  <a:gd name="T15" fmla="*/ 2147483647 h 16159"/>
                  <a:gd name="T16" fmla="*/ 2147483647 w 5096"/>
                  <a:gd name="T17" fmla="*/ 2147483647 h 16159"/>
                  <a:gd name="T18" fmla="*/ 2147483647 w 5096"/>
                  <a:gd name="T19" fmla="*/ 2147483647 h 16159"/>
                  <a:gd name="T20" fmla="*/ 2147483647 w 5096"/>
                  <a:gd name="T21" fmla="*/ 2147483647 h 16159"/>
                  <a:gd name="T22" fmla="*/ 2147483647 w 5096"/>
                  <a:gd name="T23" fmla="*/ 2147483647 h 16159"/>
                  <a:gd name="T24" fmla="*/ 2147483647 w 5096"/>
                  <a:gd name="T25" fmla="*/ 2147483647 h 16159"/>
                  <a:gd name="T26" fmla="*/ 2147483647 w 5096"/>
                  <a:gd name="T27" fmla="*/ 2147483647 h 16159"/>
                  <a:gd name="T28" fmla="*/ 2147483647 w 5096"/>
                  <a:gd name="T29" fmla="*/ 2147483647 h 16159"/>
                  <a:gd name="T30" fmla="*/ 2147483647 w 5096"/>
                  <a:gd name="T31" fmla="*/ 2147483647 h 16159"/>
                  <a:gd name="T32" fmla="*/ 2147483647 w 5096"/>
                  <a:gd name="T33" fmla="*/ 2147483647 h 16159"/>
                  <a:gd name="T34" fmla="*/ 2147483647 w 5096"/>
                  <a:gd name="T35" fmla="*/ 2147483647 h 16159"/>
                  <a:gd name="T36" fmla="*/ 2147483647 w 5096"/>
                  <a:gd name="T37" fmla="*/ 2147483647 h 16159"/>
                  <a:gd name="T38" fmla="*/ 2147483647 w 5096"/>
                  <a:gd name="T39" fmla="*/ 2147483647 h 16159"/>
                  <a:gd name="T40" fmla="*/ 2147483647 w 5096"/>
                  <a:gd name="T41" fmla="*/ 2147483647 h 16159"/>
                  <a:gd name="T42" fmla="*/ 2147483647 w 5096"/>
                  <a:gd name="T43" fmla="*/ 2147483647 h 16159"/>
                  <a:gd name="T44" fmla="*/ 2147483647 w 5096"/>
                  <a:gd name="T45" fmla="*/ 2147483647 h 16159"/>
                  <a:gd name="T46" fmla="*/ 2147483647 w 5096"/>
                  <a:gd name="T47" fmla="*/ 2147483647 h 16159"/>
                  <a:gd name="T48" fmla="*/ 2147483647 w 5096"/>
                  <a:gd name="T49" fmla="*/ 2147483647 h 16159"/>
                  <a:gd name="T50" fmla="*/ 2147483647 w 5096"/>
                  <a:gd name="T51" fmla="*/ 2147483647 h 16159"/>
                  <a:gd name="T52" fmla="*/ 2147483647 w 5096"/>
                  <a:gd name="T53" fmla="*/ 2147483647 h 16159"/>
                  <a:gd name="T54" fmla="*/ 2147483647 w 5096"/>
                  <a:gd name="T55" fmla="*/ 2147483647 h 16159"/>
                  <a:gd name="T56" fmla="*/ 2147483647 w 5096"/>
                  <a:gd name="T57" fmla="*/ 2147483647 h 16159"/>
                  <a:gd name="T58" fmla="*/ 2147483647 w 5096"/>
                  <a:gd name="T59" fmla="*/ 2147483647 h 16159"/>
                  <a:gd name="T60" fmla="*/ 2147483647 w 5096"/>
                  <a:gd name="T61" fmla="*/ 2147483647 h 16159"/>
                  <a:gd name="T62" fmla="*/ 990334411 w 5096"/>
                  <a:gd name="T63" fmla="*/ 2147483647 h 16159"/>
                  <a:gd name="T64" fmla="*/ 0 w 5096"/>
                  <a:gd name="T65" fmla="*/ 0 h 161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096"/>
                  <a:gd name="T100" fmla="*/ 0 h 16159"/>
                  <a:gd name="T101" fmla="*/ 5096 w 5096"/>
                  <a:gd name="T102" fmla="*/ 16159 h 161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096" h="16159">
                    <a:moveTo>
                      <a:pt x="0" y="0"/>
                    </a:moveTo>
                    <a:lnTo>
                      <a:pt x="282" y="238"/>
                    </a:lnTo>
                    <a:lnTo>
                      <a:pt x="559" y="490"/>
                    </a:lnTo>
                    <a:lnTo>
                      <a:pt x="831" y="758"/>
                    </a:lnTo>
                    <a:lnTo>
                      <a:pt x="1096" y="1040"/>
                    </a:lnTo>
                    <a:lnTo>
                      <a:pt x="1354" y="1337"/>
                    </a:lnTo>
                    <a:lnTo>
                      <a:pt x="1605" y="1650"/>
                    </a:lnTo>
                    <a:lnTo>
                      <a:pt x="1850" y="1978"/>
                    </a:lnTo>
                    <a:lnTo>
                      <a:pt x="2086" y="2320"/>
                    </a:lnTo>
                    <a:lnTo>
                      <a:pt x="2315" y="2677"/>
                    </a:lnTo>
                    <a:lnTo>
                      <a:pt x="2538" y="3050"/>
                    </a:lnTo>
                    <a:lnTo>
                      <a:pt x="2752" y="3437"/>
                    </a:lnTo>
                    <a:lnTo>
                      <a:pt x="2959" y="3839"/>
                    </a:lnTo>
                    <a:lnTo>
                      <a:pt x="3157" y="4257"/>
                    </a:lnTo>
                    <a:lnTo>
                      <a:pt x="3347" y="4690"/>
                    </a:lnTo>
                    <a:lnTo>
                      <a:pt x="3528" y="5137"/>
                    </a:lnTo>
                    <a:lnTo>
                      <a:pt x="3700" y="5598"/>
                    </a:lnTo>
                    <a:lnTo>
                      <a:pt x="3863" y="6075"/>
                    </a:lnTo>
                    <a:lnTo>
                      <a:pt x="4017" y="6567"/>
                    </a:lnTo>
                    <a:lnTo>
                      <a:pt x="4162" y="7074"/>
                    </a:lnTo>
                    <a:lnTo>
                      <a:pt x="4297" y="7596"/>
                    </a:lnTo>
                    <a:lnTo>
                      <a:pt x="4422" y="8132"/>
                    </a:lnTo>
                    <a:lnTo>
                      <a:pt x="4538" y="8684"/>
                    </a:lnTo>
                    <a:lnTo>
                      <a:pt x="4643" y="9251"/>
                    </a:lnTo>
                    <a:lnTo>
                      <a:pt x="4738" y="9832"/>
                    </a:lnTo>
                    <a:lnTo>
                      <a:pt x="4821" y="10428"/>
                    </a:lnTo>
                    <a:lnTo>
                      <a:pt x="4895" y="11040"/>
                    </a:lnTo>
                    <a:lnTo>
                      <a:pt x="4957" y="11665"/>
                    </a:lnTo>
                    <a:lnTo>
                      <a:pt x="5008" y="12306"/>
                    </a:lnTo>
                    <a:lnTo>
                      <a:pt x="5048" y="12961"/>
                    </a:lnTo>
                    <a:lnTo>
                      <a:pt x="5076" y="13632"/>
                    </a:lnTo>
                    <a:lnTo>
                      <a:pt x="5092" y="14318"/>
                    </a:lnTo>
                    <a:lnTo>
                      <a:pt x="5096" y="15019"/>
                    </a:lnTo>
                    <a:lnTo>
                      <a:pt x="5083" y="15116"/>
                    </a:lnTo>
                    <a:lnTo>
                      <a:pt x="5044" y="15207"/>
                    </a:lnTo>
                    <a:lnTo>
                      <a:pt x="4980" y="15293"/>
                    </a:lnTo>
                    <a:lnTo>
                      <a:pt x="4894" y="15375"/>
                    </a:lnTo>
                    <a:lnTo>
                      <a:pt x="4788" y="15451"/>
                    </a:lnTo>
                    <a:lnTo>
                      <a:pt x="4662" y="15523"/>
                    </a:lnTo>
                    <a:lnTo>
                      <a:pt x="4519" y="15588"/>
                    </a:lnTo>
                    <a:lnTo>
                      <a:pt x="4359" y="15650"/>
                    </a:lnTo>
                    <a:lnTo>
                      <a:pt x="4186" y="15707"/>
                    </a:lnTo>
                    <a:lnTo>
                      <a:pt x="4000" y="15759"/>
                    </a:lnTo>
                    <a:lnTo>
                      <a:pt x="3802" y="15809"/>
                    </a:lnTo>
                    <a:lnTo>
                      <a:pt x="3596" y="15853"/>
                    </a:lnTo>
                    <a:lnTo>
                      <a:pt x="3381" y="15895"/>
                    </a:lnTo>
                    <a:lnTo>
                      <a:pt x="3161" y="15931"/>
                    </a:lnTo>
                    <a:lnTo>
                      <a:pt x="2937" y="15965"/>
                    </a:lnTo>
                    <a:lnTo>
                      <a:pt x="2709" y="15995"/>
                    </a:lnTo>
                    <a:lnTo>
                      <a:pt x="2480" y="16022"/>
                    </a:lnTo>
                    <a:lnTo>
                      <a:pt x="2251" y="16047"/>
                    </a:lnTo>
                    <a:lnTo>
                      <a:pt x="2024" y="16068"/>
                    </a:lnTo>
                    <a:lnTo>
                      <a:pt x="1800" y="16087"/>
                    </a:lnTo>
                    <a:lnTo>
                      <a:pt x="1583" y="16102"/>
                    </a:lnTo>
                    <a:lnTo>
                      <a:pt x="1371" y="16116"/>
                    </a:lnTo>
                    <a:lnTo>
                      <a:pt x="1169" y="16128"/>
                    </a:lnTo>
                    <a:lnTo>
                      <a:pt x="977" y="16137"/>
                    </a:lnTo>
                    <a:lnTo>
                      <a:pt x="796" y="16145"/>
                    </a:lnTo>
                    <a:lnTo>
                      <a:pt x="630" y="16150"/>
                    </a:lnTo>
                    <a:lnTo>
                      <a:pt x="478" y="16155"/>
                    </a:lnTo>
                    <a:lnTo>
                      <a:pt x="341" y="16157"/>
                    </a:lnTo>
                    <a:lnTo>
                      <a:pt x="224" y="16159"/>
                    </a:lnTo>
                    <a:lnTo>
                      <a:pt x="127" y="16159"/>
                    </a:lnTo>
                    <a:lnTo>
                      <a:pt x="52" y="16159"/>
                    </a:lnTo>
                    <a:lnTo>
                      <a:pt x="0" y="1615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9D9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57" name="Freeform 11"/>
              <p:cNvSpPr>
                <a:spLocks/>
              </p:cNvSpPr>
              <p:nvPr/>
            </p:nvSpPr>
            <p:spPr bwMode="auto">
              <a:xfrm>
                <a:off x="184048" y="0"/>
                <a:ext cx="336652" cy="1067759"/>
              </a:xfrm>
              <a:custGeom>
                <a:avLst/>
                <a:gdLst>
                  <a:gd name="T0" fmla="*/ 2147483647 w 5098"/>
                  <a:gd name="T1" fmla="*/ 2147483647 h 16159"/>
                  <a:gd name="T2" fmla="*/ 2147483647 w 5098"/>
                  <a:gd name="T3" fmla="*/ 2147483647 h 16159"/>
                  <a:gd name="T4" fmla="*/ 2147483647 w 5098"/>
                  <a:gd name="T5" fmla="*/ 2147483647 h 16159"/>
                  <a:gd name="T6" fmla="*/ 2147483647 w 5098"/>
                  <a:gd name="T7" fmla="*/ 2147483647 h 16159"/>
                  <a:gd name="T8" fmla="*/ 2147483647 w 5098"/>
                  <a:gd name="T9" fmla="*/ 2147483647 h 16159"/>
                  <a:gd name="T10" fmla="*/ 2147483647 w 5098"/>
                  <a:gd name="T11" fmla="*/ 2147483647 h 16159"/>
                  <a:gd name="T12" fmla="*/ 2147483647 w 5098"/>
                  <a:gd name="T13" fmla="*/ 2147483647 h 16159"/>
                  <a:gd name="T14" fmla="*/ 2147483647 w 5098"/>
                  <a:gd name="T15" fmla="*/ 2147483647 h 16159"/>
                  <a:gd name="T16" fmla="*/ 2147483647 w 5098"/>
                  <a:gd name="T17" fmla="*/ 2147483647 h 16159"/>
                  <a:gd name="T18" fmla="*/ 2147483647 w 5098"/>
                  <a:gd name="T19" fmla="*/ 2147483647 h 16159"/>
                  <a:gd name="T20" fmla="*/ 2147483647 w 5098"/>
                  <a:gd name="T21" fmla="*/ 2147483647 h 16159"/>
                  <a:gd name="T22" fmla="*/ 2147483647 w 5098"/>
                  <a:gd name="T23" fmla="*/ 2147483647 h 16159"/>
                  <a:gd name="T24" fmla="*/ 2147483647 w 5098"/>
                  <a:gd name="T25" fmla="*/ 2147483647 h 16159"/>
                  <a:gd name="T26" fmla="*/ 2147483647 w 5098"/>
                  <a:gd name="T27" fmla="*/ 2147483647 h 16159"/>
                  <a:gd name="T28" fmla="*/ 912855916 w 5098"/>
                  <a:gd name="T29" fmla="*/ 2147483647 h 16159"/>
                  <a:gd name="T30" fmla="*/ 76025574 w 5098"/>
                  <a:gd name="T31" fmla="*/ 2147483647 h 16159"/>
                  <a:gd name="T32" fmla="*/ 247076521 w 5098"/>
                  <a:gd name="T33" fmla="*/ 2147483647 h 16159"/>
                  <a:gd name="T34" fmla="*/ 2147483647 w 5098"/>
                  <a:gd name="T35" fmla="*/ 2147483647 h 16159"/>
                  <a:gd name="T36" fmla="*/ 2147483647 w 5098"/>
                  <a:gd name="T37" fmla="*/ 2147483647 h 16159"/>
                  <a:gd name="T38" fmla="*/ 2147483647 w 5098"/>
                  <a:gd name="T39" fmla="*/ 2147483647 h 16159"/>
                  <a:gd name="T40" fmla="*/ 2147483647 w 5098"/>
                  <a:gd name="T41" fmla="*/ 2147483647 h 16159"/>
                  <a:gd name="T42" fmla="*/ 2147483647 w 5098"/>
                  <a:gd name="T43" fmla="*/ 2147483647 h 16159"/>
                  <a:gd name="T44" fmla="*/ 2147483647 w 5098"/>
                  <a:gd name="T45" fmla="*/ 2147483647 h 16159"/>
                  <a:gd name="T46" fmla="*/ 2147483647 w 5098"/>
                  <a:gd name="T47" fmla="*/ 2147483647 h 16159"/>
                  <a:gd name="T48" fmla="*/ 2147483647 w 5098"/>
                  <a:gd name="T49" fmla="*/ 2147483647 h 16159"/>
                  <a:gd name="T50" fmla="*/ 2147483647 w 5098"/>
                  <a:gd name="T51" fmla="*/ 2147483647 h 16159"/>
                  <a:gd name="T52" fmla="*/ 2147483647 w 5098"/>
                  <a:gd name="T53" fmla="*/ 2147483647 h 16159"/>
                  <a:gd name="T54" fmla="*/ 2147483647 w 5098"/>
                  <a:gd name="T55" fmla="*/ 2147483647 h 16159"/>
                  <a:gd name="T56" fmla="*/ 2147483647 w 5098"/>
                  <a:gd name="T57" fmla="*/ 2147483647 h 16159"/>
                  <a:gd name="T58" fmla="*/ 2147483647 w 5098"/>
                  <a:gd name="T59" fmla="*/ 2147483647 h 16159"/>
                  <a:gd name="T60" fmla="*/ 2147483647 w 5098"/>
                  <a:gd name="T61" fmla="*/ 2147483647 h 16159"/>
                  <a:gd name="T62" fmla="*/ 2147483647 w 5098"/>
                  <a:gd name="T63" fmla="*/ 2147483647 h 16159"/>
                  <a:gd name="T64" fmla="*/ 2147483647 w 5098"/>
                  <a:gd name="T65" fmla="*/ 0 h 161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098"/>
                  <a:gd name="T100" fmla="*/ 0 h 16159"/>
                  <a:gd name="T101" fmla="*/ 5098 w 5098"/>
                  <a:gd name="T102" fmla="*/ 16159 h 1615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098" h="16159">
                    <a:moveTo>
                      <a:pt x="5098" y="0"/>
                    </a:moveTo>
                    <a:lnTo>
                      <a:pt x="4814" y="238"/>
                    </a:lnTo>
                    <a:lnTo>
                      <a:pt x="4537" y="490"/>
                    </a:lnTo>
                    <a:lnTo>
                      <a:pt x="4265" y="758"/>
                    </a:lnTo>
                    <a:lnTo>
                      <a:pt x="4000" y="1040"/>
                    </a:lnTo>
                    <a:lnTo>
                      <a:pt x="3742" y="1337"/>
                    </a:lnTo>
                    <a:lnTo>
                      <a:pt x="3491" y="1650"/>
                    </a:lnTo>
                    <a:lnTo>
                      <a:pt x="3246" y="1978"/>
                    </a:lnTo>
                    <a:lnTo>
                      <a:pt x="3010" y="2320"/>
                    </a:lnTo>
                    <a:lnTo>
                      <a:pt x="2781" y="2677"/>
                    </a:lnTo>
                    <a:lnTo>
                      <a:pt x="2558" y="3050"/>
                    </a:lnTo>
                    <a:lnTo>
                      <a:pt x="2344" y="3437"/>
                    </a:lnTo>
                    <a:lnTo>
                      <a:pt x="2137" y="3839"/>
                    </a:lnTo>
                    <a:lnTo>
                      <a:pt x="1939" y="4257"/>
                    </a:lnTo>
                    <a:lnTo>
                      <a:pt x="1749" y="4690"/>
                    </a:lnTo>
                    <a:lnTo>
                      <a:pt x="1568" y="5137"/>
                    </a:lnTo>
                    <a:lnTo>
                      <a:pt x="1396" y="5598"/>
                    </a:lnTo>
                    <a:lnTo>
                      <a:pt x="1233" y="6075"/>
                    </a:lnTo>
                    <a:lnTo>
                      <a:pt x="1079" y="6567"/>
                    </a:lnTo>
                    <a:lnTo>
                      <a:pt x="934" y="7074"/>
                    </a:lnTo>
                    <a:lnTo>
                      <a:pt x="799" y="7596"/>
                    </a:lnTo>
                    <a:lnTo>
                      <a:pt x="674" y="8132"/>
                    </a:lnTo>
                    <a:lnTo>
                      <a:pt x="558" y="8684"/>
                    </a:lnTo>
                    <a:lnTo>
                      <a:pt x="453" y="9251"/>
                    </a:lnTo>
                    <a:lnTo>
                      <a:pt x="358" y="9832"/>
                    </a:lnTo>
                    <a:lnTo>
                      <a:pt x="275" y="10428"/>
                    </a:lnTo>
                    <a:lnTo>
                      <a:pt x="201" y="11040"/>
                    </a:lnTo>
                    <a:lnTo>
                      <a:pt x="139" y="11665"/>
                    </a:lnTo>
                    <a:lnTo>
                      <a:pt x="88" y="12306"/>
                    </a:lnTo>
                    <a:lnTo>
                      <a:pt x="48" y="12961"/>
                    </a:lnTo>
                    <a:lnTo>
                      <a:pt x="20" y="13632"/>
                    </a:lnTo>
                    <a:lnTo>
                      <a:pt x="4" y="14318"/>
                    </a:lnTo>
                    <a:lnTo>
                      <a:pt x="0" y="15019"/>
                    </a:lnTo>
                    <a:lnTo>
                      <a:pt x="13" y="15116"/>
                    </a:lnTo>
                    <a:lnTo>
                      <a:pt x="52" y="15207"/>
                    </a:lnTo>
                    <a:lnTo>
                      <a:pt x="116" y="15293"/>
                    </a:lnTo>
                    <a:lnTo>
                      <a:pt x="202" y="15375"/>
                    </a:lnTo>
                    <a:lnTo>
                      <a:pt x="308" y="15451"/>
                    </a:lnTo>
                    <a:lnTo>
                      <a:pt x="434" y="15523"/>
                    </a:lnTo>
                    <a:lnTo>
                      <a:pt x="577" y="15588"/>
                    </a:lnTo>
                    <a:lnTo>
                      <a:pt x="737" y="15650"/>
                    </a:lnTo>
                    <a:lnTo>
                      <a:pt x="910" y="15707"/>
                    </a:lnTo>
                    <a:lnTo>
                      <a:pt x="1096" y="15759"/>
                    </a:lnTo>
                    <a:lnTo>
                      <a:pt x="1294" y="15809"/>
                    </a:lnTo>
                    <a:lnTo>
                      <a:pt x="1500" y="15853"/>
                    </a:lnTo>
                    <a:lnTo>
                      <a:pt x="1715" y="15895"/>
                    </a:lnTo>
                    <a:lnTo>
                      <a:pt x="1935" y="15931"/>
                    </a:lnTo>
                    <a:lnTo>
                      <a:pt x="2159" y="15965"/>
                    </a:lnTo>
                    <a:lnTo>
                      <a:pt x="2387" y="15995"/>
                    </a:lnTo>
                    <a:lnTo>
                      <a:pt x="2616" y="16022"/>
                    </a:lnTo>
                    <a:lnTo>
                      <a:pt x="2845" y="16047"/>
                    </a:lnTo>
                    <a:lnTo>
                      <a:pt x="3072" y="16068"/>
                    </a:lnTo>
                    <a:lnTo>
                      <a:pt x="3296" y="16087"/>
                    </a:lnTo>
                    <a:lnTo>
                      <a:pt x="3513" y="16102"/>
                    </a:lnTo>
                    <a:lnTo>
                      <a:pt x="3725" y="16116"/>
                    </a:lnTo>
                    <a:lnTo>
                      <a:pt x="3927" y="16128"/>
                    </a:lnTo>
                    <a:lnTo>
                      <a:pt x="4119" y="16137"/>
                    </a:lnTo>
                    <a:lnTo>
                      <a:pt x="4300" y="16145"/>
                    </a:lnTo>
                    <a:lnTo>
                      <a:pt x="4466" y="16150"/>
                    </a:lnTo>
                    <a:lnTo>
                      <a:pt x="4618" y="16155"/>
                    </a:lnTo>
                    <a:lnTo>
                      <a:pt x="4755" y="16157"/>
                    </a:lnTo>
                    <a:lnTo>
                      <a:pt x="4872" y="16159"/>
                    </a:lnTo>
                    <a:lnTo>
                      <a:pt x="4969" y="16159"/>
                    </a:lnTo>
                    <a:lnTo>
                      <a:pt x="5044" y="16159"/>
                    </a:lnTo>
                    <a:lnTo>
                      <a:pt x="5098" y="16158"/>
                    </a:lnTo>
                    <a:lnTo>
                      <a:pt x="5098" y="0"/>
                    </a:ln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58" name="Freeform 5"/>
              <p:cNvSpPr>
                <a:spLocks/>
              </p:cNvSpPr>
              <p:nvPr/>
            </p:nvSpPr>
            <p:spPr bwMode="auto">
              <a:xfrm>
                <a:off x="332027" y="195609"/>
                <a:ext cx="377346" cy="78614"/>
              </a:xfrm>
              <a:custGeom>
                <a:avLst/>
                <a:gdLst>
                  <a:gd name="T0" fmla="*/ 2147483647 w 5714"/>
                  <a:gd name="T1" fmla="*/ 2147483647 h 1188"/>
                  <a:gd name="T2" fmla="*/ 2147483647 w 5714"/>
                  <a:gd name="T3" fmla="*/ 2147483647 h 1188"/>
                  <a:gd name="T4" fmla="*/ 2147483647 w 5714"/>
                  <a:gd name="T5" fmla="*/ 2147483647 h 1188"/>
                  <a:gd name="T6" fmla="*/ 2147483647 w 5714"/>
                  <a:gd name="T7" fmla="*/ 2147483647 h 1188"/>
                  <a:gd name="T8" fmla="*/ 2147483647 w 5714"/>
                  <a:gd name="T9" fmla="*/ 2147483647 h 1188"/>
                  <a:gd name="T10" fmla="*/ 2147483647 w 5714"/>
                  <a:gd name="T11" fmla="*/ 2147483647 h 1188"/>
                  <a:gd name="T12" fmla="*/ 2147483647 w 5714"/>
                  <a:gd name="T13" fmla="*/ 2147483647 h 1188"/>
                  <a:gd name="T14" fmla="*/ 2147483647 w 5714"/>
                  <a:gd name="T15" fmla="*/ 2147483647 h 1188"/>
                  <a:gd name="T16" fmla="*/ 2147483647 w 5714"/>
                  <a:gd name="T17" fmla="*/ 2147483647 h 1188"/>
                  <a:gd name="T18" fmla="*/ 2147483647 w 5714"/>
                  <a:gd name="T19" fmla="*/ 2147483647 h 1188"/>
                  <a:gd name="T20" fmla="*/ 2147483647 w 5714"/>
                  <a:gd name="T21" fmla="*/ 2147483647 h 1188"/>
                  <a:gd name="T22" fmla="*/ 2147483647 w 5714"/>
                  <a:gd name="T23" fmla="*/ 2147483647 h 1188"/>
                  <a:gd name="T24" fmla="*/ 2147483647 w 5714"/>
                  <a:gd name="T25" fmla="*/ 2147483647 h 1188"/>
                  <a:gd name="T26" fmla="*/ 2147483647 w 5714"/>
                  <a:gd name="T27" fmla="*/ 2147483647 h 1188"/>
                  <a:gd name="T28" fmla="*/ 2147483647 w 5714"/>
                  <a:gd name="T29" fmla="*/ 2147483647 h 1188"/>
                  <a:gd name="T30" fmla="*/ 2147483647 w 5714"/>
                  <a:gd name="T31" fmla="*/ 2147483647 h 1188"/>
                  <a:gd name="T32" fmla="*/ 2147483647 w 5714"/>
                  <a:gd name="T33" fmla="*/ 2147483647 h 1188"/>
                  <a:gd name="T34" fmla="*/ 2147483647 w 5714"/>
                  <a:gd name="T35" fmla="*/ 2147483647 h 1188"/>
                  <a:gd name="T36" fmla="*/ 2147483647 w 5714"/>
                  <a:gd name="T37" fmla="*/ 2147483647 h 1188"/>
                  <a:gd name="T38" fmla="*/ 2147483647 w 5714"/>
                  <a:gd name="T39" fmla="*/ 2147483647 h 1188"/>
                  <a:gd name="T40" fmla="*/ 2147483647 w 5714"/>
                  <a:gd name="T41" fmla="*/ 2147483647 h 1188"/>
                  <a:gd name="T42" fmla="*/ 874955583 w 5714"/>
                  <a:gd name="T43" fmla="*/ 2147483647 h 1188"/>
                  <a:gd name="T44" fmla="*/ 2147483647 w 5714"/>
                  <a:gd name="T45" fmla="*/ 2147483647 h 1188"/>
                  <a:gd name="T46" fmla="*/ 2147483647 w 5714"/>
                  <a:gd name="T47" fmla="*/ 1572280942 h 1188"/>
                  <a:gd name="T48" fmla="*/ 2147483647 w 5714"/>
                  <a:gd name="T49" fmla="*/ 862926995 h 1188"/>
                  <a:gd name="T50" fmla="*/ 2147483647 w 5714"/>
                  <a:gd name="T51" fmla="*/ 2032430464 h 1188"/>
                  <a:gd name="T52" fmla="*/ 2147483647 w 5714"/>
                  <a:gd name="T53" fmla="*/ 2147483647 h 1188"/>
                  <a:gd name="T54" fmla="*/ 2147483647 w 5714"/>
                  <a:gd name="T55" fmla="*/ 2147483647 h 1188"/>
                  <a:gd name="T56" fmla="*/ 2147483647 w 5714"/>
                  <a:gd name="T57" fmla="*/ 2147483647 h 1188"/>
                  <a:gd name="T58" fmla="*/ 2147483647 w 5714"/>
                  <a:gd name="T59" fmla="*/ 2147483647 h 1188"/>
                  <a:gd name="T60" fmla="*/ 2147483647 w 5714"/>
                  <a:gd name="T61" fmla="*/ 2147483647 h 1188"/>
                  <a:gd name="T62" fmla="*/ 2147483647 w 5714"/>
                  <a:gd name="T63" fmla="*/ 2147483647 h 1188"/>
                  <a:gd name="T64" fmla="*/ 2147483647 w 5714"/>
                  <a:gd name="T65" fmla="*/ 2147483647 h 1188"/>
                  <a:gd name="T66" fmla="*/ 2147483647 w 5714"/>
                  <a:gd name="T67" fmla="*/ 2147483647 h 1188"/>
                  <a:gd name="T68" fmla="*/ 2147483647 w 5714"/>
                  <a:gd name="T69" fmla="*/ 2147483647 h 1188"/>
                  <a:gd name="T70" fmla="*/ 2147483647 w 5714"/>
                  <a:gd name="T71" fmla="*/ 2147483647 h 1188"/>
                  <a:gd name="T72" fmla="*/ 2147483647 w 5714"/>
                  <a:gd name="T73" fmla="*/ 2147483647 h 1188"/>
                  <a:gd name="T74" fmla="*/ 2147483647 w 5714"/>
                  <a:gd name="T75" fmla="*/ 2147483647 h 1188"/>
                  <a:gd name="T76" fmla="*/ 2147483647 w 5714"/>
                  <a:gd name="T77" fmla="*/ 2147483647 h 1188"/>
                  <a:gd name="T78" fmla="*/ 2147483647 w 5714"/>
                  <a:gd name="T79" fmla="*/ 2147483647 h 1188"/>
                  <a:gd name="T80" fmla="*/ 2147483647 w 5714"/>
                  <a:gd name="T81" fmla="*/ 2147483647 h 1188"/>
                  <a:gd name="T82" fmla="*/ 2147483647 w 5714"/>
                  <a:gd name="T83" fmla="*/ 2147483647 h 1188"/>
                  <a:gd name="T84" fmla="*/ 2147483647 w 5714"/>
                  <a:gd name="T85" fmla="*/ 2147483647 h 1188"/>
                  <a:gd name="T86" fmla="*/ 2147483647 w 5714"/>
                  <a:gd name="T87" fmla="*/ 2032430464 h 1188"/>
                  <a:gd name="T88" fmla="*/ 2147483647 w 5714"/>
                  <a:gd name="T89" fmla="*/ 862926995 h 1188"/>
                  <a:gd name="T90" fmla="*/ 2147483647 w 5714"/>
                  <a:gd name="T91" fmla="*/ 1572280942 h 1188"/>
                  <a:gd name="T92" fmla="*/ 2147483647 w 5714"/>
                  <a:gd name="T93" fmla="*/ 2147483647 h 1188"/>
                  <a:gd name="T94" fmla="*/ 2147483647 w 5714"/>
                  <a:gd name="T95" fmla="*/ 2147483647 h 118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714"/>
                  <a:gd name="T145" fmla="*/ 0 h 1188"/>
                  <a:gd name="T146" fmla="*/ 5714 w 5714"/>
                  <a:gd name="T147" fmla="*/ 1188 h 118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714" h="1188">
                    <a:moveTo>
                      <a:pt x="5714" y="673"/>
                    </a:moveTo>
                    <a:lnTo>
                      <a:pt x="5635" y="703"/>
                    </a:lnTo>
                    <a:lnTo>
                      <a:pt x="5556" y="733"/>
                    </a:lnTo>
                    <a:lnTo>
                      <a:pt x="5476" y="761"/>
                    </a:lnTo>
                    <a:lnTo>
                      <a:pt x="5395" y="789"/>
                    </a:lnTo>
                    <a:lnTo>
                      <a:pt x="5313" y="816"/>
                    </a:lnTo>
                    <a:lnTo>
                      <a:pt x="5230" y="841"/>
                    </a:lnTo>
                    <a:lnTo>
                      <a:pt x="5148" y="867"/>
                    </a:lnTo>
                    <a:lnTo>
                      <a:pt x="5064" y="891"/>
                    </a:lnTo>
                    <a:lnTo>
                      <a:pt x="4979" y="914"/>
                    </a:lnTo>
                    <a:lnTo>
                      <a:pt x="4893" y="936"/>
                    </a:lnTo>
                    <a:lnTo>
                      <a:pt x="4807" y="959"/>
                    </a:lnTo>
                    <a:lnTo>
                      <a:pt x="4720" y="979"/>
                    </a:lnTo>
                    <a:lnTo>
                      <a:pt x="4633" y="999"/>
                    </a:lnTo>
                    <a:lnTo>
                      <a:pt x="4545" y="1018"/>
                    </a:lnTo>
                    <a:lnTo>
                      <a:pt x="4455" y="1036"/>
                    </a:lnTo>
                    <a:lnTo>
                      <a:pt x="4366" y="1053"/>
                    </a:lnTo>
                    <a:lnTo>
                      <a:pt x="4275" y="1068"/>
                    </a:lnTo>
                    <a:lnTo>
                      <a:pt x="4185" y="1084"/>
                    </a:lnTo>
                    <a:lnTo>
                      <a:pt x="4093" y="1097"/>
                    </a:lnTo>
                    <a:lnTo>
                      <a:pt x="4002" y="1111"/>
                    </a:lnTo>
                    <a:lnTo>
                      <a:pt x="3909" y="1123"/>
                    </a:lnTo>
                    <a:lnTo>
                      <a:pt x="3816" y="1134"/>
                    </a:lnTo>
                    <a:lnTo>
                      <a:pt x="3722" y="1144"/>
                    </a:lnTo>
                    <a:lnTo>
                      <a:pt x="3627" y="1153"/>
                    </a:lnTo>
                    <a:lnTo>
                      <a:pt x="3533" y="1161"/>
                    </a:lnTo>
                    <a:lnTo>
                      <a:pt x="3437" y="1168"/>
                    </a:lnTo>
                    <a:lnTo>
                      <a:pt x="3342" y="1174"/>
                    </a:lnTo>
                    <a:lnTo>
                      <a:pt x="3246" y="1179"/>
                    </a:lnTo>
                    <a:lnTo>
                      <a:pt x="3149" y="1183"/>
                    </a:lnTo>
                    <a:lnTo>
                      <a:pt x="3052" y="1186"/>
                    </a:lnTo>
                    <a:lnTo>
                      <a:pt x="2955" y="1187"/>
                    </a:lnTo>
                    <a:lnTo>
                      <a:pt x="2858" y="1188"/>
                    </a:lnTo>
                    <a:lnTo>
                      <a:pt x="2759" y="1187"/>
                    </a:lnTo>
                    <a:lnTo>
                      <a:pt x="2662" y="1186"/>
                    </a:lnTo>
                    <a:lnTo>
                      <a:pt x="2565" y="1183"/>
                    </a:lnTo>
                    <a:lnTo>
                      <a:pt x="2468" y="1179"/>
                    </a:lnTo>
                    <a:lnTo>
                      <a:pt x="2372" y="1174"/>
                    </a:lnTo>
                    <a:lnTo>
                      <a:pt x="2277" y="1168"/>
                    </a:lnTo>
                    <a:lnTo>
                      <a:pt x="2181" y="1161"/>
                    </a:lnTo>
                    <a:lnTo>
                      <a:pt x="2087" y="1153"/>
                    </a:lnTo>
                    <a:lnTo>
                      <a:pt x="1992" y="1144"/>
                    </a:lnTo>
                    <a:lnTo>
                      <a:pt x="1898" y="1134"/>
                    </a:lnTo>
                    <a:lnTo>
                      <a:pt x="1805" y="1123"/>
                    </a:lnTo>
                    <a:lnTo>
                      <a:pt x="1712" y="1111"/>
                    </a:lnTo>
                    <a:lnTo>
                      <a:pt x="1621" y="1097"/>
                    </a:lnTo>
                    <a:lnTo>
                      <a:pt x="1529" y="1084"/>
                    </a:lnTo>
                    <a:lnTo>
                      <a:pt x="1439" y="1068"/>
                    </a:lnTo>
                    <a:lnTo>
                      <a:pt x="1348" y="1053"/>
                    </a:lnTo>
                    <a:lnTo>
                      <a:pt x="1259" y="1036"/>
                    </a:lnTo>
                    <a:lnTo>
                      <a:pt x="1169" y="1018"/>
                    </a:lnTo>
                    <a:lnTo>
                      <a:pt x="1081" y="999"/>
                    </a:lnTo>
                    <a:lnTo>
                      <a:pt x="994" y="979"/>
                    </a:lnTo>
                    <a:lnTo>
                      <a:pt x="907" y="959"/>
                    </a:lnTo>
                    <a:lnTo>
                      <a:pt x="821" y="936"/>
                    </a:lnTo>
                    <a:lnTo>
                      <a:pt x="735" y="914"/>
                    </a:lnTo>
                    <a:lnTo>
                      <a:pt x="650" y="891"/>
                    </a:lnTo>
                    <a:lnTo>
                      <a:pt x="566" y="867"/>
                    </a:lnTo>
                    <a:lnTo>
                      <a:pt x="484" y="841"/>
                    </a:lnTo>
                    <a:lnTo>
                      <a:pt x="401" y="816"/>
                    </a:lnTo>
                    <a:lnTo>
                      <a:pt x="319" y="789"/>
                    </a:lnTo>
                    <a:lnTo>
                      <a:pt x="238" y="761"/>
                    </a:lnTo>
                    <a:lnTo>
                      <a:pt x="158" y="733"/>
                    </a:lnTo>
                    <a:lnTo>
                      <a:pt x="79" y="703"/>
                    </a:lnTo>
                    <a:lnTo>
                      <a:pt x="0" y="673"/>
                    </a:lnTo>
                    <a:lnTo>
                      <a:pt x="46" y="587"/>
                    </a:lnTo>
                    <a:lnTo>
                      <a:pt x="90" y="501"/>
                    </a:lnTo>
                    <a:lnTo>
                      <a:pt x="136" y="416"/>
                    </a:lnTo>
                    <a:lnTo>
                      <a:pt x="182" y="331"/>
                    </a:lnTo>
                    <a:lnTo>
                      <a:pt x="228" y="247"/>
                    </a:lnTo>
                    <a:lnTo>
                      <a:pt x="275" y="164"/>
                    </a:lnTo>
                    <a:lnTo>
                      <a:pt x="322" y="82"/>
                    </a:lnTo>
                    <a:lnTo>
                      <a:pt x="370" y="0"/>
                    </a:lnTo>
                    <a:lnTo>
                      <a:pt x="440" y="22"/>
                    </a:lnTo>
                    <a:lnTo>
                      <a:pt x="510" y="45"/>
                    </a:lnTo>
                    <a:lnTo>
                      <a:pt x="582" y="66"/>
                    </a:lnTo>
                    <a:lnTo>
                      <a:pt x="654" y="86"/>
                    </a:lnTo>
                    <a:lnTo>
                      <a:pt x="726" y="106"/>
                    </a:lnTo>
                    <a:lnTo>
                      <a:pt x="800" y="126"/>
                    </a:lnTo>
                    <a:lnTo>
                      <a:pt x="873" y="144"/>
                    </a:lnTo>
                    <a:lnTo>
                      <a:pt x="947" y="163"/>
                    </a:lnTo>
                    <a:lnTo>
                      <a:pt x="1022" y="180"/>
                    </a:lnTo>
                    <a:lnTo>
                      <a:pt x="1097" y="197"/>
                    </a:lnTo>
                    <a:lnTo>
                      <a:pt x="1173" y="212"/>
                    </a:lnTo>
                    <a:lnTo>
                      <a:pt x="1249" y="228"/>
                    </a:lnTo>
                    <a:lnTo>
                      <a:pt x="1325" y="243"/>
                    </a:lnTo>
                    <a:lnTo>
                      <a:pt x="1402" y="257"/>
                    </a:lnTo>
                    <a:lnTo>
                      <a:pt x="1480" y="271"/>
                    </a:lnTo>
                    <a:lnTo>
                      <a:pt x="1557" y="283"/>
                    </a:lnTo>
                    <a:lnTo>
                      <a:pt x="1635" y="294"/>
                    </a:lnTo>
                    <a:lnTo>
                      <a:pt x="1715" y="305"/>
                    </a:lnTo>
                    <a:lnTo>
                      <a:pt x="1794" y="316"/>
                    </a:lnTo>
                    <a:lnTo>
                      <a:pt x="1873" y="325"/>
                    </a:lnTo>
                    <a:lnTo>
                      <a:pt x="1954" y="334"/>
                    </a:lnTo>
                    <a:lnTo>
                      <a:pt x="2034" y="343"/>
                    </a:lnTo>
                    <a:lnTo>
                      <a:pt x="2115" y="350"/>
                    </a:lnTo>
                    <a:lnTo>
                      <a:pt x="2195" y="357"/>
                    </a:lnTo>
                    <a:lnTo>
                      <a:pt x="2277" y="363"/>
                    </a:lnTo>
                    <a:lnTo>
                      <a:pt x="2359" y="368"/>
                    </a:lnTo>
                    <a:lnTo>
                      <a:pt x="2441" y="372"/>
                    </a:lnTo>
                    <a:lnTo>
                      <a:pt x="2524" y="376"/>
                    </a:lnTo>
                    <a:lnTo>
                      <a:pt x="2606" y="379"/>
                    </a:lnTo>
                    <a:lnTo>
                      <a:pt x="2690" y="380"/>
                    </a:lnTo>
                    <a:lnTo>
                      <a:pt x="2774" y="382"/>
                    </a:lnTo>
                    <a:lnTo>
                      <a:pt x="2858" y="382"/>
                    </a:lnTo>
                    <a:lnTo>
                      <a:pt x="2940" y="382"/>
                    </a:lnTo>
                    <a:lnTo>
                      <a:pt x="3024" y="380"/>
                    </a:lnTo>
                    <a:lnTo>
                      <a:pt x="3108" y="379"/>
                    </a:lnTo>
                    <a:lnTo>
                      <a:pt x="3190" y="376"/>
                    </a:lnTo>
                    <a:lnTo>
                      <a:pt x="3273" y="372"/>
                    </a:lnTo>
                    <a:lnTo>
                      <a:pt x="3355" y="368"/>
                    </a:lnTo>
                    <a:lnTo>
                      <a:pt x="3437" y="363"/>
                    </a:lnTo>
                    <a:lnTo>
                      <a:pt x="3518" y="357"/>
                    </a:lnTo>
                    <a:lnTo>
                      <a:pt x="3599" y="350"/>
                    </a:lnTo>
                    <a:lnTo>
                      <a:pt x="3680" y="343"/>
                    </a:lnTo>
                    <a:lnTo>
                      <a:pt x="3760" y="334"/>
                    </a:lnTo>
                    <a:lnTo>
                      <a:pt x="3841" y="325"/>
                    </a:lnTo>
                    <a:lnTo>
                      <a:pt x="3920" y="316"/>
                    </a:lnTo>
                    <a:lnTo>
                      <a:pt x="3999" y="305"/>
                    </a:lnTo>
                    <a:lnTo>
                      <a:pt x="4079" y="294"/>
                    </a:lnTo>
                    <a:lnTo>
                      <a:pt x="4157" y="283"/>
                    </a:lnTo>
                    <a:lnTo>
                      <a:pt x="4234" y="271"/>
                    </a:lnTo>
                    <a:lnTo>
                      <a:pt x="4312" y="257"/>
                    </a:lnTo>
                    <a:lnTo>
                      <a:pt x="4389" y="243"/>
                    </a:lnTo>
                    <a:lnTo>
                      <a:pt x="4465" y="228"/>
                    </a:lnTo>
                    <a:lnTo>
                      <a:pt x="4541" y="212"/>
                    </a:lnTo>
                    <a:lnTo>
                      <a:pt x="4617" y="197"/>
                    </a:lnTo>
                    <a:lnTo>
                      <a:pt x="4692" y="180"/>
                    </a:lnTo>
                    <a:lnTo>
                      <a:pt x="4767" y="162"/>
                    </a:lnTo>
                    <a:lnTo>
                      <a:pt x="4841" y="144"/>
                    </a:lnTo>
                    <a:lnTo>
                      <a:pt x="4914" y="126"/>
                    </a:lnTo>
                    <a:lnTo>
                      <a:pt x="4988" y="106"/>
                    </a:lnTo>
                    <a:lnTo>
                      <a:pt x="5060" y="86"/>
                    </a:lnTo>
                    <a:lnTo>
                      <a:pt x="5132" y="66"/>
                    </a:lnTo>
                    <a:lnTo>
                      <a:pt x="5204" y="45"/>
                    </a:lnTo>
                    <a:lnTo>
                      <a:pt x="5274" y="22"/>
                    </a:lnTo>
                    <a:lnTo>
                      <a:pt x="5344" y="0"/>
                    </a:lnTo>
                    <a:lnTo>
                      <a:pt x="5392" y="82"/>
                    </a:lnTo>
                    <a:lnTo>
                      <a:pt x="5439" y="164"/>
                    </a:lnTo>
                    <a:lnTo>
                      <a:pt x="5486" y="247"/>
                    </a:lnTo>
                    <a:lnTo>
                      <a:pt x="5532" y="331"/>
                    </a:lnTo>
                    <a:lnTo>
                      <a:pt x="5578" y="416"/>
                    </a:lnTo>
                    <a:lnTo>
                      <a:pt x="5624" y="501"/>
                    </a:lnTo>
                    <a:lnTo>
                      <a:pt x="5668" y="587"/>
                    </a:lnTo>
                    <a:lnTo>
                      <a:pt x="5714" y="673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59" name="Freeform 6"/>
              <p:cNvSpPr>
                <a:spLocks/>
              </p:cNvSpPr>
              <p:nvPr/>
            </p:nvSpPr>
            <p:spPr bwMode="auto">
              <a:xfrm>
                <a:off x="520700" y="195609"/>
                <a:ext cx="188673" cy="78614"/>
              </a:xfrm>
              <a:custGeom>
                <a:avLst/>
                <a:gdLst>
                  <a:gd name="T0" fmla="*/ 0 w 2856"/>
                  <a:gd name="T1" fmla="*/ 2147483647 h 1188"/>
                  <a:gd name="T2" fmla="*/ 1847467944 w 2856"/>
                  <a:gd name="T3" fmla="*/ 2147483647 h 1188"/>
                  <a:gd name="T4" fmla="*/ 2147483647 w 2856"/>
                  <a:gd name="T5" fmla="*/ 2147483647 h 1188"/>
                  <a:gd name="T6" fmla="*/ 2147483647 w 2856"/>
                  <a:gd name="T7" fmla="*/ 2147483647 h 1188"/>
                  <a:gd name="T8" fmla="*/ 2147483647 w 2856"/>
                  <a:gd name="T9" fmla="*/ 2147483647 h 1188"/>
                  <a:gd name="T10" fmla="*/ 2147483647 w 2856"/>
                  <a:gd name="T11" fmla="*/ 2147483647 h 1188"/>
                  <a:gd name="T12" fmla="*/ 2147483647 w 2856"/>
                  <a:gd name="T13" fmla="*/ 2147483647 h 1188"/>
                  <a:gd name="T14" fmla="*/ 2147483647 w 2856"/>
                  <a:gd name="T15" fmla="*/ 2147483647 h 1188"/>
                  <a:gd name="T16" fmla="*/ 2147483647 w 2856"/>
                  <a:gd name="T17" fmla="*/ 2147483647 h 1188"/>
                  <a:gd name="T18" fmla="*/ 2147483647 w 2856"/>
                  <a:gd name="T19" fmla="*/ 2147483647 h 1188"/>
                  <a:gd name="T20" fmla="*/ 2147483647 w 2856"/>
                  <a:gd name="T21" fmla="*/ 2147483647 h 1188"/>
                  <a:gd name="T22" fmla="*/ 2147483647 w 2856"/>
                  <a:gd name="T23" fmla="*/ 2147483647 h 1188"/>
                  <a:gd name="T24" fmla="*/ 2147483647 w 2856"/>
                  <a:gd name="T25" fmla="*/ 2147483647 h 1188"/>
                  <a:gd name="T26" fmla="*/ 2147483647 w 2856"/>
                  <a:gd name="T27" fmla="*/ 2147483647 h 1188"/>
                  <a:gd name="T28" fmla="*/ 2147483647 w 2856"/>
                  <a:gd name="T29" fmla="*/ 2147483647 h 1188"/>
                  <a:gd name="T30" fmla="*/ 2147483647 w 2856"/>
                  <a:gd name="T31" fmla="*/ 2147483647 h 1188"/>
                  <a:gd name="T32" fmla="*/ 2147483647 w 2856"/>
                  <a:gd name="T33" fmla="*/ 2147483647 h 1188"/>
                  <a:gd name="T34" fmla="*/ 2147483647 w 2856"/>
                  <a:gd name="T35" fmla="*/ 2147483647 h 1188"/>
                  <a:gd name="T36" fmla="*/ 2147483647 w 2856"/>
                  <a:gd name="T37" fmla="*/ 2147483647 h 1188"/>
                  <a:gd name="T38" fmla="*/ 2147483647 w 2856"/>
                  <a:gd name="T39" fmla="*/ 2147483647 h 1188"/>
                  <a:gd name="T40" fmla="*/ 2147483647 w 2856"/>
                  <a:gd name="T41" fmla="*/ 1572280942 h 1188"/>
                  <a:gd name="T42" fmla="*/ 2147483647 w 2856"/>
                  <a:gd name="T43" fmla="*/ 421899857 h 1188"/>
                  <a:gd name="T44" fmla="*/ 2147483647 w 2856"/>
                  <a:gd name="T45" fmla="*/ 1265415422 h 1188"/>
                  <a:gd name="T46" fmla="*/ 2147483647 w 2856"/>
                  <a:gd name="T47" fmla="*/ 2032430464 h 1188"/>
                  <a:gd name="T48" fmla="*/ 2147483647 w 2856"/>
                  <a:gd name="T49" fmla="*/ 2147483647 h 1188"/>
                  <a:gd name="T50" fmla="*/ 2147483647 w 2856"/>
                  <a:gd name="T51" fmla="*/ 2147483647 h 1188"/>
                  <a:gd name="T52" fmla="*/ 2147483647 w 2856"/>
                  <a:gd name="T53" fmla="*/ 2147483647 h 1188"/>
                  <a:gd name="T54" fmla="*/ 2147483647 w 2856"/>
                  <a:gd name="T55" fmla="*/ 2147483647 h 1188"/>
                  <a:gd name="T56" fmla="*/ 2147483647 w 2856"/>
                  <a:gd name="T57" fmla="*/ 2147483647 h 1188"/>
                  <a:gd name="T58" fmla="*/ 2147483647 w 2856"/>
                  <a:gd name="T59" fmla="*/ 2147483647 h 1188"/>
                  <a:gd name="T60" fmla="*/ 2147483647 w 2856"/>
                  <a:gd name="T61" fmla="*/ 2147483647 h 1188"/>
                  <a:gd name="T62" fmla="*/ 2147483647 w 2856"/>
                  <a:gd name="T63" fmla="*/ 2147483647 h 1188"/>
                  <a:gd name="T64" fmla="*/ 2147483647 w 2856"/>
                  <a:gd name="T65" fmla="*/ 2147483647 h 1188"/>
                  <a:gd name="T66" fmla="*/ 2147483647 w 2856"/>
                  <a:gd name="T67" fmla="*/ 2147483647 h 1188"/>
                  <a:gd name="T68" fmla="*/ 2147483647 w 2856"/>
                  <a:gd name="T69" fmla="*/ 2147483647 h 1188"/>
                  <a:gd name="T70" fmla="*/ 2147483647 w 2856"/>
                  <a:gd name="T71" fmla="*/ 2147483647 h 1188"/>
                  <a:gd name="T72" fmla="*/ 1580785884 w 2856"/>
                  <a:gd name="T73" fmla="*/ 2147483647 h 1188"/>
                  <a:gd name="T74" fmla="*/ 0 w 2856"/>
                  <a:gd name="T75" fmla="*/ 2147483647 h 1188"/>
                  <a:gd name="T76" fmla="*/ 0 w 2856"/>
                  <a:gd name="T77" fmla="*/ 2147483647 h 11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856"/>
                  <a:gd name="T118" fmla="*/ 0 h 1188"/>
                  <a:gd name="T119" fmla="*/ 2856 w 2856"/>
                  <a:gd name="T120" fmla="*/ 1188 h 11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856" h="1188">
                    <a:moveTo>
                      <a:pt x="0" y="1188"/>
                    </a:moveTo>
                    <a:lnTo>
                      <a:pt x="0" y="1188"/>
                    </a:lnTo>
                    <a:lnTo>
                      <a:pt x="97" y="1187"/>
                    </a:lnTo>
                    <a:lnTo>
                      <a:pt x="194" y="1186"/>
                    </a:lnTo>
                    <a:lnTo>
                      <a:pt x="291" y="1183"/>
                    </a:lnTo>
                    <a:lnTo>
                      <a:pt x="388" y="1179"/>
                    </a:lnTo>
                    <a:lnTo>
                      <a:pt x="484" y="1174"/>
                    </a:lnTo>
                    <a:lnTo>
                      <a:pt x="579" y="1168"/>
                    </a:lnTo>
                    <a:lnTo>
                      <a:pt x="675" y="1161"/>
                    </a:lnTo>
                    <a:lnTo>
                      <a:pt x="770" y="1153"/>
                    </a:lnTo>
                    <a:lnTo>
                      <a:pt x="864" y="1144"/>
                    </a:lnTo>
                    <a:lnTo>
                      <a:pt x="958" y="1134"/>
                    </a:lnTo>
                    <a:lnTo>
                      <a:pt x="1051" y="1123"/>
                    </a:lnTo>
                    <a:lnTo>
                      <a:pt x="1144" y="1111"/>
                    </a:lnTo>
                    <a:lnTo>
                      <a:pt x="1235" y="1097"/>
                    </a:lnTo>
                    <a:lnTo>
                      <a:pt x="1327" y="1084"/>
                    </a:lnTo>
                    <a:lnTo>
                      <a:pt x="1417" y="1068"/>
                    </a:lnTo>
                    <a:lnTo>
                      <a:pt x="1508" y="1053"/>
                    </a:lnTo>
                    <a:lnTo>
                      <a:pt x="1597" y="1036"/>
                    </a:lnTo>
                    <a:lnTo>
                      <a:pt x="1687" y="1018"/>
                    </a:lnTo>
                    <a:lnTo>
                      <a:pt x="1775" y="999"/>
                    </a:lnTo>
                    <a:lnTo>
                      <a:pt x="1862" y="979"/>
                    </a:lnTo>
                    <a:lnTo>
                      <a:pt x="1949" y="959"/>
                    </a:lnTo>
                    <a:lnTo>
                      <a:pt x="2035" y="936"/>
                    </a:lnTo>
                    <a:lnTo>
                      <a:pt x="2121" y="914"/>
                    </a:lnTo>
                    <a:lnTo>
                      <a:pt x="2206" y="891"/>
                    </a:lnTo>
                    <a:lnTo>
                      <a:pt x="2290" y="867"/>
                    </a:lnTo>
                    <a:lnTo>
                      <a:pt x="2372" y="841"/>
                    </a:lnTo>
                    <a:lnTo>
                      <a:pt x="2455" y="816"/>
                    </a:lnTo>
                    <a:lnTo>
                      <a:pt x="2537" y="789"/>
                    </a:lnTo>
                    <a:lnTo>
                      <a:pt x="2618" y="761"/>
                    </a:lnTo>
                    <a:lnTo>
                      <a:pt x="2699" y="733"/>
                    </a:lnTo>
                    <a:lnTo>
                      <a:pt x="2777" y="703"/>
                    </a:lnTo>
                    <a:lnTo>
                      <a:pt x="2856" y="673"/>
                    </a:lnTo>
                    <a:lnTo>
                      <a:pt x="2810" y="587"/>
                    </a:lnTo>
                    <a:lnTo>
                      <a:pt x="2766" y="501"/>
                    </a:lnTo>
                    <a:lnTo>
                      <a:pt x="2720" y="416"/>
                    </a:lnTo>
                    <a:lnTo>
                      <a:pt x="2674" y="331"/>
                    </a:lnTo>
                    <a:lnTo>
                      <a:pt x="2628" y="247"/>
                    </a:lnTo>
                    <a:lnTo>
                      <a:pt x="2581" y="164"/>
                    </a:lnTo>
                    <a:lnTo>
                      <a:pt x="2534" y="82"/>
                    </a:lnTo>
                    <a:lnTo>
                      <a:pt x="2486" y="0"/>
                    </a:lnTo>
                    <a:lnTo>
                      <a:pt x="2416" y="22"/>
                    </a:lnTo>
                    <a:lnTo>
                      <a:pt x="2346" y="45"/>
                    </a:lnTo>
                    <a:lnTo>
                      <a:pt x="2274" y="66"/>
                    </a:lnTo>
                    <a:lnTo>
                      <a:pt x="2203" y="86"/>
                    </a:lnTo>
                    <a:lnTo>
                      <a:pt x="2130" y="106"/>
                    </a:lnTo>
                    <a:lnTo>
                      <a:pt x="2056" y="126"/>
                    </a:lnTo>
                    <a:lnTo>
                      <a:pt x="1983" y="144"/>
                    </a:lnTo>
                    <a:lnTo>
                      <a:pt x="1909" y="163"/>
                    </a:lnTo>
                    <a:lnTo>
                      <a:pt x="1834" y="180"/>
                    </a:lnTo>
                    <a:lnTo>
                      <a:pt x="1759" y="197"/>
                    </a:lnTo>
                    <a:lnTo>
                      <a:pt x="1683" y="212"/>
                    </a:lnTo>
                    <a:lnTo>
                      <a:pt x="1607" y="228"/>
                    </a:lnTo>
                    <a:lnTo>
                      <a:pt x="1531" y="243"/>
                    </a:lnTo>
                    <a:lnTo>
                      <a:pt x="1454" y="257"/>
                    </a:lnTo>
                    <a:lnTo>
                      <a:pt x="1376" y="271"/>
                    </a:lnTo>
                    <a:lnTo>
                      <a:pt x="1299" y="283"/>
                    </a:lnTo>
                    <a:lnTo>
                      <a:pt x="1221" y="294"/>
                    </a:lnTo>
                    <a:lnTo>
                      <a:pt x="1141" y="305"/>
                    </a:lnTo>
                    <a:lnTo>
                      <a:pt x="1062" y="316"/>
                    </a:lnTo>
                    <a:lnTo>
                      <a:pt x="983" y="325"/>
                    </a:lnTo>
                    <a:lnTo>
                      <a:pt x="902" y="334"/>
                    </a:lnTo>
                    <a:lnTo>
                      <a:pt x="822" y="343"/>
                    </a:lnTo>
                    <a:lnTo>
                      <a:pt x="741" y="350"/>
                    </a:lnTo>
                    <a:lnTo>
                      <a:pt x="661" y="357"/>
                    </a:lnTo>
                    <a:lnTo>
                      <a:pt x="579" y="363"/>
                    </a:lnTo>
                    <a:lnTo>
                      <a:pt x="497" y="368"/>
                    </a:lnTo>
                    <a:lnTo>
                      <a:pt x="415" y="372"/>
                    </a:lnTo>
                    <a:lnTo>
                      <a:pt x="332" y="376"/>
                    </a:lnTo>
                    <a:lnTo>
                      <a:pt x="250" y="379"/>
                    </a:lnTo>
                    <a:lnTo>
                      <a:pt x="166" y="380"/>
                    </a:lnTo>
                    <a:lnTo>
                      <a:pt x="83" y="382"/>
                    </a:lnTo>
                    <a:lnTo>
                      <a:pt x="0" y="382"/>
                    </a:lnTo>
                    <a:lnTo>
                      <a:pt x="0" y="1188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60" name="Freeform 7"/>
              <p:cNvSpPr>
                <a:spLocks/>
              </p:cNvSpPr>
              <p:nvPr/>
            </p:nvSpPr>
            <p:spPr bwMode="auto">
              <a:xfrm>
                <a:off x="0" y="710760"/>
                <a:ext cx="199309" cy="446711"/>
              </a:xfrm>
              <a:custGeom>
                <a:avLst/>
                <a:gdLst>
                  <a:gd name="T0" fmla="*/ 2147483647 w 3021"/>
                  <a:gd name="T1" fmla="*/ 0 h 6762"/>
                  <a:gd name="T2" fmla="*/ 0 w 3021"/>
                  <a:gd name="T3" fmla="*/ 2147483647 h 6762"/>
                  <a:gd name="T4" fmla="*/ 2147483647 w 3021"/>
                  <a:gd name="T5" fmla="*/ 2147483647 h 6762"/>
                  <a:gd name="T6" fmla="*/ 2147483647 w 3021"/>
                  <a:gd name="T7" fmla="*/ 2147483647 h 6762"/>
                  <a:gd name="T8" fmla="*/ 2147483647 w 3021"/>
                  <a:gd name="T9" fmla="*/ 2147483647 h 6762"/>
                  <a:gd name="T10" fmla="*/ 2147483647 w 3021"/>
                  <a:gd name="T11" fmla="*/ 2147483647 h 6762"/>
                  <a:gd name="T12" fmla="*/ 2147483647 w 3021"/>
                  <a:gd name="T13" fmla="*/ 2147483647 h 6762"/>
                  <a:gd name="T14" fmla="*/ 2147483647 w 3021"/>
                  <a:gd name="T15" fmla="*/ 2147483647 h 6762"/>
                  <a:gd name="T16" fmla="*/ 2147483647 w 3021"/>
                  <a:gd name="T17" fmla="*/ 2147483647 h 6762"/>
                  <a:gd name="T18" fmla="*/ 2147483647 w 3021"/>
                  <a:gd name="T19" fmla="*/ 2147483647 h 6762"/>
                  <a:gd name="T20" fmla="*/ 2147483647 w 3021"/>
                  <a:gd name="T21" fmla="*/ 2147483647 h 6762"/>
                  <a:gd name="T22" fmla="*/ 2147483647 w 3021"/>
                  <a:gd name="T23" fmla="*/ 2147483647 h 6762"/>
                  <a:gd name="T24" fmla="*/ 2147483647 w 3021"/>
                  <a:gd name="T25" fmla="*/ 2147483647 h 6762"/>
                  <a:gd name="T26" fmla="*/ 2147483647 w 3021"/>
                  <a:gd name="T27" fmla="*/ 2147483647 h 6762"/>
                  <a:gd name="T28" fmla="*/ 2147483647 w 3021"/>
                  <a:gd name="T29" fmla="*/ 2147483647 h 6762"/>
                  <a:gd name="T30" fmla="*/ 2147483647 w 3021"/>
                  <a:gd name="T31" fmla="*/ 2147483647 h 6762"/>
                  <a:gd name="T32" fmla="*/ 2147483647 w 3021"/>
                  <a:gd name="T33" fmla="*/ 2147483647 h 6762"/>
                  <a:gd name="T34" fmla="*/ 2147483647 w 3021"/>
                  <a:gd name="T35" fmla="*/ 2147483647 h 6762"/>
                  <a:gd name="T36" fmla="*/ 2147483647 w 3021"/>
                  <a:gd name="T37" fmla="*/ 2147483647 h 6762"/>
                  <a:gd name="T38" fmla="*/ 2147483647 w 3021"/>
                  <a:gd name="T39" fmla="*/ 2147483647 h 6762"/>
                  <a:gd name="T40" fmla="*/ 2147483647 w 3021"/>
                  <a:gd name="T41" fmla="*/ 2147483647 h 6762"/>
                  <a:gd name="T42" fmla="*/ 2147483647 w 3021"/>
                  <a:gd name="T43" fmla="*/ 2147483647 h 6762"/>
                  <a:gd name="T44" fmla="*/ 2147483647 w 3021"/>
                  <a:gd name="T45" fmla="*/ 2147483647 h 6762"/>
                  <a:gd name="T46" fmla="*/ 2147483647 w 3021"/>
                  <a:gd name="T47" fmla="*/ 2147483647 h 6762"/>
                  <a:gd name="T48" fmla="*/ 2147483647 w 3021"/>
                  <a:gd name="T49" fmla="*/ 2147483647 h 6762"/>
                  <a:gd name="T50" fmla="*/ 2147483647 w 3021"/>
                  <a:gd name="T51" fmla="*/ 2147483647 h 6762"/>
                  <a:gd name="T52" fmla="*/ 2147483647 w 3021"/>
                  <a:gd name="T53" fmla="*/ 2147483647 h 6762"/>
                  <a:gd name="T54" fmla="*/ 2147483647 w 3021"/>
                  <a:gd name="T55" fmla="*/ 2147483647 h 6762"/>
                  <a:gd name="T56" fmla="*/ 2147483647 w 3021"/>
                  <a:gd name="T57" fmla="*/ 2147483647 h 6762"/>
                  <a:gd name="T58" fmla="*/ 2147483647 w 3021"/>
                  <a:gd name="T59" fmla="*/ 2147483647 h 6762"/>
                  <a:gd name="T60" fmla="*/ 2147483647 w 3021"/>
                  <a:gd name="T61" fmla="*/ 2147483647 h 6762"/>
                  <a:gd name="T62" fmla="*/ 2147483647 w 3021"/>
                  <a:gd name="T63" fmla="*/ 2147483647 h 6762"/>
                  <a:gd name="T64" fmla="*/ 2147483647 w 3021"/>
                  <a:gd name="T65" fmla="*/ 2147483647 h 6762"/>
                  <a:gd name="T66" fmla="*/ 2147483647 w 3021"/>
                  <a:gd name="T67" fmla="*/ 2147483647 h 6762"/>
                  <a:gd name="T68" fmla="*/ 2147483647 w 3021"/>
                  <a:gd name="T69" fmla="*/ 2147483647 h 6762"/>
                  <a:gd name="T70" fmla="*/ 2147483647 w 3021"/>
                  <a:gd name="T71" fmla="*/ 2147483647 h 6762"/>
                  <a:gd name="T72" fmla="*/ 2147483647 w 3021"/>
                  <a:gd name="T73" fmla="*/ 2147483647 h 6762"/>
                  <a:gd name="T74" fmla="*/ 2147483647 w 3021"/>
                  <a:gd name="T75" fmla="*/ 2147483647 h 6762"/>
                  <a:gd name="T76" fmla="*/ 2147483647 w 3021"/>
                  <a:gd name="T77" fmla="*/ 2147483647 h 6762"/>
                  <a:gd name="T78" fmla="*/ 2147483647 w 3021"/>
                  <a:gd name="T79" fmla="*/ 2147483647 h 6762"/>
                  <a:gd name="T80" fmla="*/ 2147483647 w 3021"/>
                  <a:gd name="T81" fmla="*/ 2147483647 h 6762"/>
                  <a:gd name="T82" fmla="*/ 2147483647 w 3021"/>
                  <a:gd name="T83" fmla="*/ 2147483647 h 6762"/>
                  <a:gd name="T84" fmla="*/ 2147483647 w 3021"/>
                  <a:gd name="T85" fmla="*/ 2147483647 h 6762"/>
                  <a:gd name="T86" fmla="*/ 2147483647 w 3021"/>
                  <a:gd name="T87" fmla="*/ 2147483647 h 6762"/>
                  <a:gd name="T88" fmla="*/ 2147483647 w 3021"/>
                  <a:gd name="T89" fmla="*/ 2147483647 h 6762"/>
                  <a:gd name="T90" fmla="*/ 2147483647 w 3021"/>
                  <a:gd name="T91" fmla="*/ 2147483647 h 6762"/>
                  <a:gd name="T92" fmla="*/ 2147483647 w 3021"/>
                  <a:gd name="T93" fmla="*/ 2147483647 h 6762"/>
                  <a:gd name="T94" fmla="*/ 2147483647 w 3021"/>
                  <a:gd name="T95" fmla="*/ 2147483647 h 6762"/>
                  <a:gd name="T96" fmla="*/ 2147483647 w 3021"/>
                  <a:gd name="T97" fmla="*/ 2147483647 h 6762"/>
                  <a:gd name="T98" fmla="*/ 2147483647 w 3021"/>
                  <a:gd name="T99" fmla="*/ 2147483647 h 6762"/>
                  <a:gd name="T100" fmla="*/ 2147483647 w 3021"/>
                  <a:gd name="T101" fmla="*/ 2147483647 h 6762"/>
                  <a:gd name="T102" fmla="*/ 2147483647 w 3021"/>
                  <a:gd name="T103" fmla="*/ 2147483647 h 6762"/>
                  <a:gd name="T104" fmla="*/ 2147483647 w 3021"/>
                  <a:gd name="T105" fmla="*/ 2147483647 h 6762"/>
                  <a:gd name="T106" fmla="*/ 2147483647 w 3021"/>
                  <a:gd name="T107" fmla="*/ 2147483647 h 6762"/>
                  <a:gd name="T108" fmla="*/ 2147483647 w 3021"/>
                  <a:gd name="T109" fmla="*/ 2147483647 h 6762"/>
                  <a:gd name="T110" fmla="*/ 2147483647 w 3021"/>
                  <a:gd name="T111" fmla="*/ 0 h 67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021"/>
                  <a:gd name="T169" fmla="*/ 0 h 6762"/>
                  <a:gd name="T170" fmla="*/ 3021 w 3021"/>
                  <a:gd name="T171" fmla="*/ 6762 h 676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021" h="6762">
                    <a:moveTo>
                      <a:pt x="3021" y="0"/>
                    </a:moveTo>
                    <a:lnTo>
                      <a:pt x="0" y="1815"/>
                    </a:lnTo>
                    <a:lnTo>
                      <a:pt x="386" y="6345"/>
                    </a:lnTo>
                    <a:lnTo>
                      <a:pt x="1350" y="6762"/>
                    </a:lnTo>
                    <a:lnTo>
                      <a:pt x="1387" y="6675"/>
                    </a:lnTo>
                    <a:lnTo>
                      <a:pt x="1424" y="6589"/>
                    </a:lnTo>
                    <a:lnTo>
                      <a:pt x="1461" y="6503"/>
                    </a:lnTo>
                    <a:lnTo>
                      <a:pt x="1499" y="6418"/>
                    </a:lnTo>
                    <a:lnTo>
                      <a:pt x="1537" y="6333"/>
                    </a:lnTo>
                    <a:lnTo>
                      <a:pt x="1576" y="6249"/>
                    </a:lnTo>
                    <a:lnTo>
                      <a:pt x="1615" y="6166"/>
                    </a:lnTo>
                    <a:lnTo>
                      <a:pt x="1654" y="6083"/>
                    </a:lnTo>
                    <a:lnTo>
                      <a:pt x="1694" y="6000"/>
                    </a:lnTo>
                    <a:lnTo>
                      <a:pt x="1735" y="5919"/>
                    </a:lnTo>
                    <a:lnTo>
                      <a:pt x="1777" y="5838"/>
                    </a:lnTo>
                    <a:lnTo>
                      <a:pt x="1818" y="5759"/>
                    </a:lnTo>
                    <a:lnTo>
                      <a:pt x="1861" y="5680"/>
                    </a:lnTo>
                    <a:lnTo>
                      <a:pt x="1904" y="5601"/>
                    </a:lnTo>
                    <a:lnTo>
                      <a:pt x="1948" y="5523"/>
                    </a:lnTo>
                    <a:lnTo>
                      <a:pt x="1992" y="5447"/>
                    </a:lnTo>
                    <a:lnTo>
                      <a:pt x="2037" y="5371"/>
                    </a:lnTo>
                    <a:lnTo>
                      <a:pt x="2083" y="5295"/>
                    </a:lnTo>
                    <a:lnTo>
                      <a:pt x="2129" y="5221"/>
                    </a:lnTo>
                    <a:lnTo>
                      <a:pt x="2176" y="5148"/>
                    </a:lnTo>
                    <a:lnTo>
                      <a:pt x="2224" y="5076"/>
                    </a:lnTo>
                    <a:lnTo>
                      <a:pt x="2272" y="5005"/>
                    </a:lnTo>
                    <a:lnTo>
                      <a:pt x="2321" y="4934"/>
                    </a:lnTo>
                    <a:lnTo>
                      <a:pt x="2371" y="4864"/>
                    </a:lnTo>
                    <a:lnTo>
                      <a:pt x="2421" y="4796"/>
                    </a:lnTo>
                    <a:lnTo>
                      <a:pt x="2473" y="4729"/>
                    </a:lnTo>
                    <a:lnTo>
                      <a:pt x="2525" y="4662"/>
                    </a:lnTo>
                    <a:lnTo>
                      <a:pt x="2579" y="4596"/>
                    </a:lnTo>
                    <a:lnTo>
                      <a:pt x="2633" y="4532"/>
                    </a:lnTo>
                    <a:lnTo>
                      <a:pt x="2687" y="4468"/>
                    </a:lnTo>
                    <a:lnTo>
                      <a:pt x="2742" y="4406"/>
                    </a:lnTo>
                    <a:lnTo>
                      <a:pt x="2799" y="4345"/>
                    </a:lnTo>
                    <a:lnTo>
                      <a:pt x="2795" y="4324"/>
                    </a:lnTo>
                    <a:lnTo>
                      <a:pt x="2791" y="4304"/>
                    </a:lnTo>
                    <a:lnTo>
                      <a:pt x="2789" y="4283"/>
                    </a:lnTo>
                    <a:lnTo>
                      <a:pt x="2788" y="4262"/>
                    </a:lnTo>
                    <a:lnTo>
                      <a:pt x="2788" y="3977"/>
                    </a:lnTo>
                    <a:lnTo>
                      <a:pt x="2790" y="3695"/>
                    </a:lnTo>
                    <a:lnTo>
                      <a:pt x="2795" y="3415"/>
                    </a:lnTo>
                    <a:lnTo>
                      <a:pt x="2800" y="3137"/>
                    </a:lnTo>
                    <a:lnTo>
                      <a:pt x="2809" y="2863"/>
                    </a:lnTo>
                    <a:lnTo>
                      <a:pt x="2819" y="2591"/>
                    </a:lnTo>
                    <a:lnTo>
                      <a:pt x="2830" y="2321"/>
                    </a:lnTo>
                    <a:lnTo>
                      <a:pt x="2845" y="2054"/>
                    </a:lnTo>
                    <a:lnTo>
                      <a:pt x="2860" y="1788"/>
                    </a:lnTo>
                    <a:lnTo>
                      <a:pt x="2877" y="1525"/>
                    </a:lnTo>
                    <a:lnTo>
                      <a:pt x="2897" y="1265"/>
                    </a:lnTo>
                    <a:lnTo>
                      <a:pt x="2919" y="1008"/>
                    </a:lnTo>
                    <a:lnTo>
                      <a:pt x="2942" y="752"/>
                    </a:lnTo>
                    <a:lnTo>
                      <a:pt x="2967" y="499"/>
                    </a:lnTo>
                    <a:lnTo>
                      <a:pt x="2993" y="248"/>
                    </a:lnTo>
                    <a:lnTo>
                      <a:pt x="3021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61" name="Freeform 8"/>
              <p:cNvSpPr>
                <a:spLocks/>
              </p:cNvSpPr>
              <p:nvPr/>
            </p:nvSpPr>
            <p:spPr bwMode="auto">
              <a:xfrm>
                <a:off x="842091" y="710760"/>
                <a:ext cx="199309" cy="446711"/>
              </a:xfrm>
              <a:custGeom>
                <a:avLst/>
                <a:gdLst>
                  <a:gd name="T0" fmla="*/ 0 w 3021"/>
                  <a:gd name="T1" fmla="*/ 0 h 6762"/>
                  <a:gd name="T2" fmla="*/ 2147483647 w 3021"/>
                  <a:gd name="T3" fmla="*/ 2147483647 h 6762"/>
                  <a:gd name="T4" fmla="*/ 2147483647 w 3021"/>
                  <a:gd name="T5" fmla="*/ 2147483647 h 6762"/>
                  <a:gd name="T6" fmla="*/ 2147483647 w 3021"/>
                  <a:gd name="T7" fmla="*/ 2147483647 h 6762"/>
                  <a:gd name="T8" fmla="*/ 2147483647 w 3021"/>
                  <a:gd name="T9" fmla="*/ 2147483647 h 6762"/>
                  <a:gd name="T10" fmla="*/ 2147483647 w 3021"/>
                  <a:gd name="T11" fmla="*/ 2147483647 h 6762"/>
                  <a:gd name="T12" fmla="*/ 2147483647 w 3021"/>
                  <a:gd name="T13" fmla="*/ 2147483647 h 6762"/>
                  <a:gd name="T14" fmla="*/ 2147483647 w 3021"/>
                  <a:gd name="T15" fmla="*/ 2147483647 h 6762"/>
                  <a:gd name="T16" fmla="*/ 2147483647 w 3021"/>
                  <a:gd name="T17" fmla="*/ 2147483647 h 6762"/>
                  <a:gd name="T18" fmla="*/ 2147483647 w 3021"/>
                  <a:gd name="T19" fmla="*/ 2147483647 h 6762"/>
                  <a:gd name="T20" fmla="*/ 2147483647 w 3021"/>
                  <a:gd name="T21" fmla="*/ 2147483647 h 6762"/>
                  <a:gd name="T22" fmla="*/ 2147483647 w 3021"/>
                  <a:gd name="T23" fmla="*/ 2147483647 h 6762"/>
                  <a:gd name="T24" fmla="*/ 2147483647 w 3021"/>
                  <a:gd name="T25" fmla="*/ 2147483647 h 6762"/>
                  <a:gd name="T26" fmla="*/ 2147483647 w 3021"/>
                  <a:gd name="T27" fmla="*/ 2147483647 h 6762"/>
                  <a:gd name="T28" fmla="*/ 2147483647 w 3021"/>
                  <a:gd name="T29" fmla="*/ 2147483647 h 6762"/>
                  <a:gd name="T30" fmla="*/ 2147483647 w 3021"/>
                  <a:gd name="T31" fmla="*/ 2147483647 h 6762"/>
                  <a:gd name="T32" fmla="*/ 2147483647 w 3021"/>
                  <a:gd name="T33" fmla="*/ 2147483647 h 6762"/>
                  <a:gd name="T34" fmla="*/ 2147483647 w 3021"/>
                  <a:gd name="T35" fmla="*/ 2147483647 h 6762"/>
                  <a:gd name="T36" fmla="*/ 2147483647 w 3021"/>
                  <a:gd name="T37" fmla="*/ 2147483647 h 6762"/>
                  <a:gd name="T38" fmla="*/ 2147483647 w 3021"/>
                  <a:gd name="T39" fmla="*/ 2147483647 h 6762"/>
                  <a:gd name="T40" fmla="*/ 2147483647 w 3021"/>
                  <a:gd name="T41" fmla="*/ 2147483647 h 6762"/>
                  <a:gd name="T42" fmla="*/ 2147483647 w 3021"/>
                  <a:gd name="T43" fmla="*/ 2147483647 h 6762"/>
                  <a:gd name="T44" fmla="*/ 2147483647 w 3021"/>
                  <a:gd name="T45" fmla="*/ 2147483647 h 6762"/>
                  <a:gd name="T46" fmla="*/ 2147483647 w 3021"/>
                  <a:gd name="T47" fmla="*/ 2147483647 h 6762"/>
                  <a:gd name="T48" fmla="*/ 2147483647 w 3021"/>
                  <a:gd name="T49" fmla="*/ 2147483647 h 6762"/>
                  <a:gd name="T50" fmla="*/ 2147483647 w 3021"/>
                  <a:gd name="T51" fmla="*/ 2147483647 h 6762"/>
                  <a:gd name="T52" fmla="*/ 2147483647 w 3021"/>
                  <a:gd name="T53" fmla="*/ 2147483647 h 6762"/>
                  <a:gd name="T54" fmla="*/ 2147483647 w 3021"/>
                  <a:gd name="T55" fmla="*/ 2147483647 h 6762"/>
                  <a:gd name="T56" fmla="*/ 2147483647 w 3021"/>
                  <a:gd name="T57" fmla="*/ 2147483647 h 6762"/>
                  <a:gd name="T58" fmla="*/ 2147483647 w 3021"/>
                  <a:gd name="T59" fmla="*/ 2147483647 h 6762"/>
                  <a:gd name="T60" fmla="*/ 2147483647 w 3021"/>
                  <a:gd name="T61" fmla="*/ 2147483647 h 6762"/>
                  <a:gd name="T62" fmla="*/ 2147483647 w 3021"/>
                  <a:gd name="T63" fmla="*/ 2147483647 h 6762"/>
                  <a:gd name="T64" fmla="*/ 2147483647 w 3021"/>
                  <a:gd name="T65" fmla="*/ 2147483647 h 6762"/>
                  <a:gd name="T66" fmla="*/ 2147483647 w 3021"/>
                  <a:gd name="T67" fmla="*/ 2147483647 h 6762"/>
                  <a:gd name="T68" fmla="*/ 2147483647 w 3021"/>
                  <a:gd name="T69" fmla="*/ 2147483647 h 6762"/>
                  <a:gd name="T70" fmla="*/ 2147483647 w 3021"/>
                  <a:gd name="T71" fmla="*/ 2147483647 h 6762"/>
                  <a:gd name="T72" fmla="*/ 2147483647 w 3021"/>
                  <a:gd name="T73" fmla="*/ 2147483647 h 6762"/>
                  <a:gd name="T74" fmla="*/ 2147483647 w 3021"/>
                  <a:gd name="T75" fmla="*/ 2147483647 h 6762"/>
                  <a:gd name="T76" fmla="*/ 2147483647 w 3021"/>
                  <a:gd name="T77" fmla="*/ 2147483647 h 6762"/>
                  <a:gd name="T78" fmla="*/ 2147483647 w 3021"/>
                  <a:gd name="T79" fmla="*/ 2147483647 h 6762"/>
                  <a:gd name="T80" fmla="*/ 2147483647 w 3021"/>
                  <a:gd name="T81" fmla="*/ 2147483647 h 6762"/>
                  <a:gd name="T82" fmla="*/ 2147483647 w 3021"/>
                  <a:gd name="T83" fmla="*/ 2147483647 h 6762"/>
                  <a:gd name="T84" fmla="*/ 2147483647 w 3021"/>
                  <a:gd name="T85" fmla="*/ 2147483647 h 6762"/>
                  <a:gd name="T86" fmla="*/ 2147483647 w 3021"/>
                  <a:gd name="T87" fmla="*/ 2147483647 h 6762"/>
                  <a:gd name="T88" fmla="*/ 2147483647 w 3021"/>
                  <a:gd name="T89" fmla="*/ 2147483647 h 6762"/>
                  <a:gd name="T90" fmla="*/ 2147483647 w 3021"/>
                  <a:gd name="T91" fmla="*/ 2147483647 h 6762"/>
                  <a:gd name="T92" fmla="*/ 2147483647 w 3021"/>
                  <a:gd name="T93" fmla="*/ 2147483647 h 6762"/>
                  <a:gd name="T94" fmla="*/ 2147483647 w 3021"/>
                  <a:gd name="T95" fmla="*/ 2147483647 h 6762"/>
                  <a:gd name="T96" fmla="*/ 2147483647 w 3021"/>
                  <a:gd name="T97" fmla="*/ 2147483647 h 6762"/>
                  <a:gd name="T98" fmla="*/ 2147483647 w 3021"/>
                  <a:gd name="T99" fmla="*/ 2147483647 h 6762"/>
                  <a:gd name="T100" fmla="*/ 2147483647 w 3021"/>
                  <a:gd name="T101" fmla="*/ 2147483647 h 6762"/>
                  <a:gd name="T102" fmla="*/ 1932317350 w 3021"/>
                  <a:gd name="T103" fmla="*/ 2147483647 h 6762"/>
                  <a:gd name="T104" fmla="*/ 1496692540 w 3021"/>
                  <a:gd name="T105" fmla="*/ 2147483647 h 6762"/>
                  <a:gd name="T106" fmla="*/ 1023160635 w 3021"/>
                  <a:gd name="T107" fmla="*/ 2147483647 h 6762"/>
                  <a:gd name="T108" fmla="*/ 530390436 w 3021"/>
                  <a:gd name="T109" fmla="*/ 2147483647 h 6762"/>
                  <a:gd name="T110" fmla="*/ 0 w 3021"/>
                  <a:gd name="T111" fmla="*/ 0 h 67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021"/>
                  <a:gd name="T169" fmla="*/ 0 h 6762"/>
                  <a:gd name="T170" fmla="*/ 3021 w 3021"/>
                  <a:gd name="T171" fmla="*/ 6762 h 676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021" h="6762">
                    <a:moveTo>
                      <a:pt x="0" y="0"/>
                    </a:moveTo>
                    <a:lnTo>
                      <a:pt x="3021" y="1815"/>
                    </a:lnTo>
                    <a:lnTo>
                      <a:pt x="2635" y="6345"/>
                    </a:lnTo>
                    <a:lnTo>
                      <a:pt x="1671" y="6762"/>
                    </a:lnTo>
                    <a:lnTo>
                      <a:pt x="1634" y="6675"/>
                    </a:lnTo>
                    <a:lnTo>
                      <a:pt x="1597" y="6589"/>
                    </a:lnTo>
                    <a:lnTo>
                      <a:pt x="1560" y="6503"/>
                    </a:lnTo>
                    <a:lnTo>
                      <a:pt x="1522" y="6418"/>
                    </a:lnTo>
                    <a:lnTo>
                      <a:pt x="1484" y="6333"/>
                    </a:lnTo>
                    <a:lnTo>
                      <a:pt x="1445" y="6248"/>
                    </a:lnTo>
                    <a:lnTo>
                      <a:pt x="1406" y="6166"/>
                    </a:lnTo>
                    <a:lnTo>
                      <a:pt x="1367" y="6083"/>
                    </a:lnTo>
                    <a:lnTo>
                      <a:pt x="1327" y="6000"/>
                    </a:lnTo>
                    <a:lnTo>
                      <a:pt x="1286" y="5919"/>
                    </a:lnTo>
                    <a:lnTo>
                      <a:pt x="1244" y="5838"/>
                    </a:lnTo>
                    <a:lnTo>
                      <a:pt x="1203" y="5759"/>
                    </a:lnTo>
                    <a:lnTo>
                      <a:pt x="1160" y="5680"/>
                    </a:lnTo>
                    <a:lnTo>
                      <a:pt x="1117" y="5601"/>
                    </a:lnTo>
                    <a:lnTo>
                      <a:pt x="1073" y="5523"/>
                    </a:lnTo>
                    <a:lnTo>
                      <a:pt x="1029" y="5447"/>
                    </a:lnTo>
                    <a:lnTo>
                      <a:pt x="984" y="5371"/>
                    </a:lnTo>
                    <a:lnTo>
                      <a:pt x="938" y="5295"/>
                    </a:lnTo>
                    <a:lnTo>
                      <a:pt x="892" y="5221"/>
                    </a:lnTo>
                    <a:lnTo>
                      <a:pt x="845" y="5148"/>
                    </a:lnTo>
                    <a:lnTo>
                      <a:pt x="797" y="5076"/>
                    </a:lnTo>
                    <a:lnTo>
                      <a:pt x="749" y="5005"/>
                    </a:lnTo>
                    <a:lnTo>
                      <a:pt x="700" y="4934"/>
                    </a:lnTo>
                    <a:lnTo>
                      <a:pt x="650" y="4864"/>
                    </a:lnTo>
                    <a:lnTo>
                      <a:pt x="600" y="4796"/>
                    </a:lnTo>
                    <a:lnTo>
                      <a:pt x="548" y="4729"/>
                    </a:lnTo>
                    <a:lnTo>
                      <a:pt x="496" y="4662"/>
                    </a:lnTo>
                    <a:lnTo>
                      <a:pt x="442" y="4596"/>
                    </a:lnTo>
                    <a:lnTo>
                      <a:pt x="388" y="4532"/>
                    </a:lnTo>
                    <a:lnTo>
                      <a:pt x="334" y="4468"/>
                    </a:lnTo>
                    <a:lnTo>
                      <a:pt x="279" y="4406"/>
                    </a:lnTo>
                    <a:lnTo>
                      <a:pt x="222" y="4345"/>
                    </a:lnTo>
                    <a:lnTo>
                      <a:pt x="226" y="4324"/>
                    </a:lnTo>
                    <a:lnTo>
                      <a:pt x="230" y="4304"/>
                    </a:lnTo>
                    <a:lnTo>
                      <a:pt x="232" y="4283"/>
                    </a:lnTo>
                    <a:lnTo>
                      <a:pt x="233" y="4262"/>
                    </a:lnTo>
                    <a:lnTo>
                      <a:pt x="233" y="3977"/>
                    </a:lnTo>
                    <a:lnTo>
                      <a:pt x="231" y="3695"/>
                    </a:lnTo>
                    <a:lnTo>
                      <a:pt x="226" y="3415"/>
                    </a:lnTo>
                    <a:lnTo>
                      <a:pt x="221" y="3137"/>
                    </a:lnTo>
                    <a:lnTo>
                      <a:pt x="212" y="2863"/>
                    </a:lnTo>
                    <a:lnTo>
                      <a:pt x="202" y="2591"/>
                    </a:lnTo>
                    <a:lnTo>
                      <a:pt x="191" y="2321"/>
                    </a:lnTo>
                    <a:lnTo>
                      <a:pt x="176" y="2054"/>
                    </a:lnTo>
                    <a:lnTo>
                      <a:pt x="161" y="1788"/>
                    </a:lnTo>
                    <a:lnTo>
                      <a:pt x="144" y="1525"/>
                    </a:lnTo>
                    <a:lnTo>
                      <a:pt x="124" y="1265"/>
                    </a:lnTo>
                    <a:lnTo>
                      <a:pt x="102" y="1007"/>
                    </a:lnTo>
                    <a:lnTo>
                      <a:pt x="79" y="752"/>
                    </a:lnTo>
                    <a:lnTo>
                      <a:pt x="54" y="498"/>
                    </a:lnTo>
                    <a:lnTo>
                      <a:pt x="28" y="24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62" name="Freeform 9"/>
              <p:cNvSpPr>
                <a:spLocks/>
              </p:cNvSpPr>
              <p:nvPr/>
            </p:nvSpPr>
            <p:spPr bwMode="auto">
              <a:xfrm>
                <a:off x="227517" y="1067227"/>
                <a:ext cx="293183" cy="110522"/>
              </a:xfrm>
              <a:custGeom>
                <a:avLst/>
                <a:gdLst>
                  <a:gd name="T0" fmla="*/ 398783235 w 4441"/>
                  <a:gd name="T1" fmla="*/ 2147483647 h 1674"/>
                  <a:gd name="T2" fmla="*/ 1709647093 w 4441"/>
                  <a:gd name="T3" fmla="*/ 2147483647 h 1674"/>
                  <a:gd name="T4" fmla="*/ 2147483647 w 4441"/>
                  <a:gd name="T5" fmla="*/ 2147483647 h 1674"/>
                  <a:gd name="T6" fmla="*/ 2147483647 w 4441"/>
                  <a:gd name="T7" fmla="*/ 2147483647 h 1674"/>
                  <a:gd name="T8" fmla="*/ 2147483647 w 4441"/>
                  <a:gd name="T9" fmla="*/ 2147483647 h 1674"/>
                  <a:gd name="T10" fmla="*/ 2147483647 w 4441"/>
                  <a:gd name="T11" fmla="*/ 2147483647 h 1674"/>
                  <a:gd name="T12" fmla="*/ 2147483647 w 4441"/>
                  <a:gd name="T13" fmla="*/ 2147483647 h 1674"/>
                  <a:gd name="T14" fmla="*/ 2147483647 w 4441"/>
                  <a:gd name="T15" fmla="*/ 2147483647 h 1674"/>
                  <a:gd name="T16" fmla="*/ 2147483647 w 4441"/>
                  <a:gd name="T17" fmla="*/ 2147483647 h 1674"/>
                  <a:gd name="T18" fmla="*/ 2147483647 w 4441"/>
                  <a:gd name="T19" fmla="*/ 2147483647 h 1674"/>
                  <a:gd name="T20" fmla="*/ 2147483647 w 4441"/>
                  <a:gd name="T21" fmla="*/ 2147483647 h 1674"/>
                  <a:gd name="T22" fmla="*/ 2147483647 w 4441"/>
                  <a:gd name="T23" fmla="*/ 2147483647 h 1674"/>
                  <a:gd name="T24" fmla="*/ 2147483647 w 4441"/>
                  <a:gd name="T25" fmla="*/ 2147483647 h 1674"/>
                  <a:gd name="T26" fmla="*/ 2147483647 w 4441"/>
                  <a:gd name="T27" fmla="*/ 2147483647 h 1674"/>
                  <a:gd name="T28" fmla="*/ 2147483647 w 4441"/>
                  <a:gd name="T29" fmla="*/ 2147483647 h 1674"/>
                  <a:gd name="T30" fmla="*/ 2147483647 w 4441"/>
                  <a:gd name="T31" fmla="*/ 2147483647 h 1674"/>
                  <a:gd name="T32" fmla="*/ 2147483647 w 4441"/>
                  <a:gd name="T33" fmla="*/ 2147483647 h 1674"/>
                  <a:gd name="T34" fmla="*/ 2147483647 w 4441"/>
                  <a:gd name="T35" fmla="*/ 2147483647 h 1674"/>
                  <a:gd name="T36" fmla="*/ 2147483647 w 4441"/>
                  <a:gd name="T37" fmla="*/ 2147483647 h 1674"/>
                  <a:gd name="T38" fmla="*/ 2147483647 w 4441"/>
                  <a:gd name="T39" fmla="*/ 2147483647 h 1674"/>
                  <a:gd name="T40" fmla="*/ 2147483647 w 4441"/>
                  <a:gd name="T41" fmla="*/ 2147483647 h 1674"/>
                  <a:gd name="T42" fmla="*/ 2147483647 w 4441"/>
                  <a:gd name="T43" fmla="*/ 2147483647 h 1674"/>
                  <a:gd name="T44" fmla="*/ 2147483647 w 4441"/>
                  <a:gd name="T45" fmla="*/ 2147483647 h 1674"/>
                  <a:gd name="T46" fmla="*/ 2147483647 w 4441"/>
                  <a:gd name="T47" fmla="*/ 2147483647 h 1674"/>
                  <a:gd name="T48" fmla="*/ 2147483647 w 4441"/>
                  <a:gd name="T49" fmla="*/ 2147483647 h 1674"/>
                  <a:gd name="T50" fmla="*/ 2147483647 w 4441"/>
                  <a:gd name="T51" fmla="*/ 2147483647 h 1674"/>
                  <a:gd name="T52" fmla="*/ 2147483647 w 4441"/>
                  <a:gd name="T53" fmla="*/ 2147483647 h 1674"/>
                  <a:gd name="T54" fmla="*/ 2147483647 w 4441"/>
                  <a:gd name="T55" fmla="*/ 2147483647 h 1674"/>
                  <a:gd name="T56" fmla="*/ 2147483647 w 4441"/>
                  <a:gd name="T57" fmla="*/ 2147483647 h 1674"/>
                  <a:gd name="T58" fmla="*/ 2147483647 w 4441"/>
                  <a:gd name="T59" fmla="*/ 2147483647 h 1674"/>
                  <a:gd name="T60" fmla="*/ 2147483647 w 4441"/>
                  <a:gd name="T61" fmla="*/ 2147483647 h 1674"/>
                  <a:gd name="T62" fmla="*/ 2147483647 w 4441"/>
                  <a:gd name="T63" fmla="*/ 1748052943 h 1674"/>
                  <a:gd name="T64" fmla="*/ 0 w 4441"/>
                  <a:gd name="T65" fmla="*/ 0 h 167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441"/>
                  <a:gd name="T100" fmla="*/ 0 h 1674"/>
                  <a:gd name="T101" fmla="*/ 4441 w 4441"/>
                  <a:gd name="T102" fmla="*/ 1674 h 167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441" h="1674">
                    <a:moveTo>
                      <a:pt x="0" y="0"/>
                    </a:moveTo>
                    <a:lnTo>
                      <a:pt x="21" y="119"/>
                    </a:lnTo>
                    <a:lnTo>
                      <a:pt x="51" y="233"/>
                    </a:lnTo>
                    <a:lnTo>
                      <a:pt x="90" y="343"/>
                    </a:lnTo>
                    <a:lnTo>
                      <a:pt x="136" y="447"/>
                    </a:lnTo>
                    <a:lnTo>
                      <a:pt x="191" y="546"/>
                    </a:lnTo>
                    <a:lnTo>
                      <a:pt x="254" y="640"/>
                    </a:lnTo>
                    <a:lnTo>
                      <a:pt x="325" y="729"/>
                    </a:lnTo>
                    <a:lnTo>
                      <a:pt x="403" y="814"/>
                    </a:lnTo>
                    <a:lnTo>
                      <a:pt x="489" y="894"/>
                    </a:lnTo>
                    <a:lnTo>
                      <a:pt x="583" y="970"/>
                    </a:lnTo>
                    <a:lnTo>
                      <a:pt x="685" y="1041"/>
                    </a:lnTo>
                    <a:lnTo>
                      <a:pt x="794" y="1108"/>
                    </a:lnTo>
                    <a:lnTo>
                      <a:pt x="911" y="1171"/>
                    </a:lnTo>
                    <a:lnTo>
                      <a:pt x="1035" y="1229"/>
                    </a:lnTo>
                    <a:lnTo>
                      <a:pt x="1166" y="1282"/>
                    </a:lnTo>
                    <a:lnTo>
                      <a:pt x="1305" y="1333"/>
                    </a:lnTo>
                    <a:lnTo>
                      <a:pt x="1451" y="1380"/>
                    </a:lnTo>
                    <a:lnTo>
                      <a:pt x="1604" y="1422"/>
                    </a:lnTo>
                    <a:lnTo>
                      <a:pt x="1764" y="1461"/>
                    </a:lnTo>
                    <a:lnTo>
                      <a:pt x="1930" y="1497"/>
                    </a:lnTo>
                    <a:lnTo>
                      <a:pt x="2103" y="1528"/>
                    </a:lnTo>
                    <a:lnTo>
                      <a:pt x="2284" y="1557"/>
                    </a:lnTo>
                    <a:lnTo>
                      <a:pt x="2471" y="1582"/>
                    </a:lnTo>
                    <a:lnTo>
                      <a:pt x="2664" y="1604"/>
                    </a:lnTo>
                    <a:lnTo>
                      <a:pt x="2864" y="1622"/>
                    </a:lnTo>
                    <a:lnTo>
                      <a:pt x="3071" y="1638"/>
                    </a:lnTo>
                    <a:lnTo>
                      <a:pt x="3283" y="1651"/>
                    </a:lnTo>
                    <a:lnTo>
                      <a:pt x="3503" y="1660"/>
                    </a:lnTo>
                    <a:lnTo>
                      <a:pt x="3728" y="1668"/>
                    </a:lnTo>
                    <a:lnTo>
                      <a:pt x="3959" y="1671"/>
                    </a:lnTo>
                    <a:lnTo>
                      <a:pt x="4197" y="1674"/>
                    </a:lnTo>
                    <a:lnTo>
                      <a:pt x="4441" y="1672"/>
                    </a:lnTo>
                    <a:lnTo>
                      <a:pt x="4441" y="687"/>
                    </a:lnTo>
                    <a:lnTo>
                      <a:pt x="4231" y="685"/>
                    </a:lnTo>
                    <a:lnTo>
                      <a:pt x="4025" y="681"/>
                    </a:lnTo>
                    <a:lnTo>
                      <a:pt x="3823" y="678"/>
                    </a:lnTo>
                    <a:lnTo>
                      <a:pt x="3625" y="673"/>
                    </a:lnTo>
                    <a:lnTo>
                      <a:pt x="3432" y="668"/>
                    </a:lnTo>
                    <a:lnTo>
                      <a:pt x="3243" y="661"/>
                    </a:lnTo>
                    <a:lnTo>
                      <a:pt x="3057" y="653"/>
                    </a:lnTo>
                    <a:lnTo>
                      <a:pt x="2878" y="644"/>
                    </a:lnTo>
                    <a:lnTo>
                      <a:pt x="2701" y="634"/>
                    </a:lnTo>
                    <a:lnTo>
                      <a:pt x="2529" y="624"/>
                    </a:lnTo>
                    <a:lnTo>
                      <a:pt x="2363" y="612"/>
                    </a:lnTo>
                    <a:lnTo>
                      <a:pt x="2199" y="599"/>
                    </a:lnTo>
                    <a:lnTo>
                      <a:pt x="2042" y="584"/>
                    </a:lnTo>
                    <a:lnTo>
                      <a:pt x="1889" y="567"/>
                    </a:lnTo>
                    <a:lnTo>
                      <a:pt x="1740" y="551"/>
                    </a:lnTo>
                    <a:lnTo>
                      <a:pt x="1596" y="532"/>
                    </a:lnTo>
                    <a:lnTo>
                      <a:pt x="1458" y="511"/>
                    </a:lnTo>
                    <a:lnTo>
                      <a:pt x="1324" y="489"/>
                    </a:lnTo>
                    <a:lnTo>
                      <a:pt x="1194" y="467"/>
                    </a:lnTo>
                    <a:lnTo>
                      <a:pt x="1071" y="441"/>
                    </a:lnTo>
                    <a:lnTo>
                      <a:pt x="952" y="414"/>
                    </a:lnTo>
                    <a:lnTo>
                      <a:pt x="839" y="386"/>
                    </a:lnTo>
                    <a:lnTo>
                      <a:pt x="730" y="356"/>
                    </a:lnTo>
                    <a:lnTo>
                      <a:pt x="626" y="325"/>
                    </a:lnTo>
                    <a:lnTo>
                      <a:pt x="529" y="290"/>
                    </a:lnTo>
                    <a:lnTo>
                      <a:pt x="437" y="256"/>
                    </a:lnTo>
                    <a:lnTo>
                      <a:pt x="349" y="218"/>
                    </a:lnTo>
                    <a:lnTo>
                      <a:pt x="269" y="178"/>
                    </a:lnTo>
                    <a:lnTo>
                      <a:pt x="193" y="136"/>
                    </a:lnTo>
                    <a:lnTo>
                      <a:pt x="123" y="92"/>
                    </a:lnTo>
                    <a:lnTo>
                      <a:pt x="58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4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63" name="Line 12"/>
              <p:cNvSpPr>
                <a:spLocks noChangeShapeType="1"/>
              </p:cNvSpPr>
              <p:nvPr/>
            </p:nvSpPr>
            <p:spPr bwMode="auto">
              <a:xfrm>
                <a:off x="520700" y="342663"/>
                <a:ext cx="463" cy="56648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grpSp>
            <p:nvGrpSpPr>
              <p:cNvPr id="5" name="Freeform 13"/>
              <p:cNvGrpSpPr>
                <a:grpSpLocks/>
              </p:cNvGrpSpPr>
              <p:nvPr/>
            </p:nvGrpSpPr>
            <p:grpSpPr bwMode="auto">
              <a:xfrm>
                <a:off x="392040" y="463422"/>
                <a:ext cx="256032" cy="256032"/>
                <a:chOff x="0" y="0"/>
                <a:chExt cx="256032" cy="256032"/>
              </a:xfrm>
            </p:grpSpPr>
            <p:pic>
              <p:nvPicPr>
                <p:cNvPr id="6170" name="Freeform 13"/>
                <p:cNvPicPr>
                  <a:picLocks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6032" cy="2560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17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-1284" y="-2376"/>
                  <a:ext cx="259888" cy="2603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buFont typeface="Arial" pitchFamily="34" charset="0"/>
                    <a:buNone/>
                  </a:pPr>
                  <a:endParaRPr lang="en-US" altLang="en-US" sz="1799">
                    <a:solidFill>
                      <a:srgbClr val="000000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165" name="Freeform 16"/>
              <p:cNvSpPr>
                <a:spLocks/>
              </p:cNvSpPr>
              <p:nvPr/>
            </p:nvSpPr>
            <p:spPr bwMode="auto">
              <a:xfrm>
                <a:off x="209945" y="1024290"/>
                <a:ext cx="310755" cy="90637"/>
              </a:xfrm>
              <a:custGeom>
                <a:avLst/>
                <a:gdLst>
                  <a:gd name="T0" fmla="*/ 133198793 w 4704"/>
                  <a:gd name="T1" fmla="*/ 514340349 h 1372"/>
                  <a:gd name="T2" fmla="*/ 38055531 w 4704"/>
                  <a:gd name="T3" fmla="*/ 1466613423 h 1372"/>
                  <a:gd name="T4" fmla="*/ 0 w 4704"/>
                  <a:gd name="T5" fmla="*/ 2147483647 h 1372"/>
                  <a:gd name="T6" fmla="*/ 19027799 w 4704"/>
                  <a:gd name="T7" fmla="*/ 2147483647 h 1372"/>
                  <a:gd name="T8" fmla="*/ 95138918 w 4704"/>
                  <a:gd name="T9" fmla="*/ 2147483647 h 1372"/>
                  <a:gd name="T10" fmla="*/ 228625675 w 4704"/>
                  <a:gd name="T11" fmla="*/ 2147483647 h 1372"/>
                  <a:gd name="T12" fmla="*/ 437935398 w 4704"/>
                  <a:gd name="T13" fmla="*/ 2147483647 h 1372"/>
                  <a:gd name="T14" fmla="*/ 685588929 w 4704"/>
                  <a:gd name="T15" fmla="*/ 2147483647 h 1372"/>
                  <a:gd name="T16" fmla="*/ 990325831 w 4704"/>
                  <a:gd name="T17" fmla="*/ 2147483647 h 1372"/>
                  <a:gd name="T18" fmla="*/ 1371177858 w 4704"/>
                  <a:gd name="T19" fmla="*/ 2147483647 h 1372"/>
                  <a:gd name="T20" fmla="*/ 1771345573 w 4704"/>
                  <a:gd name="T21" fmla="*/ 2147483647 h 1372"/>
                  <a:gd name="T22" fmla="*/ 2147483647 w 4704"/>
                  <a:gd name="T23" fmla="*/ 2147483647 h 1372"/>
                  <a:gd name="T24" fmla="*/ 2147483647 w 4704"/>
                  <a:gd name="T25" fmla="*/ 2147483647 h 1372"/>
                  <a:gd name="T26" fmla="*/ 2147483647 w 4704"/>
                  <a:gd name="T27" fmla="*/ 2147483647 h 1372"/>
                  <a:gd name="T28" fmla="*/ 2147483647 w 4704"/>
                  <a:gd name="T29" fmla="*/ 2147483647 h 1372"/>
                  <a:gd name="T30" fmla="*/ 2147483647 w 4704"/>
                  <a:gd name="T31" fmla="*/ 2147483647 h 1372"/>
                  <a:gd name="T32" fmla="*/ 2147483647 w 4704"/>
                  <a:gd name="T33" fmla="*/ 2147483647 h 1372"/>
                  <a:gd name="T34" fmla="*/ 2147483647 w 4704"/>
                  <a:gd name="T35" fmla="*/ 2147483647 h 1372"/>
                  <a:gd name="T36" fmla="*/ 2147483647 w 4704"/>
                  <a:gd name="T37" fmla="*/ 2147483647 h 1372"/>
                  <a:gd name="T38" fmla="*/ 2147483647 w 4704"/>
                  <a:gd name="T39" fmla="*/ 2147483647 h 1372"/>
                  <a:gd name="T40" fmla="*/ 2147483647 w 4704"/>
                  <a:gd name="T41" fmla="*/ 2147483647 h 1372"/>
                  <a:gd name="T42" fmla="*/ 2147483647 w 4704"/>
                  <a:gd name="T43" fmla="*/ 2147483647 h 1372"/>
                  <a:gd name="T44" fmla="*/ 2147483647 w 4704"/>
                  <a:gd name="T45" fmla="*/ 2147483647 h 1372"/>
                  <a:gd name="T46" fmla="*/ 2147483647 w 4704"/>
                  <a:gd name="T47" fmla="*/ 2147483647 h 1372"/>
                  <a:gd name="T48" fmla="*/ 2147483647 w 4704"/>
                  <a:gd name="T49" fmla="*/ 2147483647 h 1372"/>
                  <a:gd name="T50" fmla="*/ 2147483647 w 4704"/>
                  <a:gd name="T51" fmla="*/ 2147483647 h 1372"/>
                  <a:gd name="T52" fmla="*/ 2147483647 w 4704"/>
                  <a:gd name="T53" fmla="*/ 2147483647 h 1372"/>
                  <a:gd name="T54" fmla="*/ 2147483647 w 4704"/>
                  <a:gd name="T55" fmla="*/ 2147483647 h 1372"/>
                  <a:gd name="T56" fmla="*/ 2147483647 w 4704"/>
                  <a:gd name="T57" fmla="*/ 2147483647 h 1372"/>
                  <a:gd name="T58" fmla="*/ 2147483647 w 4704"/>
                  <a:gd name="T59" fmla="*/ 2147483647 h 1372"/>
                  <a:gd name="T60" fmla="*/ 2147483647 w 4704"/>
                  <a:gd name="T61" fmla="*/ 2147483647 h 1372"/>
                  <a:gd name="T62" fmla="*/ 2147483647 w 4704"/>
                  <a:gd name="T63" fmla="*/ 2147483647 h 1372"/>
                  <a:gd name="T64" fmla="*/ 2147483647 w 4704"/>
                  <a:gd name="T65" fmla="*/ 2147483647 h 1372"/>
                  <a:gd name="T66" fmla="*/ 2147483647 w 4704"/>
                  <a:gd name="T67" fmla="*/ 2147483647 h 1372"/>
                  <a:gd name="T68" fmla="*/ 2147483647 w 4704"/>
                  <a:gd name="T69" fmla="*/ 2147483647 h 1372"/>
                  <a:gd name="T70" fmla="*/ 2147483647 w 4704"/>
                  <a:gd name="T71" fmla="*/ 2147483647 h 1372"/>
                  <a:gd name="T72" fmla="*/ 2147483647 w 4704"/>
                  <a:gd name="T73" fmla="*/ 2147483647 h 1372"/>
                  <a:gd name="T74" fmla="*/ 2147483647 w 4704"/>
                  <a:gd name="T75" fmla="*/ 2147483647 h 1372"/>
                  <a:gd name="T76" fmla="*/ 2147483647 w 4704"/>
                  <a:gd name="T77" fmla="*/ 2147483647 h 1372"/>
                  <a:gd name="T78" fmla="*/ 2147483647 w 4704"/>
                  <a:gd name="T79" fmla="*/ 2147483647 h 1372"/>
                  <a:gd name="T80" fmla="*/ 2147483647 w 4704"/>
                  <a:gd name="T81" fmla="*/ 2147483647 h 1372"/>
                  <a:gd name="T82" fmla="*/ 2147483647 w 4704"/>
                  <a:gd name="T83" fmla="*/ 2147483647 h 1372"/>
                  <a:gd name="T84" fmla="*/ 2147483647 w 4704"/>
                  <a:gd name="T85" fmla="*/ 2147483647 h 1372"/>
                  <a:gd name="T86" fmla="*/ 2147483647 w 4704"/>
                  <a:gd name="T87" fmla="*/ 2147483647 h 1372"/>
                  <a:gd name="T88" fmla="*/ 2147483647 w 4704"/>
                  <a:gd name="T89" fmla="*/ 2147483647 h 1372"/>
                  <a:gd name="T90" fmla="*/ 2147483647 w 4704"/>
                  <a:gd name="T91" fmla="*/ 2147483647 h 1372"/>
                  <a:gd name="T92" fmla="*/ 2147483647 w 4704"/>
                  <a:gd name="T93" fmla="*/ 2147483647 h 1372"/>
                  <a:gd name="T94" fmla="*/ 2147483647 w 4704"/>
                  <a:gd name="T95" fmla="*/ 2147483647 h 1372"/>
                  <a:gd name="T96" fmla="*/ 2147483647 w 4704"/>
                  <a:gd name="T97" fmla="*/ 2057064382 h 1372"/>
                  <a:gd name="T98" fmla="*/ 190570094 w 4704"/>
                  <a:gd name="T99" fmla="*/ 0 h 13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704"/>
                  <a:gd name="T151" fmla="*/ 0 h 1372"/>
                  <a:gd name="T152" fmla="*/ 4704 w 4704"/>
                  <a:gd name="T153" fmla="*/ 1372 h 13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704" h="1372">
                    <a:moveTo>
                      <a:pt x="10" y="0"/>
                    </a:moveTo>
                    <a:lnTo>
                      <a:pt x="7" y="27"/>
                    </a:lnTo>
                    <a:lnTo>
                      <a:pt x="4" y="52"/>
                    </a:lnTo>
                    <a:lnTo>
                      <a:pt x="2" y="77"/>
                    </a:lnTo>
                    <a:lnTo>
                      <a:pt x="0" y="103"/>
                    </a:lnTo>
                    <a:lnTo>
                      <a:pt x="0" y="127"/>
                    </a:lnTo>
                    <a:lnTo>
                      <a:pt x="0" y="152"/>
                    </a:lnTo>
                    <a:lnTo>
                      <a:pt x="1" y="176"/>
                    </a:lnTo>
                    <a:lnTo>
                      <a:pt x="2" y="201"/>
                    </a:lnTo>
                    <a:lnTo>
                      <a:pt x="5" y="225"/>
                    </a:lnTo>
                    <a:lnTo>
                      <a:pt x="8" y="249"/>
                    </a:lnTo>
                    <a:lnTo>
                      <a:pt x="12" y="272"/>
                    </a:lnTo>
                    <a:lnTo>
                      <a:pt x="17" y="296"/>
                    </a:lnTo>
                    <a:lnTo>
                      <a:pt x="23" y="318"/>
                    </a:lnTo>
                    <a:lnTo>
                      <a:pt x="29" y="342"/>
                    </a:lnTo>
                    <a:lnTo>
                      <a:pt x="36" y="364"/>
                    </a:lnTo>
                    <a:lnTo>
                      <a:pt x="44" y="386"/>
                    </a:lnTo>
                    <a:lnTo>
                      <a:pt x="52" y="409"/>
                    </a:lnTo>
                    <a:lnTo>
                      <a:pt x="62" y="430"/>
                    </a:lnTo>
                    <a:lnTo>
                      <a:pt x="72" y="451"/>
                    </a:lnTo>
                    <a:lnTo>
                      <a:pt x="82" y="472"/>
                    </a:lnTo>
                    <a:lnTo>
                      <a:pt x="93" y="494"/>
                    </a:lnTo>
                    <a:lnTo>
                      <a:pt x="105" y="515"/>
                    </a:lnTo>
                    <a:lnTo>
                      <a:pt x="119" y="535"/>
                    </a:lnTo>
                    <a:lnTo>
                      <a:pt x="132" y="556"/>
                    </a:lnTo>
                    <a:lnTo>
                      <a:pt x="147" y="576"/>
                    </a:lnTo>
                    <a:lnTo>
                      <a:pt x="161" y="596"/>
                    </a:lnTo>
                    <a:lnTo>
                      <a:pt x="177" y="615"/>
                    </a:lnTo>
                    <a:lnTo>
                      <a:pt x="193" y="636"/>
                    </a:lnTo>
                    <a:lnTo>
                      <a:pt x="211" y="655"/>
                    </a:lnTo>
                    <a:lnTo>
                      <a:pt x="229" y="674"/>
                    </a:lnTo>
                    <a:lnTo>
                      <a:pt x="247" y="691"/>
                    </a:lnTo>
                    <a:lnTo>
                      <a:pt x="267" y="710"/>
                    </a:lnTo>
                    <a:lnTo>
                      <a:pt x="265" y="697"/>
                    </a:lnTo>
                    <a:lnTo>
                      <a:pt x="263" y="685"/>
                    </a:lnTo>
                    <a:lnTo>
                      <a:pt x="321" y="732"/>
                    </a:lnTo>
                    <a:lnTo>
                      <a:pt x="386" y="777"/>
                    </a:lnTo>
                    <a:lnTo>
                      <a:pt x="456" y="821"/>
                    </a:lnTo>
                    <a:lnTo>
                      <a:pt x="532" y="863"/>
                    </a:lnTo>
                    <a:lnTo>
                      <a:pt x="612" y="903"/>
                    </a:lnTo>
                    <a:lnTo>
                      <a:pt x="700" y="941"/>
                    </a:lnTo>
                    <a:lnTo>
                      <a:pt x="792" y="975"/>
                    </a:lnTo>
                    <a:lnTo>
                      <a:pt x="889" y="1010"/>
                    </a:lnTo>
                    <a:lnTo>
                      <a:pt x="993" y="1041"/>
                    </a:lnTo>
                    <a:lnTo>
                      <a:pt x="1102" y="1071"/>
                    </a:lnTo>
                    <a:lnTo>
                      <a:pt x="1215" y="1099"/>
                    </a:lnTo>
                    <a:lnTo>
                      <a:pt x="1334" y="1126"/>
                    </a:lnTo>
                    <a:lnTo>
                      <a:pt x="1457" y="1152"/>
                    </a:lnTo>
                    <a:lnTo>
                      <a:pt x="1587" y="1174"/>
                    </a:lnTo>
                    <a:lnTo>
                      <a:pt x="1721" y="1196"/>
                    </a:lnTo>
                    <a:lnTo>
                      <a:pt x="1859" y="1217"/>
                    </a:lnTo>
                    <a:lnTo>
                      <a:pt x="2003" y="1236"/>
                    </a:lnTo>
                    <a:lnTo>
                      <a:pt x="2152" y="1252"/>
                    </a:lnTo>
                    <a:lnTo>
                      <a:pt x="2305" y="1269"/>
                    </a:lnTo>
                    <a:lnTo>
                      <a:pt x="2462" y="1284"/>
                    </a:lnTo>
                    <a:lnTo>
                      <a:pt x="2626" y="1297"/>
                    </a:lnTo>
                    <a:lnTo>
                      <a:pt x="2792" y="1309"/>
                    </a:lnTo>
                    <a:lnTo>
                      <a:pt x="2964" y="1319"/>
                    </a:lnTo>
                    <a:lnTo>
                      <a:pt x="3141" y="1329"/>
                    </a:lnTo>
                    <a:lnTo>
                      <a:pt x="3320" y="1338"/>
                    </a:lnTo>
                    <a:lnTo>
                      <a:pt x="3506" y="1346"/>
                    </a:lnTo>
                    <a:lnTo>
                      <a:pt x="3695" y="1353"/>
                    </a:lnTo>
                    <a:lnTo>
                      <a:pt x="3888" y="1358"/>
                    </a:lnTo>
                    <a:lnTo>
                      <a:pt x="4086" y="1363"/>
                    </a:lnTo>
                    <a:lnTo>
                      <a:pt x="4288" y="1366"/>
                    </a:lnTo>
                    <a:lnTo>
                      <a:pt x="4494" y="1370"/>
                    </a:lnTo>
                    <a:lnTo>
                      <a:pt x="4704" y="1372"/>
                    </a:lnTo>
                    <a:lnTo>
                      <a:pt x="4704" y="652"/>
                    </a:lnTo>
                    <a:lnTo>
                      <a:pt x="4661" y="653"/>
                    </a:lnTo>
                    <a:lnTo>
                      <a:pt x="4604" y="653"/>
                    </a:lnTo>
                    <a:lnTo>
                      <a:pt x="4533" y="653"/>
                    </a:lnTo>
                    <a:lnTo>
                      <a:pt x="4447" y="652"/>
                    </a:lnTo>
                    <a:lnTo>
                      <a:pt x="4347" y="651"/>
                    </a:lnTo>
                    <a:lnTo>
                      <a:pt x="4237" y="649"/>
                    </a:lnTo>
                    <a:lnTo>
                      <a:pt x="4114" y="646"/>
                    </a:lnTo>
                    <a:lnTo>
                      <a:pt x="3982" y="641"/>
                    </a:lnTo>
                    <a:lnTo>
                      <a:pt x="3839" y="636"/>
                    </a:lnTo>
                    <a:lnTo>
                      <a:pt x="3688" y="629"/>
                    </a:lnTo>
                    <a:lnTo>
                      <a:pt x="3529" y="621"/>
                    </a:lnTo>
                    <a:lnTo>
                      <a:pt x="3364" y="612"/>
                    </a:lnTo>
                    <a:lnTo>
                      <a:pt x="3193" y="601"/>
                    </a:lnTo>
                    <a:lnTo>
                      <a:pt x="3017" y="589"/>
                    </a:lnTo>
                    <a:lnTo>
                      <a:pt x="2837" y="575"/>
                    </a:lnTo>
                    <a:lnTo>
                      <a:pt x="2652" y="560"/>
                    </a:lnTo>
                    <a:lnTo>
                      <a:pt x="2467" y="542"/>
                    </a:lnTo>
                    <a:lnTo>
                      <a:pt x="2279" y="523"/>
                    </a:lnTo>
                    <a:lnTo>
                      <a:pt x="2092" y="501"/>
                    </a:lnTo>
                    <a:lnTo>
                      <a:pt x="1904" y="478"/>
                    </a:lnTo>
                    <a:lnTo>
                      <a:pt x="1718" y="452"/>
                    </a:lnTo>
                    <a:lnTo>
                      <a:pt x="1534" y="424"/>
                    </a:lnTo>
                    <a:lnTo>
                      <a:pt x="1353" y="394"/>
                    </a:lnTo>
                    <a:lnTo>
                      <a:pt x="1177" y="361"/>
                    </a:lnTo>
                    <a:lnTo>
                      <a:pt x="1005" y="326"/>
                    </a:lnTo>
                    <a:lnTo>
                      <a:pt x="838" y="288"/>
                    </a:lnTo>
                    <a:lnTo>
                      <a:pt x="678" y="247"/>
                    </a:lnTo>
                    <a:lnTo>
                      <a:pt x="526" y="203"/>
                    </a:lnTo>
                    <a:lnTo>
                      <a:pt x="382" y="157"/>
                    </a:lnTo>
                    <a:lnTo>
                      <a:pt x="248" y="108"/>
                    </a:lnTo>
                    <a:lnTo>
                      <a:pt x="124" y="5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549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66" name="Freeform 17"/>
              <p:cNvSpPr>
                <a:spLocks/>
              </p:cNvSpPr>
              <p:nvPr/>
            </p:nvSpPr>
            <p:spPr bwMode="auto">
              <a:xfrm>
                <a:off x="520700" y="1067227"/>
                <a:ext cx="293183" cy="110522"/>
              </a:xfrm>
              <a:custGeom>
                <a:avLst/>
                <a:gdLst>
                  <a:gd name="T0" fmla="*/ 2147483647 w 4439"/>
                  <a:gd name="T1" fmla="*/ 2147483647 h 1674"/>
                  <a:gd name="T2" fmla="*/ 2147483647 w 4439"/>
                  <a:gd name="T3" fmla="*/ 2147483647 h 1674"/>
                  <a:gd name="T4" fmla="*/ 2147483647 w 4439"/>
                  <a:gd name="T5" fmla="*/ 2147483647 h 1674"/>
                  <a:gd name="T6" fmla="*/ 2147483647 w 4439"/>
                  <a:gd name="T7" fmla="*/ 2147483647 h 1674"/>
                  <a:gd name="T8" fmla="*/ 2147483647 w 4439"/>
                  <a:gd name="T9" fmla="*/ 2147483647 h 1674"/>
                  <a:gd name="T10" fmla="*/ 2147483647 w 4439"/>
                  <a:gd name="T11" fmla="*/ 2147483647 h 1674"/>
                  <a:gd name="T12" fmla="*/ 2147483647 w 4439"/>
                  <a:gd name="T13" fmla="*/ 2147483647 h 1674"/>
                  <a:gd name="T14" fmla="*/ 2147483647 w 4439"/>
                  <a:gd name="T15" fmla="*/ 2147483647 h 1674"/>
                  <a:gd name="T16" fmla="*/ 2147483647 w 4439"/>
                  <a:gd name="T17" fmla="*/ 2147483647 h 1674"/>
                  <a:gd name="T18" fmla="*/ 2147483647 w 4439"/>
                  <a:gd name="T19" fmla="*/ 2147483647 h 1674"/>
                  <a:gd name="T20" fmla="*/ 2147483647 w 4439"/>
                  <a:gd name="T21" fmla="*/ 2147483647 h 1674"/>
                  <a:gd name="T22" fmla="*/ 2147483647 w 4439"/>
                  <a:gd name="T23" fmla="*/ 2147483647 h 1674"/>
                  <a:gd name="T24" fmla="*/ 2147483647 w 4439"/>
                  <a:gd name="T25" fmla="*/ 2147483647 h 1674"/>
                  <a:gd name="T26" fmla="*/ 2147483647 w 4439"/>
                  <a:gd name="T27" fmla="*/ 2147483647 h 1674"/>
                  <a:gd name="T28" fmla="*/ 2147483647 w 4439"/>
                  <a:gd name="T29" fmla="*/ 2147483647 h 1674"/>
                  <a:gd name="T30" fmla="*/ 2147483647 w 4439"/>
                  <a:gd name="T31" fmla="*/ 2147483647 h 1674"/>
                  <a:gd name="T32" fmla="*/ 0 w 4439"/>
                  <a:gd name="T33" fmla="*/ 2147483647 h 1674"/>
                  <a:gd name="T34" fmla="*/ 2147483647 w 4439"/>
                  <a:gd name="T35" fmla="*/ 2147483647 h 1674"/>
                  <a:gd name="T36" fmla="*/ 2147483647 w 4439"/>
                  <a:gd name="T37" fmla="*/ 2147483647 h 1674"/>
                  <a:gd name="T38" fmla="*/ 2147483647 w 4439"/>
                  <a:gd name="T39" fmla="*/ 2147483647 h 1674"/>
                  <a:gd name="T40" fmla="*/ 2147483647 w 4439"/>
                  <a:gd name="T41" fmla="*/ 2147483647 h 1674"/>
                  <a:gd name="T42" fmla="*/ 2147483647 w 4439"/>
                  <a:gd name="T43" fmla="*/ 2147483647 h 1674"/>
                  <a:gd name="T44" fmla="*/ 2147483647 w 4439"/>
                  <a:gd name="T45" fmla="*/ 2147483647 h 1674"/>
                  <a:gd name="T46" fmla="*/ 2147483647 w 4439"/>
                  <a:gd name="T47" fmla="*/ 2147483647 h 1674"/>
                  <a:gd name="T48" fmla="*/ 2147483647 w 4439"/>
                  <a:gd name="T49" fmla="*/ 2147483647 h 1674"/>
                  <a:gd name="T50" fmla="*/ 2147483647 w 4439"/>
                  <a:gd name="T51" fmla="*/ 2147483647 h 1674"/>
                  <a:gd name="T52" fmla="*/ 2147483647 w 4439"/>
                  <a:gd name="T53" fmla="*/ 2147483647 h 1674"/>
                  <a:gd name="T54" fmla="*/ 2147483647 w 4439"/>
                  <a:gd name="T55" fmla="*/ 2147483647 h 1674"/>
                  <a:gd name="T56" fmla="*/ 2147483647 w 4439"/>
                  <a:gd name="T57" fmla="*/ 2147483647 h 1674"/>
                  <a:gd name="T58" fmla="*/ 2147483647 w 4439"/>
                  <a:gd name="T59" fmla="*/ 2147483647 h 1674"/>
                  <a:gd name="T60" fmla="*/ 2147483647 w 4439"/>
                  <a:gd name="T61" fmla="*/ 2147483647 h 1674"/>
                  <a:gd name="T62" fmla="*/ 2147483647 w 4439"/>
                  <a:gd name="T63" fmla="*/ 1748052943 h 1674"/>
                  <a:gd name="T64" fmla="*/ 2147483647 w 4439"/>
                  <a:gd name="T65" fmla="*/ 0 h 167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439"/>
                  <a:gd name="T100" fmla="*/ 0 h 1674"/>
                  <a:gd name="T101" fmla="*/ 4439 w 4439"/>
                  <a:gd name="T102" fmla="*/ 1674 h 167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439" h="1674">
                    <a:moveTo>
                      <a:pt x="4439" y="0"/>
                    </a:moveTo>
                    <a:lnTo>
                      <a:pt x="4418" y="119"/>
                    </a:lnTo>
                    <a:lnTo>
                      <a:pt x="4388" y="233"/>
                    </a:lnTo>
                    <a:lnTo>
                      <a:pt x="4349" y="343"/>
                    </a:lnTo>
                    <a:lnTo>
                      <a:pt x="4303" y="447"/>
                    </a:lnTo>
                    <a:lnTo>
                      <a:pt x="4248" y="546"/>
                    </a:lnTo>
                    <a:lnTo>
                      <a:pt x="4186" y="640"/>
                    </a:lnTo>
                    <a:lnTo>
                      <a:pt x="4114" y="729"/>
                    </a:lnTo>
                    <a:lnTo>
                      <a:pt x="4036" y="814"/>
                    </a:lnTo>
                    <a:lnTo>
                      <a:pt x="3950" y="894"/>
                    </a:lnTo>
                    <a:lnTo>
                      <a:pt x="3856" y="970"/>
                    </a:lnTo>
                    <a:lnTo>
                      <a:pt x="3754" y="1041"/>
                    </a:lnTo>
                    <a:lnTo>
                      <a:pt x="3645" y="1108"/>
                    </a:lnTo>
                    <a:lnTo>
                      <a:pt x="3528" y="1171"/>
                    </a:lnTo>
                    <a:lnTo>
                      <a:pt x="3404" y="1229"/>
                    </a:lnTo>
                    <a:lnTo>
                      <a:pt x="3273" y="1282"/>
                    </a:lnTo>
                    <a:lnTo>
                      <a:pt x="3134" y="1333"/>
                    </a:lnTo>
                    <a:lnTo>
                      <a:pt x="2988" y="1380"/>
                    </a:lnTo>
                    <a:lnTo>
                      <a:pt x="2835" y="1422"/>
                    </a:lnTo>
                    <a:lnTo>
                      <a:pt x="2675" y="1461"/>
                    </a:lnTo>
                    <a:lnTo>
                      <a:pt x="2509" y="1497"/>
                    </a:lnTo>
                    <a:lnTo>
                      <a:pt x="2336" y="1528"/>
                    </a:lnTo>
                    <a:lnTo>
                      <a:pt x="2155" y="1557"/>
                    </a:lnTo>
                    <a:lnTo>
                      <a:pt x="1968" y="1582"/>
                    </a:lnTo>
                    <a:lnTo>
                      <a:pt x="1775" y="1604"/>
                    </a:lnTo>
                    <a:lnTo>
                      <a:pt x="1575" y="1622"/>
                    </a:lnTo>
                    <a:lnTo>
                      <a:pt x="1368" y="1638"/>
                    </a:lnTo>
                    <a:lnTo>
                      <a:pt x="1156" y="1651"/>
                    </a:lnTo>
                    <a:lnTo>
                      <a:pt x="937" y="1660"/>
                    </a:lnTo>
                    <a:lnTo>
                      <a:pt x="711" y="1668"/>
                    </a:lnTo>
                    <a:lnTo>
                      <a:pt x="480" y="1671"/>
                    </a:lnTo>
                    <a:lnTo>
                      <a:pt x="242" y="1674"/>
                    </a:lnTo>
                    <a:lnTo>
                      <a:pt x="0" y="1672"/>
                    </a:lnTo>
                    <a:lnTo>
                      <a:pt x="0" y="687"/>
                    </a:lnTo>
                    <a:lnTo>
                      <a:pt x="208" y="685"/>
                    </a:lnTo>
                    <a:lnTo>
                      <a:pt x="414" y="681"/>
                    </a:lnTo>
                    <a:lnTo>
                      <a:pt x="616" y="678"/>
                    </a:lnTo>
                    <a:lnTo>
                      <a:pt x="814" y="673"/>
                    </a:lnTo>
                    <a:lnTo>
                      <a:pt x="1007" y="668"/>
                    </a:lnTo>
                    <a:lnTo>
                      <a:pt x="1196" y="661"/>
                    </a:lnTo>
                    <a:lnTo>
                      <a:pt x="1382" y="653"/>
                    </a:lnTo>
                    <a:lnTo>
                      <a:pt x="1561" y="644"/>
                    </a:lnTo>
                    <a:lnTo>
                      <a:pt x="1738" y="634"/>
                    </a:lnTo>
                    <a:lnTo>
                      <a:pt x="1910" y="624"/>
                    </a:lnTo>
                    <a:lnTo>
                      <a:pt x="2076" y="612"/>
                    </a:lnTo>
                    <a:lnTo>
                      <a:pt x="2240" y="599"/>
                    </a:lnTo>
                    <a:lnTo>
                      <a:pt x="2397" y="584"/>
                    </a:lnTo>
                    <a:lnTo>
                      <a:pt x="2550" y="567"/>
                    </a:lnTo>
                    <a:lnTo>
                      <a:pt x="2699" y="551"/>
                    </a:lnTo>
                    <a:lnTo>
                      <a:pt x="2843" y="532"/>
                    </a:lnTo>
                    <a:lnTo>
                      <a:pt x="2981" y="511"/>
                    </a:lnTo>
                    <a:lnTo>
                      <a:pt x="3115" y="489"/>
                    </a:lnTo>
                    <a:lnTo>
                      <a:pt x="3245" y="467"/>
                    </a:lnTo>
                    <a:lnTo>
                      <a:pt x="3368" y="441"/>
                    </a:lnTo>
                    <a:lnTo>
                      <a:pt x="3487" y="414"/>
                    </a:lnTo>
                    <a:lnTo>
                      <a:pt x="3600" y="386"/>
                    </a:lnTo>
                    <a:lnTo>
                      <a:pt x="3709" y="356"/>
                    </a:lnTo>
                    <a:lnTo>
                      <a:pt x="3813" y="325"/>
                    </a:lnTo>
                    <a:lnTo>
                      <a:pt x="3910" y="290"/>
                    </a:lnTo>
                    <a:lnTo>
                      <a:pt x="4002" y="256"/>
                    </a:lnTo>
                    <a:lnTo>
                      <a:pt x="4090" y="218"/>
                    </a:lnTo>
                    <a:lnTo>
                      <a:pt x="4170" y="178"/>
                    </a:lnTo>
                    <a:lnTo>
                      <a:pt x="4246" y="136"/>
                    </a:lnTo>
                    <a:lnTo>
                      <a:pt x="4316" y="92"/>
                    </a:lnTo>
                    <a:lnTo>
                      <a:pt x="4381" y="47"/>
                    </a:lnTo>
                    <a:lnTo>
                      <a:pt x="4439" y="0"/>
                    </a:lnTo>
                    <a:close/>
                  </a:path>
                </a:pathLst>
              </a:custGeom>
              <a:solidFill>
                <a:srgbClr val="0058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67" name="Freeform 18"/>
              <p:cNvSpPr>
                <a:spLocks/>
              </p:cNvSpPr>
              <p:nvPr/>
            </p:nvSpPr>
            <p:spPr bwMode="auto">
              <a:xfrm>
                <a:off x="520700" y="1024290"/>
                <a:ext cx="310755" cy="90637"/>
              </a:xfrm>
              <a:custGeom>
                <a:avLst/>
                <a:gdLst>
                  <a:gd name="T0" fmla="*/ 2147483647 w 4702"/>
                  <a:gd name="T1" fmla="*/ 514340349 h 1372"/>
                  <a:gd name="T2" fmla="*/ 2147483647 w 4702"/>
                  <a:gd name="T3" fmla="*/ 1466613423 h 1372"/>
                  <a:gd name="T4" fmla="*/ 2147483647 w 4702"/>
                  <a:gd name="T5" fmla="*/ 2147483647 h 1372"/>
                  <a:gd name="T6" fmla="*/ 2147483647 w 4702"/>
                  <a:gd name="T7" fmla="*/ 2147483647 h 1372"/>
                  <a:gd name="T8" fmla="*/ 2147483647 w 4702"/>
                  <a:gd name="T9" fmla="*/ 2147483647 h 1372"/>
                  <a:gd name="T10" fmla="*/ 2147483647 w 4702"/>
                  <a:gd name="T11" fmla="*/ 2147483647 h 1372"/>
                  <a:gd name="T12" fmla="*/ 2147483647 w 4702"/>
                  <a:gd name="T13" fmla="*/ 2147483647 h 1372"/>
                  <a:gd name="T14" fmla="*/ 2147483647 w 4702"/>
                  <a:gd name="T15" fmla="*/ 2147483647 h 1372"/>
                  <a:gd name="T16" fmla="*/ 2147483647 w 4702"/>
                  <a:gd name="T17" fmla="*/ 2147483647 h 1372"/>
                  <a:gd name="T18" fmla="*/ 2147483647 w 4702"/>
                  <a:gd name="T19" fmla="*/ 2147483647 h 1372"/>
                  <a:gd name="T20" fmla="*/ 2147483647 w 4702"/>
                  <a:gd name="T21" fmla="*/ 2147483647 h 1372"/>
                  <a:gd name="T22" fmla="*/ 2147483647 w 4702"/>
                  <a:gd name="T23" fmla="*/ 2147483647 h 1372"/>
                  <a:gd name="T24" fmla="*/ 2147483647 w 4702"/>
                  <a:gd name="T25" fmla="*/ 2147483647 h 1372"/>
                  <a:gd name="T26" fmla="*/ 2147483647 w 4702"/>
                  <a:gd name="T27" fmla="*/ 2147483647 h 1372"/>
                  <a:gd name="T28" fmla="*/ 2147483647 w 4702"/>
                  <a:gd name="T29" fmla="*/ 2147483647 h 1372"/>
                  <a:gd name="T30" fmla="*/ 2147483647 w 4702"/>
                  <a:gd name="T31" fmla="*/ 2147483647 h 1372"/>
                  <a:gd name="T32" fmla="*/ 2147483647 w 4702"/>
                  <a:gd name="T33" fmla="*/ 2147483647 h 1372"/>
                  <a:gd name="T34" fmla="*/ 2147483647 w 4702"/>
                  <a:gd name="T35" fmla="*/ 2147483647 h 1372"/>
                  <a:gd name="T36" fmla="*/ 2147483647 w 4702"/>
                  <a:gd name="T37" fmla="*/ 2147483647 h 1372"/>
                  <a:gd name="T38" fmla="*/ 2147483647 w 4702"/>
                  <a:gd name="T39" fmla="*/ 2147483647 h 1372"/>
                  <a:gd name="T40" fmla="*/ 2147483647 w 4702"/>
                  <a:gd name="T41" fmla="*/ 2147483647 h 1372"/>
                  <a:gd name="T42" fmla="*/ 2147483647 w 4702"/>
                  <a:gd name="T43" fmla="*/ 2147483647 h 1372"/>
                  <a:gd name="T44" fmla="*/ 2147483647 w 4702"/>
                  <a:gd name="T45" fmla="*/ 2147483647 h 1372"/>
                  <a:gd name="T46" fmla="*/ 2147483647 w 4702"/>
                  <a:gd name="T47" fmla="*/ 2147483647 h 1372"/>
                  <a:gd name="T48" fmla="*/ 2147483647 w 4702"/>
                  <a:gd name="T49" fmla="*/ 2147483647 h 1372"/>
                  <a:gd name="T50" fmla="*/ 2147483647 w 4702"/>
                  <a:gd name="T51" fmla="*/ 2147483647 h 1372"/>
                  <a:gd name="T52" fmla="*/ 2147483647 w 4702"/>
                  <a:gd name="T53" fmla="*/ 2147483647 h 1372"/>
                  <a:gd name="T54" fmla="*/ 2147483647 w 4702"/>
                  <a:gd name="T55" fmla="*/ 2147483647 h 1372"/>
                  <a:gd name="T56" fmla="*/ 2147483647 w 4702"/>
                  <a:gd name="T57" fmla="*/ 2147483647 h 1372"/>
                  <a:gd name="T58" fmla="*/ 2147483647 w 4702"/>
                  <a:gd name="T59" fmla="*/ 2147483647 h 1372"/>
                  <a:gd name="T60" fmla="*/ 2147483647 w 4702"/>
                  <a:gd name="T61" fmla="*/ 2147483647 h 1372"/>
                  <a:gd name="T62" fmla="*/ 2147483647 w 4702"/>
                  <a:gd name="T63" fmla="*/ 2147483647 h 1372"/>
                  <a:gd name="T64" fmla="*/ 2147483647 w 4702"/>
                  <a:gd name="T65" fmla="*/ 2147483647 h 1372"/>
                  <a:gd name="T66" fmla="*/ 0 w 4702"/>
                  <a:gd name="T67" fmla="*/ 2147483647 h 1372"/>
                  <a:gd name="T68" fmla="*/ 1869736584 w 4702"/>
                  <a:gd name="T69" fmla="*/ 2147483647 h 1372"/>
                  <a:gd name="T70" fmla="*/ 2147483647 w 4702"/>
                  <a:gd name="T71" fmla="*/ 2147483647 h 1372"/>
                  <a:gd name="T72" fmla="*/ 2147483647 w 4702"/>
                  <a:gd name="T73" fmla="*/ 2147483647 h 1372"/>
                  <a:gd name="T74" fmla="*/ 2147483647 w 4702"/>
                  <a:gd name="T75" fmla="*/ 2147483647 h 1372"/>
                  <a:gd name="T76" fmla="*/ 2147483647 w 4702"/>
                  <a:gd name="T77" fmla="*/ 2147483647 h 1372"/>
                  <a:gd name="T78" fmla="*/ 2147483647 w 4702"/>
                  <a:gd name="T79" fmla="*/ 2147483647 h 1372"/>
                  <a:gd name="T80" fmla="*/ 2147483647 w 4702"/>
                  <a:gd name="T81" fmla="*/ 2147483647 h 1372"/>
                  <a:gd name="T82" fmla="*/ 2147483647 w 4702"/>
                  <a:gd name="T83" fmla="*/ 2147483647 h 1372"/>
                  <a:gd name="T84" fmla="*/ 2147483647 w 4702"/>
                  <a:gd name="T85" fmla="*/ 2147483647 h 1372"/>
                  <a:gd name="T86" fmla="*/ 2147483647 w 4702"/>
                  <a:gd name="T87" fmla="*/ 2147483647 h 1372"/>
                  <a:gd name="T88" fmla="*/ 2147483647 w 4702"/>
                  <a:gd name="T89" fmla="*/ 2147483647 h 1372"/>
                  <a:gd name="T90" fmla="*/ 2147483647 w 4702"/>
                  <a:gd name="T91" fmla="*/ 2147483647 h 1372"/>
                  <a:gd name="T92" fmla="*/ 2147483647 w 4702"/>
                  <a:gd name="T93" fmla="*/ 2147483647 h 1372"/>
                  <a:gd name="T94" fmla="*/ 2147483647 w 4702"/>
                  <a:gd name="T95" fmla="*/ 2147483647 h 1372"/>
                  <a:gd name="T96" fmla="*/ 2147483647 w 4702"/>
                  <a:gd name="T97" fmla="*/ 2057064382 h 1372"/>
                  <a:gd name="T98" fmla="*/ 2147483647 w 4702"/>
                  <a:gd name="T99" fmla="*/ 0 h 137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702"/>
                  <a:gd name="T151" fmla="*/ 0 h 1372"/>
                  <a:gd name="T152" fmla="*/ 4702 w 4702"/>
                  <a:gd name="T153" fmla="*/ 1372 h 137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702" h="1372">
                    <a:moveTo>
                      <a:pt x="4692" y="0"/>
                    </a:moveTo>
                    <a:lnTo>
                      <a:pt x="4695" y="27"/>
                    </a:lnTo>
                    <a:lnTo>
                      <a:pt x="4698" y="52"/>
                    </a:lnTo>
                    <a:lnTo>
                      <a:pt x="4701" y="77"/>
                    </a:lnTo>
                    <a:lnTo>
                      <a:pt x="4702" y="103"/>
                    </a:lnTo>
                    <a:lnTo>
                      <a:pt x="4702" y="127"/>
                    </a:lnTo>
                    <a:lnTo>
                      <a:pt x="4702" y="152"/>
                    </a:lnTo>
                    <a:lnTo>
                      <a:pt x="4701" y="176"/>
                    </a:lnTo>
                    <a:lnTo>
                      <a:pt x="4700" y="201"/>
                    </a:lnTo>
                    <a:lnTo>
                      <a:pt x="4697" y="225"/>
                    </a:lnTo>
                    <a:lnTo>
                      <a:pt x="4694" y="249"/>
                    </a:lnTo>
                    <a:lnTo>
                      <a:pt x="4690" y="272"/>
                    </a:lnTo>
                    <a:lnTo>
                      <a:pt x="4685" y="296"/>
                    </a:lnTo>
                    <a:lnTo>
                      <a:pt x="4679" y="318"/>
                    </a:lnTo>
                    <a:lnTo>
                      <a:pt x="4673" y="342"/>
                    </a:lnTo>
                    <a:lnTo>
                      <a:pt x="4666" y="364"/>
                    </a:lnTo>
                    <a:lnTo>
                      <a:pt x="4658" y="386"/>
                    </a:lnTo>
                    <a:lnTo>
                      <a:pt x="4650" y="409"/>
                    </a:lnTo>
                    <a:lnTo>
                      <a:pt x="4640" y="430"/>
                    </a:lnTo>
                    <a:lnTo>
                      <a:pt x="4630" y="451"/>
                    </a:lnTo>
                    <a:lnTo>
                      <a:pt x="4620" y="472"/>
                    </a:lnTo>
                    <a:lnTo>
                      <a:pt x="4609" y="494"/>
                    </a:lnTo>
                    <a:lnTo>
                      <a:pt x="4597" y="515"/>
                    </a:lnTo>
                    <a:lnTo>
                      <a:pt x="4583" y="535"/>
                    </a:lnTo>
                    <a:lnTo>
                      <a:pt x="4570" y="556"/>
                    </a:lnTo>
                    <a:lnTo>
                      <a:pt x="4555" y="576"/>
                    </a:lnTo>
                    <a:lnTo>
                      <a:pt x="4541" y="596"/>
                    </a:lnTo>
                    <a:lnTo>
                      <a:pt x="4525" y="615"/>
                    </a:lnTo>
                    <a:lnTo>
                      <a:pt x="4509" y="636"/>
                    </a:lnTo>
                    <a:lnTo>
                      <a:pt x="4491" y="655"/>
                    </a:lnTo>
                    <a:lnTo>
                      <a:pt x="4473" y="674"/>
                    </a:lnTo>
                    <a:lnTo>
                      <a:pt x="4455" y="691"/>
                    </a:lnTo>
                    <a:lnTo>
                      <a:pt x="4435" y="710"/>
                    </a:lnTo>
                    <a:lnTo>
                      <a:pt x="4437" y="697"/>
                    </a:lnTo>
                    <a:lnTo>
                      <a:pt x="4439" y="685"/>
                    </a:lnTo>
                    <a:lnTo>
                      <a:pt x="4381" y="732"/>
                    </a:lnTo>
                    <a:lnTo>
                      <a:pt x="4316" y="777"/>
                    </a:lnTo>
                    <a:lnTo>
                      <a:pt x="4246" y="821"/>
                    </a:lnTo>
                    <a:lnTo>
                      <a:pt x="4170" y="863"/>
                    </a:lnTo>
                    <a:lnTo>
                      <a:pt x="4090" y="903"/>
                    </a:lnTo>
                    <a:lnTo>
                      <a:pt x="4002" y="941"/>
                    </a:lnTo>
                    <a:lnTo>
                      <a:pt x="3910" y="975"/>
                    </a:lnTo>
                    <a:lnTo>
                      <a:pt x="3813" y="1010"/>
                    </a:lnTo>
                    <a:lnTo>
                      <a:pt x="3709" y="1041"/>
                    </a:lnTo>
                    <a:lnTo>
                      <a:pt x="3600" y="1071"/>
                    </a:lnTo>
                    <a:lnTo>
                      <a:pt x="3487" y="1099"/>
                    </a:lnTo>
                    <a:lnTo>
                      <a:pt x="3368" y="1126"/>
                    </a:lnTo>
                    <a:lnTo>
                      <a:pt x="3245" y="1152"/>
                    </a:lnTo>
                    <a:lnTo>
                      <a:pt x="3115" y="1174"/>
                    </a:lnTo>
                    <a:lnTo>
                      <a:pt x="2981" y="1196"/>
                    </a:lnTo>
                    <a:lnTo>
                      <a:pt x="2843" y="1217"/>
                    </a:lnTo>
                    <a:lnTo>
                      <a:pt x="2699" y="1236"/>
                    </a:lnTo>
                    <a:lnTo>
                      <a:pt x="2550" y="1252"/>
                    </a:lnTo>
                    <a:lnTo>
                      <a:pt x="2397" y="1269"/>
                    </a:lnTo>
                    <a:lnTo>
                      <a:pt x="2240" y="1284"/>
                    </a:lnTo>
                    <a:lnTo>
                      <a:pt x="2076" y="1297"/>
                    </a:lnTo>
                    <a:lnTo>
                      <a:pt x="1910" y="1309"/>
                    </a:lnTo>
                    <a:lnTo>
                      <a:pt x="1738" y="1319"/>
                    </a:lnTo>
                    <a:lnTo>
                      <a:pt x="1561" y="1329"/>
                    </a:lnTo>
                    <a:lnTo>
                      <a:pt x="1382" y="1338"/>
                    </a:lnTo>
                    <a:lnTo>
                      <a:pt x="1196" y="1346"/>
                    </a:lnTo>
                    <a:lnTo>
                      <a:pt x="1007" y="1353"/>
                    </a:lnTo>
                    <a:lnTo>
                      <a:pt x="814" y="1358"/>
                    </a:lnTo>
                    <a:lnTo>
                      <a:pt x="616" y="1363"/>
                    </a:lnTo>
                    <a:lnTo>
                      <a:pt x="414" y="1366"/>
                    </a:lnTo>
                    <a:lnTo>
                      <a:pt x="208" y="1370"/>
                    </a:lnTo>
                    <a:lnTo>
                      <a:pt x="0" y="1372"/>
                    </a:lnTo>
                    <a:lnTo>
                      <a:pt x="0" y="652"/>
                    </a:lnTo>
                    <a:lnTo>
                      <a:pt x="41" y="653"/>
                    </a:lnTo>
                    <a:lnTo>
                      <a:pt x="98" y="653"/>
                    </a:lnTo>
                    <a:lnTo>
                      <a:pt x="169" y="653"/>
                    </a:lnTo>
                    <a:lnTo>
                      <a:pt x="255" y="652"/>
                    </a:lnTo>
                    <a:lnTo>
                      <a:pt x="355" y="651"/>
                    </a:lnTo>
                    <a:lnTo>
                      <a:pt x="465" y="649"/>
                    </a:lnTo>
                    <a:lnTo>
                      <a:pt x="588" y="646"/>
                    </a:lnTo>
                    <a:lnTo>
                      <a:pt x="721" y="641"/>
                    </a:lnTo>
                    <a:lnTo>
                      <a:pt x="863" y="636"/>
                    </a:lnTo>
                    <a:lnTo>
                      <a:pt x="1014" y="629"/>
                    </a:lnTo>
                    <a:lnTo>
                      <a:pt x="1173" y="621"/>
                    </a:lnTo>
                    <a:lnTo>
                      <a:pt x="1338" y="612"/>
                    </a:lnTo>
                    <a:lnTo>
                      <a:pt x="1509" y="601"/>
                    </a:lnTo>
                    <a:lnTo>
                      <a:pt x="1685" y="589"/>
                    </a:lnTo>
                    <a:lnTo>
                      <a:pt x="1865" y="575"/>
                    </a:lnTo>
                    <a:lnTo>
                      <a:pt x="2050" y="560"/>
                    </a:lnTo>
                    <a:lnTo>
                      <a:pt x="2235" y="542"/>
                    </a:lnTo>
                    <a:lnTo>
                      <a:pt x="2423" y="523"/>
                    </a:lnTo>
                    <a:lnTo>
                      <a:pt x="2610" y="501"/>
                    </a:lnTo>
                    <a:lnTo>
                      <a:pt x="2798" y="478"/>
                    </a:lnTo>
                    <a:lnTo>
                      <a:pt x="2984" y="452"/>
                    </a:lnTo>
                    <a:lnTo>
                      <a:pt x="3168" y="424"/>
                    </a:lnTo>
                    <a:lnTo>
                      <a:pt x="3349" y="394"/>
                    </a:lnTo>
                    <a:lnTo>
                      <a:pt x="3525" y="361"/>
                    </a:lnTo>
                    <a:lnTo>
                      <a:pt x="3697" y="326"/>
                    </a:lnTo>
                    <a:lnTo>
                      <a:pt x="3864" y="288"/>
                    </a:lnTo>
                    <a:lnTo>
                      <a:pt x="4024" y="247"/>
                    </a:lnTo>
                    <a:lnTo>
                      <a:pt x="4176" y="203"/>
                    </a:lnTo>
                    <a:lnTo>
                      <a:pt x="4320" y="157"/>
                    </a:lnTo>
                    <a:lnTo>
                      <a:pt x="4454" y="108"/>
                    </a:lnTo>
                    <a:lnTo>
                      <a:pt x="4578" y="56"/>
                    </a:lnTo>
                    <a:lnTo>
                      <a:pt x="4692" y="0"/>
                    </a:lnTo>
                    <a:close/>
                  </a:path>
                </a:pathLst>
              </a:custGeom>
              <a:solidFill>
                <a:srgbClr val="00386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68" name="Freeform 14"/>
              <p:cNvSpPr>
                <a:spLocks/>
              </p:cNvSpPr>
              <p:nvPr/>
            </p:nvSpPr>
            <p:spPr bwMode="auto">
              <a:xfrm>
                <a:off x="364860" y="435612"/>
                <a:ext cx="155840" cy="311218"/>
              </a:xfrm>
              <a:custGeom>
                <a:avLst/>
                <a:gdLst>
                  <a:gd name="T0" fmla="*/ 2147483647 w 2357"/>
                  <a:gd name="T1" fmla="*/ 2147483647 h 4712"/>
                  <a:gd name="T2" fmla="*/ 2147483647 w 2357"/>
                  <a:gd name="T3" fmla="*/ 0 h 4712"/>
                  <a:gd name="T4" fmla="*/ 2147483647 w 2357"/>
                  <a:gd name="T5" fmla="*/ 532740929 h 4712"/>
                  <a:gd name="T6" fmla="*/ 2147483647 w 2357"/>
                  <a:gd name="T7" fmla="*/ 2017150969 h 4712"/>
                  <a:gd name="T8" fmla="*/ 2147483647 w 2357"/>
                  <a:gd name="T9" fmla="*/ 2147483647 h 4712"/>
                  <a:gd name="T10" fmla="*/ 2147483647 w 2357"/>
                  <a:gd name="T11" fmla="*/ 2147483647 h 4712"/>
                  <a:gd name="T12" fmla="*/ 2147483647 w 2357"/>
                  <a:gd name="T13" fmla="*/ 2147483647 h 4712"/>
                  <a:gd name="T14" fmla="*/ 2147483647 w 2357"/>
                  <a:gd name="T15" fmla="*/ 2147483647 h 4712"/>
                  <a:gd name="T16" fmla="*/ 2147483647 w 2357"/>
                  <a:gd name="T17" fmla="*/ 2147483647 h 4712"/>
                  <a:gd name="T18" fmla="*/ 2147483647 w 2357"/>
                  <a:gd name="T19" fmla="*/ 2147483647 h 4712"/>
                  <a:gd name="T20" fmla="*/ 1433349211 w 2357"/>
                  <a:gd name="T21" fmla="*/ 2147483647 h 4712"/>
                  <a:gd name="T22" fmla="*/ 248572499 w 2357"/>
                  <a:gd name="T23" fmla="*/ 2147483647 h 4712"/>
                  <a:gd name="T24" fmla="*/ 76305996 w 2357"/>
                  <a:gd name="T25" fmla="*/ 2147483647 h 4712"/>
                  <a:gd name="T26" fmla="*/ 917411253 w 2357"/>
                  <a:gd name="T27" fmla="*/ 2147483647 h 4712"/>
                  <a:gd name="T28" fmla="*/ 2147483647 w 2357"/>
                  <a:gd name="T29" fmla="*/ 2147483647 h 4712"/>
                  <a:gd name="T30" fmla="*/ 2147483647 w 2357"/>
                  <a:gd name="T31" fmla="*/ 2147483647 h 4712"/>
                  <a:gd name="T32" fmla="*/ 2147483647 w 2357"/>
                  <a:gd name="T33" fmla="*/ 2147483647 h 4712"/>
                  <a:gd name="T34" fmla="*/ 2147483647 w 2357"/>
                  <a:gd name="T35" fmla="*/ 2147483647 h 4712"/>
                  <a:gd name="T36" fmla="*/ 2147483647 w 2357"/>
                  <a:gd name="T37" fmla="*/ 2147483647 h 4712"/>
                  <a:gd name="T38" fmla="*/ 2147483647 w 2357"/>
                  <a:gd name="T39" fmla="*/ 2147483647 h 4712"/>
                  <a:gd name="T40" fmla="*/ 2147483647 w 2357"/>
                  <a:gd name="T41" fmla="*/ 2147483647 h 4712"/>
                  <a:gd name="T42" fmla="*/ 2147483647 w 2357"/>
                  <a:gd name="T43" fmla="*/ 2147483647 h 4712"/>
                  <a:gd name="T44" fmla="*/ 2147483647 w 2357"/>
                  <a:gd name="T45" fmla="*/ 2147483647 h 4712"/>
                  <a:gd name="T46" fmla="*/ 2147483647 w 2357"/>
                  <a:gd name="T47" fmla="*/ 2147483647 h 4712"/>
                  <a:gd name="T48" fmla="*/ 2147483647 w 2357"/>
                  <a:gd name="T49" fmla="*/ 2147483647 h 4712"/>
                  <a:gd name="T50" fmla="*/ 2147483647 w 2357"/>
                  <a:gd name="T51" fmla="*/ 2147483647 h 4712"/>
                  <a:gd name="T52" fmla="*/ 2147483647 w 2357"/>
                  <a:gd name="T53" fmla="*/ 2147483647 h 4712"/>
                  <a:gd name="T54" fmla="*/ 2147483647 w 2357"/>
                  <a:gd name="T55" fmla="*/ 2147483647 h 4712"/>
                  <a:gd name="T56" fmla="*/ 2147483647 w 2357"/>
                  <a:gd name="T57" fmla="*/ 2147483647 h 4712"/>
                  <a:gd name="T58" fmla="*/ 2147483647 w 2357"/>
                  <a:gd name="T59" fmla="*/ 2147483647 h 4712"/>
                  <a:gd name="T60" fmla="*/ 2147483647 w 2357"/>
                  <a:gd name="T61" fmla="*/ 2147483647 h 4712"/>
                  <a:gd name="T62" fmla="*/ 2147483647 w 2357"/>
                  <a:gd name="T63" fmla="*/ 2147483647 h 4712"/>
                  <a:gd name="T64" fmla="*/ 2147483647 w 2357"/>
                  <a:gd name="T65" fmla="*/ 2147483647 h 4712"/>
                  <a:gd name="T66" fmla="*/ 2147483647 w 2357"/>
                  <a:gd name="T67" fmla="*/ 2147483647 h 4712"/>
                  <a:gd name="T68" fmla="*/ 2147483647 w 2357"/>
                  <a:gd name="T69" fmla="*/ 2147483647 h 4712"/>
                  <a:gd name="T70" fmla="*/ 2147483647 w 2357"/>
                  <a:gd name="T71" fmla="*/ 2147483647 h 4712"/>
                  <a:gd name="T72" fmla="*/ 2147483647 w 2357"/>
                  <a:gd name="T73" fmla="*/ 2147483647 h 4712"/>
                  <a:gd name="T74" fmla="*/ 2147483647 w 2357"/>
                  <a:gd name="T75" fmla="*/ 2147483647 h 4712"/>
                  <a:gd name="T76" fmla="*/ 2147483647 w 2357"/>
                  <a:gd name="T77" fmla="*/ 2147483647 h 4712"/>
                  <a:gd name="T78" fmla="*/ 2147483647 w 2357"/>
                  <a:gd name="T79" fmla="*/ 2147483647 h 4712"/>
                  <a:gd name="T80" fmla="*/ 2147483647 w 2357"/>
                  <a:gd name="T81" fmla="*/ 2147483647 h 4712"/>
                  <a:gd name="T82" fmla="*/ 2147483647 w 2357"/>
                  <a:gd name="T83" fmla="*/ 2147483647 h 4712"/>
                  <a:gd name="T84" fmla="*/ 2147483647 w 2357"/>
                  <a:gd name="T85" fmla="*/ 2147483647 h 4712"/>
                  <a:gd name="T86" fmla="*/ 2147483647 w 2357"/>
                  <a:gd name="T87" fmla="*/ 2147483647 h 4712"/>
                  <a:gd name="T88" fmla="*/ 2147483647 w 2357"/>
                  <a:gd name="T89" fmla="*/ 2147483647 h 4712"/>
                  <a:gd name="T90" fmla="*/ 2147483647 w 2357"/>
                  <a:gd name="T91" fmla="*/ 2147483647 h 471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357"/>
                  <a:gd name="T139" fmla="*/ 0 h 4712"/>
                  <a:gd name="T140" fmla="*/ 2357 w 2357"/>
                  <a:gd name="T141" fmla="*/ 4712 h 471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357" h="4712">
                    <a:moveTo>
                      <a:pt x="2357" y="433"/>
                    </a:moveTo>
                    <a:lnTo>
                      <a:pt x="2357" y="433"/>
                    </a:lnTo>
                    <a:lnTo>
                      <a:pt x="2357" y="0"/>
                    </a:lnTo>
                    <a:lnTo>
                      <a:pt x="2235" y="4"/>
                    </a:lnTo>
                    <a:lnTo>
                      <a:pt x="2115" y="13"/>
                    </a:lnTo>
                    <a:lnTo>
                      <a:pt x="1998" y="28"/>
                    </a:lnTo>
                    <a:lnTo>
                      <a:pt x="1883" y="48"/>
                    </a:lnTo>
                    <a:lnTo>
                      <a:pt x="1769" y="75"/>
                    </a:lnTo>
                    <a:lnTo>
                      <a:pt x="1657" y="106"/>
                    </a:lnTo>
                    <a:lnTo>
                      <a:pt x="1548" y="144"/>
                    </a:lnTo>
                    <a:lnTo>
                      <a:pt x="1440" y="186"/>
                    </a:lnTo>
                    <a:lnTo>
                      <a:pt x="1337" y="234"/>
                    </a:lnTo>
                    <a:lnTo>
                      <a:pt x="1235" y="285"/>
                    </a:lnTo>
                    <a:lnTo>
                      <a:pt x="1137" y="342"/>
                    </a:lnTo>
                    <a:lnTo>
                      <a:pt x="1041" y="404"/>
                    </a:lnTo>
                    <a:lnTo>
                      <a:pt x="948" y="470"/>
                    </a:lnTo>
                    <a:lnTo>
                      <a:pt x="860" y="540"/>
                    </a:lnTo>
                    <a:lnTo>
                      <a:pt x="774" y="614"/>
                    </a:lnTo>
                    <a:lnTo>
                      <a:pt x="692" y="692"/>
                    </a:lnTo>
                    <a:lnTo>
                      <a:pt x="614" y="773"/>
                    </a:lnTo>
                    <a:lnTo>
                      <a:pt x="540" y="859"/>
                    </a:lnTo>
                    <a:lnTo>
                      <a:pt x="470" y="949"/>
                    </a:lnTo>
                    <a:lnTo>
                      <a:pt x="404" y="1040"/>
                    </a:lnTo>
                    <a:lnTo>
                      <a:pt x="342" y="1137"/>
                    </a:lnTo>
                    <a:lnTo>
                      <a:pt x="285" y="1235"/>
                    </a:lnTo>
                    <a:lnTo>
                      <a:pt x="233" y="1337"/>
                    </a:lnTo>
                    <a:lnTo>
                      <a:pt x="186" y="1441"/>
                    </a:lnTo>
                    <a:lnTo>
                      <a:pt x="143" y="1548"/>
                    </a:lnTo>
                    <a:lnTo>
                      <a:pt x="107" y="1657"/>
                    </a:lnTo>
                    <a:lnTo>
                      <a:pt x="75" y="1769"/>
                    </a:lnTo>
                    <a:lnTo>
                      <a:pt x="48" y="1883"/>
                    </a:lnTo>
                    <a:lnTo>
                      <a:pt x="27" y="1998"/>
                    </a:lnTo>
                    <a:lnTo>
                      <a:pt x="13" y="2117"/>
                    </a:lnTo>
                    <a:lnTo>
                      <a:pt x="4" y="2236"/>
                    </a:lnTo>
                    <a:lnTo>
                      <a:pt x="0" y="2357"/>
                    </a:lnTo>
                    <a:lnTo>
                      <a:pt x="4" y="2477"/>
                    </a:lnTo>
                    <a:lnTo>
                      <a:pt x="13" y="2597"/>
                    </a:lnTo>
                    <a:lnTo>
                      <a:pt x="27" y="2714"/>
                    </a:lnTo>
                    <a:lnTo>
                      <a:pt x="48" y="2831"/>
                    </a:lnTo>
                    <a:lnTo>
                      <a:pt x="75" y="2944"/>
                    </a:lnTo>
                    <a:lnTo>
                      <a:pt x="107" y="3056"/>
                    </a:lnTo>
                    <a:lnTo>
                      <a:pt x="143" y="3166"/>
                    </a:lnTo>
                    <a:lnTo>
                      <a:pt x="186" y="3272"/>
                    </a:lnTo>
                    <a:lnTo>
                      <a:pt x="233" y="3377"/>
                    </a:lnTo>
                    <a:lnTo>
                      <a:pt x="285" y="3477"/>
                    </a:lnTo>
                    <a:lnTo>
                      <a:pt x="342" y="3577"/>
                    </a:lnTo>
                    <a:lnTo>
                      <a:pt x="404" y="3672"/>
                    </a:lnTo>
                    <a:lnTo>
                      <a:pt x="470" y="3765"/>
                    </a:lnTo>
                    <a:lnTo>
                      <a:pt x="540" y="3854"/>
                    </a:lnTo>
                    <a:lnTo>
                      <a:pt x="614" y="3939"/>
                    </a:lnTo>
                    <a:lnTo>
                      <a:pt x="692" y="4022"/>
                    </a:lnTo>
                    <a:lnTo>
                      <a:pt x="774" y="4099"/>
                    </a:lnTo>
                    <a:lnTo>
                      <a:pt x="860" y="4174"/>
                    </a:lnTo>
                    <a:lnTo>
                      <a:pt x="948" y="4244"/>
                    </a:lnTo>
                    <a:lnTo>
                      <a:pt x="1041" y="4309"/>
                    </a:lnTo>
                    <a:lnTo>
                      <a:pt x="1137" y="4370"/>
                    </a:lnTo>
                    <a:lnTo>
                      <a:pt x="1235" y="4427"/>
                    </a:lnTo>
                    <a:lnTo>
                      <a:pt x="1337" y="4480"/>
                    </a:lnTo>
                    <a:lnTo>
                      <a:pt x="1440" y="4527"/>
                    </a:lnTo>
                    <a:lnTo>
                      <a:pt x="1548" y="4569"/>
                    </a:lnTo>
                    <a:lnTo>
                      <a:pt x="1657" y="4606"/>
                    </a:lnTo>
                    <a:lnTo>
                      <a:pt x="1769" y="4638"/>
                    </a:lnTo>
                    <a:lnTo>
                      <a:pt x="1883" y="4664"/>
                    </a:lnTo>
                    <a:lnTo>
                      <a:pt x="1998" y="4685"/>
                    </a:lnTo>
                    <a:lnTo>
                      <a:pt x="2115" y="4700"/>
                    </a:lnTo>
                    <a:lnTo>
                      <a:pt x="2235" y="4710"/>
                    </a:lnTo>
                    <a:lnTo>
                      <a:pt x="2357" y="4712"/>
                    </a:lnTo>
                    <a:lnTo>
                      <a:pt x="2357" y="4281"/>
                    </a:lnTo>
                    <a:lnTo>
                      <a:pt x="2257" y="4279"/>
                    </a:lnTo>
                    <a:lnTo>
                      <a:pt x="2160" y="4271"/>
                    </a:lnTo>
                    <a:lnTo>
                      <a:pt x="2064" y="4259"/>
                    </a:lnTo>
                    <a:lnTo>
                      <a:pt x="1969" y="4242"/>
                    </a:lnTo>
                    <a:lnTo>
                      <a:pt x="1876" y="4221"/>
                    </a:lnTo>
                    <a:lnTo>
                      <a:pt x="1785" y="4194"/>
                    </a:lnTo>
                    <a:lnTo>
                      <a:pt x="1695" y="4164"/>
                    </a:lnTo>
                    <a:lnTo>
                      <a:pt x="1608" y="4129"/>
                    </a:lnTo>
                    <a:lnTo>
                      <a:pt x="1523" y="4091"/>
                    </a:lnTo>
                    <a:lnTo>
                      <a:pt x="1440" y="4048"/>
                    </a:lnTo>
                    <a:lnTo>
                      <a:pt x="1360" y="4002"/>
                    </a:lnTo>
                    <a:lnTo>
                      <a:pt x="1282" y="3951"/>
                    </a:lnTo>
                    <a:lnTo>
                      <a:pt x="1206" y="3898"/>
                    </a:lnTo>
                    <a:lnTo>
                      <a:pt x="1133" y="3841"/>
                    </a:lnTo>
                    <a:lnTo>
                      <a:pt x="1064" y="3780"/>
                    </a:lnTo>
                    <a:lnTo>
                      <a:pt x="997" y="3717"/>
                    </a:lnTo>
                    <a:lnTo>
                      <a:pt x="933" y="3650"/>
                    </a:lnTo>
                    <a:lnTo>
                      <a:pt x="872" y="3579"/>
                    </a:lnTo>
                    <a:lnTo>
                      <a:pt x="815" y="3507"/>
                    </a:lnTo>
                    <a:lnTo>
                      <a:pt x="761" y="3432"/>
                    </a:lnTo>
                    <a:lnTo>
                      <a:pt x="711" y="3353"/>
                    </a:lnTo>
                    <a:lnTo>
                      <a:pt x="665" y="3273"/>
                    </a:lnTo>
                    <a:lnTo>
                      <a:pt x="623" y="3189"/>
                    </a:lnTo>
                    <a:lnTo>
                      <a:pt x="584" y="3104"/>
                    </a:lnTo>
                    <a:lnTo>
                      <a:pt x="549" y="3017"/>
                    </a:lnTo>
                    <a:lnTo>
                      <a:pt x="519" y="2928"/>
                    </a:lnTo>
                    <a:lnTo>
                      <a:pt x="493" y="2836"/>
                    </a:lnTo>
                    <a:lnTo>
                      <a:pt x="471" y="2743"/>
                    </a:lnTo>
                    <a:lnTo>
                      <a:pt x="454" y="2648"/>
                    </a:lnTo>
                    <a:lnTo>
                      <a:pt x="442" y="2552"/>
                    </a:lnTo>
                    <a:lnTo>
                      <a:pt x="435" y="2455"/>
                    </a:lnTo>
                    <a:lnTo>
                      <a:pt x="432" y="2357"/>
                    </a:lnTo>
                    <a:lnTo>
                      <a:pt x="435" y="2257"/>
                    </a:lnTo>
                    <a:lnTo>
                      <a:pt x="442" y="2160"/>
                    </a:lnTo>
                    <a:lnTo>
                      <a:pt x="454" y="2064"/>
                    </a:lnTo>
                    <a:lnTo>
                      <a:pt x="471" y="1969"/>
                    </a:lnTo>
                    <a:lnTo>
                      <a:pt x="493" y="1876"/>
                    </a:lnTo>
                    <a:lnTo>
                      <a:pt x="519" y="1786"/>
                    </a:lnTo>
                    <a:lnTo>
                      <a:pt x="549" y="1696"/>
                    </a:lnTo>
                    <a:lnTo>
                      <a:pt x="584" y="1609"/>
                    </a:lnTo>
                    <a:lnTo>
                      <a:pt x="623" y="1523"/>
                    </a:lnTo>
                    <a:lnTo>
                      <a:pt x="665" y="1441"/>
                    </a:lnTo>
                    <a:lnTo>
                      <a:pt x="711" y="1360"/>
                    </a:lnTo>
                    <a:lnTo>
                      <a:pt x="761" y="1282"/>
                    </a:lnTo>
                    <a:lnTo>
                      <a:pt x="815" y="1206"/>
                    </a:lnTo>
                    <a:lnTo>
                      <a:pt x="872" y="1133"/>
                    </a:lnTo>
                    <a:lnTo>
                      <a:pt x="933" y="1064"/>
                    </a:lnTo>
                    <a:lnTo>
                      <a:pt x="997" y="997"/>
                    </a:lnTo>
                    <a:lnTo>
                      <a:pt x="1064" y="933"/>
                    </a:lnTo>
                    <a:lnTo>
                      <a:pt x="1133" y="873"/>
                    </a:lnTo>
                    <a:lnTo>
                      <a:pt x="1206" y="815"/>
                    </a:lnTo>
                    <a:lnTo>
                      <a:pt x="1282" y="761"/>
                    </a:lnTo>
                    <a:lnTo>
                      <a:pt x="1360" y="711"/>
                    </a:lnTo>
                    <a:lnTo>
                      <a:pt x="1440" y="665"/>
                    </a:lnTo>
                    <a:lnTo>
                      <a:pt x="1523" y="623"/>
                    </a:lnTo>
                    <a:lnTo>
                      <a:pt x="1608" y="583"/>
                    </a:lnTo>
                    <a:lnTo>
                      <a:pt x="1695" y="549"/>
                    </a:lnTo>
                    <a:lnTo>
                      <a:pt x="1785" y="519"/>
                    </a:lnTo>
                    <a:lnTo>
                      <a:pt x="1876" y="493"/>
                    </a:lnTo>
                    <a:lnTo>
                      <a:pt x="1969" y="472"/>
                    </a:lnTo>
                    <a:lnTo>
                      <a:pt x="2064" y="454"/>
                    </a:lnTo>
                    <a:lnTo>
                      <a:pt x="2160" y="442"/>
                    </a:lnTo>
                    <a:lnTo>
                      <a:pt x="2257" y="435"/>
                    </a:lnTo>
                    <a:lnTo>
                      <a:pt x="2357" y="433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169" name="Freeform 15"/>
              <p:cNvSpPr>
                <a:spLocks/>
              </p:cNvSpPr>
              <p:nvPr/>
            </p:nvSpPr>
            <p:spPr bwMode="auto">
              <a:xfrm>
                <a:off x="520700" y="435612"/>
                <a:ext cx="155840" cy="311218"/>
              </a:xfrm>
              <a:custGeom>
                <a:avLst/>
                <a:gdLst>
                  <a:gd name="T0" fmla="*/ 0 w 2355"/>
                  <a:gd name="T1" fmla="*/ 2147483647 h 4712"/>
                  <a:gd name="T2" fmla="*/ 0 w 2355"/>
                  <a:gd name="T3" fmla="*/ 0 h 4712"/>
                  <a:gd name="T4" fmla="*/ 2147483647 w 2355"/>
                  <a:gd name="T5" fmla="*/ 532740929 h 4712"/>
                  <a:gd name="T6" fmla="*/ 2147483647 w 2355"/>
                  <a:gd name="T7" fmla="*/ 2017150969 h 4712"/>
                  <a:gd name="T8" fmla="*/ 2147483647 w 2355"/>
                  <a:gd name="T9" fmla="*/ 2147483647 h 4712"/>
                  <a:gd name="T10" fmla="*/ 2147483647 w 2355"/>
                  <a:gd name="T11" fmla="*/ 2147483647 h 4712"/>
                  <a:gd name="T12" fmla="*/ 2147483647 w 2355"/>
                  <a:gd name="T13" fmla="*/ 2147483647 h 4712"/>
                  <a:gd name="T14" fmla="*/ 2147483647 w 2355"/>
                  <a:gd name="T15" fmla="*/ 2147483647 h 4712"/>
                  <a:gd name="T16" fmla="*/ 2147483647 w 2355"/>
                  <a:gd name="T17" fmla="*/ 2147483647 h 4712"/>
                  <a:gd name="T18" fmla="*/ 2147483647 w 2355"/>
                  <a:gd name="T19" fmla="*/ 2147483647 h 4712"/>
                  <a:gd name="T20" fmla="*/ 2147483647 w 2355"/>
                  <a:gd name="T21" fmla="*/ 2147483647 h 4712"/>
                  <a:gd name="T22" fmla="*/ 2147483647 w 2355"/>
                  <a:gd name="T23" fmla="*/ 2147483647 h 4712"/>
                  <a:gd name="T24" fmla="*/ 2147483647 w 2355"/>
                  <a:gd name="T25" fmla="*/ 2147483647 h 4712"/>
                  <a:gd name="T26" fmla="*/ 2147483647 w 2355"/>
                  <a:gd name="T27" fmla="*/ 2147483647 h 4712"/>
                  <a:gd name="T28" fmla="*/ 2147483647 w 2355"/>
                  <a:gd name="T29" fmla="*/ 2147483647 h 4712"/>
                  <a:gd name="T30" fmla="*/ 2147483647 w 2355"/>
                  <a:gd name="T31" fmla="*/ 2147483647 h 4712"/>
                  <a:gd name="T32" fmla="*/ 2147483647 w 2355"/>
                  <a:gd name="T33" fmla="*/ 2147483647 h 4712"/>
                  <a:gd name="T34" fmla="*/ 2147483647 w 2355"/>
                  <a:gd name="T35" fmla="*/ 2147483647 h 4712"/>
                  <a:gd name="T36" fmla="*/ 2147483647 w 2355"/>
                  <a:gd name="T37" fmla="*/ 2147483647 h 4712"/>
                  <a:gd name="T38" fmla="*/ 2147483647 w 2355"/>
                  <a:gd name="T39" fmla="*/ 2147483647 h 4712"/>
                  <a:gd name="T40" fmla="*/ 2147483647 w 2355"/>
                  <a:gd name="T41" fmla="*/ 2147483647 h 4712"/>
                  <a:gd name="T42" fmla="*/ 2147483647 w 2355"/>
                  <a:gd name="T43" fmla="*/ 2147483647 h 4712"/>
                  <a:gd name="T44" fmla="*/ 2147483647 w 2355"/>
                  <a:gd name="T45" fmla="*/ 2147483647 h 4712"/>
                  <a:gd name="T46" fmla="*/ 0 w 2355"/>
                  <a:gd name="T47" fmla="*/ 2147483647 h 4712"/>
                  <a:gd name="T48" fmla="*/ 0 w 2355"/>
                  <a:gd name="T49" fmla="*/ 2147483647 h 4712"/>
                  <a:gd name="T50" fmla="*/ 2147483647 w 2355"/>
                  <a:gd name="T51" fmla="*/ 2147483647 h 4712"/>
                  <a:gd name="T52" fmla="*/ 2147483647 w 2355"/>
                  <a:gd name="T53" fmla="*/ 2147483647 h 4712"/>
                  <a:gd name="T54" fmla="*/ 2147483647 w 2355"/>
                  <a:gd name="T55" fmla="*/ 2147483647 h 4712"/>
                  <a:gd name="T56" fmla="*/ 2147483647 w 2355"/>
                  <a:gd name="T57" fmla="*/ 2147483647 h 4712"/>
                  <a:gd name="T58" fmla="*/ 2147483647 w 2355"/>
                  <a:gd name="T59" fmla="*/ 2147483647 h 4712"/>
                  <a:gd name="T60" fmla="*/ 2147483647 w 2355"/>
                  <a:gd name="T61" fmla="*/ 2147483647 h 4712"/>
                  <a:gd name="T62" fmla="*/ 2147483647 w 2355"/>
                  <a:gd name="T63" fmla="*/ 2147483647 h 4712"/>
                  <a:gd name="T64" fmla="*/ 2147483647 w 2355"/>
                  <a:gd name="T65" fmla="*/ 2147483647 h 4712"/>
                  <a:gd name="T66" fmla="*/ 2147483647 w 2355"/>
                  <a:gd name="T67" fmla="*/ 2147483647 h 4712"/>
                  <a:gd name="T68" fmla="*/ 2147483647 w 2355"/>
                  <a:gd name="T69" fmla="*/ 2147483647 h 4712"/>
                  <a:gd name="T70" fmla="*/ 2147483647 w 2355"/>
                  <a:gd name="T71" fmla="*/ 2147483647 h 4712"/>
                  <a:gd name="T72" fmla="*/ 2147483647 w 2355"/>
                  <a:gd name="T73" fmla="*/ 2147483647 h 4712"/>
                  <a:gd name="T74" fmla="*/ 2147483647 w 2355"/>
                  <a:gd name="T75" fmla="*/ 2147483647 h 4712"/>
                  <a:gd name="T76" fmla="*/ 2147483647 w 2355"/>
                  <a:gd name="T77" fmla="*/ 2147483647 h 4712"/>
                  <a:gd name="T78" fmla="*/ 2147483647 w 2355"/>
                  <a:gd name="T79" fmla="*/ 2147483647 h 4712"/>
                  <a:gd name="T80" fmla="*/ 2147483647 w 2355"/>
                  <a:gd name="T81" fmla="*/ 2147483647 h 4712"/>
                  <a:gd name="T82" fmla="*/ 2147483647 w 2355"/>
                  <a:gd name="T83" fmla="*/ 2147483647 h 4712"/>
                  <a:gd name="T84" fmla="*/ 2147483647 w 2355"/>
                  <a:gd name="T85" fmla="*/ 2147483647 h 4712"/>
                  <a:gd name="T86" fmla="*/ 2147483647 w 2355"/>
                  <a:gd name="T87" fmla="*/ 2147483647 h 4712"/>
                  <a:gd name="T88" fmla="*/ 2147483647 w 2355"/>
                  <a:gd name="T89" fmla="*/ 2147483647 h 4712"/>
                  <a:gd name="T90" fmla="*/ 1879203305 w 2355"/>
                  <a:gd name="T91" fmla="*/ 2147483647 h 471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355"/>
                  <a:gd name="T139" fmla="*/ 0 h 4712"/>
                  <a:gd name="T140" fmla="*/ 2355 w 2355"/>
                  <a:gd name="T141" fmla="*/ 4712 h 471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355" h="4712">
                    <a:moveTo>
                      <a:pt x="0" y="433"/>
                    </a:moveTo>
                    <a:lnTo>
                      <a:pt x="0" y="433"/>
                    </a:lnTo>
                    <a:lnTo>
                      <a:pt x="0" y="0"/>
                    </a:lnTo>
                    <a:lnTo>
                      <a:pt x="120" y="4"/>
                    </a:lnTo>
                    <a:lnTo>
                      <a:pt x="240" y="13"/>
                    </a:lnTo>
                    <a:lnTo>
                      <a:pt x="357" y="28"/>
                    </a:lnTo>
                    <a:lnTo>
                      <a:pt x="473" y="48"/>
                    </a:lnTo>
                    <a:lnTo>
                      <a:pt x="587" y="75"/>
                    </a:lnTo>
                    <a:lnTo>
                      <a:pt x="698" y="106"/>
                    </a:lnTo>
                    <a:lnTo>
                      <a:pt x="807" y="144"/>
                    </a:lnTo>
                    <a:lnTo>
                      <a:pt x="915" y="186"/>
                    </a:lnTo>
                    <a:lnTo>
                      <a:pt x="1018" y="234"/>
                    </a:lnTo>
                    <a:lnTo>
                      <a:pt x="1120" y="285"/>
                    </a:lnTo>
                    <a:lnTo>
                      <a:pt x="1220" y="342"/>
                    </a:lnTo>
                    <a:lnTo>
                      <a:pt x="1314" y="404"/>
                    </a:lnTo>
                    <a:lnTo>
                      <a:pt x="1407" y="470"/>
                    </a:lnTo>
                    <a:lnTo>
                      <a:pt x="1497" y="540"/>
                    </a:lnTo>
                    <a:lnTo>
                      <a:pt x="1581" y="614"/>
                    </a:lnTo>
                    <a:lnTo>
                      <a:pt x="1663" y="692"/>
                    </a:lnTo>
                    <a:lnTo>
                      <a:pt x="1741" y="773"/>
                    </a:lnTo>
                    <a:lnTo>
                      <a:pt x="1816" y="859"/>
                    </a:lnTo>
                    <a:lnTo>
                      <a:pt x="1885" y="949"/>
                    </a:lnTo>
                    <a:lnTo>
                      <a:pt x="1951" y="1040"/>
                    </a:lnTo>
                    <a:lnTo>
                      <a:pt x="2013" y="1137"/>
                    </a:lnTo>
                    <a:lnTo>
                      <a:pt x="2070" y="1235"/>
                    </a:lnTo>
                    <a:lnTo>
                      <a:pt x="2122" y="1337"/>
                    </a:lnTo>
                    <a:lnTo>
                      <a:pt x="2169" y="1441"/>
                    </a:lnTo>
                    <a:lnTo>
                      <a:pt x="2212" y="1548"/>
                    </a:lnTo>
                    <a:lnTo>
                      <a:pt x="2248" y="1657"/>
                    </a:lnTo>
                    <a:lnTo>
                      <a:pt x="2281" y="1769"/>
                    </a:lnTo>
                    <a:lnTo>
                      <a:pt x="2307" y="1883"/>
                    </a:lnTo>
                    <a:lnTo>
                      <a:pt x="2328" y="1998"/>
                    </a:lnTo>
                    <a:lnTo>
                      <a:pt x="2342" y="2117"/>
                    </a:lnTo>
                    <a:lnTo>
                      <a:pt x="2351" y="2236"/>
                    </a:lnTo>
                    <a:lnTo>
                      <a:pt x="2355" y="2357"/>
                    </a:lnTo>
                    <a:lnTo>
                      <a:pt x="2351" y="2477"/>
                    </a:lnTo>
                    <a:lnTo>
                      <a:pt x="2342" y="2597"/>
                    </a:lnTo>
                    <a:lnTo>
                      <a:pt x="2328" y="2714"/>
                    </a:lnTo>
                    <a:lnTo>
                      <a:pt x="2307" y="2831"/>
                    </a:lnTo>
                    <a:lnTo>
                      <a:pt x="2281" y="2944"/>
                    </a:lnTo>
                    <a:lnTo>
                      <a:pt x="2248" y="3056"/>
                    </a:lnTo>
                    <a:lnTo>
                      <a:pt x="2212" y="3166"/>
                    </a:lnTo>
                    <a:lnTo>
                      <a:pt x="2169" y="3272"/>
                    </a:lnTo>
                    <a:lnTo>
                      <a:pt x="2122" y="3377"/>
                    </a:lnTo>
                    <a:lnTo>
                      <a:pt x="2070" y="3477"/>
                    </a:lnTo>
                    <a:lnTo>
                      <a:pt x="2013" y="3577"/>
                    </a:lnTo>
                    <a:lnTo>
                      <a:pt x="1951" y="3672"/>
                    </a:lnTo>
                    <a:lnTo>
                      <a:pt x="1885" y="3765"/>
                    </a:lnTo>
                    <a:lnTo>
                      <a:pt x="1816" y="3854"/>
                    </a:lnTo>
                    <a:lnTo>
                      <a:pt x="1741" y="3939"/>
                    </a:lnTo>
                    <a:lnTo>
                      <a:pt x="1663" y="4022"/>
                    </a:lnTo>
                    <a:lnTo>
                      <a:pt x="1581" y="4099"/>
                    </a:lnTo>
                    <a:lnTo>
                      <a:pt x="1497" y="4174"/>
                    </a:lnTo>
                    <a:lnTo>
                      <a:pt x="1407" y="4244"/>
                    </a:lnTo>
                    <a:lnTo>
                      <a:pt x="1314" y="4309"/>
                    </a:lnTo>
                    <a:lnTo>
                      <a:pt x="1220" y="4370"/>
                    </a:lnTo>
                    <a:lnTo>
                      <a:pt x="1120" y="4427"/>
                    </a:lnTo>
                    <a:lnTo>
                      <a:pt x="1018" y="4480"/>
                    </a:lnTo>
                    <a:lnTo>
                      <a:pt x="915" y="4527"/>
                    </a:lnTo>
                    <a:lnTo>
                      <a:pt x="807" y="4569"/>
                    </a:lnTo>
                    <a:lnTo>
                      <a:pt x="698" y="4606"/>
                    </a:lnTo>
                    <a:lnTo>
                      <a:pt x="587" y="4638"/>
                    </a:lnTo>
                    <a:lnTo>
                      <a:pt x="473" y="4664"/>
                    </a:lnTo>
                    <a:lnTo>
                      <a:pt x="357" y="4685"/>
                    </a:lnTo>
                    <a:lnTo>
                      <a:pt x="240" y="4700"/>
                    </a:lnTo>
                    <a:lnTo>
                      <a:pt x="120" y="4710"/>
                    </a:lnTo>
                    <a:lnTo>
                      <a:pt x="0" y="4712"/>
                    </a:lnTo>
                    <a:lnTo>
                      <a:pt x="0" y="4281"/>
                    </a:lnTo>
                    <a:lnTo>
                      <a:pt x="98" y="4279"/>
                    </a:lnTo>
                    <a:lnTo>
                      <a:pt x="195" y="4271"/>
                    </a:lnTo>
                    <a:lnTo>
                      <a:pt x="291" y="4259"/>
                    </a:lnTo>
                    <a:lnTo>
                      <a:pt x="386" y="4242"/>
                    </a:lnTo>
                    <a:lnTo>
                      <a:pt x="479" y="4221"/>
                    </a:lnTo>
                    <a:lnTo>
                      <a:pt x="570" y="4194"/>
                    </a:lnTo>
                    <a:lnTo>
                      <a:pt x="660" y="4164"/>
                    </a:lnTo>
                    <a:lnTo>
                      <a:pt x="747" y="4129"/>
                    </a:lnTo>
                    <a:lnTo>
                      <a:pt x="832" y="4091"/>
                    </a:lnTo>
                    <a:lnTo>
                      <a:pt x="915" y="4048"/>
                    </a:lnTo>
                    <a:lnTo>
                      <a:pt x="996" y="4002"/>
                    </a:lnTo>
                    <a:lnTo>
                      <a:pt x="1073" y="3951"/>
                    </a:lnTo>
                    <a:lnTo>
                      <a:pt x="1149" y="3898"/>
                    </a:lnTo>
                    <a:lnTo>
                      <a:pt x="1222" y="3841"/>
                    </a:lnTo>
                    <a:lnTo>
                      <a:pt x="1292" y="3780"/>
                    </a:lnTo>
                    <a:lnTo>
                      <a:pt x="1358" y="3717"/>
                    </a:lnTo>
                    <a:lnTo>
                      <a:pt x="1423" y="3650"/>
                    </a:lnTo>
                    <a:lnTo>
                      <a:pt x="1483" y="3579"/>
                    </a:lnTo>
                    <a:lnTo>
                      <a:pt x="1540" y="3507"/>
                    </a:lnTo>
                    <a:lnTo>
                      <a:pt x="1594" y="3432"/>
                    </a:lnTo>
                    <a:lnTo>
                      <a:pt x="1644" y="3353"/>
                    </a:lnTo>
                    <a:lnTo>
                      <a:pt x="1690" y="3273"/>
                    </a:lnTo>
                    <a:lnTo>
                      <a:pt x="1733" y="3189"/>
                    </a:lnTo>
                    <a:lnTo>
                      <a:pt x="1771" y="3104"/>
                    </a:lnTo>
                    <a:lnTo>
                      <a:pt x="1806" y="3017"/>
                    </a:lnTo>
                    <a:lnTo>
                      <a:pt x="1836" y="2928"/>
                    </a:lnTo>
                    <a:lnTo>
                      <a:pt x="1862" y="2836"/>
                    </a:lnTo>
                    <a:lnTo>
                      <a:pt x="1884" y="2743"/>
                    </a:lnTo>
                    <a:lnTo>
                      <a:pt x="1901" y="2648"/>
                    </a:lnTo>
                    <a:lnTo>
                      <a:pt x="1913" y="2552"/>
                    </a:lnTo>
                    <a:lnTo>
                      <a:pt x="1921" y="2455"/>
                    </a:lnTo>
                    <a:lnTo>
                      <a:pt x="1923" y="2357"/>
                    </a:lnTo>
                    <a:lnTo>
                      <a:pt x="1921" y="2257"/>
                    </a:lnTo>
                    <a:lnTo>
                      <a:pt x="1913" y="2160"/>
                    </a:lnTo>
                    <a:lnTo>
                      <a:pt x="1901" y="2064"/>
                    </a:lnTo>
                    <a:lnTo>
                      <a:pt x="1884" y="1969"/>
                    </a:lnTo>
                    <a:lnTo>
                      <a:pt x="1862" y="1876"/>
                    </a:lnTo>
                    <a:lnTo>
                      <a:pt x="1836" y="1786"/>
                    </a:lnTo>
                    <a:lnTo>
                      <a:pt x="1806" y="1696"/>
                    </a:lnTo>
                    <a:lnTo>
                      <a:pt x="1771" y="1609"/>
                    </a:lnTo>
                    <a:lnTo>
                      <a:pt x="1733" y="1523"/>
                    </a:lnTo>
                    <a:lnTo>
                      <a:pt x="1690" y="1441"/>
                    </a:lnTo>
                    <a:lnTo>
                      <a:pt x="1644" y="1360"/>
                    </a:lnTo>
                    <a:lnTo>
                      <a:pt x="1594" y="1282"/>
                    </a:lnTo>
                    <a:lnTo>
                      <a:pt x="1540" y="1206"/>
                    </a:lnTo>
                    <a:lnTo>
                      <a:pt x="1483" y="1133"/>
                    </a:lnTo>
                    <a:lnTo>
                      <a:pt x="1423" y="1064"/>
                    </a:lnTo>
                    <a:lnTo>
                      <a:pt x="1358" y="997"/>
                    </a:lnTo>
                    <a:lnTo>
                      <a:pt x="1292" y="933"/>
                    </a:lnTo>
                    <a:lnTo>
                      <a:pt x="1222" y="873"/>
                    </a:lnTo>
                    <a:lnTo>
                      <a:pt x="1149" y="815"/>
                    </a:lnTo>
                    <a:lnTo>
                      <a:pt x="1073" y="761"/>
                    </a:lnTo>
                    <a:lnTo>
                      <a:pt x="996" y="711"/>
                    </a:lnTo>
                    <a:lnTo>
                      <a:pt x="915" y="665"/>
                    </a:lnTo>
                    <a:lnTo>
                      <a:pt x="832" y="623"/>
                    </a:lnTo>
                    <a:lnTo>
                      <a:pt x="747" y="583"/>
                    </a:lnTo>
                    <a:lnTo>
                      <a:pt x="660" y="549"/>
                    </a:lnTo>
                    <a:lnTo>
                      <a:pt x="570" y="519"/>
                    </a:lnTo>
                    <a:lnTo>
                      <a:pt x="479" y="493"/>
                    </a:lnTo>
                    <a:lnTo>
                      <a:pt x="386" y="472"/>
                    </a:lnTo>
                    <a:lnTo>
                      <a:pt x="291" y="454"/>
                    </a:lnTo>
                    <a:lnTo>
                      <a:pt x="195" y="442"/>
                    </a:lnTo>
                    <a:lnTo>
                      <a:pt x="98" y="435"/>
                    </a:lnTo>
                    <a:lnTo>
                      <a:pt x="0" y="433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799"/>
              </a:p>
            </p:txBody>
          </p:sp>
        </p:grpSp>
      </p:grpSp>
      <p:sp>
        <p:nvSpPr>
          <p:cNvPr id="82" name="TextBox 35"/>
          <p:cNvSpPr txBox="1">
            <a:spLocks noChangeArrowheads="1"/>
          </p:cNvSpPr>
          <p:nvPr/>
        </p:nvSpPr>
        <p:spPr bwMode="auto">
          <a:xfrm>
            <a:off x="395852" y="2193248"/>
            <a:ext cx="3168222" cy="40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999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在这里填写工作简介标题</a:t>
            </a:r>
          </a:p>
        </p:txBody>
      </p:sp>
      <p:sp>
        <p:nvSpPr>
          <p:cNvPr id="83" name="TextBox 36"/>
          <p:cNvSpPr txBox="1">
            <a:spLocks noChangeArrowheads="1"/>
          </p:cNvSpPr>
          <p:nvPr/>
        </p:nvSpPr>
        <p:spPr bwMode="auto">
          <a:xfrm>
            <a:off x="5651355" y="2193248"/>
            <a:ext cx="3168222" cy="40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999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在这里填写工作简介标题</a:t>
            </a:r>
          </a:p>
        </p:txBody>
      </p:sp>
      <p:sp>
        <p:nvSpPr>
          <p:cNvPr id="84" name="矩形 1"/>
          <p:cNvSpPr>
            <a:spLocks noChangeArrowheads="1"/>
          </p:cNvSpPr>
          <p:nvPr/>
        </p:nvSpPr>
        <p:spPr bwMode="auto">
          <a:xfrm>
            <a:off x="611724" y="1164865"/>
            <a:ext cx="2452356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defTabSz="685543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5" name="矩形 38"/>
          <p:cNvSpPr>
            <a:spLocks noChangeArrowheads="1"/>
          </p:cNvSpPr>
          <p:nvPr/>
        </p:nvSpPr>
        <p:spPr bwMode="auto">
          <a:xfrm>
            <a:off x="630771" y="2856618"/>
            <a:ext cx="2357118" cy="140291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1799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6" name="矩形 1"/>
          <p:cNvSpPr>
            <a:spLocks noChangeArrowheads="1"/>
          </p:cNvSpPr>
          <p:nvPr/>
        </p:nvSpPr>
        <p:spPr bwMode="auto">
          <a:xfrm>
            <a:off x="5921194" y="1202953"/>
            <a:ext cx="2453944" cy="46166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defTabSz="685543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7" name="矩形 40"/>
          <p:cNvSpPr>
            <a:spLocks noChangeArrowheads="1"/>
          </p:cNvSpPr>
          <p:nvPr/>
        </p:nvSpPr>
        <p:spPr bwMode="auto">
          <a:xfrm>
            <a:off x="5940241" y="2856618"/>
            <a:ext cx="2357119" cy="140291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1799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96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push dir="u"/>
      </p:transition>
    </mc:Choice>
    <mc:Fallback xmlns="">
      <p:transition spd="slow" advClick="0" advTm="7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 autoUpdateAnimBg="0"/>
      <p:bldP spid="82" grpId="0" autoUpdateAnimBg="0"/>
      <p:bldP spid="83" grpId="0" autoUpdateAnimBg="0"/>
      <p:bldP spid="84" grpId="0" autoUpdateAnimBg="0"/>
      <p:bldP spid="85" grpId="0" animBg="1" autoUpdateAnimBg="0"/>
      <p:bldP spid="86" grpId="0" autoUpdateAnimBg="0"/>
      <p:bldP spid="87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EB31E07-D3DC-473C-8555-C110308E9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5A2370-7497-4283-860B-D6B086F20518}"/>
              </a:ext>
            </a:extLst>
          </p:cNvPr>
          <p:cNvSpPr/>
          <p:nvPr/>
        </p:nvSpPr>
        <p:spPr>
          <a:xfrm>
            <a:off x="2090057" y="1023039"/>
            <a:ext cx="4870269" cy="27638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280DAA8-2F11-49E9-A00A-F16A451B5859}"/>
              </a:ext>
            </a:extLst>
          </p:cNvPr>
          <p:cNvGrpSpPr/>
          <p:nvPr/>
        </p:nvGrpSpPr>
        <p:grpSpPr>
          <a:xfrm>
            <a:off x="2050052" y="1023039"/>
            <a:ext cx="1164771" cy="2772847"/>
            <a:chOff x="2675346" y="827314"/>
            <a:chExt cx="1553028" cy="3697129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044240E-B95E-4AD7-9A06-D5BE50EF2EA4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B0A2324-FAEC-48F6-A577-037169CDB22D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3F488C-EFD3-408B-A86E-A1B34C769D18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6C0B7AA-0438-40E7-9A0A-0B29344F063D}"/>
              </a:ext>
            </a:extLst>
          </p:cNvPr>
          <p:cNvGrpSpPr/>
          <p:nvPr/>
        </p:nvGrpSpPr>
        <p:grpSpPr>
          <a:xfrm flipH="1">
            <a:off x="5835560" y="1023039"/>
            <a:ext cx="1164771" cy="2772847"/>
            <a:chOff x="2675346" y="827314"/>
            <a:chExt cx="1553028" cy="3697129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C26D80D-82DA-489A-BC09-7F74BEBA4BB2}"/>
                </a:ext>
              </a:extLst>
            </p:cNvPr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2712553-78B5-44C8-8638-91D95CABCF5F}"/>
                </a:ext>
              </a:extLst>
            </p:cNvPr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E42E1C1-129F-4865-8E92-5F6391140004}"/>
                </a:ext>
              </a:extLst>
            </p:cNvPr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E7B106B5-88DA-4562-A738-3AC6DECB1C74}"/>
              </a:ext>
            </a:extLst>
          </p:cNvPr>
          <p:cNvSpPr txBox="1"/>
          <p:nvPr/>
        </p:nvSpPr>
        <p:spPr>
          <a:xfrm>
            <a:off x="2411760" y="1563809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谢谢您的观看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13E6D0B-595D-4E0E-A275-3119ACEDFE0A}"/>
              </a:ext>
            </a:extLst>
          </p:cNvPr>
          <p:cNvSpPr txBox="1"/>
          <p:nvPr/>
        </p:nvSpPr>
        <p:spPr>
          <a:xfrm>
            <a:off x="2627784" y="2538822"/>
            <a:ext cx="3732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适用于生日蛋糕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/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生日派对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/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点心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/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过生日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2078EAA-8A65-4102-809C-58F71A0043F0}"/>
              </a:ext>
            </a:extLst>
          </p:cNvPr>
          <p:cNvSpPr/>
          <p:nvPr/>
        </p:nvSpPr>
        <p:spPr>
          <a:xfrm>
            <a:off x="3468847" y="2993517"/>
            <a:ext cx="20851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Please click here to modify the text for example </a:t>
            </a:r>
          </a:p>
          <a:p>
            <a:pPr algn="ctr"/>
            <a:r>
              <a:rPr kumimoji="1"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Yuanti SC" charset="-122"/>
                <a:ea typeface="Yuanti SC" charset="-122"/>
                <a:cs typeface="Yuanti SC" charset="-122"/>
              </a:rPr>
              <a:t>The text here you may post texts</a:t>
            </a:r>
            <a:endParaRPr kumimoji="1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211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push dir="u"/>
      </p:transition>
    </mc:Choice>
    <mc:Fallback xmlns="">
      <p:transition spd="slow" advClick="0" advTm="6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/>
      <p:bldP spid="25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彩年度工作总结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自定义 20">
      <a:dk1>
        <a:sysClr val="windowText" lastClr="000000"/>
      </a:dk1>
      <a:lt1>
        <a:sysClr val="window" lastClr="FFFFFF"/>
      </a:lt1>
      <a:dk2>
        <a:srgbClr val="4E3B30"/>
      </a:dk2>
      <a:lt2>
        <a:srgbClr val="7F7F7F"/>
      </a:lt2>
      <a:accent1>
        <a:srgbClr val="C00000"/>
      </a:accent1>
      <a:accent2>
        <a:srgbClr val="7F7F7F"/>
      </a:accent2>
      <a:accent3>
        <a:srgbClr val="C00000"/>
      </a:accent3>
      <a:accent4>
        <a:srgbClr val="7F7F7F"/>
      </a:accent4>
      <a:accent5>
        <a:srgbClr val="C00000"/>
      </a:accent5>
      <a:accent6>
        <a:srgbClr val="7F7F7F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3861</TotalTime>
  <Words>1204</Words>
  <Application>Microsoft Office PowerPoint</Application>
  <PresentationFormat>全屏显示(16:9)</PresentationFormat>
  <Paragraphs>216</Paragraphs>
  <Slides>24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Yuanti SC</vt:lpstr>
      <vt:lpstr>方正正中黑简体</vt:lpstr>
      <vt:lpstr>华文黑体</vt:lpstr>
      <vt:lpstr>宋体</vt:lpstr>
      <vt:lpstr>微软雅黑</vt:lpstr>
      <vt:lpstr>Arial</vt:lpstr>
      <vt:lpstr>Calibri</vt:lpstr>
      <vt:lpstr>Open Sans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多彩年度工作总结</dc:title>
  <dc:creator>小芥末素材 rosyhouse.taobao.com</dc:creator>
  <cp:lastModifiedBy>小芥末素材</cp:lastModifiedBy>
  <cp:revision>406</cp:revision>
  <dcterms:created xsi:type="dcterms:W3CDTF">2014-11-09T01:07:25Z</dcterms:created>
  <dcterms:modified xsi:type="dcterms:W3CDTF">2017-12-12T06:37:22Z</dcterms:modified>
</cp:coreProperties>
</file>