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tags/tag3.xml" ContentType="application/vnd.openxmlformats-officedocument.presentationml.tags+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5" r:id="rId10"/>
    <p:sldId id="285" r:id="rId11"/>
    <p:sldId id="283" r:id="rId12"/>
    <p:sldId id="264" r:id="rId13"/>
    <p:sldId id="268" r:id="rId14"/>
    <p:sldId id="269" r:id="rId15"/>
    <p:sldId id="270" r:id="rId16"/>
    <p:sldId id="276" r:id="rId17"/>
    <p:sldId id="271" r:id="rId18"/>
    <p:sldId id="272" r:id="rId19"/>
    <p:sldId id="274" r:id="rId20"/>
    <p:sldId id="275" r:id="rId21"/>
    <p:sldId id="273" r:id="rId22"/>
    <p:sldId id="278" r:id="rId23"/>
    <p:sldId id="282" r:id="rId24"/>
    <p:sldId id="280" r:id="rId25"/>
    <p:sldId id="284" r:id="rId26"/>
    <p:sldId id="281" r:id="rId27"/>
  </p:sldIdLst>
  <p:sldSz cx="12192000" cy="6858000"/>
  <p:notesSz cx="7104063" cy="10234613"/>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30405"/>
    <a:srgbClr val="A97B40"/>
    <a:srgbClr val="462313"/>
    <a:srgbClr val="63301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84"/>
      </p:cViewPr>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4B0B545B-BA3F-4821-9D70-C967EDB6C8DD}" type="datetimeFigureOut">
              <a:rPr lang="zh-CN" altLang="en-US" smtClean="0"/>
              <a:t>2018/12/6</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7B1C80-0590-47A4-ACC2-C8B7B315C22F}" type="slidenum">
              <a:rPr lang="zh-CN" altLang="en-US" smtClean="0"/>
              <a:t>‹#›</a:t>
            </a:fld>
            <a:endParaRPr lang="zh-CN" altLang="en-US"/>
          </a:p>
        </p:txBody>
      </p:sp>
    </p:spTree>
    <p:extLst>
      <p:ext uri="{BB962C8B-B14F-4D97-AF65-F5344CB8AC3E}">
        <p14:creationId xmlns:p14="http://schemas.microsoft.com/office/powerpoint/2010/main" val="3656565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a:t>
            </a:fld>
            <a:endParaRPr lang="zh-CN" altLang="en-US"/>
          </a:p>
        </p:txBody>
      </p:sp>
    </p:spTree>
    <p:extLst>
      <p:ext uri="{BB962C8B-B14F-4D97-AF65-F5344CB8AC3E}">
        <p14:creationId xmlns:p14="http://schemas.microsoft.com/office/powerpoint/2010/main" val="625946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2</a:t>
            </a:fld>
            <a:endParaRPr lang="zh-CN" altLang="en-US"/>
          </a:p>
        </p:txBody>
      </p:sp>
    </p:spTree>
    <p:extLst>
      <p:ext uri="{BB962C8B-B14F-4D97-AF65-F5344CB8AC3E}">
        <p14:creationId xmlns:p14="http://schemas.microsoft.com/office/powerpoint/2010/main" val="30345198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3</a:t>
            </a:fld>
            <a:endParaRPr lang="zh-CN" altLang="en-US"/>
          </a:p>
        </p:txBody>
      </p:sp>
    </p:spTree>
    <p:extLst>
      <p:ext uri="{BB962C8B-B14F-4D97-AF65-F5344CB8AC3E}">
        <p14:creationId xmlns:p14="http://schemas.microsoft.com/office/powerpoint/2010/main" val="1611614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4</a:t>
            </a:fld>
            <a:endParaRPr lang="zh-CN" altLang="en-US"/>
          </a:p>
        </p:txBody>
      </p:sp>
    </p:spTree>
    <p:extLst>
      <p:ext uri="{BB962C8B-B14F-4D97-AF65-F5344CB8AC3E}">
        <p14:creationId xmlns:p14="http://schemas.microsoft.com/office/powerpoint/2010/main" val="7756723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5</a:t>
            </a:fld>
            <a:endParaRPr lang="zh-CN" altLang="en-US"/>
          </a:p>
        </p:txBody>
      </p:sp>
    </p:spTree>
    <p:extLst>
      <p:ext uri="{BB962C8B-B14F-4D97-AF65-F5344CB8AC3E}">
        <p14:creationId xmlns:p14="http://schemas.microsoft.com/office/powerpoint/2010/main" val="20365519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6</a:t>
            </a:fld>
            <a:endParaRPr lang="zh-CN" altLang="en-US"/>
          </a:p>
        </p:txBody>
      </p:sp>
    </p:spTree>
    <p:extLst>
      <p:ext uri="{BB962C8B-B14F-4D97-AF65-F5344CB8AC3E}">
        <p14:creationId xmlns:p14="http://schemas.microsoft.com/office/powerpoint/2010/main" val="522206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7</a:t>
            </a:fld>
            <a:endParaRPr lang="zh-CN" altLang="en-US"/>
          </a:p>
        </p:txBody>
      </p:sp>
    </p:spTree>
    <p:extLst>
      <p:ext uri="{BB962C8B-B14F-4D97-AF65-F5344CB8AC3E}">
        <p14:creationId xmlns:p14="http://schemas.microsoft.com/office/powerpoint/2010/main" val="874853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8</a:t>
            </a:fld>
            <a:endParaRPr lang="zh-CN" altLang="en-US"/>
          </a:p>
        </p:txBody>
      </p:sp>
    </p:spTree>
    <p:extLst>
      <p:ext uri="{BB962C8B-B14F-4D97-AF65-F5344CB8AC3E}">
        <p14:creationId xmlns:p14="http://schemas.microsoft.com/office/powerpoint/2010/main" val="1618338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9</a:t>
            </a:fld>
            <a:endParaRPr lang="zh-CN" altLang="en-US"/>
          </a:p>
        </p:txBody>
      </p:sp>
    </p:spTree>
    <p:extLst>
      <p:ext uri="{BB962C8B-B14F-4D97-AF65-F5344CB8AC3E}">
        <p14:creationId xmlns:p14="http://schemas.microsoft.com/office/powerpoint/2010/main" val="1319478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10</a:t>
            </a:fld>
            <a:endParaRPr lang="zh-CN" altLang="en-US"/>
          </a:p>
        </p:txBody>
      </p:sp>
    </p:spTree>
    <p:extLst>
      <p:ext uri="{BB962C8B-B14F-4D97-AF65-F5344CB8AC3E}">
        <p14:creationId xmlns:p14="http://schemas.microsoft.com/office/powerpoint/2010/main" val="31878916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11</a:t>
            </a:fld>
            <a:endParaRPr lang="zh-CN" altLang="en-US"/>
          </a:p>
        </p:txBody>
      </p:sp>
    </p:spTree>
    <p:extLst>
      <p:ext uri="{BB962C8B-B14F-4D97-AF65-F5344CB8AC3E}">
        <p14:creationId xmlns:p14="http://schemas.microsoft.com/office/powerpoint/2010/main" val="2154730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12</a:t>
            </a:fld>
            <a:endParaRPr lang="zh-CN" altLang="en-US"/>
          </a:p>
        </p:txBody>
      </p:sp>
    </p:spTree>
    <p:extLst>
      <p:ext uri="{BB962C8B-B14F-4D97-AF65-F5344CB8AC3E}">
        <p14:creationId xmlns:p14="http://schemas.microsoft.com/office/powerpoint/2010/main" val="1422451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13</a:t>
            </a:fld>
            <a:endParaRPr lang="zh-CN" altLang="en-US"/>
          </a:p>
        </p:txBody>
      </p:sp>
    </p:spTree>
    <p:extLst>
      <p:ext uri="{BB962C8B-B14F-4D97-AF65-F5344CB8AC3E}">
        <p14:creationId xmlns:p14="http://schemas.microsoft.com/office/powerpoint/2010/main" val="698608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14</a:t>
            </a:fld>
            <a:endParaRPr lang="zh-CN" altLang="en-US"/>
          </a:p>
        </p:txBody>
      </p:sp>
    </p:spTree>
    <p:extLst>
      <p:ext uri="{BB962C8B-B14F-4D97-AF65-F5344CB8AC3E}">
        <p14:creationId xmlns:p14="http://schemas.microsoft.com/office/powerpoint/2010/main" val="36954671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15</a:t>
            </a:fld>
            <a:endParaRPr lang="zh-CN" altLang="en-US"/>
          </a:p>
        </p:txBody>
      </p:sp>
    </p:spTree>
    <p:extLst>
      <p:ext uri="{BB962C8B-B14F-4D97-AF65-F5344CB8AC3E}">
        <p14:creationId xmlns:p14="http://schemas.microsoft.com/office/powerpoint/2010/main" val="3791868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16</a:t>
            </a:fld>
            <a:endParaRPr lang="zh-CN" altLang="en-US"/>
          </a:p>
        </p:txBody>
      </p:sp>
    </p:spTree>
    <p:extLst>
      <p:ext uri="{BB962C8B-B14F-4D97-AF65-F5344CB8AC3E}">
        <p14:creationId xmlns:p14="http://schemas.microsoft.com/office/powerpoint/2010/main" val="23326991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17</a:t>
            </a:fld>
            <a:endParaRPr lang="zh-CN" altLang="en-US"/>
          </a:p>
        </p:txBody>
      </p:sp>
    </p:spTree>
    <p:extLst>
      <p:ext uri="{BB962C8B-B14F-4D97-AF65-F5344CB8AC3E}">
        <p14:creationId xmlns:p14="http://schemas.microsoft.com/office/powerpoint/2010/main" val="42243136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18</a:t>
            </a:fld>
            <a:endParaRPr lang="zh-CN" altLang="en-US"/>
          </a:p>
        </p:txBody>
      </p:sp>
    </p:spTree>
    <p:extLst>
      <p:ext uri="{BB962C8B-B14F-4D97-AF65-F5344CB8AC3E}">
        <p14:creationId xmlns:p14="http://schemas.microsoft.com/office/powerpoint/2010/main" val="22354174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19</a:t>
            </a:fld>
            <a:endParaRPr lang="zh-CN" altLang="en-US"/>
          </a:p>
        </p:txBody>
      </p:sp>
    </p:spTree>
    <p:extLst>
      <p:ext uri="{BB962C8B-B14F-4D97-AF65-F5344CB8AC3E}">
        <p14:creationId xmlns:p14="http://schemas.microsoft.com/office/powerpoint/2010/main" val="352333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20</a:t>
            </a:fld>
            <a:endParaRPr lang="zh-CN" altLang="en-US"/>
          </a:p>
        </p:txBody>
      </p:sp>
    </p:spTree>
    <p:extLst>
      <p:ext uri="{BB962C8B-B14F-4D97-AF65-F5344CB8AC3E}">
        <p14:creationId xmlns:p14="http://schemas.microsoft.com/office/powerpoint/2010/main" val="78499470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21</a:t>
            </a:fld>
            <a:endParaRPr lang="zh-CN" altLang="en-US"/>
          </a:p>
        </p:txBody>
      </p:sp>
    </p:spTree>
    <p:extLst>
      <p:ext uri="{BB962C8B-B14F-4D97-AF65-F5344CB8AC3E}">
        <p14:creationId xmlns:p14="http://schemas.microsoft.com/office/powerpoint/2010/main" val="40077536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22</a:t>
            </a:fld>
            <a:endParaRPr lang="zh-CN" altLang="en-US"/>
          </a:p>
        </p:txBody>
      </p:sp>
    </p:spTree>
    <p:extLst>
      <p:ext uri="{BB962C8B-B14F-4D97-AF65-F5344CB8AC3E}">
        <p14:creationId xmlns:p14="http://schemas.microsoft.com/office/powerpoint/2010/main" val="20643560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23</a:t>
            </a:fld>
            <a:endParaRPr lang="zh-CN" altLang="en-US"/>
          </a:p>
        </p:txBody>
      </p:sp>
    </p:spTree>
    <p:extLst>
      <p:ext uri="{BB962C8B-B14F-4D97-AF65-F5344CB8AC3E}">
        <p14:creationId xmlns:p14="http://schemas.microsoft.com/office/powerpoint/2010/main" val="32284878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24</a:t>
            </a:fld>
            <a:endParaRPr lang="zh-CN" altLang="en-US"/>
          </a:p>
        </p:txBody>
      </p:sp>
    </p:spTree>
    <p:extLst>
      <p:ext uri="{BB962C8B-B14F-4D97-AF65-F5344CB8AC3E}">
        <p14:creationId xmlns:p14="http://schemas.microsoft.com/office/powerpoint/2010/main" val="4338574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25</a:t>
            </a:fld>
            <a:endParaRPr lang="zh-CN" altLang="en-US"/>
          </a:p>
        </p:txBody>
      </p:sp>
    </p:spTree>
    <p:extLst>
      <p:ext uri="{BB962C8B-B14F-4D97-AF65-F5344CB8AC3E}">
        <p14:creationId xmlns:p14="http://schemas.microsoft.com/office/powerpoint/2010/main" val="435016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57B1C80-0590-47A4-ACC2-C8B7B315C22F}" type="slidenum">
              <a:rPr lang="zh-CN" altLang="en-US" smtClean="0"/>
              <a:t>26</a:t>
            </a:fld>
            <a:endParaRPr lang="zh-CN" altLang="en-US"/>
          </a:p>
        </p:txBody>
      </p:sp>
    </p:spTree>
    <p:extLst>
      <p:ext uri="{BB962C8B-B14F-4D97-AF65-F5344CB8AC3E}">
        <p14:creationId xmlns:p14="http://schemas.microsoft.com/office/powerpoint/2010/main" val="16318151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2018/12/6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8.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6.jpeg"/><Relationship Id="rId4" Type="http://schemas.openxmlformats.org/officeDocument/2006/relationships/image" Target="../media/image9.jpeg"/><Relationship Id="rId9" Type="http://schemas.openxmlformats.org/officeDocument/2006/relationships/image" Target="../media/image13.jpe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image" Target="../media/image5.jpeg"/><Relationship Id="rId7"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4.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21.jpeg"/><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4.jpeg"/><Relationship Id="rId4" Type="http://schemas.openxmlformats.org/officeDocument/2006/relationships/image" Target="../media/image5.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4.jpeg"/><Relationship Id="rId4" Type="http://schemas.openxmlformats.org/officeDocument/2006/relationships/image" Target="../media/image2.jpeg"/></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4.jpeg"/></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29.jpeg"/><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31.jpeg"/><Relationship Id="rId4" Type="http://schemas.openxmlformats.org/officeDocument/2006/relationships/image" Target="../media/image1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17.jpe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13.jpeg"/><Relationship Id="rId4" Type="http://schemas.openxmlformats.org/officeDocument/2006/relationships/image" Target="../media/image10.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6510" y="3862070"/>
            <a:ext cx="12226290" cy="107950"/>
          </a:xfrm>
          <a:prstGeom prst="rect">
            <a:avLst/>
          </a:prstGeom>
          <a:solidFill>
            <a:srgbClr val="4304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pic>
        <p:nvPicPr>
          <p:cNvPr id="10" name="图片 9" descr="C:\Users\Administrator\Desktop\室内设计\2.jpg2"/>
          <p:cNvPicPr>
            <a:picLocks noChangeAspect="1"/>
          </p:cNvPicPr>
          <p:nvPr/>
        </p:nvPicPr>
        <p:blipFill rotWithShape="1">
          <a:blip r:embed="rId4" cstate="print"/>
          <a:srcRect/>
          <a:stretch>
            <a:fillRect/>
          </a:stretch>
        </p:blipFill>
        <p:spPr>
          <a:xfrm>
            <a:off x="-16510" y="0"/>
            <a:ext cx="12227560" cy="3861435"/>
          </a:xfrm>
          <a:prstGeom prst="rect">
            <a:avLst/>
          </a:prstGeom>
        </p:spPr>
      </p:pic>
      <p:sp>
        <p:nvSpPr>
          <p:cNvPr id="13" name="直角三角形 12"/>
          <p:cNvSpPr/>
          <p:nvPr/>
        </p:nvSpPr>
        <p:spPr>
          <a:xfrm rot="5400000">
            <a:off x="103387" y="-119882"/>
            <a:ext cx="355780" cy="595078"/>
          </a:xfrm>
          <a:prstGeom prst="rtTriangle">
            <a:avLst/>
          </a:prstGeom>
          <a:solidFill>
            <a:srgbClr val="4304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14" name="直角三角形 13"/>
          <p:cNvSpPr/>
          <p:nvPr/>
        </p:nvSpPr>
        <p:spPr>
          <a:xfrm rot="16200000" flipH="1">
            <a:off x="11734597" y="-119883"/>
            <a:ext cx="355780" cy="595080"/>
          </a:xfrm>
          <a:prstGeom prst="rtTriangle">
            <a:avLst/>
          </a:prstGeom>
          <a:solidFill>
            <a:srgbClr val="430405"/>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grpSp>
        <p:nvGrpSpPr>
          <p:cNvPr id="2" name="组合 1"/>
          <p:cNvGrpSpPr/>
          <p:nvPr/>
        </p:nvGrpSpPr>
        <p:grpSpPr>
          <a:xfrm>
            <a:off x="5714286" y="3641951"/>
            <a:ext cx="765969" cy="101600"/>
            <a:chOff x="5713016" y="4211546"/>
            <a:chExt cx="765969" cy="101600"/>
          </a:xfrm>
        </p:grpSpPr>
        <p:sp>
          <p:nvSpPr>
            <p:cNvPr id="20" name="椭圆 19"/>
            <p:cNvSpPr/>
            <p:nvPr/>
          </p:nvSpPr>
          <p:spPr>
            <a:xfrm>
              <a:off x="5713016" y="4211546"/>
              <a:ext cx="101600" cy="101600"/>
            </a:xfrm>
            <a:prstGeom prst="ellipse">
              <a:avLst/>
            </a:prstGeom>
            <a:solidFill>
              <a:schemeClr val="bg1">
                <a:lumMod val="95000"/>
              </a:schemeClr>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21" name="椭圆 20"/>
            <p:cNvSpPr/>
            <p:nvPr/>
          </p:nvSpPr>
          <p:spPr>
            <a:xfrm>
              <a:off x="5934472" y="4211546"/>
              <a:ext cx="101600" cy="101600"/>
            </a:xfrm>
            <a:prstGeom prst="ellipse">
              <a:avLst/>
            </a:prstGeom>
            <a:solidFill>
              <a:srgbClr val="430405"/>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22" name="椭圆 21"/>
            <p:cNvSpPr/>
            <p:nvPr/>
          </p:nvSpPr>
          <p:spPr>
            <a:xfrm>
              <a:off x="6155928" y="4211546"/>
              <a:ext cx="101600" cy="101600"/>
            </a:xfrm>
            <a:prstGeom prst="ellipse">
              <a:avLst/>
            </a:prstGeom>
            <a:solidFill>
              <a:schemeClr val="bg1">
                <a:lumMod val="95000"/>
              </a:schemeClr>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23" name="椭圆 22"/>
            <p:cNvSpPr/>
            <p:nvPr/>
          </p:nvSpPr>
          <p:spPr>
            <a:xfrm>
              <a:off x="6377385" y="4211546"/>
              <a:ext cx="101600" cy="101600"/>
            </a:xfrm>
            <a:prstGeom prst="ellipse">
              <a:avLst/>
            </a:prstGeom>
            <a:solidFill>
              <a:schemeClr val="bg1">
                <a:lumMod val="95000"/>
              </a:schemeClr>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grpSp>
      <p:sp>
        <p:nvSpPr>
          <p:cNvPr id="25" name="Freeform 71"/>
          <p:cNvSpPr>
            <a:spLocks noEditPoints="1"/>
          </p:cNvSpPr>
          <p:nvPr/>
        </p:nvSpPr>
        <p:spPr bwMode="auto">
          <a:xfrm flipH="1">
            <a:off x="7665732" y="10429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solidFill>
            <a:schemeClr val="bg1">
              <a:alpha val="55000"/>
            </a:schemeClr>
          </a:solidFill>
          <a:ln>
            <a:noFill/>
          </a:ln>
        </p:spPr>
        <p:txBody>
          <a:bodyPr vert="horz" wrap="square" lIns="91440" tIns="45720" rIns="91440" bIns="45720" numCol="1" anchor="t" anchorCtr="0" compatLnSpc="1"/>
          <a:lstStyle/>
          <a:p>
            <a:endParaRPr lang="id-ID">
              <a:latin typeface="黑体" panose="02010600030101010101" pitchFamily="49" charset="-122"/>
              <a:ea typeface="黑体" panose="02010600030101010101" pitchFamily="49" charset="-122"/>
            </a:endParaRPr>
          </a:p>
        </p:txBody>
      </p:sp>
      <p:sp>
        <p:nvSpPr>
          <p:cNvPr id="50" name="TextBox 49"/>
          <p:cNvSpPr txBox="1"/>
          <p:nvPr/>
        </p:nvSpPr>
        <p:spPr>
          <a:xfrm>
            <a:off x="2854960" y="4427220"/>
            <a:ext cx="6939915" cy="830997"/>
          </a:xfrm>
          <a:prstGeom prst="rect">
            <a:avLst/>
          </a:prstGeom>
          <a:noFill/>
        </p:spPr>
        <p:txBody>
          <a:bodyPr wrap="square" rtlCol="0">
            <a:spAutoFit/>
          </a:bodyPr>
          <a:lstStyle/>
          <a:p>
            <a:pPr algn="ctr"/>
            <a:r>
              <a:rPr lang="zh-CN" altLang="en-US" sz="4800" b="1" dirty="0">
                <a:solidFill>
                  <a:srgbClr val="430405"/>
                </a:solidFill>
                <a:effectLst>
                  <a:outerShdw blurRad="38100" dist="38100" dir="2700000" algn="tl">
                    <a:srgbClr val="000000">
                      <a:alpha val="43137"/>
                    </a:srgbClr>
                  </a:outerShdw>
                </a:effectLst>
                <a:latin typeface="微软雅黑" panose="020B0503020204020204" charset="-122"/>
                <a:ea typeface="微软雅黑" panose="020B0503020204020204" charset="-122"/>
              </a:rPr>
              <a:t>餐饮品牌介绍</a:t>
            </a:r>
            <a:r>
              <a:rPr lang="en-US" altLang="zh-CN" sz="4800" b="1" dirty="0" err="1">
                <a:solidFill>
                  <a:srgbClr val="430405"/>
                </a:solidFill>
                <a:effectLst>
                  <a:outerShdw blurRad="38100" dist="38100" dir="2700000" algn="tl">
                    <a:srgbClr val="000000">
                      <a:alpha val="43137"/>
                    </a:srgbClr>
                  </a:outerShdw>
                </a:effectLst>
                <a:latin typeface="微软雅黑" panose="020B0503020204020204" charset="-122"/>
                <a:ea typeface="微软雅黑" panose="020B0503020204020204" charset="-122"/>
              </a:rPr>
              <a:t>ppt</a:t>
            </a:r>
            <a:r>
              <a:rPr lang="zh-CN" altLang="en-US" sz="4800" b="1" dirty="0">
                <a:solidFill>
                  <a:srgbClr val="430405"/>
                </a:solidFill>
                <a:effectLst>
                  <a:outerShdw blurRad="38100" dist="38100" dir="2700000" algn="tl">
                    <a:srgbClr val="000000">
                      <a:alpha val="43137"/>
                    </a:srgbClr>
                  </a:outerShdw>
                </a:effectLst>
                <a:latin typeface="微软雅黑" panose="020B0503020204020204" charset="-122"/>
                <a:ea typeface="微软雅黑" panose="020B0503020204020204" charset="-122"/>
              </a:rPr>
              <a:t>模板</a:t>
            </a:r>
            <a:endParaRPr lang="zh-CN" sz="4800" b="1" dirty="0">
              <a:solidFill>
                <a:srgbClr val="430405"/>
              </a:solidFill>
              <a:effectLst>
                <a:outerShdw blurRad="38100" dist="38100" dir="2700000" algn="tl">
                  <a:srgbClr val="000000">
                    <a:alpha val="43137"/>
                  </a:srgbClr>
                </a:outerShdw>
              </a:effectLst>
              <a:latin typeface="微软雅黑" panose="020B0503020204020204" charset="-122"/>
              <a:ea typeface="微软雅黑" panose="020B0503020204020204" charset="-122"/>
            </a:endParaRPr>
          </a:p>
        </p:txBody>
      </p:sp>
      <p:sp>
        <p:nvSpPr>
          <p:cNvPr id="3" name="PA_文本框 45"/>
          <p:cNvSpPr txBox="1"/>
          <p:nvPr>
            <p:custDataLst>
              <p:tags r:id="rId1"/>
            </p:custDataLst>
          </p:nvPr>
        </p:nvSpPr>
        <p:spPr>
          <a:xfrm>
            <a:off x="3890077" y="5713204"/>
            <a:ext cx="4869682" cy="430887"/>
          </a:xfrm>
          <a:prstGeom prst="rect">
            <a:avLst/>
          </a:prstGeom>
          <a:noFill/>
        </p:spPr>
        <p:txBody>
          <a:bodyPr wrap="square" rtlCol="0">
            <a:spAutoFit/>
          </a:bodyPr>
          <a:lstStyle/>
          <a:p>
            <a:pPr algn="ctr"/>
            <a:r>
              <a:rPr lang="en-US" altLang="zh-CN" sz="1100" dirty="0">
                <a:solidFill>
                  <a:srgbClr val="430405"/>
                </a:solidFill>
                <a:latin typeface="Arial Black" panose="020B0A04020102020204" pitchFamily="34" charset="0"/>
                <a:ea typeface="方正细圆简体" panose="02010601030101010101" pitchFamily="2" charset="-122"/>
              </a:rPr>
              <a:t>Talents come from diligence, </a:t>
            </a:r>
          </a:p>
          <a:p>
            <a:pPr algn="ctr"/>
            <a:r>
              <a:rPr lang="en-US" altLang="zh-CN" sz="1100" dirty="0">
                <a:solidFill>
                  <a:srgbClr val="430405"/>
                </a:solidFill>
                <a:latin typeface="Arial Black" panose="020B0A04020102020204" pitchFamily="34" charset="0"/>
                <a:ea typeface="方正细圆简体" panose="02010601030101010101" pitchFamily="2" charset="-122"/>
              </a:rPr>
              <a:t>and knowledge is gained by accumulation.</a:t>
            </a:r>
            <a:endParaRPr lang="en-US" altLang="zh-CN" sz="1100" b="1" dirty="0">
              <a:solidFill>
                <a:srgbClr val="430405"/>
              </a:solidFill>
              <a:latin typeface="Arial Black" panose="020B0A04020102020204" pitchFamily="34" charset="0"/>
              <a:ea typeface="方正细圆简体" panose="02010601030101010101" pitchFamily="2" charset="-122"/>
              <a:cs typeface="+mn-ea"/>
              <a:sym typeface="Arial" panose="020B0604020202020204" pitchFamily="34" charset="0"/>
            </a:endParaRPr>
          </a:p>
        </p:txBody>
      </p:sp>
      <p:cxnSp>
        <p:nvCxnSpPr>
          <p:cNvPr id="7" name="直接连接符 6"/>
          <p:cNvCxnSpPr/>
          <p:nvPr/>
        </p:nvCxnSpPr>
        <p:spPr>
          <a:xfrm>
            <a:off x="3420745" y="5273675"/>
            <a:ext cx="5871845" cy="0"/>
          </a:xfrm>
          <a:prstGeom prst="line">
            <a:avLst/>
          </a:prstGeom>
          <a:ln w="19050">
            <a:solidFill>
              <a:srgbClr val="43040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3660775" y="5393055"/>
            <a:ext cx="5328285" cy="320040"/>
          </a:xfrm>
          <a:prstGeom prst="rect">
            <a:avLst/>
          </a:prstGeom>
          <a:noFill/>
        </p:spPr>
        <p:txBody>
          <a:bodyPr wrap="square" rtlCol="0">
            <a:spAutoFit/>
          </a:bodyPr>
          <a:lstStyle/>
          <a:p>
            <a:pPr algn="dist"/>
            <a:r>
              <a:rPr lang="zh-CN" altLang="en-US" sz="1500" dirty="0">
                <a:solidFill>
                  <a:srgbClr val="430405"/>
                </a:solidFill>
                <a:latin typeface="黑体" panose="02010600030101010101" pitchFamily="49" charset="-122"/>
                <a:ea typeface="黑体" panose="02010600030101010101" pitchFamily="49" charset="-122"/>
              </a:rPr>
              <a:t>公司</a:t>
            </a:r>
            <a:r>
              <a:rPr lang="en-US" altLang="zh-CN" sz="1500" dirty="0">
                <a:solidFill>
                  <a:srgbClr val="430405"/>
                </a:solidFill>
                <a:latin typeface="黑体" panose="02010600030101010101" pitchFamily="49" charset="-122"/>
                <a:ea typeface="黑体" panose="02010600030101010101" pitchFamily="49" charset="-122"/>
              </a:rPr>
              <a:t>LOGO /  </a:t>
            </a:r>
            <a:r>
              <a:rPr lang="zh-CN" altLang="en-US" sz="1500" dirty="0">
                <a:solidFill>
                  <a:srgbClr val="430405"/>
                </a:solidFill>
                <a:latin typeface="黑体" panose="02010600030101010101" pitchFamily="49" charset="-122"/>
                <a:ea typeface="黑体" panose="02010600030101010101" pitchFamily="49" charset="-122"/>
              </a:rPr>
              <a:t>适合于图片展示、图片混排等演示过程</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1000"/>
                                        <p:tgtEl>
                                          <p:spTgt spid="10"/>
                                        </p:tgtEl>
                                      </p:cBhvr>
                                    </p:animEffect>
                                  </p:childTnLst>
                                </p:cTn>
                              </p:par>
                              <p:par>
                                <p:cTn id="8" presetID="42" presetClass="path" presetSubtype="0" decel="100000" fill="hold" nodeType="withEffect">
                                  <p:stCondLst>
                                    <p:cond delay="0"/>
                                  </p:stCondLst>
                                  <p:childTnLst>
                                    <p:animMotion origin="layout" path="M 0 2.96296E-6 L 0 0.8662 " pathEditMode="relative" rAng="0" ptsTypes="AA">
                                      <p:cBhvr>
                                        <p:cTn id="9" dur="1000" spd="-100000" fill="hold"/>
                                        <p:tgtEl>
                                          <p:spTgt spid="10"/>
                                        </p:tgtEl>
                                        <p:attrNameLst>
                                          <p:attrName>ppt_x</p:attrName>
                                          <p:attrName>ppt_y</p:attrName>
                                        </p:attrNameLst>
                                      </p:cBhvr>
                                      <p:rCtr x="0" y="43310"/>
                                    </p:animMotion>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right)">
                                      <p:cBhvr>
                                        <p:cTn id="13" dur="500"/>
                                        <p:tgtEl>
                                          <p:spTgt spid="1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2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750"/>
                                        <p:tgtEl>
                                          <p:spTgt spid="25"/>
                                        </p:tgtEl>
                                      </p:cBhvr>
                                    </p:animEffect>
                                  </p:childTnLst>
                                </p:cTn>
                              </p:par>
                            </p:childTnLst>
                          </p:cTn>
                        </p:par>
                        <p:par>
                          <p:cTn id="27" fill="hold">
                            <p:stCondLst>
                              <p:cond delay="225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0"/>
                                        </p:tgtEl>
                                        <p:attrNameLst>
                                          <p:attrName>ppt_y</p:attrName>
                                        </p:attrNameLst>
                                      </p:cBhvr>
                                      <p:tavLst>
                                        <p:tav tm="0">
                                          <p:val>
                                            <p:strVal val="#ppt_y"/>
                                          </p:val>
                                        </p:tav>
                                        <p:tav tm="100000">
                                          <p:val>
                                            <p:strVal val="#ppt_y"/>
                                          </p:val>
                                        </p:tav>
                                      </p:tavLst>
                                    </p:anim>
                                    <p:anim calcmode="lin" valueType="num">
                                      <p:cBhvr>
                                        <p:cTn id="32"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0"/>
                                        </p:tgtEl>
                                      </p:cBhvr>
                                    </p:animEffect>
                                  </p:childTnLst>
                                </p:cTn>
                              </p:par>
                            </p:childTnLst>
                          </p:cTn>
                        </p:par>
                        <p:par>
                          <p:cTn id="35" fill="hold">
                            <p:stCondLst>
                              <p:cond delay="3250"/>
                            </p:stCondLst>
                            <p:childTnLst>
                              <p:par>
                                <p:cTn id="36" presetID="47" presetClass="entr" presetSubtype="0" fill="hold" grpId="0" nodeType="afterEffect">
                                  <p:stCondLst>
                                    <p:cond delay="0"/>
                                  </p:stCondLst>
                                  <p:iterate type="lt">
                                    <p:tmPct val="10000"/>
                                  </p:iterate>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anim calcmode="lin" valueType="num">
                                      <p:cBhvr>
                                        <p:cTn id="39" dur="500" fill="hold"/>
                                        <p:tgtEl>
                                          <p:spTgt spid="3"/>
                                        </p:tgtEl>
                                        <p:attrNameLst>
                                          <p:attrName>ppt_x</p:attrName>
                                        </p:attrNameLst>
                                      </p:cBhvr>
                                      <p:tavLst>
                                        <p:tav tm="0">
                                          <p:val>
                                            <p:strVal val="#ppt_x"/>
                                          </p:val>
                                        </p:tav>
                                        <p:tav tm="100000">
                                          <p:val>
                                            <p:strVal val="#ppt_x"/>
                                          </p:val>
                                        </p:tav>
                                      </p:tavLst>
                                    </p:anim>
                                    <p:anim calcmode="lin" valueType="num">
                                      <p:cBhvr>
                                        <p:cTn id="40" dur="500" fill="hold"/>
                                        <p:tgtEl>
                                          <p:spTgt spid="3"/>
                                        </p:tgtEl>
                                        <p:attrNameLst>
                                          <p:attrName>ppt_y</p:attrName>
                                        </p:attrNameLst>
                                      </p:cBhvr>
                                      <p:tavLst>
                                        <p:tav tm="0">
                                          <p:val>
                                            <p:strVal val="#ppt_y-.1"/>
                                          </p:val>
                                        </p:tav>
                                        <p:tav tm="100000">
                                          <p:val>
                                            <p:strVal val="#ppt_y"/>
                                          </p:val>
                                        </p:tav>
                                      </p:tavLst>
                                    </p:anim>
                                  </p:childTnLst>
                                </p:cTn>
                              </p:par>
                            </p:childTnLst>
                          </p:cTn>
                        </p:par>
                        <p:par>
                          <p:cTn id="41" fill="hold">
                            <p:stCondLst>
                              <p:cond delay="670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7200"/>
                            </p:stCondLst>
                            <p:childTnLst>
                              <p:par>
                                <p:cTn id="46" presetID="22" presetClass="entr" presetSubtype="8" fill="hold" grpId="0"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left)">
                                      <p:cBhvr>
                                        <p:cTn id="48"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3" grpId="0" bldLvl="0" animBg="1"/>
      <p:bldP spid="14" grpId="0" bldLvl="0" animBg="1"/>
      <p:bldP spid="25" grpId="0" bldLvl="0" animBg="1"/>
      <p:bldP spid="50" grpId="0"/>
      <p:bldP spid="3"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70" y="3436620"/>
            <a:ext cx="12248515" cy="75565"/>
          </a:xfrm>
          <a:prstGeom prst="rect">
            <a:avLst/>
          </a:prstGeom>
          <a:solidFill>
            <a:srgbClr val="46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Freeform 5"/>
          <p:cNvSpPr/>
          <p:nvPr/>
        </p:nvSpPr>
        <p:spPr bwMode="auto">
          <a:xfrm>
            <a:off x="4512424" y="-27384"/>
            <a:ext cx="3167443" cy="1340768"/>
          </a:xfrm>
          <a:custGeom>
            <a:avLst/>
            <a:gdLst/>
            <a:ahLst/>
            <a:cxnLst/>
            <a:rect l="l" t="t" r="r" b="b"/>
            <a:pathLst>
              <a:path w="1212931" h="513429">
                <a:moveTo>
                  <a:pt x="0" y="0"/>
                </a:moveTo>
                <a:lnTo>
                  <a:pt x="1212931" y="0"/>
                </a:lnTo>
                <a:cubicBezTo>
                  <a:pt x="1210875" y="8189"/>
                  <a:pt x="1207259" y="15721"/>
                  <a:pt x="1202896" y="22772"/>
                </a:cubicBezTo>
                <a:lnTo>
                  <a:pt x="956422" y="454561"/>
                </a:lnTo>
                <a:cubicBezTo>
                  <a:pt x="946115" y="471761"/>
                  <a:pt x="931774" y="486697"/>
                  <a:pt x="913401" y="497559"/>
                </a:cubicBezTo>
                <a:cubicBezTo>
                  <a:pt x="894131" y="508874"/>
                  <a:pt x="873069" y="513853"/>
                  <a:pt x="852006" y="513401"/>
                </a:cubicBezTo>
                <a:lnTo>
                  <a:pt x="358161" y="513401"/>
                </a:lnTo>
                <a:cubicBezTo>
                  <a:pt x="338443" y="513401"/>
                  <a:pt x="317829" y="508422"/>
                  <a:pt x="299456" y="497559"/>
                </a:cubicBezTo>
                <a:cubicBezTo>
                  <a:pt x="281082" y="486697"/>
                  <a:pt x="266294" y="471761"/>
                  <a:pt x="256435" y="454109"/>
                </a:cubicBezTo>
                <a:lnTo>
                  <a:pt x="8616" y="20509"/>
                </a:lnTo>
                <a:close/>
              </a:path>
            </a:pathLst>
          </a:custGeom>
          <a:solidFill>
            <a:srgbClr val="462313"/>
          </a:solidFill>
          <a:ln w="9525" cap="flat">
            <a:noFill/>
            <a:prstDash val="solid"/>
            <a:miter lim="800000"/>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sp>
        <p:nvSpPr>
          <p:cNvPr id="67" name="TextBox 59"/>
          <p:cNvSpPr txBox="1">
            <a:spLocks noChangeArrowheads="1"/>
          </p:cNvSpPr>
          <p:nvPr/>
        </p:nvSpPr>
        <p:spPr bwMode="auto">
          <a:xfrm>
            <a:off x="4441051" y="277528"/>
            <a:ext cx="3312368" cy="969010"/>
          </a:xfrm>
          <a:prstGeom prst="rect">
            <a:avLst/>
          </a:prstGeom>
          <a:noFill/>
          <a:ln>
            <a:noFill/>
          </a:ln>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913765">
              <a:lnSpc>
                <a:spcPct val="120000"/>
              </a:lnSpc>
              <a:defRPr/>
            </a:pPr>
            <a:r>
              <a:rPr lang="zh-CN" altLang="en-US" sz="4800" b="1" kern="0" dirty="0">
                <a:solidFill>
                  <a:schemeClr val="bg1"/>
                </a:solidFill>
                <a:latin typeface="微软雅黑" panose="020B0503020204020204" charset="-122"/>
                <a:ea typeface="微软雅黑" panose="020B0503020204020204" charset="-122"/>
              </a:rPr>
              <a:t>目录</a:t>
            </a:r>
            <a:r>
              <a:rPr lang="zh-CN" altLang="en-US" sz="4000" b="1" kern="0" dirty="0">
                <a:solidFill>
                  <a:schemeClr val="bg1"/>
                </a:solidFill>
                <a:latin typeface="微软雅黑" panose="020B0503020204020204" charset="-122"/>
                <a:ea typeface="微软雅黑" panose="020B0503020204020204" charset="-122"/>
              </a:rPr>
              <a:t> </a:t>
            </a:r>
            <a:endParaRPr lang="en-US" altLang="zh-CN" sz="2800" kern="0" dirty="0">
              <a:solidFill>
                <a:srgbClr val="956E1F"/>
              </a:solidFill>
              <a:latin typeface="微软雅黑" panose="020B0503020204020204" charset="-122"/>
              <a:ea typeface="微软雅黑" panose="020B0503020204020204" charset="-122"/>
            </a:endParaRPr>
          </a:p>
        </p:txBody>
      </p:sp>
      <p:sp>
        <p:nvSpPr>
          <p:cNvPr id="69" name="Freeform 5"/>
          <p:cNvSpPr/>
          <p:nvPr/>
        </p:nvSpPr>
        <p:spPr bwMode="auto">
          <a:xfrm>
            <a:off x="2605886" y="2927102"/>
            <a:ext cx="118399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62313"/>
          </a:solidFill>
          <a:ln w="9525" cap="flat">
            <a:noFill/>
            <a:prstDash val="solid"/>
            <a:miter lim="800000"/>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solidFill>
                <a:srgbClr val="3CCCC7"/>
              </a:solidFill>
            </a:endParaRPr>
          </a:p>
        </p:txBody>
      </p:sp>
      <p:sp>
        <p:nvSpPr>
          <p:cNvPr id="71" name="Freeform 5"/>
          <p:cNvSpPr/>
          <p:nvPr/>
        </p:nvSpPr>
        <p:spPr bwMode="auto">
          <a:xfrm>
            <a:off x="4571561" y="2927102"/>
            <a:ext cx="118364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33017"/>
          </a:solidFill>
          <a:ln w="9525" cap="flat">
            <a:noFill/>
            <a:prstDash val="solid"/>
            <a:miter lim="800000"/>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solidFill>
                <a:srgbClr val="3CCCC7"/>
              </a:solidFill>
            </a:endParaRPr>
          </a:p>
        </p:txBody>
      </p:sp>
      <p:sp>
        <p:nvSpPr>
          <p:cNvPr id="72" name="Freeform 5"/>
          <p:cNvSpPr/>
          <p:nvPr/>
        </p:nvSpPr>
        <p:spPr bwMode="auto">
          <a:xfrm>
            <a:off x="6536886" y="2927102"/>
            <a:ext cx="118364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30405"/>
          </a:solidFill>
          <a:ln w="9525" cap="flat">
            <a:noFill/>
            <a:prstDash val="solid"/>
            <a:miter lim="800000"/>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p>
        </p:txBody>
      </p:sp>
      <p:sp>
        <p:nvSpPr>
          <p:cNvPr id="73" name="Freeform 5"/>
          <p:cNvSpPr/>
          <p:nvPr/>
        </p:nvSpPr>
        <p:spPr bwMode="auto">
          <a:xfrm>
            <a:off x="8503078" y="2915672"/>
            <a:ext cx="1183640" cy="10675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633017"/>
          </a:solidFill>
          <a:ln w="9525" cap="flat">
            <a:noFill/>
            <a:prstDash val="solid"/>
            <a:miter lim="800000"/>
          </a:ln>
          <a:effectLst>
            <a:innerShdw blurRad="63500" dist="50800" dir="13500000">
              <a:prstClr val="black">
                <a:alpha val="50000"/>
              </a:prstClr>
            </a:innerShdw>
          </a:effectLst>
        </p:spPr>
        <p:txBody>
          <a:bodyPr vert="horz" wrap="square" lIns="91440" tIns="45720" rIns="91440" bIns="45720" numCol="1" anchor="t" anchorCtr="0" compatLnSpc="1"/>
          <a:lstStyle/>
          <a:p>
            <a:endParaRPr lang="zh-CN" altLang="en-US">
              <a:solidFill>
                <a:srgbClr val="3CCCC7"/>
              </a:solidFill>
            </a:endParaRPr>
          </a:p>
        </p:txBody>
      </p:sp>
      <p:sp>
        <p:nvSpPr>
          <p:cNvPr id="75" name="KSO_Shape"/>
          <p:cNvSpPr/>
          <p:nvPr/>
        </p:nvSpPr>
        <p:spPr bwMode="auto">
          <a:xfrm>
            <a:off x="4879179" y="3239975"/>
            <a:ext cx="599607" cy="45730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6" name="KSO_Shape"/>
          <p:cNvSpPr/>
          <p:nvPr/>
        </p:nvSpPr>
        <p:spPr bwMode="auto">
          <a:xfrm>
            <a:off x="6805489" y="3183473"/>
            <a:ext cx="587524" cy="58165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2" name="KSO_Shape"/>
          <p:cNvSpPr/>
          <p:nvPr/>
        </p:nvSpPr>
        <p:spPr bwMode="auto">
          <a:xfrm>
            <a:off x="8834636" y="3190220"/>
            <a:ext cx="519253" cy="519253"/>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charset="-122"/>
              <a:ea typeface="微软雅黑" panose="020B0503020204020204" charset="-122"/>
            </a:endParaRPr>
          </a:p>
        </p:txBody>
      </p:sp>
      <p:sp>
        <p:nvSpPr>
          <p:cNvPr id="83" name="KSO_Shape"/>
          <p:cNvSpPr/>
          <p:nvPr/>
        </p:nvSpPr>
        <p:spPr bwMode="auto">
          <a:xfrm>
            <a:off x="2917716" y="3238787"/>
            <a:ext cx="585667" cy="444130"/>
          </a:xfrm>
          <a:custGeom>
            <a:avLst/>
            <a:gdLst>
              <a:gd name="T0" fmla="*/ 104753 w 3040062"/>
              <a:gd name="T1" fmla="*/ 1241540 h 2303463"/>
              <a:gd name="T2" fmla="*/ 251725 w 3040062"/>
              <a:gd name="T3" fmla="*/ 1260899 h 2303463"/>
              <a:gd name="T4" fmla="*/ 265692 w 3040062"/>
              <a:gd name="T5" fmla="*/ 1110467 h 2303463"/>
              <a:gd name="T6" fmla="*/ 844867 w 3040062"/>
              <a:gd name="T7" fmla="*/ 970596 h 2303463"/>
              <a:gd name="T8" fmla="*/ 870584 w 3040062"/>
              <a:gd name="T9" fmla="*/ 987377 h 2303463"/>
              <a:gd name="T10" fmla="*/ 872172 w 3040062"/>
              <a:gd name="T11" fmla="*/ 1402771 h 2303463"/>
              <a:gd name="T12" fmla="*/ 848359 w 3040062"/>
              <a:gd name="T13" fmla="*/ 1421768 h 2303463"/>
              <a:gd name="T14" fmla="*/ 615315 w 3040062"/>
              <a:gd name="T15" fmla="*/ 1415119 h 2303463"/>
              <a:gd name="T16" fmla="*/ 603250 w 3040062"/>
              <a:gd name="T17" fmla="*/ 1002891 h 2303463"/>
              <a:gd name="T18" fmla="*/ 617855 w 3040062"/>
              <a:gd name="T19" fmla="*/ 975662 h 2303463"/>
              <a:gd name="T20" fmla="*/ 1240437 w 3040062"/>
              <a:gd name="T21" fmla="*/ 749300 h 2303463"/>
              <a:gd name="T22" fmla="*/ 1265867 w 3040062"/>
              <a:gd name="T23" fmla="*/ 766421 h 2303463"/>
              <a:gd name="T24" fmla="*/ 1267138 w 3040062"/>
              <a:gd name="T25" fmla="*/ 1402743 h 2303463"/>
              <a:gd name="T26" fmla="*/ 1243616 w 3040062"/>
              <a:gd name="T27" fmla="*/ 1421766 h 2303463"/>
              <a:gd name="T28" fmla="*/ 1010298 w 3040062"/>
              <a:gd name="T29" fmla="*/ 1415108 h 2303463"/>
              <a:gd name="T30" fmla="*/ 998537 w 3040062"/>
              <a:gd name="T31" fmla="*/ 782273 h 2303463"/>
              <a:gd name="T32" fmla="*/ 1012841 w 3040062"/>
              <a:gd name="T33" fmla="*/ 755007 h 2303463"/>
              <a:gd name="T34" fmla="*/ 2175011 w 3040062"/>
              <a:gd name="T35" fmla="*/ 666432 h 2303463"/>
              <a:gd name="T36" fmla="*/ 2235666 w 3040062"/>
              <a:gd name="T37" fmla="*/ 692135 h 2303463"/>
              <a:gd name="T38" fmla="*/ 2277268 w 3040062"/>
              <a:gd name="T39" fmla="*/ 742271 h 2303463"/>
              <a:gd name="T40" fmla="*/ 2290605 w 3040062"/>
              <a:gd name="T41" fmla="*/ 1286150 h 2303463"/>
              <a:gd name="T42" fmla="*/ 2948603 w 3040062"/>
              <a:gd name="T43" fmla="*/ 1365796 h 2303463"/>
              <a:gd name="T44" fmla="*/ 3005765 w 3040062"/>
              <a:gd name="T45" fmla="*/ 1408316 h 2303463"/>
              <a:gd name="T46" fmla="*/ 3036887 w 3040062"/>
              <a:gd name="T47" fmla="*/ 1473366 h 2303463"/>
              <a:gd name="T48" fmla="*/ 3035616 w 3040062"/>
              <a:gd name="T49" fmla="*/ 2191451 h 2303463"/>
              <a:gd name="T50" fmla="*/ 3001319 w 3040062"/>
              <a:gd name="T51" fmla="*/ 2254597 h 2303463"/>
              <a:gd name="T52" fmla="*/ 2941934 w 3040062"/>
              <a:gd name="T53" fmla="*/ 2294578 h 2303463"/>
              <a:gd name="T54" fmla="*/ 2171200 w 3040062"/>
              <a:gd name="T55" fmla="*/ 2303146 h 2303463"/>
              <a:gd name="T56" fmla="*/ 2113403 w 3040062"/>
              <a:gd name="T57" fmla="*/ 2292040 h 2303463"/>
              <a:gd name="T58" fmla="*/ 1552263 w 3040062"/>
              <a:gd name="T59" fmla="*/ 1741815 h 2303463"/>
              <a:gd name="T60" fmla="*/ 1526223 w 3040062"/>
              <a:gd name="T61" fmla="*/ 1686919 h 2303463"/>
              <a:gd name="T62" fmla="*/ 1529081 w 3040062"/>
              <a:gd name="T63" fmla="*/ 1626946 h 2303463"/>
              <a:gd name="T64" fmla="*/ 1560520 w 3040062"/>
              <a:gd name="T65" fmla="*/ 1574272 h 2303463"/>
              <a:gd name="T66" fmla="*/ 1612919 w 3040062"/>
              <a:gd name="T67" fmla="*/ 1542858 h 2303463"/>
              <a:gd name="T68" fmla="*/ 1673891 w 3040062"/>
              <a:gd name="T69" fmla="*/ 1539685 h 2303463"/>
              <a:gd name="T70" fmla="*/ 1728513 w 3040062"/>
              <a:gd name="T71" fmla="*/ 1565705 h 2303463"/>
              <a:gd name="T72" fmla="*/ 2024167 w 3040062"/>
              <a:gd name="T73" fmla="*/ 760992 h 2303463"/>
              <a:gd name="T74" fmla="*/ 2057829 w 3040062"/>
              <a:gd name="T75" fmla="*/ 704828 h 2303463"/>
              <a:gd name="T76" fmla="*/ 2113721 w 3040062"/>
              <a:gd name="T77" fmla="*/ 670875 h 2303463"/>
              <a:gd name="T78" fmla="*/ 1640947 w 3040062"/>
              <a:gd name="T79" fmla="*/ 485773 h 2303463"/>
              <a:gd name="T80" fmla="*/ 1662436 w 3040062"/>
              <a:gd name="T81" fmla="*/ 507334 h 2303463"/>
              <a:gd name="T82" fmla="*/ 1658328 w 3040062"/>
              <a:gd name="T83" fmla="*/ 1408133 h 2303463"/>
              <a:gd name="T84" fmla="*/ 1631151 w 3040062"/>
              <a:gd name="T85" fmla="*/ 1422401 h 2303463"/>
              <a:gd name="T86" fmla="*/ 1401409 w 3040062"/>
              <a:gd name="T87" fmla="*/ 1410669 h 2303463"/>
              <a:gd name="T88" fmla="*/ 1394457 w 3040062"/>
              <a:gd name="T89" fmla="*/ 510505 h 2303463"/>
              <a:gd name="T90" fmla="*/ 1413734 w 3040062"/>
              <a:gd name="T91" fmla="*/ 486725 h 2303463"/>
              <a:gd name="T92" fmla="*/ 2856582 w 3040062"/>
              <a:gd name="T93" fmla="*/ 2539 h 2303463"/>
              <a:gd name="T94" fmla="*/ 2942924 w 3040062"/>
              <a:gd name="T95" fmla="*/ 45384 h 2303463"/>
              <a:gd name="T96" fmla="*/ 3001649 w 3040062"/>
              <a:gd name="T97" fmla="*/ 130121 h 2303463"/>
              <a:gd name="T98" fmla="*/ 3021012 w 3040062"/>
              <a:gd name="T99" fmla="*/ 1276768 h 2303463"/>
              <a:gd name="T100" fmla="*/ 2944193 w 3040062"/>
              <a:gd name="T101" fmla="*/ 1247252 h 2303463"/>
              <a:gd name="T102" fmla="*/ 374889 w 3040062"/>
              <a:gd name="T103" fmla="*/ 1959424 h 2303463"/>
              <a:gd name="T104" fmla="*/ 127291 w 3040062"/>
              <a:gd name="T105" fmla="*/ 2259336 h 2303463"/>
              <a:gd name="T106" fmla="*/ 50472 w 3040062"/>
              <a:gd name="T107" fmla="*/ 2198402 h 2303463"/>
              <a:gd name="T108" fmla="*/ 6349 w 3040062"/>
              <a:gd name="T109" fmla="*/ 2100970 h 2303463"/>
              <a:gd name="T110" fmla="*/ 3809 w 3040062"/>
              <a:gd name="T111" fmla="*/ 183438 h 2303463"/>
              <a:gd name="T112" fmla="*/ 44441 w 3040062"/>
              <a:gd name="T113" fmla="*/ 83468 h 2303463"/>
              <a:gd name="T114" fmla="*/ 118720 w 3040062"/>
              <a:gd name="T115" fmla="*/ 17773 h 2303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040062" h="2303463">
                <a:moveTo>
                  <a:pt x="124116" y="1098725"/>
                </a:moveTo>
                <a:lnTo>
                  <a:pt x="120307" y="1099042"/>
                </a:lnTo>
                <a:lnTo>
                  <a:pt x="116498" y="1099994"/>
                </a:lnTo>
                <a:lnTo>
                  <a:pt x="113324" y="1101898"/>
                </a:lnTo>
                <a:lnTo>
                  <a:pt x="110467" y="1104120"/>
                </a:lnTo>
                <a:lnTo>
                  <a:pt x="108245" y="1107294"/>
                </a:lnTo>
                <a:lnTo>
                  <a:pt x="106340" y="1110467"/>
                </a:lnTo>
                <a:lnTo>
                  <a:pt x="105071" y="1114276"/>
                </a:lnTo>
                <a:lnTo>
                  <a:pt x="104753" y="1118084"/>
                </a:lnTo>
                <a:lnTo>
                  <a:pt x="104753" y="1241540"/>
                </a:lnTo>
                <a:lnTo>
                  <a:pt x="105071" y="1245348"/>
                </a:lnTo>
                <a:lnTo>
                  <a:pt x="106340" y="1249157"/>
                </a:lnTo>
                <a:lnTo>
                  <a:pt x="108245" y="1252330"/>
                </a:lnTo>
                <a:lnTo>
                  <a:pt x="110467" y="1255187"/>
                </a:lnTo>
                <a:lnTo>
                  <a:pt x="113324" y="1257726"/>
                </a:lnTo>
                <a:lnTo>
                  <a:pt x="116498" y="1259312"/>
                </a:lnTo>
                <a:lnTo>
                  <a:pt x="120307" y="1260899"/>
                </a:lnTo>
                <a:lnTo>
                  <a:pt x="124116" y="1261217"/>
                </a:lnTo>
                <a:lnTo>
                  <a:pt x="247598" y="1261217"/>
                </a:lnTo>
                <a:lnTo>
                  <a:pt x="251725" y="1260899"/>
                </a:lnTo>
                <a:lnTo>
                  <a:pt x="255216" y="1259312"/>
                </a:lnTo>
                <a:lnTo>
                  <a:pt x="258708" y="1257726"/>
                </a:lnTo>
                <a:lnTo>
                  <a:pt x="261565" y="1255187"/>
                </a:lnTo>
                <a:lnTo>
                  <a:pt x="264105" y="1252330"/>
                </a:lnTo>
                <a:lnTo>
                  <a:pt x="265692" y="1249157"/>
                </a:lnTo>
                <a:lnTo>
                  <a:pt x="266644" y="1245348"/>
                </a:lnTo>
                <a:lnTo>
                  <a:pt x="266961" y="1241540"/>
                </a:lnTo>
                <a:lnTo>
                  <a:pt x="266961" y="1118084"/>
                </a:lnTo>
                <a:lnTo>
                  <a:pt x="266644" y="1114276"/>
                </a:lnTo>
                <a:lnTo>
                  <a:pt x="265692" y="1110467"/>
                </a:lnTo>
                <a:lnTo>
                  <a:pt x="264105" y="1107294"/>
                </a:lnTo>
                <a:lnTo>
                  <a:pt x="261565" y="1104120"/>
                </a:lnTo>
                <a:lnTo>
                  <a:pt x="258708" y="1101898"/>
                </a:lnTo>
                <a:lnTo>
                  <a:pt x="255216" y="1099994"/>
                </a:lnTo>
                <a:lnTo>
                  <a:pt x="251725" y="1099042"/>
                </a:lnTo>
                <a:lnTo>
                  <a:pt x="247598" y="1098725"/>
                </a:lnTo>
                <a:lnTo>
                  <a:pt x="124116" y="1098725"/>
                </a:lnTo>
                <a:close/>
                <a:moveTo>
                  <a:pt x="636270" y="969963"/>
                </a:moveTo>
                <a:lnTo>
                  <a:pt x="841692" y="969963"/>
                </a:lnTo>
                <a:lnTo>
                  <a:pt x="844867" y="970596"/>
                </a:lnTo>
                <a:lnTo>
                  <a:pt x="848359" y="970913"/>
                </a:lnTo>
                <a:lnTo>
                  <a:pt x="851534" y="971546"/>
                </a:lnTo>
                <a:lnTo>
                  <a:pt x="854709" y="972813"/>
                </a:lnTo>
                <a:lnTo>
                  <a:pt x="857567" y="974396"/>
                </a:lnTo>
                <a:lnTo>
                  <a:pt x="860107" y="975662"/>
                </a:lnTo>
                <a:lnTo>
                  <a:pt x="862647" y="977878"/>
                </a:lnTo>
                <a:lnTo>
                  <a:pt x="865187" y="979778"/>
                </a:lnTo>
                <a:lnTo>
                  <a:pt x="867092" y="982311"/>
                </a:lnTo>
                <a:lnTo>
                  <a:pt x="868997" y="984844"/>
                </a:lnTo>
                <a:lnTo>
                  <a:pt x="870584" y="987377"/>
                </a:lnTo>
                <a:lnTo>
                  <a:pt x="872172" y="990226"/>
                </a:lnTo>
                <a:lnTo>
                  <a:pt x="873124" y="993076"/>
                </a:lnTo>
                <a:lnTo>
                  <a:pt x="873760" y="996242"/>
                </a:lnTo>
                <a:lnTo>
                  <a:pt x="874712" y="999725"/>
                </a:lnTo>
                <a:lnTo>
                  <a:pt x="874712" y="1002891"/>
                </a:lnTo>
                <a:lnTo>
                  <a:pt x="874712" y="1389790"/>
                </a:lnTo>
                <a:lnTo>
                  <a:pt x="874712" y="1393273"/>
                </a:lnTo>
                <a:lnTo>
                  <a:pt x="873760" y="1396439"/>
                </a:lnTo>
                <a:lnTo>
                  <a:pt x="873124" y="1399605"/>
                </a:lnTo>
                <a:lnTo>
                  <a:pt x="872172" y="1402771"/>
                </a:lnTo>
                <a:lnTo>
                  <a:pt x="870584" y="1405304"/>
                </a:lnTo>
                <a:lnTo>
                  <a:pt x="868997" y="1408154"/>
                </a:lnTo>
                <a:lnTo>
                  <a:pt x="867092" y="1410686"/>
                </a:lnTo>
                <a:lnTo>
                  <a:pt x="865187" y="1413219"/>
                </a:lnTo>
                <a:lnTo>
                  <a:pt x="862647" y="1415119"/>
                </a:lnTo>
                <a:lnTo>
                  <a:pt x="860107" y="1417019"/>
                </a:lnTo>
                <a:lnTo>
                  <a:pt x="857567" y="1418602"/>
                </a:lnTo>
                <a:lnTo>
                  <a:pt x="854709" y="1420185"/>
                </a:lnTo>
                <a:lnTo>
                  <a:pt x="851534" y="1421135"/>
                </a:lnTo>
                <a:lnTo>
                  <a:pt x="848359" y="1421768"/>
                </a:lnTo>
                <a:lnTo>
                  <a:pt x="844867" y="1422401"/>
                </a:lnTo>
                <a:lnTo>
                  <a:pt x="841692" y="1422401"/>
                </a:lnTo>
                <a:lnTo>
                  <a:pt x="636270" y="1422401"/>
                </a:lnTo>
                <a:lnTo>
                  <a:pt x="632777" y="1422401"/>
                </a:lnTo>
                <a:lnTo>
                  <a:pt x="629920" y="1421768"/>
                </a:lnTo>
                <a:lnTo>
                  <a:pt x="626745" y="1421135"/>
                </a:lnTo>
                <a:lnTo>
                  <a:pt x="623570" y="1420185"/>
                </a:lnTo>
                <a:lnTo>
                  <a:pt x="620713" y="1418602"/>
                </a:lnTo>
                <a:lnTo>
                  <a:pt x="617855" y="1417019"/>
                </a:lnTo>
                <a:lnTo>
                  <a:pt x="615315" y="1415119"/>
                </a:lnTo>
                <a:lnTo>
                  <a:pt x="613093" y="1413219"/>
                </a:lnTo>
                <a:lnTo>
                  <a:pt x="610870" y="1410686"/>
                </a:lnTo>
                <a:lnTo>
                  <a:pt x="608965" y="1408154"/>
                </a:lnTo>
                <a:lnTo>
                  <a:pt x="607378" y="1405304"/>
                </a:lnTo>
                <a:lnTo>
                  <a:pt x="606108" y="1402771"/>
                </a:lnTo>
                <a:lnTo>
                  <a:pt x="605155" y="1399605"/>
                </a:lnTo>
                <a:lnTo>
                  <a:pt x="603885" y="1396439"/>
                </a:lnTo>
                <a:lnTo>
                  <a:pt x="603568" y="1393273"/>
                </a:lnTo>
                <a:lnTo>
                  <a:pt x="603250" y="1389790"/>
                </a:lnTo>
                <a:lnTo>
                  <a:pt x="603250" y="1002891"/>
                </a:lnTo>
                <a:lnTo>
                  <a:pt x="603568" y="999725"/>
                </a:lnTo>
                <a:lnTo>
                  <a:pt x="603885" y="996242"/>
                </a:lnTo>
                <a:lnTo>
                  <a:pt x="605155" y="993076"/>
                </a:lnTo>
                <a:lnTo>
                  <a:pt x="606108" y="990226"/>
                </a:lnTo>
                <a:lnTo>
                  <a:pt x="607378" y="987377"/>
                </a:lnTo>
                <a:lnTo>
                  <a:pt x="608965" y="984844"/>
                </a:lnTo>
                <a:lnTo>
                  <a:pt x="610870" y="982311"/>
                </a:lnTo>
                <a:lnTo>
                  <a:pt x="613093" y="979778"/>
                </a:lnTo>
                <a:lnTo>
                  <a:pt x="615315" y="977878"/>
                </a:lnTo>
                <a:lnTo>
                  <a:pt x="617855" y="975662"/>
                </a:lnTo>
                <a:lnTo>
                  <a:pt x="620713" y="974396"/>
                </a:lnTo>
                <a:lnTo>
                  <a:pt x="623570" y="972813"/>
                </a:lnTo>
                <a:lnTo>
                  <a:pt x="626745" y="971546"/>
                </a:lnTo>
                <a:lnTo>
                  <a:pt x="629920" y="970913"/>
                </a:lnTo>
                <a:lnTo>
                  <a:pt x="632777" y="970596"/>
                </a:lnTo>
                <a:lnTo>
                  <a:pt x="636270" y="969963"/>
                </a:lnTo>
                <a:close/>
                <a:moveTo>
                  <a:pt x="1027781" y="749300"/>
                </a:moveTo>
                <a:lnTo>
                  <a:pt x="1031278" y="749300"/>
                </a:lnTo>
                <a:lnTo>
                  <a:pt x="1236940" y="749300"/>
                </a:lnTo>
                <a:lnTo>
                  <a:pt x="1240437" y="749300"/>
                </a:lnTo>
                <a:lnTo>
                  <a:pt x="1243616" y="750251"/>
                </a:lnTo>
                <a:lnTo>
                  <a:pt x="1246476" y="750885"/>
                </a:lnTo>
                <a:lnTo>
                  <a:pt x="1249655" y="751837"/>
                </a:lnTo>
                <a:lnTo>
                  <a:pt x="1252516" y="753105"/>
                </a:lnTo>
                <a:lnTo>
                  <a:pt x="1255377" y="755007"/>
                </a:lnTo>
                <a:lnTo>
                  <a:pt x="1257920" y="756592"/>
                </a:lnTo>
                <a:lnTo>
                  <a:pt x="1260145" y="758812"/>
                </a:lnTo>
                <a:lnTo>
                  <a:pt x="1262370" y="761348"/>
                </a:lnTo>
                <a:lnTo>
                  <a:pt x="1264595" y="763567"/>
                </a:lnTo>
                <a:lnTo>
                  <a:pt x="1265867" y="766421"/>
                </a:lnTo>
                <a:lnTo>
                  <a:pt x="1267138" y="769274"/>
                </a:lnTo>
                <a:lnTo>
                  <a:pt x="1268410" y="772445"/>
                </a:lnTo>
                <a:lnTo>
                  <a:pt x="1269363" y="775615"/>
                </a:lnTo>
                <a:lnTo>
                  <a:pt x="1269681" y="778786"/>
                </a:lnTo>
                <a:lnTo>
                  <a:pt x="1269999" y="782273"/>
                </a:lnTo>
                <a:lnTo>
                  <a:pt x="1269999" y="1389744"/>
                </a:lnTo>
                <a:lnTo>
                  <a:pt x="1269681" y="1393231"/>
                </a:lnTo>
                <a:lnTo>
                  <a:pt x="1269363" y="1396402"/>
                </a:lnTo>
                <a:lnTo>
                  <a:pt x="1268410" y="1399572"/>
                </a:lnTo>
                <a:lnTo>
                  <a:pt x="1267138" y="1402743"/>
                </a:lnTo>
                <a:lnTo>
                  <a:pt x="1265867" y="1405279"/>
                </a:lnTo>
                <a:lnTo>
                  <a:pt x="1264595" y="1408133"/>
                </a:lnTo>
                <a:lnTo>
                  <a:pt x="1262370" y="1410669"/>
                </a:lnTo>
                <a:lnTo>
                  <a:pt x="1260145" y="1413206"/>
                </a:lnTo>
                <a:lnTo>
                  <a:pt x="1257920" y="1415108"/>
                </a:lnTo>
                <a:lnTo>
                  <a:pt x="1255377" y="1417010"/>
                </a:lnTo>
                <a:lnTo>
                  <a:pt x="1252516" y="1418595"/>
                </a:lnTo>
                <a:lnTo>
                  <a:pt x="1249655" y="1420181"/>
                </a:lnTo>
                <a:lnTo>
                  <a:pt x="1246476" y="1421132"/>
                </a:lnTo>
                <a:lnTo>
                  <a:pt x="1243616" y="1421766"/>
                </a:lnTo>
                <a:lnTo>
                  <a:pt x="1240437" y="1422400"/>
                </a:lnTo>
                <a:lnTo>
                  <a:pt x="1236940" y="1422400"/>
                </a:lnTo>
                <a:lnTo>
                  <a:pt x="1031278" y="1422400"/>
                </a:lnTo>
                <a:lnTo>
                  <a:pt x="1027781" y="1422400"/>
                </a:lnTo>
                <a:lnTo>
                  <a:pt x="1024602" y="1421766"/>
                </a:lnTo>
                <a:lnTo>
                  <a:pt x="1021424" y="1421132"/>
                </a:lnTo>
                <a:lnTo>
                  <a:pt x="1018245" y="1420181"/>
                </a:lnTo>
                <a:lnTo>
                  <a:pt x="1015384" y="1418595"/>
                </a:lnTo>
                <a:lnTo>
                  <a:pt x="1012841" y="1417010"/>
                </a:lnTo>
                <a:lnTo>
                  <a:pt x="1010298" y="1415108"/>
                </a:lnTo>
                <a:lnTo>
                  <a:pt x="1007755" y="1413206"/>
                </a:lnTo>
                <a:lnTo>
                  <a:pt x="1005848" y="1410669"/>
                </a:lnTo>
                <a:lnTo>
                  <a:pt x="1003941" y="1408133"/>
                </a:lnTo>
                <a:lnTo>
                  <a:pt x="1002351" y="1405279"/>
                </a:lnTo>
                <a:lnTo>
                  <a:pt x="1000762" y="1402743"/>
                </a:lnTo>
                <a:lnTo>
                  <a:pt x="999808" y="1399572"/>
                </a:lnTo>
                <a:lnTo>
                  <a:pt x="999173" y="1396402"/>
                </a:lnTo>
                <a:lnTo>
                  <a:pt x="998537" y="1393231"/>
                </a:lnTo>
                <a:lnTo>
                  <a:pt x="998537" y="1389744"/>
                </a:lnTo>
                <a:lnTo>
                  <a:pt x="998537" y="782273"/>
                </a:lnTo>
                <a:lnTo>
                  <a:pt x="998537" y="778786"/>
                </a:lnTo>
                <a:lnTo>
                  <a:pt x="999173" y="775615"/>
                </a:lnTo>
                <a:lnTo>
                  <a:pt x="999808" y="772445"/>
                </a:lnTo>
                <a:lnTo>
                  <a:pt x="1000762" y="769274"/>
                </a:lnTo>
                <a:lnTo>
                  <a:pt x="1002351" y="766421"/>
                </a:lnTo>
                <a:lnTo>
                  <a:pt x="1003941" y="763567"/>
                </a:lnTo>
                <a:lnTo>
                  <a:pt x="1005848" y="761348"/>
                </a:lnTo>
                <a:lnTo>
                  <a:pt x="1007755" y="758812"/>
                </a:lnTo>
                <a:lnTo>
                  <a:pt x="1010298" y="756592"/>
                </a:lnTo>
                <a:lnTo>
                  <a:pt x="1012841" y="755007"/>
                </a:lnTo>
                <a:lnTo>
                  <a:pt x="1015384" y="753105"/>
                </a:lnTo>
                <a:lnTo>
                  <a:pt x="1018245" y="751837"/>
                </a:lnTo>
                <a:lnTo>
                  <a:pt x="1021424" y="750885"/>
                </a:lnTo>
                <a:lnTo>
                  <a:pt x="1024602" y="750251"/>
                </a:lnTo>
                <a:lnTo>
                  <a:pt x="1027781" y="749300"/>
                </a:lnTo>
                <a:close/>
                <a:moveTo>
                  <a:pt x="2147065" y="665163"/>
                </a:moveTo>
                <a:lnTo>
                  <a:pt x="2154052" y="665163"/>
                </a:lnTo>
                <a:lnTo>
                  <a:pt x="2161038" y="665163"/>
                </a:lnTo>
                <a:lnTo>
                  <a:pt x="2168025" y="665798"/>
                </a:lnTo>
                <a:lnTo>
                  <a:pt x="2175011" y="666432"/>
                </a:lnTo>
                <a:lnTo>
                  <a:pt x="2181680" y="667702"/>
                </a:lnTo>
                <a:lnTo>
                  <a:pt x="2188349" y="669288"/>
                </a:lnTo>
                <a:lnTo>
                  <a:pt x="2194700" y="670875"/>
                </a:lnTo>
                <a:lnTo>
                  <a:pt x="2201369" y="673413"/>
                </a:lnTo>
                <a:lnTo>
                  <a:pt x="2207085" y="675952"/>
                </a:lnTo>
                <a:lnTo>
                  <a:pt x="2213437" y="678173"/>
                </a:lnTo>
                <a:lnTo>
                  <a:pt x="2219471" y="681346"/>
                </a:lnTo>
                <a:lnTo>
                  <a:pt x="2224869" y="684519"/>
                </a:lnTo>
                <a:lnTo>
                  <a:pt x="2230585" y="688327"/>
                </a:lnTo>
                <a:lnTo>
                  <a:pt x="2235666" y="692135"/>
                </a:lnTo>
                <a:lnTo>
                  <a:pt x="2241065" y="695943"/>
                </a:lnTo>
                <a:lnTo>
                  <a:pt x="2245829" y="700702"/>
                </a:lnTo>
                <a:lnTo>
                  <a:pt x="2250910" y="704828"/>
                </a:lnTo>
                <a:lnTo>
                  <a:pt x="2255356" y="709587"/>
                </a:lnTo>
                <a:lnTo>
                  <a:pt x="2259484" y="714347"/>
                </a:lnTo>
                <a:lnTo>
                  <a:pt x="2263612" y="719741"/>
                </a:lnTo>
                <a:lnTo>
                  <a:pt x="2267423" y="724819"/>
                </a:lnTo>
                <a:lnTo>
                  <a:pt x="2270916" y="730530"/>
                </a:lnTo>
                <a:lnTo>
                  <a:pt x="2274092" y="736559"/>
                </a:lnTo>
                <a:lnTo>
                  <a:pt x="2277268" y="742271"/>
                </a:lnTo>
                <a:lnTo>
                  <a:pt x="2280126" y="748300"/>
                </a:lnTo>
                <a:lnTo>
                  <a:pt x="2282666" y="754646"/>
                </a:lnTo>
                <a:lnTo>
                  <a:pt x="2284572" y="760992"/>
                </a:lnTo>
                <a:lnTo>
                  <a:pt x="2286477" y="767021"/>
                </a:lnTo>
                <a:lnTo>
                  <a:pt x="2287747" y="773685"/>
                </a:lnTo>
                <a:lnTo>
                  <a:pt x="2289018" y="780349"/>
                </a:lnTo>
                <a:lnTo>
                  <a:pt x="2289970" y="787330"/>
                </a:lnTo>
                <a:lnTo>
                  <a:pt x="2290605" y="794311"/>
                </a:lnTo>
                <a:lnTo>
                  <a:pt x="2290605" y="801292"/>
                </a:lnTo>
                <a:lnTo>
                  <a:pt x="2290605" y="1286150"/>
                </a:lnTo>
                <a:lnTo>
                  <a:pt x="2884137" y="1353738"/>
                </a:lnTo>
                <a:lnTo>
                  <a:pt x="2890488" y="1354055"/>
                </a:lnTo>
                <a:lnTo>
                  <a:pt x="2898110" y="1354372"/>
                </a:lnTo>
                <a:lnTo>
                  <a:pt x="2905732" y="1355007"/>
                </a:lnTo>
                <a:lnTo>
                  <a:pt x="2913353" y="1355642"/>
                </a:lnTo>
                <a:lnTo>
                  <a:pt x="2920657" y="1357228"/>
                </a:lnTo>
                <a:lnTo>
                  <a:pt x="2927644" y="1358815"/>
                </a:lnTo>
                <a:lnTo>
                  <a:pt x="2934948" y="1361036"/>
                </a:lnTo>
                <a:lnTo>
                  <a:pt x="2941934" y="1362940"/>
                </a:lnTo>
                <a:lnTo>
                  <a:pt x="2948603" y="1365796"/>
                </a:lnTo>
                <a:lnTo>
                  <a:pt x="2955272" y="1368969"/>
                </a:lnTo>
                <a:lnTo>
                  <a:pt x="2961941" y="1372142"/>
                </a:lnTo>
                <a:lnTo>
                  <a:pt x="2968292" y="1375633"/>
                </a:lnTo>
                <a:lnTo>
                  <a:pt x="2974008" y="1379758"/>
                </a:lnTo>
                <a:lnTo>
                  <a:pt x="2980042" y="1383883"/>
                </a:lnTo>
                <a:lnTo>
                  <a:pt x="2985758" y="1388008"/>
                </a:lnTo>
                <a:lnTo>
                  <a:pt x="2990839" y="1393085"/>
                </a:lnTo>
                <a:lnTo>
                  <a:pt x="2996238" y="1397845"/>
                </a:lnTo>
                <a:lnTo>
                  <a:pt x="3001319" y="1403239"/>
                </a:lnTo>
                <a:lnTo>
                  <a:pt x="3005765" y="1408316"/>
                </a:lnTo>
                <a:lnTo>
                  <a:pt x="3010529" y="1414345"/>
                </a:lnTo>
                <a:lnTo>
                  <a:pt x="3014657" y="1419739"/>
                </a:lnTo>
                <a:lnTo>
                  <a:pt x="3018468" y="1426086"/>
                </a:lnTo>
                <a:lnTo>
                  <a:pt x="3021961" y="1432432"/>
                </a:lnTo>
                <a:lnTo>
                  <a:pt x="3025454" y="1438778"/>
                </a:lnTo>
                <a:lnTo>
                  <a:pt x="3028312" y="1445125"/>
                </a:lnTo>
                <a:lnTo>
                  <a:pt x="3030853" y="1452106"/>
                </a:lnTo>
                <a:lnTo>
                  <a:pt x="3033393" y="1459087"/>
                </a:lnTo>
                <a:lnTo>
                  <a:pt x="3035616" y="1466067"/>
                </a:lnTo>
                <a:lnTo>
                  <a:pt x="3036887" y="1473366"/>
                </a:lnTo>
                <a:lnTo>
                  <a:pt x="3038474" y="1480664"/>
                </a:lnTo>
                <a:lnTo>
                  <a:pt x="3039427" y="1488280"/>
                </a:lnTo>
                <a:lnTo>
                  <a:pt x="3040062" y="1495895"/>
                </a:lnTo>
                <a:lnTo>
                  <a:pt x="3040062" y="1503511"/>
                </a:lnTo>
                <a:lnTo>
                  <a:pt x="3040062" y="2154008"/>
                </a:lnTo>
                <a:lnTo>
                  <a:pt x="3040062" y="2161623"/>
                </a:lnTo>
                <a:lnTo>
                  <a:pt x="3039427" y="2169556"/>
                </a:lnTo>
                <a:lnTo>
                  <a:pt x="3038474" y="2177172"/>
                </a:lnTo>
                <a:lnTo>
                  <a:pt x="3036887" y="2184470"/>
                </a:lnTo>
                <a:lnTo>
                  <a:pt x="3035616" y="2191451"/>
                </a:lnTo>
                <a:lnTo>
                  <a:pt x="3033393" y="2198749"/>
                </a:lnTo>
                <a:lnTo>
                  <a:pt x="3030853" y="2205730"/>
                </a:lnTo>
                <a:lnTo>
                  <a:pt x="3028312" y="2212394"/>
                </a:lnTo>
                <a:lnTo>
                  <a:pt x="3025454" y="2219057"/>
                </a:lnTo>
                <a:lnTo>
                  <a:pt x="3021961" y="2225404"/>
                </a:lnTo>
                <a:lnTo>
                  <a:pt x="3018468" y="2231433"/>
                </a:lnTo>
                <a:lnTo>
                  <a:pt x="3014657" y="2237779"/>
                </a:lnTo>
                <a:lnTo>
                  <a:pt x="3010529" y="2243808"/>
                </a:lnTo>
                <a:lnTo>
                  <a:pt x="3005765" y="2249202"/>
                </a:lnTo>
                <a:lnTo>
                  <a:pt x="3001319" y="2254597"/>
                </a:lnTo>
                <a:lnTo>
                  <a:pt x="2996238" y="2259674"/>
                </a:lnTo>
                <a:lnTo>
                  <a:pt x="2990839" y="2264433"/>
                </a:lnTo>
                <a:lnTo>
                  <a:pt x="2985758" y="2269510"/>
                </a:lnTo>
                <a:lnTo>
                  <a:pt x="2980042" y="2273953"/>
                </a:lnTo>
                <a:lnTo>
                  <a:pt x="2974008" y="2278078"/>
                </a:lnTo>
                <a:lnTo>
                  <a:pt x="2968292" y="2281886"/>
                </a:lnTo>
                <a:lnTo>
                  <a:pt x="2961941" y="2285376"/>
                </a:lnTo>
                <a:lnTo>
                  <a:pt x="2955272" y="2288867"/>
                </a:lnTo>
                <a:lnTo>
                  <a:pt x="2948603" y="2291723"/>
                </a:lnTo>
                <a:lnTo>
                  <a:pt x="2941934" y="2294578"/>
                </a:lnTo>
                <a:lnTo>
                  <a:pt x="2934948" y="2297117"/>
                </a:lnTo>
                <a:lnTo>
                  <a:pt x="2927644" y="2298703"/>
                </a:lnTo>
                <a:lnTo>
                  <a:pt x="2920657" y="2300607"/>
                </a:lnTo>
                <a:lnTo>
                  <a:pt x="2913353" y="2301877"/>
                </a:lnTo>
                <a:lnTo>
                  <a:pt x="2905732" y="2302829"/>
                </a:lnTo>
                <a:lnTo>
                  <a:pt x="2898110" y="2303146"/>
                </a:lnTo>
                <a:lnTo>
                  <a:pt x="2890488" y="2303463"/>
                </a:lnTo>
                <a:lnTo>
                  <a:pt x="2177552" y="2303463"/>
                </a:lnTo>
                <a:lnTo>
                  <a:pt x="2173423" y="2303146"/>
                </a:lnTo>
                <a:lnTo>
                  <a:pt x="2171200" y="2303146"/>
                </a:lnTo>
                <a:lnTo>
                  <a:pt x="2169613" y="2303146"/>
                </a:lnTo>
                <a:lnTo>
                  <a:pt x="2162944" y="2303146"/>
                </a:lnTo>
                <a:lnTo>
                  <a:pt x="2156275" y="2303146"/>
                </a:lnTo>
                <a:lnTo>
                  <a:pt x="2149924" y="2302511"/>
                </a:lnTo>
                <a:lnTo>
                  <a:pt x="2143572" y="2301559"/>
                </a:lnTo>
                <a:lnTo>
                  <a:pt x="2137538" y="2300607"/>
                </a:lnTo>
                <a:lnTo>
                  <a:pt x="2131187" y="2298703"/>
                </a:lnTo>
                <a:lnTo>
                  <a:pt x="2125153" y="2297117"/>
                </a:lnTo>
                <a:lnTo>
                  <a:pt x="2119437" y="2294896"/>
                </a:lnTo>
                <a:lnTo>
                  <a:pt x="2113403" y="2292040"/>
                </a:lnTo>
                <a:lnTo>
                  <a:pt x="2107370" y="2289501"/>
                </a:lnTo>
                <a:lnTo>
                  <a:pt x="2101971" y="2286645"/>
                </a:lnTo>
                <a:lnTo>
                  <a:pt x="2096572" y="2283155"/>
                </a:lnTo>
                <a:lnTo>
                  <a:pt x="2091491" y="2279665"/>
                </a:lnTo>
                <a:lnTo>
                  <a:pt x="2086093" y="2275222"/>
                </a:lnTo>
                <a:lnTo>
                  <a:pt x="2081329" y="2271097"/>
                </a:lnTo>
                <a:lnTo>
                  <a:pt x="2076883" y="2266972"/>
                </a:lnTo>
                <a:lnTo>
                  <a:pt x="1560520" y="1751334"/>
                </a:lnTo>
                <a:lnTo>
                  <a:pt x="1556074" y="1746574"/>
                </a:lnTo>
                <a:lnTo>
                  <a:pt x="1552263" y="1741815"/>
                </a:lnTo>
                <a:lnTo>
                  <a:pt x="1548135" y="1737055"/>
                </a:lnTo>
                <a:lnTo>
                  <a:pt x="1544642" y="1731661"/>
                </a:lnTo>
                <a:lnTo>
                  <a:pt x="1541466" y="1726583"/>
                </a:lnTo>
                <a:lnTo>
                  <a:pt x="1538291" y="1720872"/>
                </a:lnTo>
                <a:lnTo>
                  <a:pt x="1535432" y="1715477"/>
                </a:lnTo>
                <a:lnTo>
                  <a:pt x="1532892" y="1709766"/>
                </a:lnTo>
                <a:lnTo>
                  <a:pt x="1530987" y="1704054"/>
                </a:lnTo>
                <a:lnTo>
                  <a:pt x="1529081" y="1698342"/>
                </a:lnTo>
                <a:lnTo>
                  <a:pt x="1527493" y="1692631"/>
                </a:lnTo>
                <a:lnTo>
                  <a:pt x="1526223" y="1686919"/>
                </a:lnTo>
                <a:lnTo>
                  <a:pt x="1525270" y="1680890"/>
                </a:lnTo>
                <a:lnTo>
                  <a:pt x="1524635" y="1674544"/>
                </a:lnTo>
                <a:lnTo>
                  <a:pt x="1524000" y="1668515"/>
                </a:lnTo>
                <a:lnTo>
                  <a:pt x="1524000" y="1662803"/>
                </a:lnTo>
                <a:lnTo>
                  <a:pt x="1524000" y="1656774"/>
                </a:lnTo>
                <a:lnTo>
                  <a:pt x="1524635" y="1650428"/>
                </a:lnTo>
                <a:lnTo>
                  <a:pt x="1525270" y="1644716"/>
                </a:lnTo>
                <a:lnTo>
                  <a:pt x="1526223" y="1638687"/>
                </a:lnTo>
                <a:lnTo>
                  <a:pt x="1527493" y="1632658"/>
                </a:lnTo>
                <a:lnTo>
                  <a:pt x="1529081" y="1626946"/>
                </a:lnTo>
                <a:lnTo>
                  <a:pt x="1530987" y="1621235"/>
                </a:lnTo>
                <a:lnTo>
                  <a:pt x="1532892" y="1615523"/>
                </a:lnTo>
                <a:lnTo>
                  <a:pt x="1535432" y="1609811"/>
                </a:lnTo>
                <a:lnTo>
                  <a:pt x="1538291" y="1604417"/>
                </a:lnTo>
                <a:lnTo>
                  <a:pt x="1541466" y="1599023"/>
                </a:lnTo>
                <a:lnTo>
                  <a:pt x="1544642" y="1593628"/>
                </a:lnTo>
                <a:lnTo>
                  <a:pt x="1548135" y="1588551"/>
                </a:lnTo>
                <a:lnTo>
                  <a:pt x="1552263" y="1583474"/>
                </a:lnTo>
                <a:lnTo>
                  <a:pt x="1556074" y="1578714"/>
                </a:lnTo>
                <a:lnTo>
                  <a:pt x="1560520" y="1574272"/>
                </a:lnTo>
                <a:lnTo>
                  <a:pt x="1564966" y="1569830"/>
                </a:lnTo>
                <a:lnTo>
                  <a:pt x="1570047" y="1565705"/>
                </a:lnTo>
                <a:lnTo>
                  <a:pt x="1574811" y="1561897"/>
                </a:lnTo>
                <a:lnTo>
                  <a:pt x="1579574" y="1558406"/>
                </a:lnTo>
                <a:lnTo>
                  <a:pt x="1584973" y="1554916"/>
                </a:lnTo>
                <a:lnTo>
                  <a:pt x="1590054" y="1552060"/>
                </a:lnTo>
                <a:lnTo>
                  <a:pt x="1595770" y="1549521"/>
                </a:lnTo>
                <a:lnTo>
                  <a:pt x="1601486" y="1546666"/>
                </a:lnTo>
                <a:lnTo>
                  <a:pt x="1606885" y="1544444"/>
                </a:lnTo>
                <a:lnTo>
                  <a:pt x="1612919" y="1542858"/>
                </a:lnTo>
                <a:lnTo>
                  <a:pt x="1618635" y="1540954"/>
                </a:lnTo>
                <a:lnTo>
                  <a:pt x="1624669" y="1539685"/>
                </a:lnTo>
                <a:lnTo>
                  <a:pt x="1630702" y="1538733"/>
                </a:lnTo>
                <a:lnTo>
                  <a:pt x="1637054" y="1538098"/>
                </a:lnTo>
                <a:lnTo>
                  <a:pt x="1642770" y="1537463"/>
                </a:lnTo>
                <a:lnTo>
                  <a:pt x="1649121" y="1537146"/>
                </a:lnTo>
                <a:lnTo>
                  <a:pt x="1655473" y="1537463"/>
                </a:lnTo>
                <a:lnTo>
                  <a:pt x="1661824" y="1538098"/>
                </a:lnTo>
                <a:lnTo>
                  <a:pt x="1667858" y="1538733"/>
                </a:lnTo>
                <a:lnTo>
                  <a:pt x="1673891" y="1539685"/>
                </a:lnTo>
                <a:lnTo>
                  <a:pt x="1679925" y="1540954"/>
                </a:lnTo>
                <a:lnTo>
                  <a:pt x="1685641" y="1542858"/>
                </a:lnTo>
                <a:lnTo>
                  <a:pt x="1691675" y="1544444"/>
                </a:lnTo>
                <a:lnTo>
                  <a:pt x="1697391" y="1546666"/>
                </a:lnTo>
                <a:lnTo>
                  <a:pt x="1702790" y="1549521"/>
                </a:lnTo>
                <a:lnTo>
                  <a:pt x="1708506" y="1552060"/>
                </a:lnTo>
                <a:lnTo>
                  <a:pt x="1713587" y="1554916"/>
                </a:lnTo>
                <a:lnTo>
                  <a:pt x="1718986" y="1558406"/>
                </a:lnTo>
                <a:lnTo>
                  <a:pt x="1723749" y="1561897"/>
                </a:lnTo>
                <a:lnTo>
                  <a:pt x="1728513" y="1565705"/>
                </a:lnTo>
                <a:lnTo>
                  <a:pt x="1733594" y="1569830"/>
                </a:lnTo>
                <a:lnTo>
                  <a:pt x="1738040" y="1574272"/>
                </a:lnTo>
                <a:lnTo>
                  <a:pt x="2017816" y="1853827"/>
                </a:lnTo>
                <a:lnTo>
                  <a:pt x="2017816" y="801292"/>
                </a:lnTo>
                <a:lnTo>
                  <a:pt x="2018133" y="794311"/>
                </a:lnTo>
                <a:lnTo>
                  <a:pt x="2018451" y="787330"/>
                </a:lnTo>
                <a:lnTo>
                  <a:pt x="2019404" y="780349"/>
                </a:lnTo>
                <a:lnTo>
                  <a:pt x="2020674" y="773685"/>
                </a:lnTo>
                <a:lnTo>
                  <a:pt x="2021944" y="767021"/>
                </a:lnTo>
                <a:lnTo>
                  <a:pt x="2024167" y="760992"/>
                </a:lnTo>
                <a:lnTo>
                  <a:pt x="2026073" y="754646"/>
                </a:lnTo>
                <a:lnTo>
                  <a:pt x="2028613" y="748300"/>
                </a:lnTo>
                <a:lnTo>
                  <a:pt x="2031471" y="742271"/>
                </a:lnTo>
                <a:lnTo>
                  <a:pt x="2034329" y="736559"/>
                </a:lnTo>
                <a:lnTo>
                  <a:pt x="2037823" y="730530"/>
                </a:lnTo>
                <a:lnTo>
                  <a:pt x="2040998" y="724819"/>
                </a:lnTo>
                <a:lnTo>
                  <a:pt x="2045127" y="719741"/>
                </a:lnTo>
                <a:lnTo>
                  <a:pt x="2048937" y="714347"/>
                </a:lnTo>
                <a:lnTo>
                  <a:pt x="2053383" y="709587"/>
                </a:lnTo>
                <a:lnTo>
                  <a:pt x="2057829" y="704828"/>
                </a:lnTo>
                <a:lnTo>
                  <a:pt x="2062275" y="700702"/>
                </a:lnTo>
                <a:lnTo>
                  <a:pt x="2067674" y="695943"/>
                </a:lnTo>
                <a:lnTo>
                  <a:pt x="2072437" y="692135"/>
                </a:lnTo>
                <a:lnTo>
                  <a:pt x="2078154" y="688327"/>
                </a:lnTo>
                <a:lnTo>
                  <a:pt x="2083552" y="684519"/>
                </a:lnTo>
                <a:lnTo>
                  <a:pt x="2089268" y="681346"/>
                </a:lnTo>
                <a:lnTo>
                  <a:pt x="2095302" y="678173"/>
                </a:lnTo>
                <a:lnTo>
                  <a:pt x="2101018" y="675952"/>
                </a:lnTo>
                <a:lnTo>
                  <a:pt x="2107370" y="673413"/>
                </a:lnTo>
                <a:lnTo>
                  <a:pt x="2113721" y="670875"/>
                </a:lnTo>
                <a:lnTo>
                  <a:pt x="2120390" y="669288"/>
                </a:lnTo>
                <a:lnTo>
                  <a:pt x="2127059" y="667702"/>
                </a:lnTo>
                <a:lnTo>
                  <a:pt x="2133728" y="666432"/>
                </a:lnTo>
                <a:lnTo>
                  <a:pt x="2140079" y="665798"/>
                </a:lnTo>
                <a:lnTo>
                  <a:pt x="2147065" y="665163"/>
                </a:lnTo>
                <a:close/>
                <a:moveTo>
                  <a:pt x="1426690" y="484188"/>
                </a:moveTo>
                <a:lnTo>
                  <a:pt x="1631151" y="484188"/>
                </a:lnTo>
                <a:lnTo>
                  <a:pt x="1634627" y="484505"/>
                </a:lnTo>
                <a:lnTo>
                  <a:pt x="1637787" y="484822"/>
                </a:lnTo>
                <a:lnTo>
                  <a:pt x="1640947" y="485773"/>
                </a:lnTo>
                <a:lnTo>
                  <a:pt x="1644107" y="486725"/>
                </a:lnTo>
                <a:lnTo>
                  <a:pt x="1646635" y="488310"/>
                </a:lnTo>
                <a:lnTo>
                  <a:pt x="1649479" y="489895"/>
                </a:lnTo>
                <a:lnTo>
                  <a:pt x="1652008" y="491798"/>
                </a:lnTo>
                <a:lnTo>
                  <a:pt x="1654536" y="493700"/>
                </a:lnTo>
                <a:lnTo>
                  <a:pt x="1656432" y="496237"/>
                </a:lnTo>
                <a:lnTo>
                  <a:pt x="1658328" y="498773"/>
                </a:lnTo>
                <a:lnTo>
                  <a:pt x="1659908" y="501310"/>
                </a:lnTo>
                <a:lnTo>
                  <a:pt x="1661488" y="504164"/>
                </a:lnTo>
                <a:lnTo>
                  <a:pt x="1662436" y="507334"/>
                </a:lnTo>
                <a:lnTo>
                  <a:pt x="1663068" y="510505"/>
                </a:lnTo>
                <a:lnTo>
                  <a:pt x="1663700" y="513676"/>
                </a:lnTo>
                <a:lnTo>
                  <a:pt x="1663700" y="517164"/>
                </a:lnTo>
                <a:lnTo>
                  <a:pt x="1663700" y="1389743"/>
                </a:lnTo>
                <a:lnTo>
                  <a:pt x="1663700" y="1393231"/>
                </a:lnTo>
                <a:lnTo>
                  <a:pt x="1663068" y="1396401"/>
                </a:lnTo>
                <a:lnTo>
                  <a:pt x="1662436" y="1399572"/>
                </a:lnTo>
                <a:lnTo>
                  <a:pt x="1661488" y="1402743"/>
                </a:lnTo>
                <a:lnTo>
                  <a:pt x="1659908" y="1405279"/>
                </a:lnTo>
                <a:lnTo>
                  <a:pt x="1658328" y="1408133"/>
                </a:lnTo>
                <a:lnTo>
                  <a:pt x="1656432" y="1410669"/>
                </a:lnTo>
                <a:lnTo>
                  <a:pt x="1654536" y="1413206"/>
                </a:lnTo>
                <a:lnTo>
                  <a:pt x="1652008" y="1415108"/>
                </a:lnTo>
                <a:lnTo>
                  <a:pt x="1649479" y="1417011"/>
                </a:lnTo>
                <a:lnTo>
                  <a:pt x="1646635" y="1418596"/>
                </a:lnTo>
                <a:lnTo>
                  <a:pt x="1644107" y="1420182"/>
                </a:lnTo>
                <a:lnTo>
                  <a:pt x="1640947" y="1421133"/>
                </a:lnTo>
                <a:lnTo>
                  <a:pt x="1637787" y="1421767"/>
                </a:lnTo>
                <a:lnTo>
                  <a:pt x="1634627" y="1422401"/>
                </a:lnTo>
                <a:lnTo>
                  <a:pt x="1631151" y="1422401"/>
                </a:lnTo>
                <a:lnTo>
                  <a:pt x="1426690" y="1422401"/>
                </a:lnTo>
                <a:lnTo>
                  <a:pt x="1423214" y="1422401"/>
                </a:lnTo>
                <a:lnTo>
                  <a:pt x="1420054" y="1421767"/>
                </a:lnTo>
                <a:lnTo>
                  <a:pt x="1416894" y="1421133"/>
                </a:lnTo>
                <a:lnTo>
                  <a:pt x="1413734" y="1420182"/>
                </a:lnTo>
                <a:lnTo>
                  <a:pt x="1411206" y="1418596"/>
                </a:lnTo>
                <a:lnTo>
                  <a:pt x="1408362" y="1417011"/>
                </a:lnTo>
                <a:lnTo>
                  <a:pt x="1405834" y="1415108"/>
                </a:lnTo>
                <a:lnTo>
                  <a:pt x="1403622" y="1413206"/>
                </a:lnTo>
                <a:lnTo>
                  <a:pt x="1401409" y="1410669"/>
                </a:lnTo>
                <a:lnTo>
                  <a:pt x="1399513" y="1408133"/>
                </a:lnTo>
                <a:lnTo>
                  <a:pt x="1397933" y="1405279"/>
                </a:lnTo>
                <a:lnTo>
                  <a:pt x="1396669" y="1402743"/>
                </a:lnTo>
                <a:lnTo>
                  <a:pt x="1395405" y="1399572"/>
                </a:lnTo>
                <a:lnTo>
                  <a:pt x="1394457" y="1396401"/>
                </a:lnTo>
                <a:lnTo>
                  <a:pt x="1394141" y="1393231"/>
                </a:lnTo>
                <a:lnTo>
                  <a:pt x="1393825" y="1389743"/>
                </a:lnTo>
                <a:lnTo>
                  <a:pt x="1393825" y="517164"/>
                </a:lnTo>
                <a:lnTo>
                  <a:pt x="1394141" y="513676"/>
                </a:lnTo>
                <a:lnTo>
                  <a:pt x="1394457" y="510505"/>
                </a:lnTo>
                <a:lnTo>
                  <a:pt x="1395405" y="507334"/>
                </a:lnTo>
                <a:lnTo>
                  <a:pt x="1396669" y="504164"/>
                </a:lnTo>
                <a:lnTo>
                  <a:pt x="1397933" y="501310"/>
                </a:lnTo>
                <a:lnTo>
                  <a:pt x="1399513" y="498773"/>
                </a:lnTo>
                <a:lnTo>
                  <a:pt x="1401409" y="496237"/>
                </a:lnTo>
                <a:lnTo>
                  <a:pt x="1403622" y="493700"/>
                </a:lnTo>
                <a:lnTo>
                  <a:pt x="1405834" y="491798"/>
                </a:lnTo>
                <a:lnTo>
                  <a:pt x="1408362" y="489895"/>
                </a:lnTo>
                <a:lnTo>
                  <a:pt x="1411206" y="488310"/>
                </a:lnTo>
                <a:lnTo>
                  <a:pt x="1413734" y="486725"/>
                </a:lnTo>
                <a:lnTo>
                  <a:pt x="1416894" y="485773"/>
                </a:lnTo>
                <a:lnTo>
                  <a:pt x="1420054" y="484822"/>
                </a:lnTo>
                <a:lnTo>
                  <a:pt x="1423214" y="484505"/>
                </a:lnTo>
                <a:lnTo>
                  <a:pt x="1426690" y="484188"/>
                </a:lnTo>
                <a:close/>
                <a:moveTo>
                  <a:pt x="183794" y="0"/>
                </a:moveTo>
                <a:lnTo>
                  <a:pt x="193952" y="0"/>
                </a:lnTo>
                <a:lnTo>
                  <a:pt x="2827060" y="0"/>
                </a:lnTo>
                <a:lnTo>
                  <a:pt x="2837218" y="0"/>
                </a:lnTo>
                <a:lnTo>
                  <a:pt x="2847059" y="952"/>
                </a:lnTo>
                <a:lnTo>
                  <a:pt x="2856582" y="2539"/>
                </a:lnTo>
                <a:lnTo>
                  <a:pt x="2866105" y="4443"/>
                </a:lnTo>
                <a:lnTo>
                  <a:pt x="2875628" y="6982"/>
                </a:lnTo>
                <a:lnTo>
                  <a:pt x="2884516" y="10156"/>
                </a:lnTo>
                <a:lnTo>
                  <a:pt x="2893721" y="13964"/>
                </a:lnTo>
                <a:lnTo>
                  <a:pt x="2902292" y="17773"/>
                </a:lnTo>
                <a:lnTo>
                  <a:pt x="2911180" y="22851"/>
                </a:lnTo>
                <a:lnTo>
                  <a:pt x="2919433" y="27611"/>
                </a:lnTo>
                <a:lnTo>
                  <a:pt x="2927369" y="33324"/>
                </a:lnTo>
                <a:lnTo>
                  <a:pt x="2935623" y="39036"/>
                </a:lnTo>
                <a:lnTo>
                  <a:pt x="2942924" y="45384"/>
                </a:lnTo>
                <a:lnTo>
                  <a:pt x="2950225" y="52366"/>
                </a:lnTo>
                <a:lnTo>
                  <a:pt x="2957525" y="59665"/>
                </a:lnTo>
                <a:lnTo>
                  <a:pt x="2964192" y="67282"/>
                </a:lnTo>
                <a:lnTo>
                  <a:pt x="2970540" y="74899"/>
                </a:lnTo>
                <a:lnTo>
                  <a:pt x="2976571" y="83468"/>
                </a:lnTo>
                <a:lnTo>
                  <a:pt x="2982285" y="92037"/>
                </a:lnTo>
                <a:lnTo>
                  <a:pt x="2987682" y="101240"/>
                </a:lnTo>
                <a:lnTo>
                  <a:pt x="2992761" y="110444"/>
                </a:lnTo>
                <a:lnTo>
                  <a:pt x="2997522" y="119965"/>
                </a:lnTo>
                <a:lnTo>
                  <a:pt x="3001649" y="130121"/>
                </a:lnTo>
                <a:lnTo>
                  <a:pt x="3005458" y="140276"/>
                </a:lnTo>
                <a:lnTo>
                  <a:pt x="3008950" y="150749"/>
                </a:lnTo>
                <a:lnTo>
                  <a:pt x="3012124" y="161540"/>
                </a:lnTo>
                <a:lnTo>
                  <a:pt x="3014663" y="172330"/>
                </a:lnTo>
                <a:lnTo>
                  <a:pt x="3016885" y="183438"/>
                </a:lnTo>
                <a:lnTo>
                  <a:pt x="3018473" y="194546"/>
                </a:lnTo>
                <a:lnTo>
                  <a:pt x="3019742" y="205971"/>
                </a:lnTo>
                <a:lnTo>
                  <a:pt x="3020695" y="218031"/>
                </a:lnTo>
                <a:lnTo>
                  <a:pt x="3021012" y="229774"/>
                </a:lnTo>
                <a:lnTo>
                  <a:pt x="3021012" y="1276768"/>
                </a:lnTo>
                <a:lnTo>
                  <a:pt x="3013711" y="1272642"/>
                </a:lnTo>
                <a:lnTo>
                  <a:pt x="3006410" y="1268833"/>
                </a:lnTo>
                <a:lnTo>
                  <a:pt x="2999109" y="1265342"/>
                </a:lnTo>
                <a:lnTo>
                  <a:pt x="2991808" y="1262169"/>
                </a:lnTo>
                <a:lnTo>
                  <a:pt x="2983872" y="1258995"/>
                </a:lnTo>
                <a:lnTo>
                  <a:pt x="2976254" y="1256139"/>
                </a:lnTo>
                <a:lnTo>
                  <a:pt x="2968318" y="1253282"/>
                </a:lnTo>
                <a:lnTo>
                  <a:pt x="2960382" y="1251061"/>
                </a:lnTo>
                <a:lnTo>
                  <a:pt x="2952129" y="1248839"/>
                </a:lnTo>
                <a:lnTo>
                  <a:pt x="2944193" y="1247252"/>
                </a:lnTo>
                <a:lnTo>
                  <a:pt x="2935940" y="1245348"/>
                </a:lnTo>
                <a:lnTo>
                  <a:pt x="2927369" y="1244079"/>
                </a:lnTo>
                <a:lnTo>
                  <a:pt x="2919116" y="1242809"/>
                </a:lnTo>
                <a:lnTo>
                  <a:pt x="2910863" y="1242175"/>
                </a:lnTo>
                <a:lnTo>
                  <a:pt x="2901975" y="1241540"/>
                </a:lnTo>
                <a:lnTo>
                  <a:pt x="2893404" y="1241540"/>
                </a:lnTo>
                <a:lnTo>
                  <a:pt x="2646123" y="1213294"/>
                </a:lnTo>
                <a:lnTo>
                  <a:pt x="2646123" y="313876"/>
                </a:lnTo>
                <a:lnTo>
                  <a:pt x="374889" y="313876"/>
                </a:lnTo>
                <a:lnTo>
                  <a:pt x="374889" y="1959424"/>
                </a:lnTo>
                <a:lnTo>
                  <a:pt x="1610021" y="1959424"/>
                </a:lnTo>
                <a:lnTo>
                  <a:pt x="1923646" y="2273300"/>
                </a:lnTo>
                <a:lnTo>
                  <a:pt x="193952" y="2273300"/>
                </a:lnTo>
                <a:lnTo>
                  <a:pt x="183794" y="2273300"/>
                </a:lnTo>
                <a:lnTo>
                  <a:pt x="173953" y="2272348"/>
                </a:lnTo>
                <a:lnTo>
                  <a:pt x="164113" y="2270761"/>
                </a:lnTo>
                <a:lnTo>
                  <a:pt x="154908" y="2268857"/>
                </a:lnTo>
                <a:lnTo>
                  <a:pt x="145385" y="2266318"/>
                </a:lnTo>
                <a:lnTo>
                  <a:pt x="136496" y="2263144"/>
                </a:lnTo>
                <a:lnTo>
                  <a:pt x="127291" y="2259336"/>
                </a:lnTo>
                <a:lnTo>
                  <a:pt x="118720" y="2255528"/>
                </a:lnTo>
                <a:lnTo>
                  <a:pt x="109832" y="2250450"/>
                </a:lnTo>
                <a:lnTo>
                  <a:pt x="101579" y="2245689"/>
                </a:lnTo>
                <a:lnTo>
                  <a:pt x="93326" y="2240294"/>
                </a:lnTo>
                <a:lnTo>
                  <a:pt x="85390" y="2234264"/>
                </a:lnTo>
                <a:lnTo>
                  <a:pt x="77771" y="2227917"/>
                </a:lnTo>
                <a:lnTo>
                  <a:pt x="70470" y="2220935"/>
                </a:lnTo>
                <a:lnTo>
                  <a:pt x="63487" y="2213635"/>
                </a:lnTo>
                <a:lnTo>
                  <a:pt x="56821" y="2206018"/>
                </a:lnTo>
                <a:lnTo>
                  <a:pt x="50472" y="2198402"/>
                </a:lnTo>
                <a:lnTo>
                  <a:pt x="44441" y="2189833"/>
                </a:lnTo>
                <a:lnTo>
                  <a:pt x="38727" y="2181264"/>
                </a:lnTo>
                <a:lnTo>
                  <a:pt x="33013" y="2172060"/>
                </a:lnTo>
                <a:lnTo>
                  <a:pt x="28252" y="2162856"/>
                </a:lnTo>
                <a:lnTo>
                  <a:pt x="23490" y="2153335"/>
                </a:lnTo>
                <a:lnTo>
                  <a:pt x="19364" y="2143180"/>
                </a:lnTo>
                <a:lnTo>
                  <a:pt x="15237" y="2133024"/>
                </a:lnTo>
                <a:lnTo>
                  <a:pt x="11745" y="2122551"/>
                </a:lnTo>
                <a:lnTo>
                  <a:pt x="8888" y="2112078"/>
                </a:lnTo>
                <a:lnTo>
                  <a:pt x="6349" y="2100970"/>
                </a:lnTo>
                <a:lnTo>
                  <a:pt x="3809" y="2089862"/>
                </a:lnTo>
                <a:lnTo>
                  <a:pt x="2540" y="2078754"/>
                </a:lnTo>
                <a:lnTo>
                  <a:pt x="952" y="2067329"/>
                </a:lnTo>
                <a:lnTo>
                  <a:pt x="318" y="2055269"/>
                </a:lnTo>
                <a:lnTo>
                  <a:pt x="0" y="2043844"/>
                </a:lnTo>
                <a:lnTo>
                  <a:pt x="0" y="229774"/>
                </a:lnTo>
                <a:lnTo>
                  <a:pt x="318" y="218031"/>
                </a:lnTo>
                <a:lnTo>
                  <a:pt x="952" y="205971"/>
                </a:lnTo>
                <a:lnTo>
                  <a:pt x="2540" y="194546"/>
                </a:lnTo>
                <a:lnTo>
                  <a:pt x="3809" y="183438"/>
                </a:lnTo>
                <a:lnTo>
                  <a:pt x="6349" y="172330"/>
                </a:lnTo>
                <a:lnTo>
                  <a:pt x="8888" y="161540"/>
                </a:lnTo>
                <a:lnTo>
                  <a:pt x="11745" y="150749"/>
                </a:lnTo>
                <a:lnTo>
                  <a:pt x="15237" y="140276"/>
                </a:lnTo>
                <a:lnTo>
                  <a:pt x="19364" y="130121"/>
                </a:lnTo>
                <a:lnTo>
                  <a:pt x="23490" y="119965"/>
                </a:lnTo>
                <a:lnTo>
                  <a:pt x="28252" y="110444"/>
                </a:lnTo>
                <a:lnTo>
                  <a:pt x="33013" y="101240"/>
                </a:lnTo>
                <a:lnTo>
                  <a:pt x="38727" y="92037"/>
                </a:lnTo>
                <a:lnTo>
                  <a:pt x="44441" y="83468"/>
                </a:lnTo>
                <a:lnTo>
                  <a:pt x="50472" y="74899"/>
                </a:lnTo>
                <a:lnTo>
                  <a:pt x="56821" y="67282"/>
                </a:lnTo>
                <a:lnTo>
                  <a:pt x="63487" y="59665"/>
                </a:lnTo>
                <a:lnTo>
                  <a:pt x="70470" y="52366"/>
                </a:lnTo>
                <a:lnTo>
                  <a:pt x="77771" y="45384"/>
                </a:lnTo>
                <a:lnTo>
                  <a:pt x="85390" y="39036"/>
                </a:lnTo>
                <a:lnTo>
                  <a:pt x="93326" y="33324"/>
                </a:lnTo>
                <a:lnTo>
                  <a:pt x="101579" y="27611"/>
                </a:lnTo>
                <a:lnTo>
                  <a:pt x="109832" y="22851"/>
                </a:lnTo>
                <a:lnTo>
                  <a:pt x="118720" y="17773"/>
                </a:lnTo>
                <a:lnTo>
                  <a:pt x="127291" y="13964"/>
                </a:lnTo>
                <a:lnTo>
                  <a:pt x="136496" y="10156"/>
                </a:lnTo>
                <a:lnTo>
                  <a:pt x="145385" y="6982"/>
                </a:lnTo>
                <a:lnTo>
                  <a:pt x="154908" y="4443"/>
                </a:lnTo>
                <a:lnTo>
                  <a:pt x="164113" y="2539"/>
                </a:lnTo>
                <a:lnTo>
                  <a:pt x="173953" y="952"/>
                </a:lnTo>
                <a:lnTo>
                  <a:pt x="183794" y="0"/>
                </a:lnTo>
                <a:close/>
              </a:path>
            </a:pathLst>
          </a:custGeom>
          <a:solidFill>
            <a:schemeClr val="bg1"/>
          </a:solidFill>
          <a:ln>
            <a:noFill/>
          </a:ln>
          <a:effectLst>
            <a:outerShdw blurRad="50800" dist="38100" dir="2700000" algn="tl" rotWithShape="0">
              <a:prstClr val="black">
                <a:alpha val="40000"/>
              </a:prstClr>
            </a:outerShdw>
          </a:effectLst>
        </p:spPr>
        <p:txBody>
          <a:bodyPr anchor="ctr">
            <a:scene3d>
              <a:camera prst="orthographicFront"/>
              <a:lightRig rig="threePt" dir="t"/>
            </a:scene3d>
            <a:sp3d>
              <a:contourClr>
                <a:srgbClr val="FFFFFF"/>
              </a:contourClr>
            </a:sp3d>
          </a:bodyPr>
          <a:lstStyle/>
          <a:p>
            <a:pPr algn="ctr">
              <a:defRPr/>
            </a:pPr>
            <a:endParaRPr lang="zh-CN" altLang="en-US">
              <a:solidFill>
                <a:schemeClr val="bg1"/>
              </a:solidFill>
              <a:latin typeface="微软雅黑" panose="020B0503020204020204" charset="-122"/>
              <a:ea typeface="微软雅黑" panose="020B0503020204020204" charset="-122"/>
            </a:endParaRPr>
          </a:p>
        </p:txBody>
      </p:sp>
      <p:sp>
        <p:nvSpPr>
          <p:cNvPr id="34" name="文本框 1"/>
          <p:cNvSpPr txBox="1">
            <a:spLocks noChangeArrowheads="1"/>
          </p:cNvSpPr>
          <p:nvPr/>
        </p:nvSpPr>
        <p:spPr bwMode="auto">
          <a:xfrm>
            <a:off x="4263991" y="1385147"/>
            <a:ext cx="3653367" cy="49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Nexa Light" panose="02000000000000000000" pitchFamily="50" charset="0"/>
                <a:ea typeface="微软雅黑" panose="020B0503020204020204" charset="-122"/>
              </a:defRPr>
            </a:lvl1pPr>
            <a:lvl2pPr marL="742950" indent="-285750">
              <a:defRPr sz="1300">
                <a:solidFill>
                  <a:schemeClr val="tx1"/>
                </a:solidFill>
                <a:latin typeface="Nexa Light" panose="02000000000000000000" pitchFamily="50" charset="0"/>
                <a:ea typeface="微软雅黑" panose="020B0503020204020204" charset="-122"/>
              </a:defRPr>
            </a:lvl2pPr>
            <a:lvl3pPr marL="1143000" indent="-228600">
              <a:defRPr sz="1300">
                <a:solidFill>
                  <a:schemeClr val="tx1"/>
                </a:solidFill>
                <a:latin typeface="Nexa Light" panose="02000000000000000000" pitchFamily="50" charset="0"/>
                <a:ea typeface="微软雅黑" panose="020B0503020204020204" charset="-122"/>
              </a:defRPr>
            </a:lvl3pPr>
            <a:lvl4pPr marL="1600200" indent="-228600">
              <a:defRPr sz="1300">
                <a:solidFill>
                  <a:schemeClr val="tx1"/>
                </a:solidFill>
                <a:latin typeface="Nexa Light" panose="02000000000000000000" pitchFamily="50" charset="0"/>
                <a:ea typeface="微软雅黑" panose="020B0503020204020204" charset="-122"/>
              </a:defRPr>
            </a:lvl4pPr>
            <a:lvl5pPr marL="2057400" indent="-228600">
              <a:defRPr sz="1300">
                <a:solidFill>
                  <a:schemeClr val="tx1"/>
                </a:solidFill>
                <a:latin typeface="Nexa Light" panose="02000000000000000000" pitchFamily="50" charset="0"/>
                <a:ea typeface="微软雅黑" panose="020B0503020204020204" charset="-122"/>
              </a:defRPr>
            </a:lvl5pPr>
            <a:lvl6pPr marL="25146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6pPr>
            <a:lvl7pPr marL="29718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7pPr>
            <a:lvl8pPr marL="34290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8pPr>
            <a:lvl9pPr marL="3886200" indent="-228600" defTabSz="685800" eaLnBrk="0" fontAlgn="base" hangingPunct="0">
              <a:spcBef>
                <a:spcPct val="0"/>
              </a:spcBef>
              <a:spcAft>
                <a:spcPct val="0"/>
              </a:spcAft>
              <a:defRPr sz="1300">
                <a:solidFill>
                  <a:schemeClr val="tx1"/>
                </a:solidFill>
                <a:latin typeface="Nexa Light" panose="02000000000000000000" pitchFamily="50" charset="0"/>
                <a:ea typeface="微软雅黑" panose="020B0503020204020204" charset="-122"/>
              </a:defRPr>
            </a:lvl9pPr>
          </a:lstStyle>
          <a:p>
            <a:pPr algn="ctr" eaLnBrk="1" fontAlgn="auto" hangingPunct="1">
              <a:spcBef>
                <a:spcPts val="0"/>
              </a:spcBef>
              <a:spcAft>
                <a:spcPts val="0"/>
              </a:spcAft>
              <a:defRPr/>
            </a:pPr>
            <a:r>
              <a:rPr lang="en-US" altLang="zh-CN" sz="2665" dirty="0">
                <a:solidFill>
                  <a:srgbClr val="430405"/>
                </a:solidFill>
                <a:latin typeface="+mn-lt"/>
              </a:rPr>
              <a:t>CONTENTS</a:t>
            </a:r>
          </a:p>
        </p:txBody>
      </p:sp>
      <p:sp>
        <p:nvSpPr>
          <p:cNvPr id="45" name="矩形 44"/>
          <p:cNvSpPr/>
          <p:nvPr/>
        </p:nvSpPr>
        <p:spPr>
          <a:xfrm>
            <a:off x="2496841" y="4105911"/>
            <a:ext cx="1402080" cy="822960"/>
          </a:xfrm>
          <a:prstGeom prst="rect">
            <a:avLst/>
          </a:prstGeom>
        </p:spPr>
        <p:txBody>
          <a:bodyPr wrap="none">
            <a:spAutoFit/>
          </a:bodyPr>
          <a:lstStyle/>
          <a:p>
            <a:pPr algn="ctr" eaLnBrk="1" fontAlgn="auto" hangingPunct="1">
              <a:spcBef>
                <a:spcPts val="0"/>
              </a:spcBef>
              <a:spcAft>
                <a:spcPts val="0"/>
              </a:spcAft>
              <a:defRPr/>
            </a:pPr>
            <a:r>
              <a:rPr lang="zh-CN" altLang="en-US" sz="2400" kern="100" dirty="0">
                <a:solidFill>
                  <a:srgbClr val="430405"/>
                </a:solidFill>
                <a:latin typeface="黑体" panose="02010600030101010101" pitchFamily="49" charset="-122"/>
                <a:ea typeface="黑体" panose="02010600030101010101" pitchFamily="49" charset="-122"/>
                <a:cs typeface="Times New Roman" panose="02020603050405020304" pitchFamily="18" charset="0"/>
              </a:rPr>
              <a:t>添加标题</a:t>
            </a:r>
          </a:p>
          <a:p>
            <a:pPr algn="ctr" eaLnBrk="1" fontAlgn="auto" hangingPunct="1">
              <a:spcBef>
                <a:spcPts val="0"/>
              </a:spcBef>
              <a:spcAft>
                <a:spcPts val="0"/>
              </a:spcAft>
              <a:defRPr/>
            </a:pPr>
            <a:r>
              <a:rPr lang="zh-CN" sz="1200" dirty="0">
                <a:solidFill>
                  <a:srgbClr val="430405"/>
                </a:solidFill>
                <a:latin typeface="黑体" panose="02010600030101010101" pitchFamily="49" charset="-122"/>
                <a:ea typeface="黑体" panose="02010600030101010101" pitchFamily="49" charset="-122"/>
                <a:sym typeface="+mn-ea"/>
              </a:rPr>
              <a:t>单击此处添加标题</a:t>
            </a:r>
          </a:p>
          <a:p>
            <a:pPr algn="ctr" eaLnBrk="1" fontAlgn="auto" hangingPunct="1">
              <a:spcBef>
                <a:spcPts val="0"/>
              </a:spcBef>
              <a:spcAft>
                <a:spcPts val="0"/>
              </a:spcAft>
              <a:defRPr/>
            </a:pPr>
            <a:endParaRPr lang="zh-CN" altLang="en-US" sz="1200" kern="100" dirty="0">
              <a:solidFill>
                <a:srgbClr val="430405"/>
              </a:solidFill>
              <a:latin typeface="黑体" panose="02010600030101010101" pitchFamily="49" charset="-122"/>
              <a:ea typeface="黑体" panose="02010600030101010101" pitchFamily="49" charset="-122"/>
              <a:cs typeface="Times New Roman" panose="02020603050405020304" pitchFamily="18" charset="0"/>
              <a:sym typeface="+mn-ea"/>
            </a:endParaRPr>
          </a:p>
        </p:txBody>
      </p:sp>
      <p:sp>
        <p:nvSpPr>
          <p:cNvPr id="6" name="矩形 5"/>
          <p:cNvSpPr/>
          <p:nvPr/>
        </p:nvSpPr>
        <p:spPr>
          <a:xfrm>
            <a:off x="4452816" y="4105911"/>
            <a:ext cx="1421130" cy="848995"/>
          </a:xfrm>
          <a:prstGeom prst="rect">
            <a:avLst/>
          </a:prstGeom>
        </p:spPr>
        <p:txBody>
          <a:bodyPr wrap="none">
            <a:spAutoFit/>
          </a:bodyPr>
          <a:lstStyle/>
          <a:p>
            <a:pPr algn="ctr" eaLnBrk="1" fontAlgn="auto" hangingPunct="1">
              <a:spcBef>
                <a:spcPts val="0"/>
              </a:spcBef>
              <a:spcAft>
                <a:spcPts val="0"/>
              </a:spcAft>
              <a:defRPr/>
            </a:pPr>
            <a:r>
              <a:rPr lang="zh-CN" altLang="en-US" sz="2400" kern="100" dirty="0">
                <a:solidFill>
                  <a:srgbClr val="430405"/>
                </a:solidFill>
                <a:latin typeface="黑体" panose="02010600030101010101" pitchFamily="49" charset="-122"/>
                <a:ea typeface="黑体" panose="02010600030101010101" pitchFamily="49" charset="-122"/>
                <a:cs typeface="Times New Roman" panose="02020603050405020304" pitchFamily="18" charset="0"/>
              </a:rPr>
              <a:t>添加标题</a:t>
            </a:r>
          </a:p>
          <a:p>
            <a:pPr algn="ctr" eaLnBrk="1" fontAlgn="auto" hangingPunct="1">
              <a:spcBef>
                <a:spcPts val="0"/>
              </a:spcBef>
              <a:spcAft>
                <a:spcPts val="0"/>
              </a:spcAft>
              <a:defRPr/>
            </a:pPr>
            <a:r>
              <a:rPr lang="zh-CN" sz="1200" dirty="0">
                <a:solidFill>
                  <a:srgbClr val="430405"/>
                </a:solidFill>
                <a:latin typeface="黑体" panose="02010600030101010101" pitchFamily="49" charset="-122"/>
                <a:ea typeface="黑体" panose="02010600030101010101" pitchFamily="49" charset="-122"/>
                <a:sym typeface="+mn-ea"/>
              </a:rPr>
              <a:t>单击此处添加标题</a:t>
            </a:r>
          </a:p>
          <a:p>
            <a:pPr algn="ctr" eaLnBrk="1" fontAlgn="auto" hangingPunct="1">
              <a:spcBef>
                <a:spcPts val="0"/>
              </a:spcBef>
              <a:spcAft>
                <a:spcPts val="0"/>
              </a:spcAft>
              <a:defRPr/>
            </a:pPr>
            <a:endParaRPr lang="zh-CN" altLang="en-US" sz="1200" kern="100" dirty="0">
              <a:solidFill>
                <a:srgbClr val="430405"/>
              </a:solidFill>
              <a:latin typeface="黑体" panose="02010600030101010101" pitchFamily="49" charset="-122"/>
              <a:ea typeface="黑体" panose="02010600030101010101" pitchFamily="49" charset="-122"/>
              <a:cs typeface="Times New Roman" panose="02020603050405020304" pitchFamily="18" charset="0"/>
              <a:sym typeface="+mn-ea"/>
            </a:endParaRPr>
          </a:p>
        </p:txBody>
      </p:sp>
      <p:sp>
        <p:nvSpPr>
          <p:cNvPr id="7" name="矩形 6"/>
          <p:cNvSpPr/>
          <p:nvPr/>
        </p:nvSpPr>
        <p:spPr>
          <a:xfrm>
            <a:off x="6418141" y="4105911"/>
            <a:ext cx="1421130" cy="848995"/>
          </a:xfrm>
          <a:prstGeom prst="rect">
            <a:avLst/>
          </a:prstGeom>
        </p:spPr>
        <p:txBody>
          <a:bodyPr wrap="none">
            <a:spAutoFit/>
          </a:bodyPr>
          <a:lstStyle/>
          <a:p>
            <a:pPr algn="ctr" eaLnBrk="1" fontAlgn="auto" hangingPunct="1">
              <a:spcBef>
                <a:spcPts val="0"/>
              </a:spcBef>
              <a:spcAft>
                <a:spcPts val="0"/>
              </a:spcAft>
              <a:defRPr/>
            </a:pPr>
            <a:r>
              <a:rPr lang="zh-CN" altLang="en-US" sz="2400" kern="100" dirty="0">
                <a:solidFill>
                  <a:srgbClr val="430405"/>
                </a:solidFill>
                <a:latin typeface="黑体" panose="02010600030101010101" pitchFamily="49" charset="-122"/>
                <a:ea typeface="黑体" panose="02010600030101010101" pitchFamily="49" charset="-122"/>
                <a:cs typeface="Times New Roman" panose="02020603050405020304" pitchFamily="18" charset="0"/>
              </a:rPr>
              <a:t>添加标题</a:t>
            </a:r>
          </a:p>
          <a:p>
            <a:pPr algn="ctr" eaLnBrk="1" fontAlgn="auto" hangingPunct="1">
              <a:spcBef>
                <a:spcPts val="0"/>
              </a:spcBef>
              <a:spcAft>
                <a:spcPts val="0"/>
              </a:spcAft>
              <a:defRPr/>
            </a:pPr>
            <a:r>
              <a:rPr lang="zh-CN" sz="1200" dirty="0">
                <a:solidFill>
                  <a:srgbClr val="430405"/>
                </a:solidFill>
                <a:latin typeface="黑体" panose="02010600030101010101" pitchFamily="49" charset="-122"/>
                <a:ea typeface="黑体" panose="02010600030101010101" pitchFamily="49" charset="-122"/>
                <a:sym typeface="+mn-ea"/>
              </a:rPr>
              <a:t>单击此处添加标题</a:t>
            </a:r>
          </a:p>
          <a:p>
            <a:pPr algn="ctr" eaLnBrk="1" fontAlgn="auto" hangingPunct="1">
              <a:spcBef>
                <a:spcPts val="0"/>
              </a:spcBef>
              <a:spcAft>
                <a:spcPts val="0"/>
              </a:spcAft>
              <a:defRPr/>
            </a:pPr>
            <a:endParaRPr lang="zh-CN" altLang="en-US" sz="1200" kern="100" dirty="0">
              <a:solidFill>
                <a:srgbClr val="430405"/>
              </a:solidFill>
              <a:latin typeface="黑体" panose="02010600030101010101" pitchFamily="49" charset="-122"/>
              <a:ea typeface="黑体" panose="02010600030101010101" pitchFamily="49" charset="-122"/>
              <a:cs typeface="Times New Roman" panose="02020603050405020304" pitchFamily="18" charset="0"/>
              <a:sym typeface="+mn-ea"/>
            </a:endParaRPr>
          </a:p>
        </p:txBody>
      </p:sp>
      <p:sp>
        <p:nvSpPr>
          <p:cNvPr id="8" name="矩形 7"/>
          <p:cNvSpPr/>
          <p:nvPr/>
        </p:nvSpPr>
        <p:spPr>
          <a:xfrm>
            <a:off x="8384333" y="4094481"/>
            <a:ext cx="1421130" cy="848995"/>
          </a:xfrm>
          <a:prstGeom prst="rect">
            <a:avLst/>
          </a:prstGeom>
        </p:spPr>
        <p:txBody>
          <a:bodyPr wrap="none">
            <a:spAutoFit/>
          </a:bodyPr>
          <a:lstStyle/>
          <a:p>
            <a:pPr algn="ctr" eaLnBrk="1" fontAlgn="auto" hangingPunct="1">
              <a:spcBef>
                <a:spcPts val="0"/>
              </a:spcBef>
              <a:spcAft>
                <a:spcPts val="0"/>
              </a:spcAft>
              <a:defRPr/>
            </a:pPr>
            <a:r>
              <a:rPr lang="zh-CN" altLang="en-US" sz="2400" kern="100" dirty="0">
                <a:solidFill>
                  <a:srgbClr val="430405"/>
                </a:solidFill>
                <a:latin typeface="黑体" panose="02010600030101010101" pitchFamily="49" charset="-122"/>
                <a:ea typeface="黑体" panose="02010600030101010101" pitchFamily="49" charset="-122"/>
                <a:cs typeface="Times New Roman" panose="02020603050405020304" pitchFamily="18" charset="0"/>
              </a:rPr>
              <a:t>添加标题</a:t>
            </a:r>
          </a:p>
          <a:p>
            <a:pPr algn="ctr" eaLnBrk="1" fontAlgn="auto" hangingPunct="1">
              <a:spcBef>
                <a:spcPts val="0"/>
              </a:spcBef>
              <a:spcAft>
                <a:spcPts val="0"/>
              </a:spcAft>
              <a:defRPr/>
            </a:pPr>
            <a:r>
              <a:rPr lang="zh-CN" sz="1200" dirty="0">
                <a:solidFill>
                  <a:srgbClr val="430405"/>
                </a:solidFill>
                <a:latin typeface="黑体" panose="02010600030101010101" pitchFamily="49" charset="-122"/>
                <a:ea typeface="黑体" panose="02010600030101010101" pitchFamily="49" charset="-122"/>
                <a:sym typeface="+mn-ea"/>
              </a:rPr>
              <a:t>单击此处添加标题</a:t>
            </a:r>
          </a:p>
          <a:p>
            <a:pPr algn="ctr" eaLnBrk="1" fontAlgn="auto" hangingPunct="1">
              <a:spcBef>
                <a:spcPts val="0"/>
              </a:spcBef>
              <a:spcAft>
                <a:spcPts val="0"/>
              </a:spcAft>
              <a:defRPr/>
            </a:pPr>
            <a:endParaRPr lang="zh-CN" altLang="en-US" sz="1200" kern="100" dirty="0">
              <a:solidFill>
                <a:srgbClr val="430405"/>
              </a:solidFill>
              <a:latin typeface="黑体" panose="02010600030101010101" pitchFamily="49" charset="-122"/>
              <a:ea typeface="黑体" panose="02010600030101010101" pitchFamily="49" charset="-122"/>
              <a:cs typeface="Times New Roman" panose="02020603050405020304" pitchFamily="18" charset="0"/>
              <a:sym typeface="+mn-ea"/>
            </a:endParaRPr>
          </a:p>
        </p:txBody>
      </p:sp>
      <p:sp>
        <p:nvSpPr>
          <p:cNvPr id="10" name="矩形 4"/>
          <p:cNvSpPr/>
          <p:nvPr/>
        </p:nvSpPr>
        <p:spPr>
          <a:xfrm>
            <a:off x="-987" y="6021785"/>
            <a:ext cx="12195175" cy="863599"/>
          </a:xfrm>
          <a:custGeom>
            <a:avLst/>
            <a:gdLst>
              <a:gd name="connsiteX0" fmla="*/ 0 w 12195175"/>
              <a:gd name="connsiteY0" fmla="*/ 0 h 404664"/>
              <a:gd name="connsiteX1" fmla="*/ 12195175 w 12195175"/>
              <a:gd name="connsiteY1" fmla="*/ 0 h 404664"/>
              <a:gd name="connsiteX2" fmla="*/ 12195175 w 12195175"/>
              <a:gd name="connsiteY2" fmla="*/ 404664 h 404664"/>
              <a:gd name="connsiteX3" fmla="*/ 0 w 12195175"/>
              <a:gd name="connsiteY3" fmla="*/ 404664 h 404664"/>
              <a:gd name="connsiteX4" fmla="*/ 0 w 12195175"/>
              <a:gd name="connsiteY4" fmla="*/ 0 h 404664"/>
              <a:gd name="connsiteX0-1" fmla="*/ 0 w 12195175"/>
              <a:gd name="connsiteY0-2" fmla="*/ 8993 h 413657"/>
              <a:gd name="connsiteX1-3" fmla="*/ 6096000 w 12195175"/>
              <a:gd name="connsiteY1-4" fmla="*/ 0 h 413657"/>
              <a:gd name="connsiteX2-5" fmla="*/ 12195175 w 12195175"/>
              <a:gd name="connsiteY2-6" fmla="*/ 8993 h 413657"/>
              <a:gd name="connsiteX3-7" fmla="*/ 12195175 w 12195175"/>
              <a:gd name="connsiteY3-8" fmla="*/ 413657 h 413657"/>
              <a:gd name="connsiteX4-9" fmla="*/ 0 w 12195175"/>
              <a:gd name="connsiteY4-10" fmla="*/ 413657 h 413657"/>
              <a:gd name="connsiteX5" fmla="*/ 0 w 12195175"/>
              <a:gd name="connsiteY5" fmla="*/ 8993 h 413657"/>
              <a:gd name="connsiteX0-11" fmla="*/ 0 w 12195175"/>
              <a:gd name="connsiteY0-12" fmla="*/ 458935 h 863599"/>
              <a:gd name="connsiteX1-13" fmla="*/ 6052457 w 12195175"/>
              <a:gd name="connsiteY1-14" fmla="*/ 0 h 863599"/>
              <a:gd name="connsiteX2-15" fmla="*/ 12195175 w 12195175"/>
              <a:gd name="connsiteY2-16" fmla="*/ 458935 h 863599"/>
              <a:gd name="connsiteX3-17" fmla="*/ 12195175 w 12195175"/>
              <a:gd name="connsiteY3-18" fmla="*/ 863599 h 863599"/>
              <a:gd name="connsiteX4-19" fmla="*/ 0 w 12195175"/>
              <a:gd name="connsiteY4-20" fmla="*/ 863599 h 863599"/>
              <a:gd name="connsiteX5-21" fmla="*/ 0 w 12195175"/>
              <a:gd name="connsiteY5-22" fmla="*/ 458935 h 8635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2195175" h="863599">
                <a:moveTo>
                  <a:pt x="0" y="458935"/>
                </a:moveTo>
                <a:lnTo>
                  <a:pt x="6052457" y="0"/>
                </a:lnTo>
                <a:lnTo>
                  <a:pt x="12195175" y="458935"/>
                </a:lnTo>
                <a:lnTo>
                  <a:pt x="12195175" y="863599"/>
                </a:lnTo>
                <a:lnTo>
                  <a:pt x="0" y="863599"/>
                </a:lnTo>
                <a:lnTo>
                  <a:pt x="0" y="458935"/>
                </a:lnTo>
                <a:close/>
              </a:path>
            </a:pathLst>
          </a:custGeom>
          <a:solidFill>
            <a:srgbClr val="A97B40">
              <a:alpha val="4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4"/>
          <p:cNvSpPr/>
          <p:nvPr/>
        </p:nvSpPr>
        <p:spPr>
          <a:xfrm>
            <a:off x="-987" y="6291024"/>
            <a:ext cx="12195175" cy="594360"/>
          </a:xfrm>
          <a:custGeom>
            <a:avLst/>
            <a:gdLst>
              <a:gd name="connsiteX0" fmla="*/ 0 w 12195175"/>
              <a:gd name="connsiteY0" fmla="*/ 0 h 404664"/>
              <a:gd name="connsiteX1" fmla="*/ 12195175 w 12195175"/>
              <a:gd name="connsiteY1" fmla="*/ 0 h 404664"/>
              <a:gd name="connsiteX2" fmla="*/ 12195175 w 12195175"/>
              <a:gd name="connsiteY2" fmla="*/ 404664 h 404664"/>
              <a:gd name="connsiteX3" fmla="*/ 0 w 12195175"/>
              <a:gd name="connsiteY3" fmla="*/ 404664 h 404664"/>
              <a:gd name="connsiteX4" fmla="*/ 0 w 12195175"/>
              <a:gd name="connsiteY4" fmla="*/ 0 h 404664"/>
              <a:gd name="connsiteX0-1" fmla="*/ 0 w 12195175"/>
              <a:gd name="connsiteY0-2" fmla="*/ 8993 h 413657"/>
              <a:gd name="connsiteX1-3" fmla="*/ 6096000 w 12195175"/>
              <a:gd name="connsiteY1-4" fmla="*/ 0 h 413657"/>
              <a:gd name="connsiteX2-5" fmla="*/ 12195175 w 12195175"/>
              <a:gd name="connsiteY2-6" fmla="*/ 8993 h 413657"/>
              <a:gd name="connsiteX3-7" fmla="*/ 12195175 w 12195175"/>
              <a:gd name="connsiteY3-8" fmla="*/ 413657 h 413657"/>
              <a:gd name="connsiteX4-9" fmla="*/ 0 w 12195175"/>
              <a:gd name="connsiteY4-10" fmla="*/ 413657 h 413657"/>
              <a:gd name="connsiteX5" fmla="*/ 0 w 12195175"/>
              <a:gd name="connsiteY5" fmla="*/ 8993 h 413657"/>
              <a:gd name="connsiteX0-11" fmla="*/ 0 w 12195175"/>
              <a:gd name="connsiteY0-12" fmla="*/ 458935 h 863599"/>
              <a:gd name="connsiteX1-13" fmla="*/ 6052457 w 12195175"/>
              <a:gd name="connsiteY1-14" fmla="*/ 0 h 863599"/>
              <a:gd name="connsiteX2-15" fmla="*/ 12195175 w 12195175"/>
              <a:gd name="connsiteY2-16" fmla="*/ 458935 h 863599"/>
              <a:gd name="connsiteX3-17" fmla="*/ 12195175 w 12195175"/>
              <a:gd name="connsiteY3-18" fmla="*/ 863599 h 863599"/>
              <a:gd name="connsiteX4-19" fmla="*/ 0 w 12195175"/>
              <a:gd name="connsiteY4-20" fmla="*/ 863599 h 863599"/>
              <a:gd name="connsiteX5-21" fmla="*/ 0 w 12195175"/>
              <a:gd name="connsiteY5-22" fmla="*/ 458935 h 8635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12195175" h="863599">
                <a:moveTo>
                  <a:pt x="0" y="458935"/>
                </a:moveTo>
                <a:lnTo>
                  <a:pt x="6052457" y="0"/>
                </a:lnTo>
                <a:lnTo>
                  <a:pt x="12195175" y="458935"/>
                </a:lnTo>
                <a:lnTo>
                  <a:pt x="12195175" y="863599"/>
                </a:lnTo>
                <a:lnTo>
                  <a:pt x="0" y="863599"/>
                </a:lnTo>
                <a:lnTo>
                  <a:pt x="0" y="458935"/>
                </a:lnTo>
                <a:close/>
              </a:path>
            </a:pathLst>
          </a:custGeom>
          <a:solidFill>
            <a:srgbClr val="46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1000"/>
                                        <p:tgtEl>
                                          <p:spTgt spid="47"/>
                                        </p:tgtEl>
                                      </p:cBhvr>
                                    </p:animEffect>
                                    <p:anim calcmode="lin" valueType="num">
                                      <p:cBhvr>
                                        <p:cTn id="8" dur="1000" fill="hold"/>
                                        <p:tgtEl>
                                          <p:spTgt spid="47"/>
                                        </p:tgtEl>
                                        <p:attrNameLst>
                                          <p:attrName>ppt_x</p:attrName>
                                        </p:attrNameLst>
                                      </p:cBhvr>
                                      <p:tavLst>
                                        <p:tav tm="0">
                                          <p:val>
                                            <p:strVal val="#ppt_x"/>
                                          </p:val>
                                        </p:tav>
                                        <p:tav tm="100000">
                                          <p:val>
                                            <p:strVal val="#ppt_x"/>
                                          </p:val>
                                        </p:tav>
                                      </p:tavLst>
                                    </p:anim>
                                    <p:anim calcmode="lin" valueType="num">
                                      <p:cBhvr>
                                        <p:cTn id="9" dur="1000" fill="hold"/>
                                        <p:tgtEl>
                                          <p:spTgt spid="4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67"/>
                                        </p:tgtEl>
                                        <p:attrNameLst>
                                          <p:attrName>style.visibility</p:attrName>
                                        </p:attrNameLst>
                                      </p:cBhvr>
                                      <p:to>
                                        <p:strVal val="visible"/>
                                      </p:to>
                                    </p:set>
                                    <p:anim calcmode="lin" valueType="num">
                                      <p:cBhvr>
                                        <p:cTn id="13" dur="500" fill="hold"/>
                                        <p:tgtEl>
                                          <p:spTgt spid="6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67"/>
                                        </p:tgtEl>
                                        <p:attrNameLst>
                                          <p:attrName>ppt_y</p:attrName>
                                        </p:attrNameLst>
                                      </p:cBhvr>
                                      <p:tavLst>
                                        <p:tav tm="0">
                                          <p:val>
                                            <p:strVal val="#ppt_y"/>
                                          </p:val>
                                        </p:tav>
                                        <p:tav tm="100000">
                                          <p:val>
                                            <p:strVal val="#ppt_y"/>
                                          </p:val>
                                        </p:tav>
                                      </p:tavLst>
                                    </p:anim>
                                    <p:anim calcmode="lin" valueType="num">
                                      <p:cBhvr>
                                        <p:cTn id="15" dur="500" fill="hold"/>
                                        <p:tgtEl>
                                          <p:spTgt spid="6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6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67"/>
                                        </p:tgtEl>
                                      </p:cBhvr>
                                    </p:animEffect>
                                  </p:childTnLst>
                                </p:cTn>
                              </p:par>
                            </p:childTnLst>
                          </p:cTn>
                        </p:par>
                        <p:par>
                          <p:cTn id="18" fill="hold">
                            <p:stCondLst>
                              <p:cond delay="1600"/>
                            </p:stCondLst>
                            <p:childTnLst>
                              <p:par>
                                <p:cTn id="19" presetID="2" presetClass="entr" presetSubtype="8" decel="100000" fill="hold" grpId="0" nodeType="after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additive="base">
                                        <p:cTn id="21" dur="500" fill="hold"/>
                                        <p:tgtEl>
                                          <p:spTgt spid="34"/>
                                        </p:tgtEl>
                                        <p:attrNameLst>
                                          <p:attrName>ppt_x</p:attrName>
                                        </p:attrNameLst>
                                      </p:cBhvr>
                                      <p:tavLst>
                                        <p:tav tm="0">
                                          <p:val>
                                            <p:strVal val="0-#ppt_w/2"/>
                                          </p:val>
                                        </p:tav>
                                        <p:tav tm="100000">
                                          <p:val>
                                            <p:strVal val="#ppt_x"/>
                                          </p:val>
                                        </p:tav>
                                      </p:tavLst>
                                    </p:anim>
                                    <p:anim calcmode="lin" valueType="num">
                                      <p:cBhvr additive="base">
                                        <p:cTn id="22" dur="500" fill="hold"/>
                                        <p:tgtEl>
                                          <p:spTgt spid="34"/>
                                        </p:tgtEl>
                                        <p:attrNameLst>
                                          <p:attrName>ppt_y</p:attrName>
                                        </p:attrNameLst>
                                      </p:cBhvr>
                                      <p:tavLst>
                                        <p:tav tm="0">
                                          <p:val>
                                            <p:strVal val="#ppt_y"/>
                                          </p:val>
                                        </p:tav>
                                        <p:tav tm="100000">
                                          <p:val>
                                            <p:strVal val="#ppt_y"/>
                                          </p:val>
                                        </p:tav>
                                      </p:tavLst>
                                    </p:anim>
                                  </p:childTnLst>
                                </p:cTn>
                              </p:par>
                              <p:par>
                                <p:cTn id="23" presetID="2" presetClass="entr" presetSubtype="12" fill="hold" grpId="0" nodeType="withEffect">
                                  <p:stCondLst>
                                    <p:cond delay="1000"/>
                                  </p:stCondLst>
                                  <p:childTnLst>
                                    <p:set>
                                      <p:cBhvr>
                                        <p:cTn id="24" dur="1" fill="hold">
                                          <p:stCondLst>
                                            <p:cond delay="0"/>
                                          </p:stCondLst>
                                        </p:cTn>
                                        <p:tgtEl>
                                          <p:spTgt spid="69"/>
                                        </p:tgtEl>
                                        <p:attrNameLst>
                                          <p:attrName>style.visibility</p:attrName>
                                        </p:attrNameLst>
                                      </p:cBhvr>
                                      <p:to>
                                        <p:strVal val="visible"/>
                                      </p:to>
                                    </p:set>
                                    <p:anim calcmode="lin" valueType="num">
                                      <p:cBhvr additive="base">
                                        <p:cTn id="25" dur="500" fill="hold"/>
                                        <p:tgtEl>
                                          <p:spTgt spid="69"/>
                                        </p:tgtEl>
                                        <p:attrNameLst>
                                          <p:attrName>ppt_x</p:attrName>
                                        </p:attrNameLst>
                                      </p:cBhvr>
                                      <p:tavLst>
                                        <p:tav tm="0">
                                          <p:val>
                                            <p:strVal val="0-#ppt_w/2"/>
                                          </p:val>
                                        </p:tav>
                                        <p:tav tm="100000">
                                          <p:val>
                                            <p:strVal val="#ppt_x"/>
                                          </p:val>
                                        </p:tav>
                                      </p:tavLst>
                                    </p:anim>
                                    <p:anim calcmode="lin" valueType="num">
                                      <p:cBhvr additive="base">
                                        <p:cTn id="26" dur="500" fill="hold"/>
                                        <p:tgtEl>
                                          <p:spTgt spid="69"/>
                                        </p:tgtEl>
                                        <p:attrNameLst>
                                          <p:attrName>ppt_y</p:attrName>
                                        </p:attrNameLst>
                                      </p:cBhvr>
                                      <p:tavLst>
                                        <p:tav tm="0">
                                          <p:val>
                                            <p:strVal val="1+#ppt_h/2"/>
                                          </p:val>
                                        </p:tav>
                                        <p:tav tm="100000">
                                          <p:val>
                                            <p:strVal val="#ppt_y"/>
                                          </p:val>
                                        </p:tav>
                                      </p:tavLst>
                                    </p:anim>
                                  </p:childTnLst>
                                </p:cTn>
                              </p:par>
                              <p:par>
                                <p:cTn id="27" presetID="2" presetClass="entr" presetSubtype="12" fill="hold" grpId="0" nodeType="withEffect">
                                  <p:stCondLst>
                                    <p:cond delay="1000"/>
                                  </p:stCondLst>
                                  <p:childTnLst>
                                    <p:set>
                                      <p:cBhvr>
                                        <p:cTn id="28" dur="1" fill="hold">
                                          <p:stCondLst>
                                            <p:cond delay="0"/>
                                          </p:stCondLst>
                                        </p:cTn>
                                        <p:tgtEl>
                                          <p:spTgt spid="71"/>
                                        </p:tgtEl>
                                        <p:attrNameLst>
                                          <p:attrName>style.visibility</p:attrName>
                                        </p:attrNameLst>
                                      </p:cBhvr>
                                      <p:to>
                                        <p:strVal val="visible"/>
                                      </p:to>
                                    </p:set>
                                    <p:anim calcmode="lin" valueType="num">
                                      <p:cBhvr additive="base">
                                        <p:cTn id="29" dur="500" fill="hold"/>
                                        <p:tgtEl>
                                          <p:spTgt spid="71"/>
                                        </p:tgtEl>
                                        <p:attrNameLst>
                                          <p:attrName>ppt_x</p:attrName>
                                        </p:attrNameLst>
                                      </p:cBhvr>
                                      <p:tavLst>
                                        <p:tav tm="0">
                                          <p:val>
                                            <p:strVal val="0-#ppt_w/2"/>
                                          </p:val>
                                        </p:tav>
                                        <p:tav tm="100000">
                                          <p:val>
                                            <p:strVal val="#ppt_x"/>
                                          </p:val>
                                        </p:tav>
                                      </p:tavLst>
                                    </p:anim>
                                    <p:anim calcmode="lin" valueType="num">
                                      <p:cBhvr additive="base">
                                        <p:cTn id="30" dur="500" fill="hold"/>
                                        <p:tgtEl>
                                          <p:spTgt spid="71"/>
                                        </p:tgtEl>
                                        <p:attrNameLst>
                                          <p:attrName>ppt_y</p:attrName>
                                        </p:attrNameLst>
                                      </p:cBhvr>
                                      <p:tavLst>
                                        <p:tav tm="0">
                                          <p:val>
                                            <p:strVal val="1+#ppt_h/2"/>
                                          </p:val>
                                        </p:tav>
                                        <p:tav tm="100000">
                                          <p:val>
                                            <p:strVal val="#ppt_y"/>
                                          </p:val>
                                        </p:tav>
                                      </p:tavLst>
                                    </p:anim>
                                  </p:childTnLst>
                                </p:cTn>
                              </p:par>
                              <p:par>
                                <p:cTn id="31" presetID="2" presetClass="entr" presetSubtype="12" fill="hold" grpId="0" nodeType="withEffect">
                                  <p:stCondLst>
                                    <p:cond delay="1000"/>
                                  </p:stCondLst>
                                  <p:childTnLst>
                                    <p:set>
                                      <p:cBhvr>
                                        <p:cTn id="32" dur="1" fill="hold">
                                          <p:stCondLst>
                                            <p:cond delay="0"/>
                                          </p:stCondLst>
                                        </p:cTn>
                                        <p:tgtEl>
                                          <p:spTgt spid="72"/>
                                        </p:tgtEl>
                                        <p:attrNameLst>
                                          <p:attrName>style.visibility</p:attrName>
                                        </p:attrNameLst>
                                      </p:cBhvr>
                                      <p:to>
                                        <p:strVal val="visible"/>
                                      </p:to>
                                    </p:set>
                                    <p:anim calcmode="lin" valueType="num">
                                      <p:cBhvr additive="base">
                                        <p:cTn id="33" dur="500" fill="hold"/>
                                        <p:tgtEl>
                                          <p:spTgt spid="72"/>
                                        </p:tgtEl>
                                        <p:attrNameLst>
                                          <p:attrName>ppt_x</p:attrName>
                                        </p:attrNameLst>
                                      </p:cBhvr>
                                      <p:tavLst>
                                        <p:tav tm="0">
                                          <p:val>
                                            <p:strVal val="0-#ppt_w/2"/>
                                          </p:val>
                                        </p:tav>
                                        <p:tav tm="100000">
                                          <p:val>
                                            <p:strVal val="#ppt_x"/>
                                          </p:val>
                                        </p:tav>
                                      </p:tavLst>
                                    </p:anim>
                                    <p:anim calcmode="lin" valueType="num">
                                      <p:cBhvr additive="base">
                                        <p:cTn id="34" dur="500" fill="hold"/>
                                        <p:tgtEl>
                                          <p:spTgt spid="72"/>
                                        </p:tgtEl>
                                        <p:attrNameLst>
                                          <p:attrName>ppt_y</p:attrName>
                                        </p:attrNameLst>
                                      </p:cBhvr>
                                      <p:tavLst>
                                        <p:tav tm="0">
                                          <p:val>
                                            <p:strVal val="1+#ppt_h/2"/>
                                          </p:val>
                                        </p:tav>
                                        <p:tav tm="100000">
                                          <p:val>
                                            <p:strVal val="#ppt_y"/>
                                          </p:val>
                                        </p:tav>
                                      </p:tavLst>
                                    </p:anim>
                                  </p:childTnLst>
                                </p:cTn>
                              </p:par>
                              <p:par>
                                <p:cTn id="35" presetID="2" presetClass="entr" presetSubtype="12" fill="hold" grpId="0" nodeType="withEffect">
                                  <p:stCondLst>
                                    <p:cond delay="1000"/>
                                  </p:stCondLst>
                                  <p:childTnLst>
                                    <p:set>
                                      <p:cBhvr>
                                        <p:cTn id="36" dur="1" fill="hold">
                                          <p:stCondLst>
                                            <p:cond delay="0"/>
                                          </p:stCondLst>
                                        </p:cTn>
                                        <p:tgtEl>
                                          <p:spTgt spid="73"/>
                                        </p:tgtEl>
                                        <p:attrNameLst>
                                          <p:attrName>style.visibility</p:attrName>
                                        </p:attrNameLst>
                                      </p:cBhvr>
                                      <p:to>
                                        <p:strVal val="visible"/>
                                      </p:to>
                                    </p:set>
                                    <p:anim calcmode="lin" valueType="num">
                                      <p:cBhvr additive="base">
                                        <p:cTn id="37" dur="500" fill="hold"/>
                                        <p:tgtEl>
                                          <p:spTgt spid="73"/>
                                        </p:tgtEl>
                                        <p:attrNameLst>
                                          <p:attrName>ppt_x</p:attrName>
                                        </p:attrNameLst>
                                      </p:cBhvr>
                                      <p:tavLst>
                                        <p:tav tm="0">
                                          <p:val>
                                            <p:strVal val="0-#ppt_w/2"/>
                                          </p:val>
                                        </p:tav>
                                        <p:tav tm="100000">
                                          <p:val>
                                            <p:strVal val="#ppt_x"/>
                                          </p:val>
                                        </p:tav>
                                      </p:tavLst>
                                    </p:anim>
                                    <p:anim calcmode="lin" valueType="num">
                                      <p:cBhvr additive="base">
                                        <p:cTn id="38" dur="500" fill="hold"/>
                                        <p:tgtEl>
                                          <p:spTgt spid="73"/>
                                        </p:tgtEl>
                                        <p:attrNameLst>
                                          <p:attrName>ppt_y</p:attrName>
                                        </p:attrNameLst>
                                      </p:cBhvr>
                                      <p:tavLst>
                                        <p:tav tm="0">
                                          <p:val>
                                            <p:strVal val="1+#ppt_h/2"/>
                                          </p:val>
                                        </p:tav>
                                        <p:tav tm="100000">
                                          <p:val>
                                            <p:strVal val="#ppt_y"/>
                                          </p:val>
                                        </p:tav>
                                      </p:tavLst>
                                    </p:anim>
                                  </p:childTnLst>
                                </p:cTn>
                              </p:par>
                              <p:par>
                                <p:cTn id="39" presetID="45" presetClass="entr" presetSubtype="0" fill="hold" grpId="0" nodeType="withEffect">
                                  <p:stCondLst>
                                    <p:cond delay="1750"/>
                                  </p:stCondLst>
                                  <p:childTnLst>
                                    <p:set>
                                      <p:cBhvr>
                                        <p:cTn id="40" dur="1" fill="hold">
                                          <p:stCondLst>
                                            <p:cond delay="0"/>
                                          </p:stCondLst>
                                        </p:cTn>
                                        <p:tgtEl>
                                          <p:spTgt spid="83"/>
                                        </p:tgtEl>
                                        <p:attrNameLst>
                                          <p:attrName>style.visibility</p:attrName>
                                        </p:attrNameLst>
                                      </p:cBhvr>
                                      <p:to>
                                        <p:strVal val="visible"/>
                                      </p:to>
                                    </p:set>
                                    <p:animEffect transition="in" filter="fade">
                                      <p:cBhvr>
                                        <p:cTn id="41" dur="2000"/>
                                        <p:tgtEl>
                                          <p:spTgt spid="83"/>
                                        </p:tgtEl>
                                      </p:cBhvr>
                                    </p:animEffect>
                                    <p:anim calcmode="lin" valueType="num">
                                      <p:cBhvr>
                                        <p:cTn id="42" dur="2000" fill="hold"/>
                                        <p:tgtEl>
                                          <p:spTgt spid="83"/>
                                        </p:tgtEl>
                                        <p:attrNameLst>
                                          <p:attrName>ppt_w</p:attrName>
                                        </p:attrNameLst>
                                      </p:cBhvr>
                                      <p:tavLst>
                                        <p:tav tm="0" fmla="#ppt_w*sin(2.5*pi*$)">
                                          <p:val>
                                            <p:fltVal val="0"/>
                                          </p:val>
                                        </p:tav>
                                        <p:tav tm="100000">
                                          <p:val>
                                            <p:fltVal val="1"/>
                                          </p:val>
                                        </p:tav>
                                      </p:tavLst>
                                    </p:anim>
                                    <p:anim calcmode="lin" valueType="num">
                                      <p:cBhvr>
                                        <p:cTn id="43" dur="2000" fill="hold"/>
                                        <p:tgtEl>
                                          <p:spTgt spid="83"/>
                                        </p:tgtEl>
                                        <p:attrNameLst>
                                          <p:attrName>ppt_h</p:attrName>
                                        </p:attrNameLst>
                                      </p:cBhvr>
                                      <p:tavLst>
                                        <p:tav tm="0">
                                          <p:val>
                                            <p:strVal val="#ppt_h"/>
                                          </p:val>
                                        </p:tav>
                                        <p:tav tm="100000">
                                          <p:val>
                                            <p:strVal val="#ppt_h"/>
                                          </p:val>
                                        </p:tav>
                                      </p:tavLst>
                                    </p:anim>
                                  </p:childTnLst>
                                </p:cTn>
                              </p:par>
                              <p:par>
                                <p:cTn id="44" presetID="45" presetClass="entr" presetSubtype="0" fill="hold" grpId="0" nodeType="withEffect">
                                  <p:stCondLst>
                                    <p:cond delay="175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2000"/>
                                        <p:tgtEl>
                                          <p:spTgt spid="75"/>
                                        </p:tgtEl>
                                      </p:cBhvr>
                                    </p:animEffect>
                                    <p:anim calcmode="lin" valueType="num">
                                      <p:cBhvr>
                                        <p:cTn id="47" dur="2000" fill="hold"/>
                                        <p:tgtEl>
                                          <p:spTgt spid="75"/>
                                        </p:tgtEl>
                                        <p:attrNameLst>
                                          <p:attrName>ppt_w</p:attrName>
                                        </p:attrNameLst>
                                      </p:cBhvr>
                                      <p:tavLst>
                                        <p:tav tm="0" fmla="#ppt_w*sin(2.5*pi*$)">
                                          <p:val>
                                            <p:fltVal val="0"/>
                                          </p:val>
                                        </p:tav>
                                        <p:tav tm="100000">
                                          <p:val>
                                            <p:fltVal val="1"/>
                                          </p:val>
                                        </p:tav>
                                      </p:tavLst>
                                    </p:anim>
                                    <p:anim calcmode="lin" valueType="num">
                                      <p:cBhvr>
                                        <p:cTn id="48" dur="2000" fill="hold"/>
                                        <p:tgtEl>
                                          <p:spTgt spid="75"/>
                                        </p:tgtEl>
                                        <p:attrNameLst>
                                          <p:attrName>ppt_h</p:attrName>
                                        </p:attrNameLst>
                                      </p:cBhvr>
                                      <p:tavLst>
                                        <p:tav tm="0">
                                          <p:val>
                                            <p:strVal val="#ppt_h"/>
                                          </p:val>
                                        </p:tav>
                                        <p:tav tm="100000">
                                          <p:val>
                                            <p:strVal val="#ppt_h"/>
                                          </p:val>
                                        </p:tav>
                                      </p:tavLst>
                                    </p:anim>
                                  </p:childTnLst>
                                </p:cTn>
                              </p:par>
                              <p:par>
                                <p:cTn id="49" presetID="45" presetClass="entr" presetSubtype="0" fill="hold" grpId="0" nodeType="withEffect">
                                  <p:stCondLst>
                                    <p:cond delay="1750"/>
                                  </p:stCondLst>
                                  <p:childTnLst>
                                    <p:set>
                                      <p:cBhvr>
                                        <p:cTn id="50" dur="1" fill="hold">
                                          <p:stCondLst>
                                            <p:cond delay="0"/>
                                          </p:stCondLst>
                                        </p:cTn>
                                        <p:tgtEl>
                                          <p:spTgt spid="76"/>
                                        </p:tgtEl>
                                        <p:attrNameLst>
                                          <p:attrName>style.visibility</p:attrName>
                                        </p:attrNameLst>
                                      </p:cBhvr>
                                      <p:to>
                                        <p:strVal val="visible"/>
                                      </p:to>
                                    </p:set>
                                    <p:animEffect transition="in" filter="fade">
                                      <p:cBhvr>
                                        <p:cTn id="51" dur="2000"/>
                                        <p:tgtEl>
                                          <p:spTgt spid="76"/>
                                        </p:tgtEl>
                                      </p:cBhvr>
                                    </p:animEffect>
                                    <p:anim calcmode="lin" valueType="num">
                                      <p:cBhvr>
                                        <p:cTn id="52" dur="2000" fill="hold"/>
                                        <p:tgtEl>
                                          <p:spTgt spid="76"/>
                                        </p:tgtEl>
                                        <p:attrNameLst>
                                          <p:attrName>ppt_w</p:attrName>
                                        </p:attrNameLst>
                                      </p:cBhvr>
                                      <p:tavLst>
                                        <p:tav tm="0" fmla="#ppt_w*sin(2.5*pi*$)">
                                          <p:val>
                                            <p:fltVal val="0"/>
                                          </p:val>
                                        </p:tav>
                                        <p:tav tm="100000">
                                          <p:val>
                                            <p:fltVal val="1"/>
                                          </p:val>
                                        </p:tav>
                                      </p:tavLst>
                                    </p:anim>
                                    <p:anim calcmode="lin" valueType="num">
                                      <p:cBhvr>
                                        <p:cTn id="53" dur="2000" fill="hold"/>
                                        <p:tgtEl>
                                          <p:spTgt spid="76"/>
                                        </p:tgtEl>
                                        <p:attrNameLst>
                                          <p:attrName>ppt_h</p:attrName>
                                        </p:attrNameLst>
                                      </p:cBhvr>
                                      <p:tavLst>
                                        <p:tav tm="0">
                                          <p:val>
                                            <p:strVal val="#ppt_h"/>
                                          </p:val>
                                        </p:tav>
                                        <p:tav tm="100000">
                                          <p:val>
                                            <p:strVal val="#ppt_h"/>
                                          </p:val>
                                        </p:tav>
                                      </p:tavLst>
                                    </p:anim>
                                  </p:childTnLst>
                                </p:cTn>
                              </p:par>
                              <p:par>
                                <p:cTn id="54" presetID="45" presetClass="entr" presetSubtype="0" fill="hold" grpId="0" nodeType="withEffect">
                                  <p:stCondLst>
                                    <p:cond delay="175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2000"/>
                                        <p:tgtEl>
                                          <p:spTgt spid="82"/>
                                        </p:tgtEl>
                                      </p:cBhvr>
                                    </p:animEffect>
                                    <p:anim calcmode="lin" valueType="num">
                                      <p:cBhvr>
                                        <p:cTn id="57" dur="2000" fill="hold"/>
                                        <p:tgtEl>
                                          <p:spTgt spid="82"/>
                                        </p:tgtEl>
                                        <p:attrNameLst>
                                          <p:attrName>ppt_w</p:attrName>
                                        </p:attrNameLst>
                                      </p:cBhvr>
                                      <p:tavLst>
                                        <p:tav tm="0" fmla="#ppt_w*sin(2.5*pi*$)">
                                          <p:val>
                                            <p:fltVal val="0"/>
                                          </p:val>
                                        </p:tav>
                                        <p:tav tm="100000">
                                          <p:val>
                                            <p:fltVal val="1"/>
                                          </p:val>
                                        </p:tav>
                                      </p:tavLst>
                                    </p:anim>
                                    <p:anim calcmode="lin" valueType="num">
                                      <p:cBhvr>
                                        <p:cTn id="58" dur="2000" fill="hold"/>
                                        <p:tgtEl>
                                          <p:spTgt spid="82"/>
                                        </p:tgtEl>
                                        <p:attrNameLst>
                                          <p:attrName>ppt_h</p:attrName>
                                        </p:attrNameLst>
                                      </p:cBhvr>
                                      <p:tavLst>
                                        <p:tav tm="0">
                                          <p:val>
                                            <p:strVal val="#ppt_h"/>
                                          </p:val>
                                        </p:tav>
                                        <p:tav tm="100000">
                                          <p:val>
                                            <p:strVal val="#ppt_h"/>
                                          </p:val>
                                        </p:tav>
                                      </p:tavLst>
                                    </p:anim>
                                  </p:childTnLst>
                                </p:cTn>
                              </p:par>
                            </p:childTnLst>
                          </p:cTn>
                        </p:par>
                        <p:par>
                          <p:cTn id="59" fill="hold">
                            <p:stCondLst>
                              <p:cond delay="2100"/>
                            </p:stCondLst>
                            <p:childTnLst>
                              <p:par>
                                <p:cTn id="60" presetID="22" presetClass="entr" presetSubtype="8" fill="hold" grpId="0" nodeType="after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left)">
                                      <p:cBhvr>
                                        <p:cTn id="62" dur="500"/>
                                        <p:tgtEl>
                                          <p:spTgt spid="45"/>
                                        </p:tgtEl>
                                      </p:cBhvr>
                                    </p:animEffect>
                                  </p:childTnLst>
                                </p:cTn>
                              </p:par>
                            </p:childTnLst>
                          </p:cTn>
                        </p:par>
                        <p:par>
                          <p:cTn id="63" fill="hold">
                            <p:stCondLst>
                              <p:cond delay="2600"/>
                            </p:stCondLst>
                            <p:childTnLst>
                              <p:par>
                                <p:cTn id="64" presetID="22" presetClass="entr" presetSubtype="8" fill="hold" grpId="0"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left)">
                                      <p:cBhvr>
                                        <p:cTn id="66" dur="500"/>
                                        <p:tgtEl>
                                          <p:spTgt spid="6"/>
                                        </p:tgtEl>
                                      </p:cBhvr>
                                    </p:animEffect>
                                  </p:childTnLst>
                                </p:cTn>
                              </p:par>
                            </p:childTnLst>
                          </p:cTn>
                        </p:par>
                        <p:par>
                          <p:cTn id="67" fill="hold">
                            <p:stCondLst>
                              <p:cond delay="3100"/>
                            </p:stCondLst>
                            <p:childTnLst>
                              <p:par>
                                <p:cTn id="68" presetID="22" presetClass="entr" presetSubtype="8"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left)">
                                      <p:cBhvr>
                                        <p:cTn id="70" dur="500"/>
                                        <p:tgtEl>
                                          <p:spTgt spid="7"/>
                                        </p:tgtEl>
                                      </p:cBhvr>
                                    </p:animEffect>
                                  </p:childTnLst>
                                </p:cTn>
                              </p:par>
                            </p:childTnLst>
                          </p:cTn>
                        </p:par>
                        <p:par>
                          <p:cTn id="71" fill="hold">
                            <p:stCondLst>
                              <p:cond delay="3600"/>
                            </p:stCondLst>
                            <p:childTnLst>
                              <p:par>
                                <p:cTn id="72" presetID="22" presetClass="entr" presetSubtype="8" fill="hold" grpId="0" nodeType="after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ipe(left)">
                                      <p:cBhvr>
                                        <p:cTn id="74" dur="500"/>
                                        <p:tgtEl>
                                          <p:spTgt spid="8"/>
                                        </p:tgtEl>
                                      </p:cBhvr>
                                    </p:animEffect>
                                  </p:childTnLst>
                                </p:cTn>
                              </p:par>
                            </p:childTnLst>
                          </p:cTn>
                        </p:par>
                        <p:par>
                          <p:cTn id="75" fill="hold">
                            <p:stCondLst>
                              <p:cond delay="4100"/>
                            </p:stCondLst>
                            <p:childTnLst>
                              <p:par>
                                <p:cTn id="76" presetID="42" presetClass="entr" presetSubtype="0" fill="hold" grpId="0" nodeType="afterEffect">
                                  <p:stCondLst>
                                    <p:cond delay="0"/>
                                  </p:stCondLst>
                                  <p:childTnLst>
                                    <p:set>
                                      <p:cBhvr>
                                        <p:cTn id="77" dur="1" fill="hold">
                                          <p:stCondLst>
                                            <p:cond delay="0"/>
                                          </p:stCondLst>
                                        </p:cTn>
                                        <p:tgtEl>
                                          <p:spTgt spid="10"/>
                                        </p:tgtEl>
                                        <p:attrNameLst>
                                          <p:attrName>style.visibility</p:attrName>
                                        </p:attrNameLst>
                                      </p:cBhvr>
                                      <p:to>
                                        <p:strVal val="visible"/>
                                      </p:to>
                                    </p:set>
                                    <p:animEffect transition="in" filter="fade">
                                      <p:cBhvr>
                                        <p:cTn id="78" dur="1000"/>
                                        <p:tgtEl>
                                          <p:spTgt spid="10"/>
                                        </p:tgtEl>
                                      </p:cBhvr>
                                    </p:animEffect>
                                    <p:anim calcmode="lin" valueType="num">
                                      <p:cBhvr>
                                        <p:cTn id="79" dur="1000" fill="hold"/>
                                        <p:tgtEl>
                                          <p:spTgt spid="10"/>
                                        </p:tgtEl>
                                        <p:attrNameLst>
                                          <p:attrName>ppt_x</p:attrName>
                                        </p:attrNameLst>
                                      </p:cBhvr>
                                      <p:tavLst>
                                        <p:tav tm="0">
                                          <p:val>
                                            <p:strVal val="#ppt_x"/>
                                          </p:val>
                                        </p:tav>
                                        <p:tav tm="100000">
                                          <p:val>
                                            <p:strVal val="#ppt_x"/>
                                          </p:val>
                                        </p:tav>
                                      </p:tavLst>
                                    </p:anim>
                                    <p:anim calcmode="lin" valueType="num">
                                      <p:cBhvr>
                                        <p:cTn id="80" dur="1000" fill="hold"/>
                                        <p:tgtEl>
                                          <p:spTgt spid="10"/>
                                        </p:tgtEl>
                                        <p:attrNameLst>
                                          <p:attrName>ppt_y</p:attrName>
                                        </p:attrNameLst>
                                      </p:cBhvr>
                                      <p:tavLst>
                                        <p:tav tm="0">
                                          <p:val>
                                            <p:strVal val="#ppt_y+.1"/>
                                          </p:val>
                                        </p:tav>
                                        <p:tav tm="100000">
                                          <p:val>
                                            <p:strVal val="#ppt_y"/>
                                          </p:val>
                                        </p:tav>
                                      </p:tavLst>
                                    </p:anim>
                                  </p:childTnLst>
                                </p:cTn>
                              </p:par>
                            </p:childTnLst>
                          </p:cTn>
                        </p:par>
                        <p:par>
                          <p:cTn id="81" fill="hold">
                            <p:stCondLst>
                              <p:cond delay="5100"/>
                            </p:stCondLst>
                            <p:childTnLst>
                              <p:par>
                                <p:cTn id="82" presetID="42" presetClass="entr" presetSubtype="0"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Effect transition="in" filter="fade">
                                      <p:cBhvr>
                                        <p:cTn id="84" dur="1000"/>
                                        <p:tgtEl>
                                          <p:spTgt spid="11"/>
                                        </p:tgtEl>
                                      </p:cBhvr>
                                    </p:animEffect>
                                    <p:anim calcmode="lin" valueType="num">
                                      <p:cBhvr>
                                        <p:cTn id="85" dur="1000" fill="hold"/>
                                        <p:tgtEl>
                                          <p:spTgt spid="11"/>
                                        </p:tgtEl>
                                        <p:attrNameLst>
                                          <p:attrName>ppt_x</p:attrName>
                                        </p:attrNameLst>
                                      </p:cBhvr>
                                      <p:tavLst>
                                        <p:tav tm="0">
                                          <p:val>
                                            <p:strVal val="#ppt_x"/>
                                          </p:val>
                                        </p:tav>
                                        <p:tav tm="100000">
                                          <p:val>
                                            <p:strVal val="#ppt_x"/>
                                          </p:val>
                                        </p:tav>
                                      </p:tavLst>
                                    </p:anim>
                                    <p:anim calcmode="lin" valueType="num">
                                      <p:cBhvr>
                                        <p:cTn id="8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nimBg="1"/>
      <p:bldP spid="67" grpId="0"/>
      <p:bldP spid="69" grpId="0" bldLvl="0" animBg="1"/>
      <p:bldP spid="71" grpId="0" bldLvl="0" animBg="1"/>
      <p:bldP spid="72" grpId="0" bldLvl="0" animBg="1"/>
      <p:bldP spid="73" grpId="0" bldLvl="0" animBg="1"/>
      <p:bldP spid="75" grpId="0" bldLvl="0" animBg="1"/>
      <p:bldP spid="76" grpId="0" bldLvl="0" animBg="1"/>
      <p:bldP spid="82" grpId="0" bldLvl="0" animBg="1"/>
      <p:bldP spid="83" grpId="0" bldLvl="0" animBg="1"/>
      <p:bldP spid="34" grpId="0"/>
      <p:bldP spid="45" grpId="0"/>
      <p:bldP spid="6" grpId="0"/>
      <p:bldP spid="7" grpId="0"/>
      <p:bldP spid="8" grpId="0"/>
      <p:bldP spid="10" grpId="0" bldLvl="0" animBg="1"/>
      <p:bldP spid="11"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6985" y="-12700"/>
            <a:ext cx="12205335" cy="6883400"/>
          </a:xfrm>
          <a:prstGeom prst="rect">
            <a:avLst/>
          </a:prstGeom>
          <a:solidFill>
            <a:srgbClr val="633017">
              <a:alpha val="7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1"/>
          <p:cNvSpPr>
            <a:spLocks noEditPoints="1"/>
          </p:cNvSpPr>
          <p:nvPr/>
        </p:nvSpPr>
        <p:spPr bwMode="auto">
          <a:xfrm rot="5400000" flipH="1">
            <a:off x="4234952" y="1498134"/>
            <a:ext cx="3554040" cy="3605770"/>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solidFill>
            <a:schemeClr val="bg1">
              <a:alpha val="22000"/>
            </a:schemeClr>
          </a:solidFill>
          <a:ln>
            <a:noFill/>
          </a:ln>
        </p:spPr>
        <p:txBody>
          <a:bodyPr vert="horz" wrap="square" lIns="91440" tIns="45720" rIns="91440" bIns="45720" numCol="1" anchor="t" anchorCtr="0" compatLnSpc="1"/>
          <a:lstStyle/>
          <a:p>
            <a:endParaRPr lang="id-ID"/>
          </a:p>
        </p:txBody>
      </p:sp>
      <p:grpSp>
        <p:nvGrpSpPr>
          <p:cNvPr id="6" name="组合 5"/>
          <p:cNvGrpSpPr/>
          <p:nvPr/>
        </p:nvGrpSpPr>
        <p:grpSpPr>
          <a:xfrm>
            <a:off x="3518783" y="2236132"/>
            <a:ext cx="5156200" cy="1914953"/>
            <a:chOff x="3517900" y="1829733"/>
            <a:chExt cx="5156200" cy="1914953"/>
          </a:xfrm>
        </p:grpSpPr>
        <p:sp>
          <p:nvSpPr>
            <p:cNvPr id="2" name="矩形 1"/>
            <p:cNvSpPr/>
            <p:nvPr/>
          </p:nvSpPr>
          <p:spPr>
            <a:xfrm>
              <a:off x="3517900" y="2053243"/>
              <a:ext cx="5156200" cy="169144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5547361" y="1829733"/>
              <a:ext cx="1097280" cy="457200"/>
            </a:xfrm>
            <a:prstGeom prst="rect">
              <a:avLst/>
            </a:prstGeom>
            <a:solidFill>
              <a:srgbClr val="A97B40"/>
            </a:solidFill>
          </p:spPr>
          <p:txBody>
            <a:bodyPr wrap="none" rtlCol="0">
              <a:spAutoFit/>
            </a:bodyPr>
            <a:lstStyle/>
            <a:p>
              <a:pPr algn="ctr"/>
              <a:r>
                <a:rPr lang="zh-CN" altLang="en-US" sz="2400" dirty="0">
                  <a:solidFill>
                    <a:schemeClr val="bg1"/>
                  </a:solidFill>
                  <a:latin typeface="Arial" panose="020B0604020202020204" pitchFamily="34" charset="0"/>
                  <a:cs typeface="Arial" panose="020B0604020202020204" pitchFamily="34" charset="0"/>
                </a:rPr>
                <a:t>第一章</a:t>
              </a:r>
            </a:p>
          </p:txBody>
        </p:sp>
        <p:grpSp>
          <p:nvGrpSpPr>
            <p:cNvPr id="4" name="组合 3"/>
            <p:cNvGrpSpPr/>
            <p:nvPr/>
          </p:nvGrpSpPr>
          <p:grpSpPr>
            <a:xfrm>
              <a:off x="4208205" y="2288789"/>
              <a:ext cx="3775591" cy="1260916"/>
              <a:chOff x="4309804" y="2374779"/>
              <a:chExt cx="3775591" cy="1260916"/>
            </a:xfrm>
          </p:grpSpPr>
          <p:sp>
            <p:nvSpPr>
              <p:cNvPr id="67" name="文本框 66"/>
              <p:cNvSpPr txBox="1"/>
              <p:nvPr/>
            </p:nvSpPr>
            <p:spPr>
              <a:xfrm>
                <a:off x="4362449" y="3330895"/>
                <a:ext cx="3670300" cy="304800"/>
              </a:xfrm>
              <a:prstGeom prst="rect">
                <a:avLst/>
              </a:prstGeom>
              <a:noFill/>
            </p:spPr>
            <p:txBody>
              <a:bodyPr wrap="square" rtlCol="0">
                <a:spAutoFit/>
              </a:bodyPr>
              <a:lstStyle/>
              <a:p>
                <a:pPr algn="dist"/>
                <a:r>
                  <a:rPr lang="zh-CN" altLang="en-US" sz="1400" dirty="0">
                    <a:solidFill>
                      <a:schemeClr val="bg1">
                        <a:lumMod val="85000"/>
                      </a:schemeClr>
                    </a:solidFill>
                    <a:latin typeface="黑体" panose="02010600030101010101" pitchFamily="49" charset="-122"/>
                    <a:ea typeface="黑体" panose="02010600030101010101" pitchFamily="49" charset="-122"/>
                  </a:rPr>
                  <a:t>单击此处添加标题</a:t>
                </a:r>
              </a:p>
            </p:txBody>
          </p:sp>
          <p:sp>
            <p:nvSpPr>
              <p:cNvPr id="23" name="文本框 22"/>
              <p:cNvSpPr txBox="1"/>
              <p:nvPr/>
            </p:nvSpPr>
            <p:spPr>
              <a:xfrm>
                <a:off x="4309804" y="2374779"/>
                <a:ext cx="3775591" cy="1005840"/>
              </a:xfrm>
              <a:prstGeom prst="rect">
                <a:avLst/>
              </a:prstGeom>
              <a:noFill/>
            </p:spPr>
            <p:txBody>
              <a:bodyPr wrap="square" rtlCol="0">
                <a:spAutoFit/>
              </a:bodyPr>
              <a:lstStyle/>
              <a:p>
                <a:pPr algn="dist"/>
                <a:r>
                  <a:rPr lang="zh-CN" altLang="en-US" sz="6000" dirty="0">
                    <a:solidFill>
                      <a:schemeClr val="bg1"/>
                    </a:solidFill>
                    <a:latin typeface="黑体" panose="02010600030101010101" pitchFamily="49" charset="-122"/>
                    <a:ea typeface="黑体" panose="02010600030101010101" pitchFamily="49"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3176447" y="1203113"/>
            <a:ext cx="3101340" cy="3102187"/>
            <a:chOff x="2987040" y="1497648"/>
            <a:chExt cx="3383280" cy="3383640"/>
          </a:xfrm>
        </p:grpSpPr>
        <p:sp>
          <p:nvSpPr>
            <p:cNvPr id="52" name="任意多边形 51"/>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solidFill>
              <a:srgbClr val="633017"/>
            </a:solidFill>
            <a:ln w="28575" cap="flat" cmpd="sng" algn="ctr">
              <a:gradFill flip="none" rotWithShape="1">
                <a:gsLst>
                  <a:gs pos="0">
                    <a:sysClr val="window" lastClr="FFFFFF"/>
                  </a:gs>
                  <a:gs pos="100000">
                    <a:sysClr val="window" lastClr="FFFFFF">
                      <a:lumMod val="85000"/>
                    </a:sysClr>
                  </a:gs>
                </a:gsLst>
                <a:lin ang="8100000" scaled="1"/>
                <a:tileRect/>
              </a:gradFill>
              <a:prstDash val="solid"/>
              <a:miter lim="800000"/>
            </a:ln>
            <a:effectLst>
              <a:outerShdw blurRad="1270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cs typeface="+mn-ea"/>
                <a:sym typeface="+mn-lt"/>
              </a:endParaRPr>
            </a:p>
          </p:txBody>
        </p:sp>
        <p:sp>
          <p:nvSpPr>
            <p:cNvPr id="53" name="椭圆 52"/>
            <p:cNvSpPr/>
            <p:nvPr/>
          </p:nvSpPr>
          <p:spPr>
            <a:xfrm>
              <a:off x="3197860" y="1708648"/>
              <a:ext cx="2961640" cy="2961640"/>
            </a:xfrm>
            <a:prstGeom prst="ellipse">
              <a:avLst/>
            </a:prstGeom>
            <a:blipFill rotWithShape="1">
              <a:blip r:embed="rId3" cstate="print"/>
              <a:stretch>
                <a:fillRect/>
              </a:stretch>
            </a:blipFill>
            <a:ln w="12700" cap="flat" cmpd="sng" algn="ctr">
              <a:noFill/>
              <a:prstDash val="solid"/>
              <a:miter lim="800000"/>
            </a:ln>
            <a:effectLst>
              <a:innerShdw blurRad="114300" dist="25400" dir="13500000">
                <a:prstClr val="black">
                  <a:alpha val="4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cs typeface="+mn-ea"/>
                <a:sym typeface="+mn-lt"/>
              </a:endParaRPr>
            </a:p>
          </p:txBody>
        </p:sp>
      </p:grpSp>
      <p:grpSp>
        <p:nvGrpSpPr>
          <p:cNvPr id="39" name="组合 38"/>
          <p:cNvGrpSpPr/>
          <p:nvPr/>
        </p:nvGrpSpPr>
        <p:grpSpPr>
          <a:xfrm flipH="1">
            <a:off x="6391240" y="1701800"/>
            <a:ext cx="2603500" cy="2603500"/>
            <a:chOff x="6748780" y="1497648"/>
            <a:chExt cx="3383280" cy="3383640"/>
          </a:xfrm>
        </p:grpSpPr>
        <p:sp>
          <p:nvSpPr>
            <p:cNvPr id="50" name="任意多边形 49"/>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solidFill>
              <a:srgbClr val="A97B40"/>
            </a:solidFill>
            <a:ln w="28575" cap="flat" cmpd="sng" algn="ctr">
              <a:gradFill flip="none" rotWithShape="1">
                <a:gsLst>
                  <a:gs pos="0">
                    <a:sysClr val="window" lastClr="FFFFFF"/>
                  </a:gs>
                  <a:gs pos="100000">
                    <a:sysClr val="window" lastClr="FFFFFF">
                      <a:lumMod val="85000"/>
                    </a:sysClr>
                  </a:gs>
                </a:gsLst>
                <a:lin ang="2700000" scaled="1"/>
                <a:tileRect/>
              </a:gradFill>
              <a:prstDash val="solid"/>
              <a:miter lim="800000"/>
            </a:ln>
            <a:effectLst>
              <a:outerShdw blurRad="1270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cs typeface="+mn-ea"/>
                <a:sym typeface="+mn-lt"/>
              </a:endParaRPr>
            </a:p>
          </p:txBody>
        </p:sp>
        <p:sp>
          <p:nvSpPr>
            <p:cNvPr id="51" name="椭圆 50"/>
            <p:cNvSpPr/>
            <p:nvPr/>
          </p:nvSpPr>
          <p:spPr>
            <a:xfrm>
              <a:off x="6959600" y="1708648"/>
              <a:ext cx="2961640" cy="2961640"/>
            </a:xfrm>
            <a:prstGeom prst="ellipse">
              <a:avLst/>
            </a:prstGeom>
            <a:blipFill rotWithShape="1">
              <a:blip r:embed="rId4" cstate="print"/>
              <a:stretch>
                <a:fillRect/>
              </a:stretch>
            </a:blipFill>
            <a:ln w="12700" cap="flat" cmpd="sng" algn="ctr">
              <a:noFill/>
              <a:prstDash val="solid"/>
              <a:miter lim="800000"/>
            </a:ln>
            <a:effectLst>
              <a:innerShdw blurRad="114300" dist="25400" dir="18900000">
                <a:prstClr val="black">
                  <a:alpha val="4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cs typeface="+mn-ea"/>
                <a:sym typeface="+mn-lt"/>
              </a:endParaRPr>
            </a:p>
          </p:txBody>
        </p:sp>
      </p:grpSp>
      <p:grpSp>
        <p:nvGrpSpPr>
          <p:cNvPr id="40" name="组合 39"/>
          <p:cNvGrpSpPr/>
          <p:nvPr/>
        </p:nvGrpSpPr>
        <p:grpSpPr>
          <a:xfrm flipH="1" flipV="1">
            <a:off x="6391240" y="4404148"/>
            <a:ext cx="2087033" cy="2087033"/>
            <a:chOff x="6748780" y="1497648"/>
            <a:chExt cx="3383280" cy="3383640"/>
          </a:xfrm>
        </p:grpSpPr>
        <p:sp>
          <p:nvSpPr>
            <p:cNvPr id="48" name="任意多边形 47"/>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solidFill>
              <a:srgbClr val="462313"/>
            </a:solidFill>
            <a:ln w="28575" cap="flat" cmpd="sng" algn="ctr">
              <a:gradFill flip="none" rotWithShape="1">
                <a:gsLst>
                  <a:gs pos="0">
                    <a:sysClr val="window" lastClr="FFFFFF"/>
                  </a:gs>
                  <a:gs pos="100000">
                    <a:sysClr val="window" lastClr="FFFFFF">
                      <a:lumMod val="85000"/>
                    </a:sysClr>
                  </a:gs>
                </a:gsLst>
                <a:lin ang="18900000" scaled="0"/>
                <a:tileRect/>
              </a:gradFill>
              <a:prstDash val="solid"/>
              <a:miter lim="800000"/>
            </a:ln>
            <a:effectLst>
              <a:outerShdw blurRad="1270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cs typeface="+mn-ea"/>
                <a:sym typeface="+mn-lt"/>
              </a:endParaRPr>
            </a:p>
          </p:txBody>
        </p:sp>
        <p:sp>
          <p:nvSpPr>
            <p:cNvPr id="49" name="椭圆 48"/>
            <p:cNvSpPr/>
            <p:nvPr/>
          </p:nvSpPr>
          <p:spPr>
            <a:xfrm rot="10800000">
              <a:off x="6959600" y="1708648"/>
              <a:ext cx="2961640" cy="2961640"/>
            </a:xfrm>
            <a:prstGeom prst="ellipse">
              <a:avLst/>
            </a:prstGeom>
            <a:blipFill rotWithShape="1">
              <a:blip r:embed="rId5" cstate="print"/>
              <a:stretch>
                <a:fillRect/>
              </a:stretch>
            </a:blipFill>
            <a:ln w="12700" cap="flat" cmpd="sng" algn="ctr">
              <a:noFill/>
              <a:prstDash val="solid"/>
              <a:miter lim="800000"/>
            </a:ln>
            <a:effectLst>
              <a:innerShdw blurRad="114300" dist="25400" dir="2700000">
                <a:prstClr val="black">
                  <a:alpha val="4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cs typeface="+mn-ea"/>
                <a:sym typeface="+mn-lt"/>
              </a:endParaRPr>
            </a:p>
          </p:txBody>
        </p:sp>
      </p:grpSp>
      <p:grpSp>
        <p:nvGrpSpPr>
          <p:cNvPr id="41" name="组合 40"/>
          <p:cNvGrpSpPr/>
          <p:nvPr/>
        </p:nvGrpSpPr>
        <p:grpSpPr>
          <a:xfrm flipV="1">
            <a:off x="4710819" y="4404360"/>
            <a:ext cx="1566333" cy="1566333"/>
            <a:chOff x="6748780" y="1497648"/>
            <a:chExt cx="3383280" cy="3383640"/>
          </a:xfrm>
        </p:grpSpPr>
        <p:sp>
          <p:nvSpPr>
            <p:cNvPr id="46" name="任意多边形 45"/>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solidFill>
              <a:srgbClr val="430405"/>
            </a:solidFill>
            <a:ln w="28575" cap="flat" cmpd="sng" algn="ctr">
              <a:gradFill flip="none" rotWithShape="1">
                <a:gsLst>
                  <a:gs pos="0">
                    <a:sysClr val="window" lastClr="FFFFFF"/>
                  </a:gs>
                  <a:gs pos="100000">
                    <a:sysClr val="window" lastClr="FFFFFF">
                      <a:lumMod val="85000"/>
                    </a:sysClr>
                  </a:gs>
                </a:gsLst>
                <a:lin ang="13500000" scaled="0"/>
                <a:tileRect/>
              </a:gradFill>
              <a:prstDash val="solid"/>
              <a:miter lim="800000"/>
            </a:ln>
            <a:effectLst>
              <a:outerShdw blurRad="127000" dist="635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cs typeface="+mn-ea"/>
                <a:sym typeface="+mn-lt"/>
              </a:endParaRPr>
            </a:p>
          </p:txBody>
        </p:sp>
        <p:sp>
          <p:nvSpPr>
            <p:cNvPr id="47" name="椭圆 46"/>
            <p:cNvSpPr/>
            <p:nvPr/>
          </p:nvSpPr>
          <p:spPr>
            <a:xfrm rot="10800000">
              <a:off x="6959600" y="1708648"/>
              <a:ext cx="2961640" cy="2961640"/>
            </a:xfrm>
            <a:prstGeom prst="ellipse">
              <a:avLst/>
            </a:prstGeom>
            <a:blipFill rotWithShape="1">
              <a:blip r:embed="rId6" cstate="print"/>
              <a:stretch>
                <a:fillRect/>
              </a:stretch>
            </a:blipFill>
            <a:ln w="12700" cap="flat" cmpd="sng" algn="ctr">
              <a:noFill/>
              <a:prstDash val="solid"/>
              <a:miter lim="800000"/>
            </a:ln>
            <a:effectLst>
              <a:innerShdw blurRad="114300" dist="25400" dir="8100000">
                <a:prstClr val="black">
                  <a:alpha val="42000"/>
                </a:prstClr>
              </a:inn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prstClr val="white"/>
                </a:solidFill>
                <a:effectLst/>
                <a:uLnTx/>
                <a:uFillTx/>
                <a:cs typeface="+mn-ea"/>
                <a:sym typeface="+mn-lt"/>
              </a:endParaRPr>
            </a:p>
          </p:txBody>
        </p:sp>
      </p:grpSp>
      <p:grpSp>
        <p:nvGrpSpPr>
          <p:cNvPr id="54" name="组合 53"/>
          <p:cNvGrpSpPr/>
          <p:nvPr/>
        </p:nvGrpSpPr>
        <p:grpSpPr>
          <a:xfrm>
            <a:off x="2851636" y="4819984"/>
            <a:ext cx="1774865" cy="961388"/>
            <a:chOff x="3756821" y="3849925"/>
            <a:chExt cx="1774865" cy="961388"/>
          </a:xfrm>
        </p:grpSpPr>
        <p:sp>
          <p:nvSpPr>
            <p:cNvPr id="55" name="文本框 46"/>
            <p:cNvSpPr txBox="1"/>
            <p:nvPr/>
          </p:nvSpPr>
          <p:spPr>
            <a:xfrm>
              <a:off x="3756821" y="3849925"/>
              <a:ext cx="1774865" cy="417830"/>
            </a:xfrm>
            <a:prstGeom prst="rect">
              <a:avLst/>
            </a:prstGeom>
            <a:noFill/>
          </p:spPr>
          <p:txBody>
            <a:bodyPr wrap="square" rtlCol="0">
              <a:spAutoFit/>
            </a:bodyPr>
            <a:lstStyle/>
            <a:p>
              <a:r>
                <a:rPr lang="zh-CN" altLang="en-US" sz="2000" dirty="0">
                  <a:solidFill>
                    <a:srgbClr val="430405"/>
                  </a:solidFill>
                  <a:latin typeface="黑体" panose="02010600030101010101" pitchFamily="49" charset="-122"/>
                  <a:ea typeface="黑体" panose="02010600030101010101" pitchFamily="49" charset="-122"/>
                  <a:cs typeface="+mn-ea"/>
                  <a:sym typeface="+mn-lt"/>
                </a:rPr>
                <a:t>在此添加标题</a:t>
              </a:r>
            </a:p>
          </p:txBody>
        </p:sp>
        <p:sp>
          <p:nvSpPr>
            <p:cNvPr id="56" name="文本框 47"/>
            <p:cNvSpPr txBox="1"/>
            <p:nvPr/>
          </p:nvSpPr>
          <p:spPr>
            <a:xfrm>
              <a:off x="3762897" y="4158533"/>
              <a:ext cx="1734230" cy="652780"/>
            </a:xfrm>
            <a:prstGeom prst="rect">
              <a:avLst/>
            </a:prstGeom>
            <a:noFill/>
          </p:spPr>
          <p:txBody>
            <a:bodyPr wrap="square" rtlCol="0">
              <a:spAutoFit/>
            </a:bodyPr>
            <a:lstStyle/>
            <a:p>
              <a:pPr algn="just"/>
              <a:r>
                <a:rPr lang="zh-CN" altLang="en-US" sz="1200" dirty="0">
                  <a:solidFill>
                    <a:srgbClr val="430405"/>
                  </a:solidFill>
                  <a:latin typeface="黑体" panose="02010600030101010101" pitchFamily="49" charset="-122"/>
                  <a:ea typeface="黑体" panose="02010600030101010101" pitchFamily="49" charset="-122"/>
                  <a:cs typeface="+mn-ea"/>
                  <a:sym typeface="+mn-lt"/>
                </a:rPr>
                <a:t>此处添加文本内容此处添加文本内容此处添加文本信息内容</a:t>
              </a:r>
            </a:p>
          </p:txBody>
        </p:sp>
      </p:grpSp>
      <p:grpSp>
        <p:nvGrpSpPr>
          <p:cNvPr id="57" name="组合 56"/>
          <p:cNvGrpSpPr/>
          <p:nvPr/>
        </p:nvGrpSpPr>
        <p:grpSpPr>
          <a:xfrm>
            <a:off x="8725407" y="4819984"/>
            <a:ext cx="1774865" cy="961388"/>
            <a:chOff x="3756821" y="3849925"/>
            <a:chExt cx="1774865" cy="961388"/>
          </a:xfrm>
        </p:grpSpPr>
        <p:sp>
          <p:nvSpPr>
            <p:cNvPr id="58" name="文本框 50"/>
            <p:cNvSpPr txBox="1"/>
            <p:nvPr/>
          </p:nvSpPr>
          <p:spPr>
            <a:xfrm>
              <a:off x="3756821" y="3849925"/>
              <a:ext cx="1774865" cy="417830"/>
            </a:xfrm>
            <a:prstGeom prst="rect">
              <a:avLst/>
            </a:prstGeom>
            <a:noFill/>
          </p:spPr>
          <p:txBody>
            <a:bodyPr wrap="square" rtlCol="0">
              <a:spAutoFit/>
            </a:bodyPr>
            <a:lstStyle/>
            <a:p>
              <a:r>
                <a:rPr lang="zh-CN" altLang="en-US" sz="2000" dirty="0">
                  <a:solidFill>
                    <a:srgbClr val="430405"/>
                  </a:solidFill>
                  <a:latin typeface="黑体" panose="02010600030101010101" pitchFamily="49" charset="-122"/>
                  <a:ea typeface="黑体" panose="02010600030101010101" pitchFamily="49" charset="-122"/>
                  <a:cs typeface="+mn-ea"/>
                  <a:sym typeface="+mn-lt"/>
                </a:rPr>
                <a:t>在此添加标题</a:t>
              </a:r>
            </a:p>
          </p:txBody>
        </p:sp>
        <p:sp>
          <p:nvSpPr>
            <p:cNvPr id="59" name="文本框 51"/>
            <p:cNvSpPr txBox="1"/>
            <p:nvPr/>
          </p:nvSpPr>
          <p:spPr>
            <a:xfrm>
              <a:off x="3762897" y="4158533"/>
              <a:ext cx="1734230" cy="652780"/>
            </a:xfrm>
            <a:prstGeom prst="rect">
              <a:avLst/>
            </a:prstGeom>
            <a:noFill/>
          </p:spPr>
          <p:txBody>
            <a:bodyPr wrap="square" rtlCol="0">
              <a:spAutoFit/>
            </a:bodyPr>
            <a:lstStyle/>
            <a:p>
              <a:pPr algn="just"/>
              <a:r>
                <a:rPr lang="zh-CN" altLang="en-US" sz="1200" dirty="0">
                  <a:solidFill>
                    <a:srgbClr val="430405"/>
                  </a:solidFill>
                  <a:latin typeface="黑体" panose="02010600030101010101" pitchFamily="49" charset="-122"/>
                  <a:ea typeface="黑体" panose="02010600030101010101" pitchFamily="49" charset="-122"/>
                  <a:cs typeface="+mn-ea"/>
                  <a:sym typeface="+mn-lt"/>
                </a:rPr>
                <a:t>此处添加文本内容此处添加文本内容此处添加文本信息内容</a:t>
              </a:r>
            </a:p>
          </p:txBody>
        </p:sp>
      </p:grpSp>
      <p:grpSp>
        <p:nvGrpSpPr>
          <p:cNvPr id="60" name="组合 59"/>
          <p:cNvGrpSpPr/>
          <p:nvPr/>
        </p:nvGrpSpPr>
        <p:grpSpPr>
          <a:xfrm>
            <a:off x="9171744" y="2537631"/>
            <a:ext cx="1774865" cy="961388"/>
            <a:chOff x="3756821" y="3849925"/>
            <a:chExt cx="1774865" cy="961388"/>
          </a:xfrm>
        </p:grpSpPr>
        <p:sp>
          <p:nvSpPr>
            <p:cNvPr id="61" name="文本框 53"/>
            <p:cNvSpPr txBox="1"/>
            <p:nvPr/>
          </p:nvSpPr>
          <p:spPr>
            <a:xfrm>
              <a:off x="3756821" y="3849925"/>
              <a:ext cx="1774865" cy="417830"/>
            </a:xfrm>
            <a:prstGeom prst="rect">
              <a:avLst/>
            </a:prstGeom>
            <a:noFill/>
          </p:spPr>
          <p:txBody>
            <a:bodyPr wrap="square" rtlCol="0">
              <a:spAutoFit/>
            </a:bodyPr>
            <a:lstStyle/>
            <a:p>
              <a:r>
                <a:rPr lang="zh-CN" altLang="en-US" sz="2000" dirty="0">
                  <a:solidFill>
                    <a:srgbClr val="430405"/>
                  </a:solidFill>
                  <a:latin typeface="黑体" panose="02010600030101010101" pitchFamily="49" charset="-122"/>
                  <a:ea typeface="黑体" panose="02010600030101010101" pitchFamily="49" charset="-122"/>
                  <a:cs typeface="+mn-ea"/>
                  <a:sym typeface="+mn-lt"/>
                </a:rPr>
                <a:t>在此添加标题</a:t>
              </a:r>
            </a:p>
          </p:txBody>
        </p:sp>
        <p:sp>
          <p:nvSpPr>
            <p:cNvPr id="62" name="文本框 54"/>
            <p:cNvSpPr txBox="1"/>
            <p:nvPr/>
          </p:nvSpPr>
          <p:spPr>
            <a:xfrm>
              <a:off x="3762897" y="4158533"/>
              <a:ext cx="1734230" cy="652780"/>
            </a:xfrm>
            <a:prstGeom prst="rect">
              <a:avLst/>
            </a:prstGeom>
            <a:noFill/>
          </p:spPr>
          <p:txBody>
            <a:bodyPr wrap="square" rtlCol="0">
              <a:spAutoFit/>
            </a:bodyPr>
            <a:lstStyle/>
            <a:p>
              <a:pPr algn="just"/>
              <a:r>
                <a:rPr lang="zh-CN" altLang="en-US" sz="1200" dirty="0">
                  <a:solidFill>
                    <a:srgbClr val="430405"/>
                  </a:solidFill>
                  <a:latin typeface="黑体" panose="02010600030101010101" pitchFamily="49" charset="-122"/>
                  <a:ea typeface="黑体" panose="02010600030101010101" pitchFamily="49" charset="-122"/>
                  <a:cs typeface="+mn-ea"/>
                  <a:sym typeface="+mn-lt"/>
                </a:rPr>
                <a:t>此处添加文本内容此处添加文本内容此处添加文本信息内容</a:t>
              </a:r>
            </a:p>
          </p:txBody>
        </p:sp>
      </p:grpSp>
      <p:grpSp>
        <p:nvGrpSpPr>
          <p:cNvPr id="63" name="组合 62"/>
          <p:cNvGrpSpPr/>
          <p:nvPr/>
        </p:nvGrpSpPr>
        <p:grpSpPr>
          <a:xfrm>
            <a:off x="1246595" y="2235044"/>
            <a:ext cx="1774865" cy="961388"/>
            <a:chOff x="3756821" y="3849925"/>
            <a:chExt cx="1774865" cy="961388"/>
          </a:xfrm>
        </p:grpSpPr>
        <p:sp>
          <p:nvSpPr>
            <p:cNvPr id="64" name="文本框 56"/>
            <p:cNvSpPr txBox="1"/>
            <p:nvPr/>
          </p:nvSpPr>
          <p:spPr>
            <a:xfrm>
              <a:off x="3756821" y="3849925"/>
              <a:ext cx="1774865" cy="396240"/>
            </a:xfrm>
            <a:prstGeom prst="rect">
              <a:avLst/>
            </a:prstGeom>
            <a:noFill/>
          </p:spPr>
          <p:txBody>
            <a:bodyPr wrap="square" rtlCol="0">
              <a:spAutoFit/>
            </a:bodyPr>
            <a:lstStyle/>
            <a:p>
              <a:r>
                <a:rPr lang="zh-CN" altLang="en-US" sz="2000" dirty="0">
                  <a:solidFill>
                    <a:srgbClr val="430405"/>
                  </a:solidFill>
                  <a:latin typeface="黑体" panose="02010600030101010101" pitchFamily="49" charset="-122"/>
                  <a:ea typeface="黑体" panose="02010600030101010101" pitchFamily="49" charset="-122"/>
                  <a:cs typeface="+mn-ea"/>
                  <a:sym typeface="+mn-lt"/>
                </a:rPr>
                <a:t>在此添加标题</a:t>
              </a:r>
            </a:p>
          </p:txBody>
        </p:sp>
        <p:sp>
          <p:nvSpPr>
            <p:cNvPr id="65" name="文本框 57"/>
            <p:cNvSpPr txBox="1"/>
            <p:nvPr/>
          </p:nvSpPr>
          <p:spPr>
            <a:xfrm>
              <a:off x="3762897" y="4158533"/>
              <a:ext cx="1734230" cy="652780"/>
            </a:xfrm>
            <a:prstGeom prst="rect">
              <a:avLst/>
            </a:prstGeom>
            <a:noFill/>
          </p:spPr>
          <p:txBody>
            <a:bodyPr wrap="square" rtlCol="0">
              <a:spAutoFit/>
            </a:bodyPr>
            <a:lstStyle/>
            <a:p>
              <a:pPr algn="just"/>
              <a:r>
                <a:rPr lang="zh-CN" altLang="en-US" sz="1200" dirty="0">
                  <a:solidFill>
                    <a:srgbClr val="430405"/>
                  </a:solidFill>
                  <a:latin typeface="黑体" panose="02010600030101010101" pitchFamily="49" charset="-122"/>
                  <a:ea typeface="黑体" panose="02010600030101010101" pitchFamily="49" charset="-122"/>
                  <a:cs typeface="+mn-ea"/>
                  <a:sym typeface="+mn-lt"/>
                </a:rPr>
                <a:t>此处添加文本内容此处添加文本内容此处添加文本信息内容</a:t>
              </a:r>
            </a:p>
          </p:txBody>
        </p:sp>
      </p:gr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strVal val="#ppt_w+.3"/>
                                          </p:val>
                                        </p:tav>
                                        <p:tav tm="100000">
                                          <p:val>
                                            <p:strVal val="#ppt_w"/>
                                          </p:val>
                                        </p:tav>
                                      </p:tavLst>
                                    </p:anim>
                                    <p:anim calcmode="lin" valueType="num">
                                      <p:cBhvr>
                                        <p:cTn id="8" dur="500" fill="hold"/>
                                        <p:tgtEl>
                                          <p:spTgt spid="39"/>
                                        </p:tgtEl>
                                        <p:attrNameLst>
                                          <p:attrName>ppt_h</p:attrName>
                                        </p:attrNameLst>
                                      </p:cBhvr>
                                      <p:tavLst>
                                        <p:tav tm="0">
                                          <p:val>
                                            <p:strVal val="#ppt_h"/>
                                          </p:val>
                                        </p:tav>
                                        <p:tav tm="100000">
                                          <p:val>
                                            <p:strVal val="#ppt_h"/>
                                          </p:val>
                                        </p:tav>
                                      </p:tavLst>
                                    </p:anim>
                                    <p:animEffect transition="in" filter="fade">
                                      <p:cBhvr>
                                        <p:cTn id="9" dur="500"/>
                                        <p:tgtEl>
                                          <p:spTgt spid="39"/>
                                        </p:tgtEl>
                                      </p:cBhvr>
                                    </p:animEffect>
                                  </p:childTnLst>
                                </p:cTn>
                              </p:par>
                              <p:par>
                                <p:cTn id="10" presetID="50" presetClass="entr" presetSubtype="0" decel="100000" fill="hold" nodeType="with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strVal val="#ppt_w+.3"/>
                                          </p:val>
                                        </p:tav>
                                        <p:tav tm="100000">
                                          <p:val>
                                            <p:strVal val="#ppt_w"/>
                                          </p:val>
                                        </p:tav>
                                      </p:tavLst>
                                    </p:anim>
                                    <p:anim calcmode="lin" valueType="num">
                                      <p:cBhvr>
                                        <p:cTn id="13" dur="500" fill="hold"/>
                                        <p:tgtEl>
                                          <p:spTgt spid="38"/>
                                        </p:tgtEl>
                                        <p:attrNameLst>
                                          <p:attrName>ppt_h</p:attrName>
                                        </p:attrNameLst>
                                      </p:cBhvr>
                                      <p:tavLst>
                                        <p:tav tm="0">
                                          <p:val>
                                            <p:strVal val="#ppt_h"/>
                                          </p:val>
                                        </p:tav>
                                        <p:tav tm="100000">
                                          <p:val>
                                            <p:strVal val="#ppt_h"/>
                                          </p:val>
                                        </p:tav>
                                      </p:tavLst>
                                    </p:anim>
                                    <p:animEffect transition="in" filter="fade">
                                      <p:cBhvr>
                                        <p:cTn id="14" dur="500"/>
                                        <p:tgtEl>
                                          <p:spTgt spid="38"/>
                                        </p:tgtEl>
                                      </p:cBhvr>
                                    </p:animEffect>
                                  </p:childTnLst>
                                </p:cTn>
                              </p:par>
                              <p:par>
                                <p:cTn id="15" presetID="50" presetClass="entr" presetSubtype="0" decel="100000" fill="hold" nodeType="with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p:cTn id="17" dur="500" fill="hold"/>
                                        <p:tgtEl>
                                          <p:spTgt spid="41"/>
                                        </p:tgtEl>
                                        <p:attrNameLst>
                                          <p:attrName>ppt_w</p:attrName>
                                        </p:attrNameLst>
                                      </p:cBhvr>
                                      <p:tavLst>
                                        <p:tav tm="0">
                                          <p:val>
                                            <p:strVal val="#ppt_w+.3"/>
                                          </p:val>
                                        </p:tav>
                                        <p:tav tm="100000">
                                          <p:val>
                                            <p:strVal val="#ppt_w"/>
                                          </p:val>
                                        </p:tav>
                                      </p:tavLst>
                                    </p:anim>
                                    <p:anim calcmode="lin" valueType="num">
                                      <p:cBhvr>
                                        <p:cTn id="18" dur="500" fill="hold"/>
                                        <p:tgtEl>
                                          <p:spTgt spid="41"/>
                                        </p:tgtEl>
                                        <p:attrNameLst>
                                          <p:attrName>ppt_h</p:attrName>
                                        </p:attrNameLst>
                                      </p:cBhvr>
                                      <p:tavLst>
                                        <p:tav tm="0">
                                          <p:val>
                                            <p:strVal val="#ppt_h"/>
                                          </p:val>
                                        </p:tav>
                                        <p:tav tm="100000">
                                          <p:val>
                                            <p:strVal val="#ppt_h"/>
                                          </p:val>
                                        </p:tav>
                                      </p:tavLst>
                                    </p:anim>
                                    <p:animEffect transition="in" filter="fade">
                                      <p:cBhvr>
                                        <p:cTn id="19" dur="500"/>
                                        <p:tgtEl>
                                          <p:spTgt spid="41"/>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p:cTn id="22" dur="500" fill="hold"/>
                                        <p:tgtEl>
                                          <p:spTgt spid="40"/>
                                        </p:tgtEl>
                                        <p:attrNameLst>
                                          <p:attrName>ppt_w</p:attrName>
                                        </p:attrNameLst>
                                      </p:cBhvr>
                                      <p:tavLst>
                                        <p:tav tm="0">
                                          <p:val>
                                            <p:strVal val="#ppt_w+.3"/>
                                          </p:val>
                                        </p:tav>
                                        <p:tav tm="100000">
                                          <p:val>
                                            <p:strVal val="#ppt_w"/>
                                          </p:val>
                                        </p:tav>
                                      </p:tavLst>
                                    </p:anim>
                                    <p:anim calcmode="lin" valueType="num">
                                      <p:cBhvr>
                                        <p:cTn id="23" dur="500" fill="hold"/>
                                        <p:tgtEl>
                                          <p:spTgt spid="40"/>
                                        </p:tgtEl>
                                        <p:attrNameLst>
                                          <p:attrName>ppt_h</p:attrName>
                                        </p:attrNameLst>
                                      </p:cBhvr>
                                      <p:tavLst>
                                        <p:tav tm="0">
                                          <p:val>
                                            <p:strVal val="#ppt_h"/>
                                          </p:val>
                                        </p:tav>
                                        <p:tav tm="100000">
                                          <p:val>
                                            <p:strVal val="#ppt_h"/>
                                          </p:val>
                                        </p:tav>
                                      </p:tavLst>
                                    </p:anim>
                                    <p:animEffect transition="in" filter="fade">
                                      <p:cBhvr>
                                        <p:cTn id="24" dur="500"/>
                                        <p:tgtEl>
                                          <p:spTgt spid="40"/>
                                        </p:tgtEl>
                                      </p:cBhvr>
                                    </p:animEffect>
                                  </p:childTnLst>
                                </p:cTn>
                              </p:par>
                            </p:childTnLst>
                          </p:cTn>
                        </p:par>
                      </p:childTnLst>
                    </p:cTn>
                  </p:par>
                  <p:par>
                    <p:cTn id="25" fill="hold">
                      <p:stCondLst>
                        <p:cond delay="indefinite"/>
                      </p:stCondLst>
                      <p:childTnLst>
                        <p:par>
                          <p:cTn id="26" fill="hold">
                            <p:stCondLst>
                              <p:cond delay="0"/>
                            </p:stCondLst>
                            <p:childTnLst>
                              <p:par>
                                <p:cTn id="27" presetID="12" presetClass="entr" presetSubtype="4" fill="hold" nodeType="click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additive="base">
                                        <p:cTn id="29" dur="500"/>
                                        <p:tgtEl>
                                          <p:spTgt spid="63"/>
                                        </p:tgtEl>
                                        <p:attrNameLst>
                                          <p:attrName>ppt_y</p:attrName>
                                        </p:attrNameLst>
                                      </p:cBhvr>
                                      <p:tavLst>
                                        <p:tav tm="0">
                                          <p:val>
                                            <p:strVal val="#ppt_y+#ppt_h*1.125000"/>
                                          </p:val>
                                        </p:tav>
                                        <p:tav tm="100000">
                                          <p:val>
                                            <p:strVal val="#ppt_y"/>
                                          </p:val>
                                        </p:tav>
                                      </p:tavLst>
                                    </p:anim>
                                    <p:animEffect transition="in" filter="wipe(up)">
                                      <p:cBhvr>
                                        <p:cTn id="30" dur="500"/>
                                        <p:tgtEl>
                                          <p:spTgt spid="63"/>
                                        </p:tgtEl>
                                      </p:cBhvr>
                                    </p:animEffect>
                                  </p:childTnLst>
                                </p:cTn>
                              </p:par>
                              <p:par>
                                <p:cTn id="31" presetID="12" presetClass="entr" presetSubtype="4" fill="hold" nodeType="withEffect">
                                  <p:stCondLst>
                                    <p:cond delay="0"/>
                                  </p:stCondLst>
                                  <p:childTnLst>
                                    <p:set>
                                      <p:cBhvr>
                                        <p:cTn id="32" dur="1" fill="hold">
                                          <p:stCondLst>
                                            <p:cond delay="0"/>
                                          </p:stCondLst>
                                        </p:cTn>
                                        <p:tgtEl>
                                          <p:spTgt spid="54"/>
                                        </p:tgtEl>
                                        <p:attrNameLst>
                                          <p:attrName>style.visibility</p:attrName>
                                        </p:attrNameLst>
                                      </p:cBhvr>
                                      <p:to>
                                        <p:strVal val="visible"/>
                                      </p:to>
                                    </p:set>
                                    <p:anim calcmode="lin" valueType="num">
                                      <p:cBhvr additive="base">
                                        <p:cTn id="33" dur="500"/>
                                        <p:tgtEl>
                                          <p:spTgt spid="54"/>
                                        </p:tgtEl>
                                        <p:attrNameLst>
                                          <p:attrName>ppt_y</p:attrName>
                                        </p:attrNameLst>
                                      </p:cBhvr>
                                      <p:tavLst>
                                        <p:tav tm="0">
                                          <p:val>
                                            <p:strVal val="#ppt_y+#ppt_h*1.125000"/>
                                          </p:val>
                                        </p:tav>
                                        <p:tav tm="100000">
                                          <p:val>
                                            <p:strVal val="#ppt_y"/>
                                          </p:val>
                                        </p:tav>
                                      </p:tavLst>
                                    </p:anim>
                                    <p:animEffect transition="in" filter="wipe(up)">
                                      <p:cBhvr>
                                        <p:cTn id="34" dur="500"/>
                                        <p:tgtEl>
                                          <p:spTgt spid="54"/>
                                        </p:tgtEl>
                                      </p:cBhvr>
                                    </p:animEffect>
                                  </p:childTnLst>
                                </p:cTn>
                              </p:par>
                              <p:par>
                                <p:cTn id="35" presetID="12" presetClass="entr" presetSubtype="4" fill="hold" nodeType="withEffect">
                                  <p:stCondLst>
                                    <p:cond delay="0"/>
                                  </p:stCondLst>
                                  <p:childTnLst>
                                    <p:set>
                                      <p:cBhvr>
                                        <p:cTn id="36" dur="1" fill="hold">
                                          <p:stCondLst>
                                            <p:cond delay="0"/>
                                          </p:stCondLst>
                                        </p:cTn>
                                        <p:tgtEl>
                                          <p:spTgt spid="60"/>
                                        </p:tgtEl>
                                        <p:attrNameLst>
                                          <p:attrName>style.visibility</p:attrName>
                                        </p:attrNameLst>
                                      </p:cBhvr>
                                      <p:to>
                                        <p:strVal val="visible"/>
                                      </p:to>
                                    </p:set>
                                    <p:anim calcmode="lin" valueType="num">
                                      <p:cBhvr additive="base">
                                        <p:cTn id="37" dur="500"/>
                                        <p:tgtEl>
                                          <p:spTgt spid="60"/>
                                        </p:tgtEl>
                                        <p:attrNameLst>
                                          <p:attrName>ppt_y</p:attrName>
                                        </p:attrNameLst>
                                      </p:cBhvr>
                                      <p:tavLst>
                                        <p:tav tm="0">
                                          <p:val>
                                            <p:strVal val="#ppt_y+#ppt_h*1.125000"/>
                                          </p:val>
                                        </p:tav>
                                        <p:tav tm="100000">
                                          <p:val>
                                            <p:strVal val="#ppt_y"/>
                                          </p:val>
                                        </p:tav>
                                      </p:tavLst>
                                    </p:anim>
                                    <p:animEffect transition="in" filter="wipe(up)">
                                      <p:cBhvr>
                                        <p:cTn id="38" dur="500"/>
                                        <p:tgtEl>
                                          <p:spTgt spid="60"/>
                                        </p:tgtEl>
                                      </p:cBhvr>
                                    </p:animEffect>
                                  </p:childTnLst>
                                </p:cTn>
                              </p:par>
                              <p:par>
                                <p:cTn id="39" presetID="12" presetClass="entr" presetSubtype="4" fill="hold" nodeType="withEffect">
                                  <p:stCondLst>
                                    <p:cond delay="0"/>
                                  </p:stCondLst>
                                  <p:childTnLst>
                                    <p:set>
                                      <p:cBhvr>
                                        <p:cTn id="40" dur="1" fill="hold">
                                          <p:stCondLst>
                                            <p:cond delay="0"/>
                                          </p:stCondLst>
                                        </p:cTn>
                                        <p:tgtEl>
                                          <p:spTgt spid="57"/>
                                        </p:tgtEl>
                                        <p:attrNameLst>
                                          <p:attrName>style.visibility</p:attrName>
                                        </p:attrNameLst>
                                      </p:cBhvr>
                                      <p:to>
                                        <p:strVal val="visible"/>
                                      </p:to>
                                    </p:set>
                                    <p:anim calcmode="lin" valueType="num">
                                      <p:cBhvr additive="base">
                                        <p:cTn id="41" dur="500"/>
                                        <p:tgtEl>
                                          <p:spTgt spid="57"/>
                                        </p:tgtEl>
                                        <p:attrNameLst>
                                          <p:attrName>ppt_y</p:attrName>
                                        </p:attrNameLst>
                                      </p:cBhvr>
                                      <p:tavLst>
                                        <p:tav tm="0">
                                          <p:val>
                                            <p:strVal val="#ppt_y+#ppt_h*1.125000"/>
                                          </p:val>
                                        </p:tav>
                                        <p:tav tm="100000">
                                          <p:val>
                                            <p:strVal val="#ppt_y"/>
                                          </p:val>
                                        </p:tav>
                                      </p:tavLst>
                                    </p:anim>
                                    <p:animEffect transition="in" filter="wipe(up)">
                                      <p:cBhvr>
                                        <p:cTn id="42" dur="500"/>
                                        <p:tgtEl>
                                          <p:spTgt spid="57"/>
                                        </p:tgtEl>
                                      </p:cBhvr>
                                    </p:animEffect>
                                  </p:childTnLst>
                                </p:cTn>
                              </p:par>
                            </p:childTnLst>
                          </p:cTn>
                        </p:par>
                        <p:par>
                          <p:cTn id="43" fill="hold">
                            <p:stCondLst>
                              <p:cond delay="500"/>
                            </p:stCondLst>
                            <p:childTnLst>
                              <p:par>
                                <p:cTn id="44" presetID="2" presetClass="entr" presetSubtype="1" decel="100000" fill="hold" grpId="0" nodeType="afterEffect">
                                  <p:stCondLst>
                                    <p:cond delay="0"/>
                                  </p:stCondLst>
                                  <p:childTnLst>
                                    <p:set>
                                      <p:cBhvr>
                                        <p:cTn id="45" dur="1" fill="hold">
                                          <p:stCondLst>
                                            <p:cond delay="0"/>
                                          </p:stCondLst>
                                        </p:cTn>
                                        <p:tgtEl>
                                          <p:spTgt spid="2"/>
                                        </p:tgtEl>
                                        <p:attrNameLst>
                                          <p:attrName>style.visibility</p:attrName>
                                        </p:attrNameLst>
                                      </p:cBhvr>
                                      <p:to>
                                        <p:strVal val="visible"/>
                                      </p:to>
                                    </p:set>
                                    <p:anim calcmode="lin" valueType="num">
                                      <p:cBhvr additive="base">
                                        <p:cTn id="46" dur="500" fill="hold"/>
                                        <p:tgtEl>
                                          <p:spTgt spid="2"/>
                                        </p:tgtEl>
                                        <p:attrNameLst>
                                          <p:attrName>ppt_x</p:attrName>
                                        </p:attrNameLst>
                                      </p:cBhvr>
                                      <p:tavLst>
                                        <p:tav tm="0">
                                          <p:val>
                                            <p:strVal val="#ppt_x"/>
                                          </p:val>
                                        </p:tav>
                                        <p:tav tm="100000">
                                          <p:val>
                                            <p:strVal val="#ppt_x"/>
                                          </p:val>
                                        </p:tav>
                                      </p:tavLst>
                                    </p:anim>
                                    <p:anim calcmode="lin" valueType="num">
                                      <p:cBhvr additive="base">
                                        <p:cTn id="47" dur="500" fill="hold"/>
                                        <p:tgtEl>
                                          <p:spTgt spid="2"/>
                                        </p:tgtEl>
                                        <p:attrNameLst>
                                          <p:attrName>ppt_y</p:attrName>
                                        </p:attrNameLst>
                                      </p:cBhvr>
                                      <p:tavLst>
                                        <p:tav tm="0">
                                          <p:val>
                                            <p:strVal val="0-#ppt_h/2"/>
                                          </p:val>
                                        </p:tav>
                                        <p:tav tm="100000">
                                          <p:val>
                                            <p:strVal val="#ppt_y"/>
                                          </p:val>
                                        </p:tav>
                                      </p:tavLst>
                                    </p:anim>
                                  </p:childTnLst>
                                </p:cTn>
                              </p:par>
                              <p:par>
                                <p:cTn id="48" presetID="22" presetClass="entr" presetSubtype="8" fill="hold" nodeType="withEffect">
                                  <p:stCondLst>
                                    <p:cond delay="400"/>
                                  </p:stCondLst>
                                  <p:childTnLst>
                                    <p:set>
                                      <p:cBhvr>
                                        <p:cTn id="49" dur="1" fill="hold">
                                          <p:stCondLst>
                                            <p:cond delay="0"/>
                                          </p:stCondLst>
                                        </p:cTn>
                                        <p:tgtEl>
                                          <p:spTgt spid="3"/>
                                        </p:tgtEl>
                                        <p:attrNameLst>
                                          <p:attrName>style.visibility</p:attrName>
                                        </p:attrNameLst>
                                      </p:cBhvr>
                                      <p:to>
                                        <p:strVal val="visible"/>
                                      </p:to>
                                    </p:set>
                                    <p:animEffect transition="in" filter="wipe(left)">
                                      <p:cBhvr>
                                        <p:cTn id="50" dur="500"/>
                                        <p:tgtEl>
                                          <p:spTgt spid="3"/>
                                        </p:tgtEl>
                                      </p:cBhvr>
                                    </p:animEffect>
                                  </p:childTnLst>
                                </p:cTn>
                              </p:par>
                              <p:par>
                                <p:cTn id="51" presetID="22" presetClass="entr" presetSubtype="2" fill="hold" nodeType="withEffect">
                                  <p:stCondLst>
                                    <p:cond delay="400"/>
                                  </p:stCondLst>
                                  <p:childTnLst>
                                    <p:set>
                                      <p:cBhvr>
                                        <p:cTn id="52" dur="1" fill="hold">
                                          <p:stCondLst>
                                            <p:cond delay="0"/>
                                          </p:stCondLst>
                                        </p:cTn>
                                        <p:tgtEl>
                                          <p:spTgt spid="5"/>
                                        </p:tgtEl>
                                        <p:attrNameLst>
                                          <p:attrName>style.visibility</p:attrName>
                                        </p:attrNameLst>
                                      </p:cBhvr>
                                      <p:to>
                                        <p:strVal val="visible"/>
                                      </p:to>
                                    </p:set>
                                    <p:animEffect transition="in" filter="wipe(right)">
                                      <p:cBhvr>
                                        <p:cTn id="53" dur="500"/>
                                        <p:tgtEl>
                                          <p:spTgt spid="5"/>
                                        </p:tgtEl>
                                      </p:cBhvr>
                                    </p:animEffect>
                                  </p:childTnLst>
                                </p:cTn>
                              </p:par>
                            </p:childTnLst>
                          </p:cTn>
                        </p:par>
                        <p:par>
                          <p:cTn id="54" fill="hold">
                            <p:stCondLst>
                              <p:cond delay="1000"/>
                            </p:stCondLst>
                            <p:childTnLst>
                              <p:par>
                                <p:cTn id="55" presetID="22" presetClass="entr" presetSubtype="8"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wipe(left)">
                                      <p:cBhvr>
                                        <p:cTn id="57"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占位符 9" descr="C:\Users\Administrator\Desktop\室内设计\u=3178880023,4071943407&amp;fm=23&amp;gp=0.jpgu=3178880023,4071943407&amp;fm=23&amp;gp=0"/>
          <p:cNvPicPr>
            <a:picLocks noChangeAspect="1"/>
          </p:cNvPicPr>
          <p:nvPr/>
        </p:nvPicPr>
        <p:blipFill>
          <a:blip r:embed="rId3" cstate="print"/>
          <a:srcRect/>
          <a:stretch>
            <a:fillRect/>
          </a:stretch>
        </p:blipFill>
        <p:spPr>
          <a:xfrm>
            <a:off x="6110888" y="4580255"/>
            <a:ext cx="6082030" cy="2277745"/>
          </a:xfrm>
          <a:prstGeom prst="rect">
            <a:avLst/>
          </a:prstGeom>
        </p:spPr>
      </p:pic>
      <p:pic>
        <p:nvPicPr>
          <p:cNvPr id="5" name="图片占位符 7" descr="C:\Users\Administrator\Desktop\室内设计\3.jpg3"/>
          <p:cNvPicPr>
            <a:picLocks noChangeAspect="1"/>
          </p:cNvPicPr>
          <p:nvPr/>
        </p:nvPicPr>
        <p:blipFill>
          <a:blip r:embed="rId4" cstate="print"/>
          <a:srcRect/>
          <a:stretch>
            <a:fillRect/>
          </a:stretch>
        </p:blipFill>
        <p:spPr>
          <a:xfrm>
            <a:off x="6111523" y="0"/>
            <a:ext cx="6078220" cy="2278380"/>
          </a:xfrm>
          <a:prstGeom prst="rect">
            <a:avLst/>
          </a:prstGeom>
        </p:spPr>
      </p:pic>
      <p:pic>
        <p:nvPicPr>
          <p:cNvPr id="6" name="图片占位符 8" descr="C:\Users\Administrator\Desktop\室内设计\7.jpg7"/>
          <p:cNvPicPr>
            <a:picLocks noChangeAspect="1"/>
          </p:cNvPicPr>
          <p:nvPr/>
        </p:nvPicPr>
        <p:blipFill>
          <a:blip r:embed="rId5" cstate="print"/>
          <a:srcRect/>
          <a:stretch>
            <a:fillRect/>
          </a:stretch>
        </p:blipFill>
        <p:spPr>
          <a:xfrm>
            <a:off x="-2257" y="2292350"/>
            <a:ext cx="6099175" cy="2278380"/>
          </a:xfrm>
          <a:prstGeom prst="rect">
            <a:avLst/>
          </a:prstGeom>
        </p:spPr>
      </p:pic>
      <p:sp>
        <p:nvSpPr>
          <p:cNvPr id="7" name="Rectangle 50"/>
          <p:cNvSpPr/>
          <p:nvPr/>
        </p:nvSpPr>
        <p:spPr>
          <a:xfrm>
            <a:off x="9087" y="4558109"/>
            <a:ext cx="6094412" cy="23109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黑体" panose="02010600030101010101" pitchFamily="49" charset="-122"/>
              <a:ea typeface="黑体" panose="02010600030101010101" pitchFamily="49" charset="-122"/>
            </a:endParaRPr>
          </a:p>
        </p:txBody>
      </p:sp>
      <p:sp>
        <p:nvSpPr>
          <p:cNvPr id="8" name="Rectangle 25"/>
          <p:cNvSpPr/>
          <p:nvPr/>
        </p:nvSpPr>
        <p:spPr>
          <a:xfrm>
            <a:off x="-2292" y="-492"/>
            <a:ext cx="6096000" cy="22946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黑体" panose="02010600030101010101" pitchFamily="49" charset="-122"/>
              <a:ea typeface="黑体" panose="02010600030101010101" pitchFamily="49" charset="-122"/>
            </a:endParaRPr>
          </a:p>
        </p:txBody>
      </p:sp>
      <p:sp>
        <p:nvSpPr>
          <p:cNvPr id="9" name="Rectangle 26"/>
          <p:cNvSpPr/>
          <p:nvPr/>
        </p:nvSpPr>
        <p:spPr>
          <a:xfrm>
            <a:off x="6096883" y="2278063"/>
            <a:ext cx="6094412" cy="229085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黑体" panose="02010600030101010101" pitchFamily="49" charset="-122"/>
              <a:ea typeface="黑体" panose="02010600030101010101" pitchFamily="49" charset="-122"/>
            </a:endParaRPr>
          </a:p>
        </p:txBody>
      </p:sp>
      <p:sp>
        <p:nvSpPr>
          <p:cNvPr id="10" name="Freeform 71"/>
          <p:cNvSpPr>
            <a:spLocks noEditPoints="1"/>
          </p:cNvSpPr>
          <p:nvPr/>
        </p:nvSpPr>
        <p:spPr bwMode="auto">
          <a:xfrm flipH="1">
            <a:off x="2043258" y="55362"/>
            <a:ext cx="7778049" cy="6619235"/>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solidFill>
            <a:schemeClr val="bg1">
              <a:lumMod val="50000"/>
              <a:alpha val="14000"/>
            </a:schemeClr>
          </a:solidFill>
          <a:ln>
            <a:noFill/>
          </a:ln>
        </p:spPr>
        <p:txBody>
          <a:bodyPr vert="horz" wrap="square" lIns="91440" tIns="45720" rIns="91440" bIns="45720" numCol="1" anchor="t" anchorCtr="0" compatLnSpc="1"/>
          <a:lstStyle/>
          <a:p>
            <a:endParaRPr lang="id-ID">
              <a:latin typeface="黑体" panose="02010600030101010101" pitchFamily="49" charset="-122"/>
              <a:ea typeface="黑体" panose="02010600030101010101" pitchFamily="49" charset="-122"/>
            </a:endParaRPr>
          </a:p>
        </p:txBody>
      </p:sp>
      <p:grpSp>
        <p:nvGrpSpPr>
          <p:cNvPr id="3" name="组合 2"/>
          <p:cNvGrpSpPr/>
          <p:nvPr/>
        </p:nvGrpSpPr>
        <p:grpSpPr>
          <a:xfrm>
            <a:off x="883" y="3954593"/>
            <a:ext cx="6096000" cy="614328"/>
            <a:chOff x="0" y="3954593"/>
            <a:chExt cx="6096000" cy="614328"/>
          </a:xfrm>
        </p:grpSpPr>
        <p:sp>
          <p:nvSpPr>
            <p:cNvPr id="11" name="Rectangle 16"/>
            <p:cNvSpPr/>
            <p:nvPr/>
          </p:nvSpPr>
          <p:spPr>
            <a:xfrm>
              <a:off x="0" y="3954593"/>
              <a:ext cx="6096000" cy="614328"/>
            </a:xfrm>
            <a:prstGeom prst="rect">
              <a:avLst/>
            </a:prstGeom>
            <a:solidFill>
              <a:srgbClr val="63301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黑体" panose="02010600030101010101" pitchFamily="49" charset="-122"/>
                <a:ea typeface="黑体" panose="02010600030101010101" pitchFamily="49" charset="-122"/>
              </a:endParaRPr>
            </a:p>
          </p:txBody>
        </p:sp>
        <p:grpSp>
          <p:nvGrpSpPr>
            <p:cNvPr id="12" name="Group 17"/>
            <p:cNvGrpSpPr/>
            <p:nvPr/>
          </p:nvGrpSpPr>
          <p:grpSpPr>
            <a:xfrm>
              <a:off x="208454" y="4010555"/>
              <a:ext cx="2468880" cy="499726"/>
              <a:chOff x="1253920" y="5294963"/>
              <a:chExt cx="2468880" cy="499726"/>
            </a:xfrm>
          </p:grpSpPr>
          <p:sp>
            <p:nvSpPr>
              <p:cNvPr id="13" name="TextBox 18"/>
              <p:cNvSpPr txBox="1"/>
              <p:nvPr/>
            </p:nvSpPr>
            <p:spPr>
              <a:xfrm>
                <a:off x="1253920" y="5294963"/>
                <a:ext cx="1615440" cy="304800"/>
              </a:xfrm>
              <a:prstGeom prst="rect">
                <a:avLst/>
              </a:prstGeom>
              <a:noFill/>
            </p:spPr>
            <p:txBody>
              <a:bodyPr wrap="none" rtlCol="0">
                <a:spAutoFit/>
              </a:bodyPr>
              <a:lstStyle/>
              <a:p>
                <a:pPr algn="l"/>
                <a:r>
                  <a:rPr lang="id-ID" sz="1400" b="1" dirty="0">
                    <a:solidFill>
                      <a:schemeClr val="bg1"/>
                    </a:solidFill>
                    <a:latin typeface="黑体" panose="02010600030101010101" pitchFamily="49" charset="-122"/>
                    <a:ea typeface="黑体" panose="02010600030101010101" pitchFamily="49" charset="-122"/>
                  </a:rPr>
                  <a:t>单击此处添加标题</a:t>
                </a:r>
              </a:p>
            </p:txBody>
          </p:sp>
          <p:sp>
            <p:nvSpPr>
              <p:cNvPr id="14" name="TextBox 19"/>
              <p:cNvSpPr txBox="1"/>
              <p:nvPr/>
            </p:nvSpPr>
            <p:spPr>
              <a:xfrm>
                <a:off x="1253920" y="5520369"/>
                <a:ext cx="2468880" cy="274320"/>
              </a:xfrm>
              <a:prstGeom prst="rect">
                <a:avLst/>
              </a:prstGeom>
              <a:noFill/>
            </p:spPr>
            <p:txBody>
              <a:bodyPr wrap="none" rtlCol="0">
                <a:spAutoFit/>
              </a:bodyPr>
              <a:lstStyle/>
              <a:p>
                <a:pPr algn="l"/>
                <a:r>
                  <a:rPr lang="id-ID" sz="1200" dirty="0">
                    <a:solidFill>
                      <a:schemeClr val="bg1"/>
                    </a:solidFill>
                    <a:latin typeface="黑体" panose="02010600030101010101" pitchFamily="49" charset="-122"/>
                    <a:ea typeface="黑体" panose="02010600030101010101" pitchFamily="49" charset="-122"/>
                  </a:rPr>
                  <a:t>请在此粘贴或者输入您的文字内容</a:t>
                </a:r>
              </a:p>
            </p:txBody>
          </p:sp>
        </p:grpSp>
        <p:grpSp>
          <p:nvGrpSpPr>
            <p:cNvPr id="15" name="Group 1"/>
            <p:cNvGrpSpPr/>
            <p:nvPr/>
          </p:nvGrpSpPr>
          <p:grpSpPr>
            <a:xfrm>
              <a:off x="5078713" y="4107869"/>
              <a:ext cx="740904" cy="304800"/>
              <a:chOff x="5078713" y="4107869"/>
              <a:chExt cx="740904" cy="304800"/>
            </a:xfrm>
          </p:grpSpPr>
          <p:grpSp>
            <p:nvGrpSpPr>
              <p:cNvPr id="16" name="Group 21"/>
              <p:cNvGrpSpPr/>
              <p:nvPr/>
            </p:nvGrpSpPr>
            <p:grpSpPr>
              <a:xfrm>
                <a:off x="5078713" y="4136173"/>
                <a:ext cx="251169" cy="251169"/>
                <a:chOff x="8121650" y="-184150"/>
                <a:chExt cx="1181100" cy="1181100"/>
              </a:xfrm>
              <a:solidFill>
                <a:schemeClr val="tx1"/>
              </a:solidFill>
            </p:grpSpPr>
            <p:sp>
              <p:nvSpPr>
                <p:cNvPr id="18" name="Freeform 5"/>
                <p:cNvSpPr>
                  <a:spLocks noEditPoints="1"/>
                </p:cNvSpPr>
                <p:nvPr/>
              </p:nvSpPr>
              <p:spPr bwMode="auto">
                <a:xfrm>
                  <a:off x="8121650" y="-184150"/>
                  <a:ext cx="1181100" cy="1181100"/>
                </a:xfrm>
                <a:custGeom>
                  <a:avLst/>
                  <a:gdLst>
                    <a:gd name="T0" fmla="*/ 202 w 312"/>
                    <a:gd name="T1" fmla="*/ 98 h 312"/>
                    <a:gd name="T2" fmla="*/ 156 w 312"/>
                    <a:gd name="T3" fmla="*/ 0 h 312"/>
                    <a:gd name="T4" fmla="*/ 88 w 312"/>
                    <a:gd name="T5" fmla="*/ 100 h 312"/>
                    <a:gd name="T6" fmla="*/ 78 w 312"/>
                    <a:gd name="T7" fmla="*/ 105 h 312"/>
                    <a:gd name="T8" fmla="*/ 29 w 312"/>
                    <a:gd name="T9" fmla="*/ 98 h 312"/>
                    <a:gd name="T10" fmla="*/ 0 w 312"/>
                    <a:gd name="T11" fmla="*/ 283 h 312"/>
                    <a:gd name="T12" fmla="*/ 59 w 312"/>
                    <a:gd name="T13" fmla="*/ 312 h 312"/>
                    <a:gd name="T14" fmla="*/ 85 w 312"/>
                    <a:gd name="T15" fmla="*/ 295 h 312"/>
                    <a:gd name="T16" fmla="*/ 88 w 312"/>
                    <a:gd name="T17" fmla="*/ 296 h 312"/>
                    <a:gd name="T18" fmla="*/ 186 w 312"/>
                    <a:gd name="T19" fmla="*/ 312 h 312"/>
                    <a:gd name="T20" fmla="*/ 274 w 312"/>
                    <a:gd name="T21" fmla="*/ 293 h 312"/>
                    <a:gd name="T22" fmla="*/ 278 w 312"/>
                    <a:gd name="T23" fmla="*/ 266 h 312"/>
                    <a:gd name="T24" fmla="*/ 294 w 312"/>
                    <a:gd name="T25" fmla="*/ 214 h 312"/>
                    <a:gd name="T26" fmla="*/ 303 w 312"/>
                    <a:gd name="T27" fmla="*/ 164 h 312"/>
                    <a:gd name="T28" fmla="*/ 312 w 312"/>
                    <a:gd name="T29" fmla="*/ 140 h 312"/>
                    <a:gd name="T30" fmla="*/ 284 w 312"/>
                    <a:gd name="T31" fmla="*/ 102 h 312"/>
                    <a:gd name="T32" fmla="*/ 59 w 312"/>
                    <a:gd name="T33" fmla="*/ 293 h 312"/>
                    <a:gd name="T34" fmla="*/ 20 w 312"/>
                    <a:gd name="T35" fmla="*/ 283 h 312"/>
                    <a:gd name="T36" fmla="*/ 29 w 312"/>
                    <a:gd name="T37" fmla="*/ 117 h 312"/>
                    <a:gd name="T38" fmla="*/ 68 w 312"/>
                    <a:gd name="T39" fmla="*/ 127 h 312"/>
                    <a:gd name="T40" fmla="*/ 292 w 312"/>
                    <a:gd name="T41" fmla="*/ 142 h 312"/>
                    <a:gd name="T42" fmla="*/ 254 w 312"/>
                    <a:gd name="T43" fmla="*/ 156 h 312"/>
                    <a:gd name="T44" fmla="*/ 254 w 312"/>
                    <a:gd name="T45" fmla="*/ 166 h 312"/>
                    <a:gd name="T46" fmla="*/ 288 w 312"/>
                    <a:gd name="T47" fmla="*/ 184 h 312"/>
                    <a:gd name="T48" fmla="*/ 244 w 312"/>
                    <a:gd name="T49" fmla="*/ 205 h 312"/>
                    <a:gd name="T50" fmla="*/ 244 w 312"/>
                    <a:gd name="T51" fmla="*/ 215 h 312"/>
                    <a:gd name="T52" fmla="*/ 276 w 312"/>
                    <a:gd name="T53" fmla="*/ 235 h 312"/>
                    <a:gd name="T54" fmla="*/ 234 w 312"/>
                    <a:gd name="T55" fmla="*/ 254 h 312"/>
                    <a:gd name="T56" fmla="*/ 234 w 312"/>
                    <a:gd name="T57" fmla="*/ 263 h 312"/>
                    <a:gd name="T58" fmla="*/ 259 w 312"/>
                    <a:gd name="T59" fmla="*/ 277 h 312"/>
                    <a:gd name="T60" fmla="*/ 239 w 312"/>
                    <a:gd name="T61" fmla="*/ 293 h 312"/>
                    <a:gd name="T62" fmla="*/ 132 w 312"/>
                    <a:gd name="T63" fmla="*/ 286 h 312"/>
                    <a:gd name="T64" fmla="*/ 78 w 312"/>
                    <a:gd name="T65" fmla="*/ 267 h 312"/>
                    <a:gd name="T66" fmla="*/ 86 w 312"/>
                    <a:gd name="T67" fmla="*/ 122 h 312"/>
                    <a:gd name="T68" fmla="*/ 146 w 312"/>
                    <a:gd name="T69" fmla="*/ 29 h 312"/>
                    <a:gd name="T70" fmla="*/ 185 w 312"/>
                    <a:gd name="T71" fmla="*/ 66 h 312"/>
                    <a:gd name="T72" fmla="*/ 281 w 312"/>
                    <a:gd name="T73" fmla="*/ 121 h 312"/>
                    <a:gd name="T74" fmla="*/ 292 w 312"/>
                    <a:gd name="T75" fmla="*/ 1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2" h="312">
                      <a:moveTo>
                        <a:pt x="284" y="102"/>
                      </a:moveTo>
                      <a:cubicBezTo>
                        <a:pt x="272" y="99"/>
                        <a:pt x="244" y="99"/>
                        <a:pt x="202" y="98"/>
                      </a:cubicBezTo>
                      <a:cubicBezTo>
                        <a:pt x="204" y="89"/>
                        <a:pt x="204" y="80"/>
                        <a:pt x="204" y="66"/>
                      </a:cubicBezTo>
                      <a:cubicBezTo>
                        <a:pt x="204" y="31"/>
                        <a:pt x="179" y="0"/>
                        <a:pt x="156" y="0"/>
                      </a:cubicBezTo>
                      <a:cubicBezTo>
                        <a:pt x="140" y="0"/>
                        <a:pt x="127" y="13"/>
                        <a:pt x="127" y="29"/>
                      </a:cubicBezTo>
                      <a:cubicBezTo>
                        <a:pt x="127" y="49"/>
                        <a:pt x="120" y="83"/>
                        <a:pt x="88" y="100"/>
                      </a:cubicBezTo>
                      <a:cubicBezTo>
                        <a:pt x="85" y="101"/>
                        <a:pt x="78" y="104"/>
                        <a:pt x="77" y="105"/>
                      </a:cubicBezTo>
                      <a:cubicBezTo>
                        <a:pt x="78" y="105"/>
                        <a:pt x="78" y="105"/>
                        <a:pt x="78" y="105"/>
                      </a:cubicBezTo>
                      <a:cubicBezTo>
                        <a:pt x="73" y="101"/>
                        <a:pt x="66" y="98"/>
                        <a:pt x="59" y="98"/>
                      </a:cubicBezTo>
                      <a:cubicBezTo>
                        <a:pt x="29" y="98"/>
                        <a:pt x="29" y="98"/>
                        <a:pt x="29" y="98"/>
                      </a:cubicBezTo>
                      <a:cubicBezTo>
                        <a:pt x="13" y="98"/>
                        <a:pt x="0" y="111"/>
                        <a:pt x="0" y="127"/>
                      </a:cubicBezTo>
                      <a:cubicBezTo>
                        <a:pt x="0" y="283"/>
                        <a:pt x="0" y="283"/>
                        <a:pt x="0" y="283"/>
                      </a:cubicBezTo>
                      <a:cubicBezTo>
                        <a:pt x="0" y="299"/>
                        <a:pt x="13" y="312"/>
                        <a:pt x="29" y="312"/>
                      </a:cubicBezTo>
                      <a:cubicBezTo>
                        <a:pt x="59" y="312"/>
                        <a:pt x="59" y="312"/>
                        <a:pt x="59" y="312"/>
                      </a:cubicBezTo>
                      <a:cubicBezTo>
                        <a:pt x="70" y="312"/>
                        <a:pt x="80" y="305"/>
                        <a:pt x="85" y="295"/>
                      </a:cubicBezTo>
                      <a:cubicBezTo>
                        <a:pt x="85" y="295"/>
                        <a:pt x="85" y="295"/>
                        <a:pt x="85" y="295"/>
                      </a:cubicBezTo>
                      <a:cubicBezTo>
                        <a:pt x="86" y="295"/>
                        <a:pt x="86" y="296"/>
                        <a:pt x="87" y="296"/>
                      </a:cubicBezTo>
                      <a:cubicBezTo>
                        <a:pt x="87" y="296"/>
                        <a:pt x="88" y="296"/>
                        <a:pt x="88" y="296"/>
                      </a:cubicBezTo>
                      <a:cubicBezTo>
                        <a:pt x="93" y="297"/>
                        <a:pt x="104" y="300"/>
                        <a:pt x="127" y="305"/>
                      </a:cubicBezTo>
                      <a:cubicBezTo>
                        <a:pt x="132" y="306"/>
                        <a:pt x="158" y="312"/>
                        <a:pt x="186" y="312"/>
                      </a:cubicBezTo>
                      <a:cubicBezTo>
                        <a:pt x="239" y="312"/>
                        <a:pt x="239" y="312"/>
                        <a:pt x="239" y="312"/>
                      </a:cubicBezTo>
                      <a:cubicBezTo>
                        <a:pt x="255" y="312"/>
                        <a:pt x="267" y="306"/>
                        <a:pt x="274" y="293"/>
                      </a:cubicBezTo>
                      <a:cubicBezTo>
                        <a:pt x="274" y="293"/>
                        <a:pt x="276" y="289"/>
                        <a:pt x="278" y="283"/>
                      </a:cubicBezTo>
                      <a:cubicBezTo>
                        <a:pt x="279" y="278"/>
                        <a:pt x="280" y="272"/>
                        <a:pt x="278" y="266"/>
                      </a:cubicBezTo>
                      <a:cubicBezTo>
                        <a:pt x="289" y="258"/>
                        <a:pt x="292" y="247"/>
                        <a:pt x="294" y="240"/>
                      </a:cubicBezTo>
                      <a:cubicBezTo>
                        <a:pt x="298" y="229"/>
                        <a:pt x="297" y="220"/>
                        <a:pt x="294" y="214"/>
                      </a:cubicBezTo>
                      <a:cubicBezTo>
                        <a:pt x="300" y="208"/>
                        <a:pt x="305" y="200"/>
                        <a:pt x="307" y="187"/>
                      </a:cubicBezTo>
                      <a:cubicBezTo>
                        <a:pt x="309" y="179"/>
                        <a:pt x="307" y="171"/>
                        <a:pt x="303" y="164"/>
                      </a:cubicBezTo>
                      <a:cubicBezTo>
                        <a:pt x="309" y="158"/>
                        <a:pt x="311" y="150"/>
                        <a:pt x="312" y="143"/>
                      </a:cubicBezTo>
                      <a:cubicBezTo>
                        <a:pt x="312" y="140"/>
                        <a:pt x="312" y="140"/>
                        <a:pt x="312" y="140"/>
                      </a:cubicBezTo>
                      <a:cubicBezTo>
                        <a:pt x="312" y="139"/>
                        <a:pt x="312" y="138"/>
                        <a:pt x="312" y="136"/>
                      </a:cubicBezTo>
                      <a:cubicBezTo>
                        <a:pt x="312" y="123"/>
                        <a:pt x="303" y="108"/>
                        <a:pt x="284" y="102"/>
                      </a:cubicBezTo>
                      <a:close/>
                      <a:moveTo>
                        <a:pt x="68" y="283"/>
                      </a:moveTo>
                      <a:cubicBezTo>
                        <a:pt x="68" y="288"/>
                        <a:pt x="64" y="293"/>
                        <a:pt x="59" y="293"/>
                      </a:cubicBezTo>
                      <a:cubicBezTo>
                        <a:pt x="29" y="293"/>
                        <a:pt x="29" y="293"/>
                        <a:pt x="29" y="293"/>
                      </a:cubicBezTo>
                      <a:cubicBezTo>
                        <a:pt x="24" y="293"/>
                        <a:pt x="20" y="288"/>
                        <a:pt x="20" y="283"/>
                      </a:cubicBezTo>
                      <a:cubicBezTo>
                        <a:pt x="20" y="127"/>
                        <a:pt x="20" y="127"/>
                        <a:pt x="20" y="127"/>
                      </a:cubicBezTo>
                      <a:cubicBezTo>
                        <a:pt x="20" y="121"/>
                        <a:pt x="24" y="117"/>
                        <a:pt x="29" y="117"/>
                      </a:cubicBezTo>
                      <a:cubicBezTo>
                        <a:pt x="59" y="117"/>
                        <a:pt x="59" y="117"/>
                        <a:pt x="59" y="117"/>
                      </a:cubicBezTo>
                      <a:cubicBezTo>
                        <a:pt x="64" y="117"/>
                        <a:pt x="68" y="121"/>
                        <a:pt x="68" y="127"/>
                      </a:cubicBezTo>
                      <a:lnTo>
                        <a:pt x="68" y="283"/>
                      </a:lnTo>
                      <a:close/>
                      <a:moveTo>
                        <a:pt x="292" y="142"/>
                      </a:moveTo>
                      <a:cubicBezTo>
                        <a:pt x="292" y="147"/>
                        <a:pt x="290" y="156"/>
                        <a:pt x="273" y="156"/>
                      </a:cubicBezTo>
                      <a:cubicBezTo>
                        <a:pt x="258" y="156"/>
                        <a:pt x="254" y="156"/>
                        <a:pt x="254" y="156"/>
                      </a:cubicBezTo>
                      <a:cubicBezTo>
                        <a:pt x="251" y="156"/>
                        <a:pt x="249" y="158"/>
                        <a:pt x="249" y="161"/>
                      </a:cubicBezTo>
                      <a:cubicBezTo>
                        <a:pt x="249" y="164"/>
                        <a:pt x="251" y="166"/>
                        <a:pt x="254" y="166"/>
                      </a:cubicBezTo>
                      <a:cubicBezTo>
                        <a:pt x="254" y="166"/>
                        <a:pt x="258" y="166"/>
                        <a:pt x="272" y="166"/>
                      </a:cubicBezTo>
                      <a:cubicBezTo>
                        <a:pt x="287" y="166"/>
                        <a:pt x="289" y="178"/>
                        <a:pt x="288" y="184"/>
                      </a:cubicBezTo>
                      <a:cubicBezTo>
                        <a:pt x="287" y="191"/>
                        <a:pt x="283" y="205"/>
                        <a:pt x="267" y="205"/>
                      </a:cubicBezTo>
                      <a:cubicBezTo>
                        <a:pt x="250" y="205"/>
                        <a:pt x="244" y="205"/>
                        <a:pt x="244" y="205"/>
                      </a:cubicBezTo>
                      <a:cubicBezTo>
                        <a:pt x="241" y="205"/>
                        <a:pt x="239" y="207"/>
                        <a:pt x="239" y="210"/>
                      </a:cubicBezTo>
                      <a:cubicBezTo>
                        <a:pt x="239" y="212"/>
                        <a:pt x="241" y="215"/>
                        <a:pt x="244" y="215"/>
                      </a:cubicBezTo>
                      <a:cubicBezTo>
                        <a:pt x="244" y="215"/>
                        <a:pt x="255" y="215"/>
                        <a:pt x="263" y="215"/>
                      </a:cubicBezTo>
                      <a:cubicBezTo>
                        <a:pt x="279" y="215"/>
                        <a:pt x="278" y="227"/>
                        <a:pt x="276" y="235"/>
                      </a:cubicBezTo>
                      <a:cubicBezTo>
                        <a:pt x="272" y="244"/>
                        <a:pt x="271" y="254"/>
                        <a:pt x="250" y="254"/>
                      </a:cubicBezTo>
                      <a:cubicBezTo>
                        <a:pt x="243" y="254"/>
                        <a:pt x="234" y="254"/>
                        <a:pt x="234" y="254"/>
                      </a:cubicBezTo>
                      <a:cubicBezTo>
                        <a:pt x="231" y="254"/>
                        <a:pt x="229" y="256"/>
                        <a:pt x="229" y="258"/>
                      </a:cubicBezTo>
                      <a:cubicBezTo>
                        <a:pt x="229" y="261"/>
                        <a:pt x="231" y="263"/>
                        <a:pt x="234" y="263"/>
                      </a:cubicBezTo>
                      <a:cubicBezTo>
                        <a:pt x="234" y="263"/>
                        <a:pt x="241" y="263"/>
                        <a:pt x="249" y="263"/>
                      </a:cubicBezTo>
                      <a:cubicBezTo>
                        <a:pt x="260" y="263"/>
                        <a:pt x="260" y="273"/>
                        <a:pt x="259" y="277"/>
                      </a:cubicBezTo>
                      <a:cubicBezTo>
                        <a:pt x="258" y="281"/>
                        <a:pt x="257" y="284"/>
                        <a:pt x="257" y="284"/>
                      </a:cubicBezTo>
                      <a:cubicBezTo>
                        <a:pt x="254" y="289"/>
                        <a:pt x="249" y="293"/>
                        <a:pt x="239" y="293"/>
                      </a:cubicBezTo>
                      <a:cubicBezTo>
                        <a:pt x="186" y="293"/>
                        <a:pt x="186" y="293"/>
                        <a:pt x="186" y="293"/>
                      </a:cubicBezTo>
                      <a:cubicBezTo>
                        <a:pt x="159" y="293"/>
                        <a:pt x="132" y="286"/>
                        <a:pt x="132" y="286"/>
                      </a:cubicBezTo>
                      <a:cubicBezTo>
                        <a:pt x="91" y="277"/>
                        <a:pt x="89" y="276"/>
                        <a:pt x="86" y="275"/>
                      </a:cubicBezTo>
                      <a:cubicBezTo>
                        <a:pt x="86" y="275"/>
                        <a:pt x="78" y="274"/>
                        <a:pt x="78" y="267"/>
                      </a:cubicBezTo>
                      <a:cubicBezTo>
                        <a:pt x="78" y="132"/>
                        <a:pt x="78" y="132"/>
                        <a:pt x="78" y="132"/>
                      </a:cubicBezTo>
                      <a:cubicBezTo>
                        <a:pt x="78" y="128"/>
                        <a:pt x="81" y="124"/>
                        <a:pt x="86" y="122"/>
                      </a:cubicBezTo>
                      <a:cubicBezTo>
                        <a:pt x="86" y="122"/>
                        <a:pt x="87" y="122"/>
                        <a:pt x="88" y="121"/>
                      </a:cubicBezTo>
                      <a:cubicBezTo>
                        <a:pt x="132" y="103"/>
                        <a:pt x="146" y="62"/>
                        <a:pt x="146" y="29"/>
                      </a:cubicBezTo>
                      <a:cubicBezTo>
                        <a:pt x="146" y="25"/>
                        <a:pt x="150" y="20"/>
                        <a:pt x="156" y="20"/>
                      </a:cubicBezTo>
                      <a:cubicBezTo>
                        <a:pt x="166" y="20"/>
                        <a:pt x="185" y="40"/>
                        <a:pt x="185" y="66"/>
                      </a:cubicBezTo>
                      <a:cubicBezTo>
                        <a:pt x="185" y="89"/>
                        <a:pt x="184" y="93"/>
                        <a:pt x="176" y="117"/>
                      </a:cubicBezTo>
                      <a:cubicBezTo>
                        <a:pt x="273" y="117"/>
                        <a:pt x="272" y="118"/>
                        <a:pt x="281" y="121"/>
                      </a:cubicBezTo>
                      <a:cubicBezTo>
                        <a:pt x="292" y="124"/>
                        <a:pt x="293" y="133"/>
                        <a:pt x="293" y="136"/>
                      </a:cubicBezTo>
                      <a:cubicBezTo>
                        <a:pt x="293" y="139"/>
                        <a:pt x="292" y="138"/>
                        <a:pt x="292"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黑体" panose="02010600030101010101" pitchFamily="49" charset="-122"/>
                    <a:ea typeface="黑体" panose="02010600030101010101" pitchFamily="49" charset="-122"/>
                  </a:endParaRPr>
                </a:p>
              </p:txBody>
            </p:sp>
            <p:sp>
              <p:nvSpPr>
                <p:cNvPr id="19" name="Freeform 6"/>
                <p:cNvSpPr>
                  <a:spLocks noEditPoints="1"/>
                </p:cNvSpPr>
                <p:nvPr/>
              </p:nvSpPr>
              <p:spPr bwMode="auto">
                <a:xfrm>
                  <a:off x="8231188" y="777875"/>
                  <a:ext cx="112713" cy="109538"/>
                </a:xfrm>
                <a:custGeom>
                  <a:avLst/>
                  <a:gdLst>
                    <a:gd name="T0" fmla="*/ 15 w 30"/>
                    <a:gd name="T1" fmla="*/ 0 h 29"/>
                    <a:gd name="T2" fmla="*/ 0 w 30"/>
                    <a:gd name="T3" fmla="*/ 14 h 29"/>
                    <a:gd name="T4" fmla="*/ 15 w 30"/>
                    <a:gd name="T5" fmla="*/ 29 h 29"/>
                    <a:gd name="T6" fmla="*/ 30 w 30"/>
                    <a:gd name="T7" fmla="*/ 14 h 29"/>
                    <a:gd name="T8" fmla="*/ 15 w 30"/>
                    <a:gd name="T9" fmla="*/ 0 h 29"/>
                    <a:gd name="T10" fmla="*/ 15 w 30"/>
                    <a:gd name="T11" fmla="*/ 19 h 29"/>
                    <a:gd name="T12" fmla="*/ 10 w 30"/>
                    <a:gd name="T13" fmla="*/ 14 h 29"/>
                    <a:gd name="T14" fmla="*/ 15 w 30"/>
                    <a:gd name="T15" fmla="*/ 9 h 29"/>
                    <a:gd name="T16" fmla="*/ 20 w 30"/>
                    <a:gd name="T17" fmla="*/ 14 h 29"/>
                    <a:gd name="T18" fmla="*/ 15 w 30"/>
                    <a:gd name="T19"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9">
                      <a:moveTo>
                        <a:pt x="15" y="0"/>
                      </a:moveTo>
                      <a:cubicBezTo>
                        <a:pt x="7" y="0"/>
                        <a:pt x="0" y="6"/>
                        <a:pt x="0" y="14"/>
                      </a:cubicBezTo>
                      <a:cubicBezTo>
                        <a:pt x="0" y="22"/>
                        <a:pt x="7" y="29"/>
                        <a:pt x="15" y="29"/>
                      </a:cubicBezTo>
                      <a:cubicBezTo>
                        <a:pt x="23" y="29"/>
                        <a:pt x="30" y="22"/>
                        <a:pt x="30" y="14"/>
                      </a:cubicBezTo>
                      <a:cubicBezTo>
                        <a:pt x="30" y="6"/>
                        <a:pt x="23" y="0"/>
                        <a:pt x="15" y="0"/>
                      </a:cubicBezTo>
                      <a:close/>
                      <a:moveTo>
                        <a:pt x="15" y="19"/>
                      </a:moveTo>
                      <a:cubicBezTo>
                        <a:pt x="12" y="19"/>
                        <a:pt x="10" y="17"/>
                        <a:pt x="10" y="14"/>
                      </a:cubicBezTo>
                      <a:cubicBezTo>
                        <a:pt x="10" y="11"/>
                        <a:pt x="12" y="9"/>
                        <a:pt x="15" y="9"/>
                      </a:cubicBezTo>
                      <a:cubicBezTo>
                        <a:pt x="18" y="9"/>
                        <a:pt x="20" y="11"/>
                        <a:pt x="20" y="14"/>
                      </a:cubicBezTo>
                      <a:cubicBezTo>
                        <a:pt x="20" y="17"/>
                        <a:pt x="18" y="19"/>
                        <a:pt x="1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黑体" panose="02010600030101010101" pitchFamily="49" charset="-122"/>
                    <a:ea typeface="黑体" panose="02010600030101010101" pitchFamily="49" charset="-122"/>
                  </a:endParaRPr>
                </a:p>
              </p:txBody>
            </p:sp>
          </p:grpSp>
          <p:sp>
            <p:nvSpPr>
              <p:cNvPr id="17" name="TextBox 22"/>
              <p:cNvSpPr txBox="1"/>
              <p:nvPr/>
            </p:nvSpPr>
            <p:spPr>
              <a:xfrm>
                <a:off x="5370037" y="4107869"/>
                <a:ext cx="449580" cy="304800"/>
              </a:xfrm>
              <a:prstGeom prst="rect">
                <a:avLst/>
              </a:prstGeom>
              <a:noFill/>
            </p:spPr>
            <p:txBody>
              <a:bodyPr wrap="none" rtlCol="0">
                <a:spAutoFit/>
              </a:bodyPr>
              <a:lstStyle/>
              <a:p>
                <a:r>
                  <a:rPr lang="id-ID" sz="1400" dirty="0">
                    <a:solidFill>
                      <a:schemeClr val="bg1"/>
                    </a:solidFill>
                    <a:latin typeface="黑体" panose="02010600030101010101" pitchFamily="49" charset="-122"/>
                    <a:ea typeface="黑体" panose="02010600030101010101" pitchFamily="49" charset="-122"/>
                  </a:rPr>
                  <a:t>535</a:t>
                </a:r>
              </a:p>
            </p:txBody>
          </p:sp>
        </p:grpSp>
      </p:grpSp>
      <p:grpSp>
        <p:nvGrpSpPr>
          <p:cNvPr id="41" name="组合 40"/>
          <p:cNvGrpSpPr/>
          <p:nvPr/>
        </p:nvGrpSpPr>
        <p:grpSpPr>
          <a:xfrm>
            <a:off x="6096883" y="1669405"/>
            <a:ext cx="6096000" cy="614328"/>
            <a:chOff x="6096000" y="1669405"/>
            <a:chExt cx="6096000" cy="614328"/>
          </a:xfrm>
        </p:grpSpPr>
        <p:sp>
          <p:nvSpPr>
            <p:cNvPr id="20" name="Rectangle 27"/>
            <p:cNvSpPr/>
            <p:nvPr/>
          </p:nvSpPr>
          <p:spPr>
            <a:xfrm>
              <a:off x="6096000" y="1669405"/>
              <a:ext cx="6096000" cy="614328"/>
            </a:xfrm>
            <a:prstGeom prst="rect">
              <a:avLst/>
            </a:prstGeom>
            <a:solidFill>
              <a:srgbClr val="63301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黑体" panose="02010600030101010101" pitchFamily="49" charset="-122"/>
                <a:ea typeface="黑体" panose="02010600030101010101" pitchFamily="49" charset="-122"/>
              </a:endParaRPr>
            </a:p>
          </p:txBody>
        </p:sp>
        <p:grpSp>
          <p:nvGrpSpPr>
            <p:cNvPr id="21" name="Group 28"/>
            <p:cNvGrpSpPr/>
            <p:nvPr/>
          </p:nvGrpSpPr>
          <p:grpSpPr>
            <a:xfrm>
              <a:off x="6304454" y="1725367"/>
              <a:ext cx="2468880" cy="499726"/>
              <a:chOff x="1253920" y="5294963"/>
              <a:chExt cx="2468880" cy="499726"/>
            </a:xfrm>
          </p:grpSpPr>
          <p:sp>
            <p:nvSpPr>
              <p:cNvPr id="22" name="TextBox 29"/>
              <p:cNvSpPr txBox="1"/>
              <p:nvPr/>
            </p:nvSpPr>
            <p:spPr>
              <a:xfrm>
                <a:off x="1253920" y="5294963"/>
                <a:ext cx="1615440" cy="304800"/>
              </a:xfrm>
              <a:prstGeom prst="rect">
                <a:avLst/>
              </a:prstGeom>
              <a:noFill/>
            </p:spPr>
            <p:txBody>
              <a:bodyPr wrap="none" rtlCol="0">
                <a:spAutoFit/>
              </a:bodyPr>
              <a:lstStyle/>
              <a:p>
                <a:pPr algn="l"/>
                <a:r>
                  <a:rPr lang="id-ID" sz="1400" b="1" dirty="0">
                    <a:solidFill>
                      <a:schemeClr val="bg1"/>
                    </a:solidFill>
                    <a:latin typeface="黑体" panose="02010600030101010101" pitchFamily="49" charset="-122"/>
                    <a:ea typeface="黑体" panose="02010600030101010101" pitchFamily="49" charset="-122"/>
                  </a:rPr>
                  <a:t>单击此处添加标题</a:t>
                </a:r>
              </a:p>
            </p:txBody>
          </p:sp>
          <p:sp>
            <p:nvSpPr>
              <p:cNvPr id="23" name="TextBox 30"/>
              <p:cNvSpPr txBox="1"/>
              <p:nvPr/>
            </p:nvSpPr>
            <p:spPr>
              <a:xfrm>
                <a:off x="1253920" y="5520369"/>
                <a:ext cx="2468880" cy="274320"/>
              </a:xfrm>
              <a:prstGeom prst="rect">
                <a:avLst/>
              </a:prstGeom>
              <a:noFill/>
            </p:spPr>
            <p:txBody>
              <a:bodyPr wrap="none" rtlCol="0">
                <a:spAutoFit/>
              </a:bodyPr>
              <a:lstStyle/>
              <a:p>
                <a:pPr algn="l"/>
                <a:r>
                  <a:rPr lang="id-ID" sz="1200" dirty="0">
                    <a:solidFill>
                      <a:schemeClr val="bg1"/>
                    </a:solidFill>
                    <a:latin typeface="黑体" panose="02010600030101010101" pitchFamily="49" charset="-122"/>
                    <a:ea typeface="黑体" panose="02010600030101010101" pitchFamily="49" charset="-122"/>
                  </a:rPr>
                  <a:t>请在此粘贴或者输入您的文字内容</a:t>
                </a:r>
              </a:p>
            </p:txBody>
          </p:sp>
        </p:grpSp>
        <p:grpSp>
          <p:nvGrpSpPr>
            <p:cNvPr id="24" name="Group 2"/>
            <p:cNvGrpSpPr/>
            <p:nvPr/>
          </p:nvGrpSpPr>
          <p:grpSpPr>
            <a:xfrm>
              <a:off x="11179542" y="1822681"/>
              <a:ext cx="736075" cy="304800"/>
              <a:chOff x="11179542" y="1822681"/>
              <a:chExt cx="736075" cy="304800"/>
            </a:xfrm>
          </p:grpSpPr>
          <p:sp>
            <p:nvSpPr>
              <p:cNvPr id="25" name="TextBox 34"/>
              <p:cNvSpPr txBox="1"/>
              <p:nvPr/>
            </p:nvSpPr>
            <p:spPr>
              <a:xfrm>
                <a:off x="11466037" y="1822681"/>
                <a:ext cx="449580" cy="304800"/>
              </a:xfrm>
              <a:prstGeom prst="rect">
                <a:avLst/>
              </a:prstGeom>
              <a:noFill/>
            </p:spPr>
            <p:txBody>
              <a:bodyPr wrap="none" rtlCol="0">
                <a:spAutoFit/>
              </a:bodyPr>
              <a:lstStyle/>
              <a:p>
                <a:r>
                  <a:rPr lang="id-ID" sz="1400" dirty="0">
                    <a:solidFill>
                      <a:schemeClr val="bg1"/>
                    </a:solidFill>
                    <a:latin typeface="黑体" panose="02010600030101010101" pitchFamily="49" charset="-122"/>
                    <a:ea typeface="黑体" panose="02010600030101010101" pitchFamily="49" charset="-122"/>
                  </a:rPr>
                  <a:t>535</a:t>
                </a:r>
              </a:p>
            </p:txBody>
          </p:sp>
          <p:grpSp>
            <p:nvGrpSpPr>
              <p:cNvPr id="26" name="Group 35"/>
              <p:cNvGrpSpPr/>
              <p:nvPr/>
            </p:nvGrpSpPr>
            <p:grpSpPr>
              <a:xfrm>
                <a:off x="11179542" y="1853021"/>
                <a:ext cx="286495" cy="247097"/>
                <a:chOff x="6577013" y="-1389063"/>
                <a:chExt cx="3567113" cy="3076576"/>
              </a:xfrm>
              <a:solidFill>
                <a:schemeClr val="bg1"/>
              </a:solidFill>
            </p:grpSpPr>
            <p:sp>
              <p:nvSpPr>
                <p:cNvPr id="27" name="Freeform 10"/>
                <p:cNvSpPr>
                  <a:spLocks noEditPoints="1"/>
                </p:cNvSpPr>
                <p:nvPr/>
              </p:nvSpPr>
              <p:spPr bwMode="auto">
                <a:xfrm>
                  <a:off x="6577013" y="-1389063"/>
                  <a:ext cx="3567113" cy="3076576"/>
                </a:xfrm>
                <a:custGeom>
                  <a:avLst/>
                  <a:gdLst>
                    <a:gd name="T0" fmla="*/ 843 w 948"/>
                    <a:gd name="T1" fmla="*/ 102 h 817"/>
                    <a:gd name="T2" fmla="*/ 474 w 948"/>
                    <a:gd name="T3" fmla="*/ 94 h 817"/>
                    <a:gd name="T4" fmla="*/ 105 w 948"/>
                    <a:gd name="T5" fmla="*/ 102 h 817"/>
                    <a:gd name="T6" fmla="*/ 105 w 948"/>
                    <a:gd name="T7" fmla="*/ 478 h 817"/>
                    <a:gd name="T8" fmla="*/ 414 w 948"/>
                    <a:gd name="T9" fmla="*/ 784 h 817"/>
                    <a:gd name="T10" fmla="*/ 534 w 948"/>
                    <a:gd name="T11" fmla="*/ 784 h 817"/>
                    <a:gd name="T12" fmla="*/ 843 w 948"/>
                    <a:gd name="T13" fmla="*/ 478 h 817"/>
                    <a:gd name="T14" fmla="*/ 843 w 948"/>
                    <a:gd name="T15" fmla="*/ 102 h 817"/>
                    <a:gd name="T16" fmla="*/ 803 w 948"/>
                    <a:gd name="T17" fmla="*/ 438 h 817"/>
                    <a:gd name="T18" fmla="*/ 494 w 948"/>
                    <a:gd name="T19" fmla="*/ 745 h 817"/>
                    <a:gd name="T20" fmla="*/ 454 w 948"/>
                    <a:gd name="T21" fmla="*/ 745 h 817"/>
                    <a:gd name="T22" fmla="*/ 145 w 948"/>
                    <a:gd name="T23" fmla="*/ 438 h 817"/>
                    <a:gd name="T24" fmla="*/ 145 w 948"/>
                    <a:gd name="T25" fmla="*/ 142 h 817"/>
                    <a:gd name="T26" fmla="*/ 436 w 948"/>
                    <a:gd name="T27" fmla="*/ 136 h 817"/>
                    <a:gd name="T28" fmla="*/ 474 w 948"/>
                    <a:gd name="T29" fmla="*/ 170 h 817"/>
                    <a:gd name="T30" fmla="*/ 512 w 948"/>
                    <a:gd name="T31" fmla="*/ 136 h 817"/>
                    <a:gd name="T32" fmla="*/ 803 w 948"/>
                    <a:gd name="T33" fmla="*/ 142 h 817"/>
                    <a:gd name="T34" fmla="*/ 803 w 948"/>
                    <a:gd name="T35" fmla="*/ 438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8" h="817">
                      <a:moveTo>
                        <a:pt x="843" y="102"/>
                      </a:moveTo>
                      <a:cubicBezTo>
                        <a:pt x="742" y="2"/>
                        <a:pt x="579" y="0"/>
                        <a:pt x="474" y="94"/>
                      </a:cubicBezTo>
                      <a:cubicBezTo>
                        <a:pt x="369" y="0"/>
                        <a:pt x="206" y="2"/>
                        <a:pt x="105" y="102"/>
                      </a:cubicBezTo>
                      <a:cubicBezTo>
                        <a:pt x="0" y="206"/>
                        <a:pt x="0" y="374"/>
                        <a:pt x="105" y="478"/>
                      </a:cubicBezTo>
                      <a:cubicBezTo>
                        <a:pt x="135" y="508"/>
                        <a:pt x="414" y="784"/>
                        <a:pt x="414" y="784"/>
                      </a:cubicBezTo>
                      <a:cubicBezTo>
                        <a:pt x="447" y="817"/>
                        <a:pt x="501" y="817"/>
                        <a:pt x="534" y="784"/>
                      </a:cubicBezTo>
                      <a:cubicBezTo>
                        <a:pt x="534" y="784"/>
                        <a:pt x="840" y="481"/>
                        <a:pt x="843" y="478"/>
                      </a:cubicBezTo>
                      <a:cubicBezTo>
                        <a:pt x="948" y="374"/>
                        <a:pt x="948" y="206"/>
                        <a:pt x="843" y="102"/>
                      </a:cubicBezTo>
                      <a:close/>
                      <a:moveTo>
                        <a:pt x="803" y="438"/>
                      </a:moveTo>
                      <a:cubicBezTo>
                        <a:pt x="494" y="745"/>
                        <a:pt x="494" y="745"/>
                        <a:pt x="494" y="745"/>
                      </a:cubicBezTo>
                      <a:cubicBezTo>
                        <a:pt x="483" y="756"/>
                        <a:pt x="465" y="756"/>
                        <a:pt x="454" y="745"/>
                      </a:cubicBezTo>
                      <a:cubicBezTo>
                        <a:pt x="145" y="438"/>
                        <a:pt x="145" y="438"/>
                        <a:pt x="145" y="438"/>
                      </a:cubicBezTo>
                      <a:cubicBezTo>
                        <a:pt x="62" y="357"/>
                        <a:pt x="62" y="224"/>
                        <a:pt x="145" y="142"/>
                      </a:cubicBezTo>
                      <a:cubicBezTo>
                        <a:pt x="224" y="63"/>
                        <a:pt x="352" y="60"/>
                        <a:pt x="436" y="136"/>
                      </a:cubicBezTo>
                      <a:cubicBezTo>
                        <a:pt x="474" y="170"/>
                        <a:pt x="474" y="170"/>
                        <a:pt x="474" y="170"/>
                      </a:cubicBezTo>
                      <a:cubicBezTo>
                        <a:pt x="512" y="136"/>
                        <a:pt x="512" y="136"/>
                        <a:pt x="512" y="136"/>
                      </a:cubicBezTo>
                      <a:cubicBezTo>
                        <a:pt x="596" y="60"/>
                        <a:pt x="724" y="63"/>
                        <a:pt x="803" y="142"/>
                      </a:cubicBezTo>
                      <a:cubicBezTo>
                        <a:pt x="886" y="224"/>
                        <a:pt x="886" y="357"/>
                        <a:pt x="803" y="4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黑体" panose="02010600030101010101" pitchFamily="49" charset="-122"/>
                    <a:ea typeface="黑体" panose="02010600030101010101" pitchFamily="49" charset="-122"/>
                  </a:endParaRPr>
                </a:p>
              </p:txBody>
            </p:sp>
            <p:sp>
              <p:nvSpPr>
                <p:cNvPr id="28" name="Freeform 11"/>
                <p:cNvSpPr/>
                <p:nvPr/>
              </p:nvSpPr>
              <p:spPr bwMode="auto">
                <a:xfrm>
                  <a:off x="7200900" y="-766763"/>
                  <a:ext cx="500063" cy="500063"/>
                </a:xfrm>
                <a:custGeom>
                  <a:avLst/>
                  <a:gdLst>
                    <a:gd name="T0" fmla="*/ 119 w 133"/>
                    <a:gd name="T1" fmla="*/ 0 h 133"/>
                    <a:gd name="T2" fmla="*/ 119 w 133"/>
                    <a:gd name="T3" fmla="*/ 0 h 133"/>
                    <a:gd name="T4" fmla="*/ 0 w 133"/>
                    <a:gd name="T5" fmla="*/ 119 h 133"/>
                    <a:gd name="T6" fmla="*/ 0 w 133"/>
                    <a:gd name="T7" fmla="*/ 119 h 133"/>
                    <a:gd name="T8" fmla="*/ 14 w 133"/>
                    <a:gd name="T9" fmla="*/ 133 h 133"/>
                    <a:gd name="T10" fmla="*/ 28 w 133"/>
                    <a:gd name="T11" fmla="*/ 119 h 133"/>
                    <a:gd name="T12" fmla="*/ 28 w 133"/>
                    <a:gd name="T13" fmla="*/ 119 h 133"/>
                    <a:gd name="T14" fmla="*/ 119 w 133"/>
                    <a:gd name="T15" fmla="*/ 28 h 133"/>
                    <a:gd name="T16" fmla="*/ 119 w 133"/>
                    <a:gd name="T17" fmla="*/ 28 h 133"/>
                    <a:gd name="T18" fmla="*/ 133 w 133"/>
                    <a:gd name="T19" fmla="*/ 14 h 133"/>
                    <a:gd name="T20" fmla="*/ 119 w 133"/>
                    <a:gd name="T21" fmla="*/ 0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3" h="133">
                      <a:moveTo>
                        <a:pt x="119" y="0"/>
                      </a:moveTo>
                      <a:cubicBezTo>
                        <a:pt x="119" y="0"/>
                        <a:pt x="119" y="0"/>
                        <a:pt x="119" y="0"/>
                      </a:cubicBezTo>
                      <a:cubicBezTo>
                        <a:pt x="53" y="0"/>
                        <a:pt x="0" y="53"/>
                        <a:pt x="0" y="119"/>
                      </a:cubicBezTo>
                      <a:cubicBezTo>
                        <a:pt x="0" y="119"/>
                        <a:pt x="0" y="119"/>
                        <a:pt x="0" y="119"/>
                      </a:cubicBezTo>
                      <a:cubicBezTo>
                        <a:pt x="0" y="127"/>
                        <a:pt x="6" y="133"/>
                        <a:pt x="14" y="133"/>
                      </a:cubicBezTo>
                      <a:cubicBezTo>
                        <a:pt x="22" y="133"/>
                        <a:pt x="28" y="127"/>
                        <a:pt x="28" y="119"/>
                      </a:cubicBezTo>
                      <a:cubicBezTo>
                        <a:pt x="28" y="119"/>
                        <a:pt x="28" y="119"/>
                        <a:pt x="28" y="119"/>
                      </a:cubicBezTo>
                      <a:cubicBezTo>
                        <a:pt x="28" y="69"/>
                        <a:pt x="69" y="28"/>
                        <a:pt x="119" y="28"/>
                      </a:cubicBezTo>
                      <a:cubicBezTo>
                        <a:pt x="119" y="28"/>
                        <a:pt x="119" y="28"/>
                        <a:pt x="119" y="28"/>
                      </a:cubicBezTo>
                      <a:cubicBezTo>
                        <a:pt x="127" y="28"/>
                        <a:pt x="133" y="22"/>
                        <a:pt x="133" y="14"/>
                      </a:cubicBezTo>
                      <a:cubicBezTo>
                        <a:pt x="133" y="6"/>
                        <a:pt x="127" y="0"/>
                        <a:pt x="11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黑体" panose="02010600030101010101" pitchFamily="49" charset="-122"/>
                    <a:ea typeface="黑体" panose="02010600030101010101" pitchFamily="49" charset="-122"/>
                  </a:endParaRPr>
                </a:p>
              </p:txBody>
            </p:sp>
          </p:grpSp>
        </p:grpSp>
      </p:grpSp>
      <p:grpSp>
        <p:nvGrpSpPr>
          <p:cNvPr id="2" name="组合 1"/>
          <p:cNvGrpSpPr/>
          <p:nvPr/>
        </p:nvGrpSpPr>
        <p:grpSpPr>
          <a:xfrm>
            <a:off x="6093708" y="6251121"/>
            <a:ext cx="6096000" cy="614328"/>
            <a:chOff x="6092825" y="6251121"/>
            <a:chExt cx="6096000" cy="614328"/>
          </a:xfrm>
        </p:grpSpPr>
        <p:sp>
          <p:nvSpPr>
            <p:cNvPr id="29" name="Rectangle 39"/>
            <p:cNvSpPr/>
            <p:nvPr/>
          </p:nvSpPr>
          <p:spPr>
            <a:xfrm>
              <a:off x="6092825" y="6251121"/>
              <a:ext cx="6096000" cy="614328"/>
            </a:xfrm>
            <a:prstGeom prst="rect">
              <a:avLst/>
            </a:prstGeom>
            <a:solidFill>
              <a:srgbClr val="633017">
                <a:alpha val="6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黑体" panose="02010600030101010101" pitchFamily="49" charset="-122"/>
                <a:ea typeface="黑体" panose="02010600030101010101" pitchFamily="49" charset="-122"/>
              </a:endParaRPr>
            </a:p>
          </p:txBody>
        </p:sp>
        <p:grpSp>
          <p:nvGrpSpPr>
            <p:cNvPr id="30" name="Group 40"/>
            <p:cNvGrpSpPr/>
            <p:nvPr/>
          </p:nvGrpSpPr>
          <p:grpSpPr>
            <a:xfrm>
              <a:off x="6301279" y="6307083"/>
              <a:ext cx="2468880" cy="499726"/>
              <a:chOff x="1253920" y="5294963"/>
              <a:chExt cx="2468880" cy="499726"/>
            </a:xfrm>
          </p:grpSpPr>
          <p:sp>
            <p:nvSpPr>
              <p:cNvPr id="31" name="TextBox 41"/>
              <p:cNvSpPr txBox="1"/>
              <p:nvPr/>
            </p:nvSpPr>
            <p:spPr>
              <a:xfrm>
                <a:off x="1253920" y="5294963"/>
                <a:ext cx="1615440" cy="304800"/>
              </a:xfrm>
              <a:prstGeom prst="rect">
                <a:avLst/>
              </a:prstGeom>
              <a:noFill/>
            </p:spPr>
            <p:txBody>
              <a:bodyPr wrap="none" rtlCol="0">
                <a:spAutoFit/>
              </a:bodyPr>
              <a:lstStyle/>
              <a:p>
                <a:pPr algn="l"/>
                <a:r>
                  <a:rPr lang="id-ID" sz="1400" b="1" dirty="0">
                    <a:solidFill>
                      <a:schemeClr val="bg1"/>
                    </a:solidFill>
                    <a:latin typeface="黑体" panose="02010600030101010101" pitchFamily="49" charset="-122"/>
                    <a:ea typeface="黑体" panose="02010600030101010101" pitchFamily="49" charset="-122"/>
                  </a:rPr>
                  <a:t>单击此处添加标题</a:t>
                </a:r>
              </a:p>
            </p:txBody>
          </p:sp>
          <p:sp>
            <p:nvSpPr>
              <p:cNvPr id="32" name="TextBox 42"/>
              <p:cNvSpPr txBox="1"/>
              <p:nvPr/>
            </p:nvSpPr>
            <p:spPr>
              <a:xfrm>
                <a:off x="1253920" y="5520369"/>
                <a:ext cx="2468880" cy="274320"/>
              </a:xfrm>
              <a:prstGeom prst="rect">
                <a:avLst/>
              </a:prstGeom>
              <a:noFill/>
            </p:spPr>
            <p:txBody>
              <a:bodyPr wrap="none" rtlCol="0">
                <a:spAutoFit/>
              </a:bodyPr>
              <a:lstStyle/>
              <a:p>
                <a:pPr algn="l"/>
                <a:r>
                  <a:rPr lang="id-ID" sz="1200" dirty="0">
                    <a:solidFill>
                      <a:schemeClr val="bg1"/>
                    </a:solidFill>
                    <a:latin typeface="黑体" panose="02010600030101010101" pitchFamily="49" charset="-122"/>
                    <a:ea typeface="黑体" panose="02010600030101010101" pitchFamily="49" charset="-122"/>
                  </a:rPr>
                  <a:t>请在此粘贴或者输入您的文字内容</a:t>
                </a:r>
              </a:p>
            </p:txBody>
          </p:sp>
        </p:grpSp>
        <p:grpSp>
          <p:nvGrpSpPr>
            <p:cNvPr id="33" name="Group 3"/>
            <p:cNvGrpSpPr/>
            <p:nvPr/>
          </p:nvGrpSpPr>
          <p:grpSpPr>
            <a:xfrm>
              <a:off x="11171538" y="6404397"/>
              <a:ext cx="740904" cy="304800"/>
              <a:chOff x="11171538" y="6404397"/>
              <a:chExt cx="740904" cy="304800"/>
            </a:xfrm>
          </p:grpSpPr>
          <p:grpSp>
            <p:nvGrpSpPr>
              <p:cNvPr id="34" name="Group 43"/>
              <p:cNvGrpSpPr/>
              <p:nvPr/>
            </p:nvGrpSpPr>
            <p:grpSpPr>
              <a:xfrm>
                <a:off x="11171538" y="6432701"/>
                <a:ext cx="251169" cy="251169"/>
                <a:chOff x="8121650" y="-184150"/>
                <a:chExt cx="1181100" cy="1181100"/>
              </a:xfrm>
              <a:solidFill>
                <a:schemeClr val="tx1"/>
              </a:solidFill>
            </p:grpSpPr>
            <p:sp>
              <p:nvSpPr>
                <p:cNvPr id="36" name="Freeform 5"/>
                <p:cNvSpPr>
                  <a:spLocks noEditPoints="1"/>
                </p:cNvSpPr>
                <p:nvPr/>
              </p:nvSpPr>
              <p:spPr bwMode="auto">
                <a:xfrm>
                  <a:off x="8121650" y="-184150"/>
                  <a:ext cx="1181100" cy="1181100"/>
                </a:xfrm>
                <a:custGeom>
                  <a:avLst/>
                  <a:gdLst>
                    <a:gd name="T0" fmla="*/ 202 w 312"/>
                    <a:gd name="T1" fmla="*/ 98 h 312"/>
                    <a:gd name="T2" fmla="*/ 156 w 312"/>
                    <a:gd name="T3" fmla="*/ 0 h 312"/>
                    <a:gd name="T4" fmla="*/ 88 w 312"/>
                    <a:gd name="T5" fmla="*/ 100 h 312"/>
                    <a:gd name="T6" fmla="*/ 78 w 312"/>
                    <a:gd name="T7" fmla="*/ 105 h 312"/>
                    <a:gd name="T8" fmla="*/ 29 w 312"/>
                    <a:gd name="T9" fmla="*/ 98 h 312"/>
                    <a:gd name="T10" fmla="*/ 0 w 312"/>
                    <a:gd name="T11" fmla="*/ 283 h 312"/>
                    <a:gd name="T12" fmla="*/ 59 w 312"/>
                    <a:gd name="T13" fmla="*/ 312 h 312"/>
                    <a:gd name="T14" fmla="*/ 85 w 312"/>
                    <a:gd name="T15" fmla="*/ 295 h 312"/>
                    <a:gd name="T16" fmla="*/ 88 w 312"/>
                    <a:gd name="T17" fmla="*/ 296 h 312"/>
                    <a:gd name="T18" fmla="*/ 186 w 312"/>
                    <a:gd name="T19" fmla="*/ 312 h 312"/>
                    <a:gd name="T20" fmla="*/ 274 w 312"/>
                    <a:gd name="T21" fmla="*/ 293 h 312"/>
                    <a:gd name="T22" fmla="*/ 278 w 312"/>
                    <a:gd name="T23" fmla="*/ 266 h 312"/>
                    <a:gd name="T24" fmla="*/ 294 w 312"/>
                    <a:gd name="T25" fmla="*/ 214 h 312"/>
                    <a:gd name="T26" fmla="*/ 303 w 312"/>
                    <a:gd name="T27" fmla="*/ 164 h 312"/>
                    <a:gd name="T28" fmla="*/ 312 w 312"/>
                    <a:gd name="T29" fmla="*/ 140 h 312"/>
                    <a:gd name="T30" fmla="*/ 284 w 312"/>
                    <a:gd name="T31" fmla="*/ 102 h 312"/>
                    <a:gd name="T32" fmla="*/ 59 w 312"/>
                    <a:gd name="T33" fmla="*/ 293 h 312"/>
                    <a:gd name="T34" fmla="*/ 20 w 312"/>
                    <a:gd name="T35" fmla="*/ 283 h 312"/>
                    <a:gd name="T36" fmla="*/ 29 w 312"/>
                    <a:gd name="T37" fmla="*/ 117 h 312"/>
                    <a:gd name="T38" fmla="*/ 68 w 312"/>
                    <a:gd name="T39" fmla="*/ 127 h 312"/>
                    <a:gd name="T40" fmla="*/ 292 w 312"/>
                    <a:gd name="T41" fmla="*/ 142 h 312"/>
                    <a:gd name="T42" fmla="*/ 254 w 312"/>
                    <a:gd name="T43" fmla="*/ 156 h 312"/>
                    <a:gd name="T44" fmla="*/ 254 w 312"/>
                    <a:gd name="T45" fmla="*/ 166 h 312"/>
                    <a:gd name="T46" fmla="*/ 288 w 312"/>
                    <a:gd name="T47" fmla="*/ 184 h 312"/>
                    <a:gd name="T48" fmla="*/ 244 w 312"/>
                    <a:gd name="T49" fmla="*/ 205 h 312"/>
                    <a:gd name="T50" fmla="*/ 244 w 312"/>
                    <a:gd name="T51" fmla="*/ 215 h 312"/>
                    <a:gd name="T52" fmla="*/ 276 w 312"/>
                    <a:gd name="T53" fmla="*/ 235 h 312"/>
                    <a:gd name="T54" fmla="*/ 234 w 312"/>
                    <a:gd name="T55" fmla="*/ 254 h 312"/>
                    <a:gd name="T56" fmla="*/ 234 w 312"/>
                    <a:gd name="T57" fmla="*/ 263 h 312"/>
                    <a:gd name="T58" fmla="*/ 259 w 312"/>
                    <a:gd name="T59" fmla="*/ 277 h 312"/>
                    <a:gd name="T60" fmla="*/ 239 w 312"/>
                    <a:gd name="T61" fmla="*/ 293 h 312"/>
                    <a:gd name="T62" fmla="*/ 132 w 312"/>
                    <a:gd name="T63" fmla="*/ 286 h 312"/>
                    <a:gd name="T64" fmla="*/ 78 w 312"/>
                    <a:gd name="T65" fmla="*/ 267 h 312"/>
                    <a:gd name="T66" fmla="*/ 86 w 312"/>
                    <a:gd name="T67" fmla="*/ 122 h 312"/>
                    <a:gd name="T68" fmla="*/ 146 w 312"/>
                    <a:gd name="T69" fmla="*/ 29 h 312"/>
                    <a:gd name="T70" fmla="*/ 185 w 312"/>
                    <a:gd name="T71" fmla="*/ 66 h 312"/>
                    <a:gd name="T72" fmla="*/ 281 w 312"/>
                    <a:gd name="T73" fmla="*/ 121 h 312"/>
                    <a:gd name="T74" fmla="*/ 292 w 312"/>
                    <a:gd name="T75" fmla="*/ 142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12" h="312">
                      <a:moveTo>
                        <a:pt x="284" y="102"/>
                      </a:moveTo>
                      <a:cubicBezTo>
                        <a:pt x="272" y="99"/>
                        <a:pt x="244" y="99"/>
                        <a:pt x="202" y="98"/>
                      </a:cubicBezTo>
                      <a:cubicBezTo>
                        <a:pt x="204" y="89"/>
                        <a:pt x="204" y="80"/>
                        <a:pt x="204" y="66"/>
                      </a:cubicBezTo>
                      <a:cubicBezTo>
                        <a:pt x="204" y="31"/>
                        <a:pt x="179" y="0"/>
                        <a:pt x="156" y="0"/>
                      </a:cubicBezTo>
                      <a:cubicBezTo>
                        <a:pt x="140" y="0"/>
                        <a:pt x="127" y="13"/>
                        <a:pt x="127" y="29"/>
                      </a:cubicBezTo>
                      <a:cubicBezTo>
                        <a:pt x="127" y="49"/>
                        <a:pt x="120" y="83"/>
                        <a:pt x="88" y="100"/>
                      </a:cubicBezTo>
                      <a:cubicBezTo>
                        <a:pt x="85" y="101"/>
                        <a:pt x="78" y="104"/>
                        <a:pt x="77" y="105"/>
                      </a:cubicBezTo>
                      <a:cubicBezTo>
                        <a:pt x="78" y="105"/>
                        <a:pt x="78" y="105"/>
                        <a:pt x="78" y="105"/>
                      </a:cubicBezTo>
                      <a:cubicBezTo>
                        <a:pt x="73" y="101"/>
                        <a:pt x="66" y="98"/>
                        <a:pt x="59" y="98"/>
                      </a:cubicBezTo>
                      <a:cubicBezTo>
                        <a:pt x="29" y="98"/>
                        <a:pt x="29" y="98"/>
                        <a:pt x="29" y="98"/>
                      </a:cubicBezTo>
                      <a:cubicBezTo>
                        <a:pt x="13" y="98"/>
                        <a:pt x="0" y="111"/>
                        <a:pt x="0" y="127"/>
                      </a:cubicBezTo>
                      <a:cubicBezTo>
                        <a:pt x="0" y="283"/>
                        <a:pt x="0" y="283"/>
                        <a:pt x="0" y="283"/>
                      </a:cubicBezTo>
                      <a:cubicBezTo>
                        <a:pt x="0" y="299"/>
                        <a:pt x="13" y="312"/>
                        <a:pt x="29" y="312"/>
                      </a:cubicBezTo>
                      <a:cubicBezTo>
                        <a:pt x="59" y="312"/>
                        <a:pt x="59" y="312"/>
                        <a:pt x="59" y="312"/>
                      </a:cubicBezTo>
                      <a:cubicBezTo>
                        <a:pt x="70" y="312"/>
                        <a:pt x="80" y="305"/>
                        <a:pt x="85" y="295"/>
                      </a:cubicBezTo>
                      <a:cubicBezTo>
                        <a:pt x="85" y="295"/>
                        <a:pt x="85" y="295"/>
                        <a:pt x="85" y="295"/>
                      </a:cubicBezTo>
                      <a:cubicBezTo>
                        <a:pt x="86" y="295"/>
                        <a:pt x="86" y="296"/>
                        <a:pt x="87" y="296"/>
                      </a:cubicBezTo>
                      <a:cubicBezTo>
                        <a:pt x="87" y="296"/>
                        <a:pt x="88" y="296"/>
                        <a:pt x="88" y="296"/>
                      </a:cubicBezTo>
                      <a:cubicBezTo>
                        <a:pt x="93" y="297"/>
                        <a:pt x="104" y="300"/>
                        <a:pt x="127" y="305"/>
                      </a:cubicBezTo>
                      <a:cubicBezTo>
                        <a:pt x="132" y="306"/>
                        <a:pt x="158" y="312"/>
                        <a:pt x="186" y="312"/>
                      </a:cubicBezTo>
                      <a:cubicBezTo>
                        <a:pt x="239" y="312"/>
                        <a:pt x="239" y="312"/>
                        <a:pt x="239" y="312"/>
                      </a:cubicBezTo>
                      <a:cubicBezTo>
                        <a:pt x="255" y="312"/>
                        <a:pt x="267" y="306"/>
                        <a:pt x="274" y="293"/>
                      </a:cubicBezTo>
                      <a:cubicBezTo>
                        <a:pt x="274" y="293"/>
                        <a:pt x="276" y="289"/>
                        <a:pt x="278" y="283"/>
                      </a:cubicBezTo>
                      <a:cubicBezTo>
                        <a:pt x="279" y="278"/>
                        <a:pt x="280" y="272"/>
                        <a:pt x="278" y="266"/>
                      </a:cubicBezTo>
                      <a:cubicBezTo>
                        <a:pt x="289" y="258"/>
                        <a:pt x="292" y="247"/>
                        <a:pt x="294" y="240"/>
                      </a:cubicBezTo>
                      <a:cubicBezTo>
                        <a:pt x="298" y="229"/>
                        <a:pt x="297" y="220"/>
                        <a:pt x="294" y="214"/>
                      </a:cubicBezTo>
                      <a:cubicBezTo>
                        <a:pt x="300" y="208"/>
                        <a:pt x="305" y="200"/>
                        <a:pt x="307" y="187"/>
                      </a:cubicBezTo>
                      <a:cubicBezTo>
                        <a:pt x="309" y="179"/>
                        <a:pt x="307" y="171"/>
                        <a:pt x="303" y="164"/>
                      </a:cubicBezTo>
                      <a:cubicBezTo>
                        <a:pt x="309" y="158"/>
                        <a:pt x="311" y="150"/>
                        <a:pt x="312" y="143"/>
                      </a:cubicBezTo>
                      <a:cubicBezTo>
                        <a:pt x="312" y="140"/>
                        <a:pt x="312" y="140"/>
                        <a:pt x="312" y="140"/>
                      </a:cubicBezTo>
                      <a:cubicBezTo>
                        <a:pt x="312" y="139"/>
                        <a:pt x="312" y="138"/>
                        <a:pt x="312" y="136"/>
                      </a:cubicBezTo>
                      <a:cubicBezTo>
                        <a:pt x="312" y="123"/>
                        <a:pt x="303" y="108"/>
                        <a:pt x="284" y="102"/>
                      </a:cubicBezTo>
                      <a:close/>
                      <a:moveTo>
                        <a:pt x="68" y="283"/>
                      </a:moveTo>
                      <a:cubicBezTo>
                        <a:pt x="68" y="288"/>
                        <a:pt x="64" y="293"/>
                        <a:pt x="59" y="293"/>
                      </a:cubicBezTo>
                      <a:cubicBezTo>
                        <a:pt x="29" y="293"/>
                        <a:pt x="29" y="293"/>
                        <a:pt x="29" y="293"/>
                      </a:cubicBezTo>
                      <a:cubicBezTo>
                        <a:pt x="24" y="293"/>
                        <a:pt x="20" y="288"/>
                        <a:pt x="20" y="283"/>
                      </a:cubicBezTo>
                      <a:cubicBezTo>
                        <a:pt x="20" y="127"/>
                        <a:pt x="20" y="127"/>
                        <a:pt x="20" y="127"/>
                      </a:cubicBezTo>
                      <a:cubicBezTo>
                        <a:pt x="20" y="121"/>
                        <a:pt x="24" y="117"/>
                        <a:pt x="29" y="117"/>
                      </a:cubicBezTo>
                      <a:cubicBezTo>
                        <a:pt x="59" y="117"/>
                        <a:pt x="59" y="117"/>
                        <a:pt x="59" y="117"/>
                      </a:cubicBezTo>
                      <a:cubicBezTo>
                        <a:pt x="64" y="117"/>
                        <a:pt x="68" y="121"/>
                        <a:pt x="68" y="127"/>
                      </a:cubicBezTo>
                      <a:lnTo>
                        <a:pt x="68" y="283"/>
                      </a:lnTo>
                      <a:close/>
                      <a:moveTo>
                        <a:pt x="292" y="142"/>
                      </a:moveTo>
                      <a:cubicBezTo>
                        <a:pt x="292" y="147"/>
                        <a:pt x="290" y="156"/>
                        <a:pt x="273" y="156"/>
                      </a:cubicBezTo>
                      <a:cubicBezTo>
                        <a:pt x="258" y="156"/>
                        <a:pt x="254" y="156"/>
                        <a:pt x="254" y="156"/>
                      </a:cubicBezTo>
                      <a:cubicBezTo>
                        <a:pt x="251" y="156"/>
                        <a:pt x="249" y="158"/>
                        <a:pt x="249" y="161"/>
                      </a:cubicBezTo>
                      <a:cubicBezTo>
                        <a:pt x="249" y="164"/>
                        <a:pt x="251" y="166"/>
                        <a:pt x="254" y="166"/>
                      </a:cubicBezTo>
                      <a:cubicBezTo>
                        <a:pt x="254" y="166"/>
                        <a:pt x="258" y="166"/>
                        <a:pt x="272" y="166"/>
                      </a:cubicBezTo>
                      <a:cubicBezTo>
                        <a:pt x="287" y="166"/>
                        <a:pt x="289" y="178"/>
                        <a:pt x="288" y="184"/>
                      </a:cubicBezTo>
                      <a:cubicBezTo>
                        <a:pt x="287" y="191"/>
                        <a:pt x="283" y="205"/>
                        <a:pt x="267" y="205"/>
                      </a:cubicBezTo>
                      <a:cubicBezTo>
                        <a:pt x="250" y="205"/>
                        <a:pt x="244" y="205"/>
                        <a:pt x="244" y="205"/>
                      </a:cubicBezTo>
                      <a:cubicBezTo>
                        <a:pt x="241" y="205"/>
                        <a:pt x="239" y="207"/>
                        <a:pt x="239" y="210"/>
                      </a:cubicBezTo>
                      <a:cubicBezTo>
                        <a:pt x="239" y="212"/>
                        <a:pt x="241" y="215"/>
                        <a:pt x="244" y="215"/>
                      </a:cubicBezTo>
                      <a:cubicBezTo>
                        <a:pt x="244" y="215"/>
                        <a:pt x="255" y="215"/>
                        <a:pt x="263" y="215"/>
                      </a:cubicBezTo>
                      <a:cubicBezTo>
                        <a:pt x="279" y="215"/>
                        <a:pt x="278" y="227"/>
                        <a:pt x="276" y="235"/>
                      </a:cubicBezTo>
                      <a:cubicBezTo>
                        <a:pt x="272" y="244"/>
                        <a:pt x="271" y="254"/>
                        <a:pt x="250" y="254"/>
                      </a:cubicBezTo>
                      <a:cubicBezTo>
                        <a:pt x="243" y="254"/>
                        <a:pt x="234" y="254"/>
                        <a:pt x="234" y="254"/>
                      </a:cubicBezTo>
                      <a:cubicBezTo>
                        <a:pt x="231" y="254"/>
                        <a:pt x="229" y="256"/>
                        <a:pt x="229" y="258"/>
                      </a:cubicBezTo>
                      <a:cubicBezTo>
                        <a:pt x="229" y="261"/>
                        <a:pt x="231" y="263"/>
                        <a:pt x="234" y="263"/>
                      </a:cubicBezTo>
                      <a:cubicBezTo>
                        <a:pt x="234" y="263"/>
                        <a:pt x="241" y="263"/>
                        <a:pt x="249" y="263"/>
                      </a:cubicBezTo>
                      <a:cubicBezTo>
                        <a:pt x="260" y="263"/>
                        <a:pt x="260" y="273"/>
                        <a:pt x="259" y="277"/>
                      </a:cubicBezTo>
                      <a:cubicBezTo>
                        <a:pt x="258" y="281"/>
                        <a:pt x="257" y="284"/>
                        <a:pt x="257" y="284"/>
                      </a:cubicBezTo>
                      <a:cubicBezTo>
                        <a:pt x="254" y="289"/>
                        <a:pt x="249" y="293"/>
                        <a:pt x="239" y="293"/>
                      </a:cubicBezTo>
                      <a:cubicBezTo>
                        <a:pt x="186" y="293"/>
                        <a:pt x="186" y="293"/>
                        <a:pt x="186" y="293"/>
                      </a:cubicBezTo>
                      <a:cubicBezTo>
                        <a:pt x="159" y="293"/>
                        <a:pt x="132" y="286"/>
                        <a:pt x="132" y="286"/>
                      </a:cubicBezTo>
                      <a:cubicBezTo>
                        <a:pt x="91" y="277"/>
                        <a:pt x="89" y="276"/>
                        <a:pt x="86" y="275"/>
                      </a:cubicBezTo>
                      <a:cubicBezTo>
                        <a:pt x="86" y="275"/>
                        <a:pt x="78" y="274"/>
                        <a:pt x="78" y="267"/>
                      </a:cubicBezTo>
                      <a:cubicBezTo>
                        <a:pt x="78" y="132"/>
                        <a:pt x="78" y="132"/>
                        <a:pt x="78" y="132"/>
                      </a:cubicBezTo>
                      <a:cubicBezTo>
                        <a:pt x="78" y="128"/>
                        <a:pt x="81" y="124"/>
                        <a:pt x="86" y="122"/>
                      </a:cubicBezTo>
                      <a:cubicBezTo>
                        <a:pt x="86" y="122"/>
                        <a:pt x="87" y="122"/>
                        <a:pt x="88" y="121"/>
                      </a:cubicBezTo>
                      <a:cubicBezTo>
                        <a:pt x="132" y="103"/>
                        <a:pt x="146" y="62"/>
                        <a:pt x="146" y="29"/>
                      </a:cubicBezTo>
                      <a:cubicBezTo>
                        <a:pt x="146" y="25"/>
                        <a:pt x="150" y="20"/>
                        <a:pt x="156" y="20"/>
                      </a:cubicBezTo>
                      <a:cubicBezTo>
                        <a:pt x="166" y="20"/>
                        <a:pt x="185" y="40"/>
                        <a:pt x="185" y="66"/>
                      </a:cubicBezTo>
                      <a:cubicBezTo>
                        <a:pt x="185" y="89"/>
                        <a:pt x="184" y="93"/>
                        <a:pt x="176" y="117"/>
                      </a:cubicBezTo>
                      <a:cubicBezTo>
                        <a:pt x="273" y="117"/>
                        <a:pt x="272" y="118"/>
                        <a:pt x="281" y="121"/>
                      </a:cubicBezTo>
                      <a:cubicBezTo>
                        <a:pt x="292" y="124"/>
                        <a:pt x="293" y="133"/>
                        <a:pt x="293" y="136"/>
                      </a:cubicBezTo>
                      <a:cubicBezTo>
                        <a:pt x="293" y="139"/>
                        <a:pt x="292" y="138"/>
                        <a:pt x="292" y="1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黑体" panose="02010600030101010101" pitchFamily="49" charset="-122"/>
                    <a:ea typeface="黑体" panose="02010600030101010101" pitchFamily="49" charset="-122"/>
                  </a:endParaRPr>
                </a:p>
              </p:txBody>
            </p:sp>
            <p:sp>
              <p:nvSpPr>
                <p:cNvPr id="37" name="Freeform 6"/>
                <p:cNvSpPr>
                  <a:spLocks noEditPoints="1"/>
                </p:cNvSpPr>
                <p:nvPr/>
              </p:nvSpPr>
              <p:spPr bwMode="auto">
                <a:xfrm>
                  <a:off x="8231188" y="777875"/>
                  <a:ext cx="112713" cy="109538"/>
                </a:xfrm>
                <a:custGeom>
                  <a:avLst/>
                  <a:gdLst>
                    <a:gd name="T0" fmla="*/ 15 w 30"/>
                    <a:gd name="T1" fmla="*/ 0 h 29"/>
                    <a:gd name="T2" fmla="*/ 0 w 30"/>
                    <a:gd name="T3" fmla="*/ 14 h 29"/>
                    <a:gd name="T4" fmla="*/ 15 w 30"/>
                    <a:gd name="T5" fmla="*/ 29 h 29"/>
                    <a:gd name="T6" fmla="*/ 30 w 30"/>
                    <a:gd name="T7" fmla="*/ 14 h 29"/>
                    <a:gd name="T8" fmla="*/ 15 w 30"/>
                    <a:gd name="T9" fmla="*/ 0 h 29"/>
                    <a:gd name="T10" fmla="*/ 15 w 30"/>
                    <a:gd name="T11" fmla="*/ 19 h 29"/>
                    <a:gd name="T12" fmla="*/ 10 w 30"/>
                    <a:gd name="T13" fmla="*/ 14 h 29"/>
                    <a:gd name="T14" fmla="*/ 15 w 30"/>
                    <a:gd name="T15" fmla="*/ 9 h 29"/>
                    <a:gd name="T16" fmla="*/ 20 w 30"/>
                    <a:gd name="T17" fmla="*/ 14 h 29"/>
                    <a:gd name="T18" fmla="*/ 15 w 30"/>
                    <a:gd name="T19" fmla="*/ 19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29">
                      <a:moveTo>
                        <a:pt x="15" y="0"/>
                      </a:moveTo>
                      <a:cubicBezTo>
                        <a:pt x="7" y="0"/>
                        <a:pt x="0" y="6"/>
                        <a:pt x="0" y="14"/>
                      </a:cubicBezTo>
                      <a:cubicBezTo>
                        <a:pt x="0" y="22"/>
                        <a:pt x="7" y="29"/>
                        <a:pt x="15" y="29"/>
                      </a:cubicBezTo>
                      <a:cubicBezTo>
                        <a:pt x="23" y="29"/>
                        <a:pt x="30" y="22"/>
                        <a:pt x="30" y="14"/>
                      </a:cubicBezTo>
                      <a:cubicBezTo>
                        <a:pt x="30" y="6"/>
                        <a:pt x="23" y="0"/>
                        <a:pt x="15" y="0"/>
                      </a:cubicBezTo>
                      <a:close/>
                      <a:moveTo>
                        <a:pt x="15" y="19"/>
                      </a:moveTo>
                      <a:cubicBezTo>
                        <a:pt x="12" y="19"/>
                        <a:pt x="10" y="17"/>
                        <a:pt x="10" y="14"/>
                      </a:cubicBezTo>
                      <a:cubicBezTo>
                        <a:pt x="10" y="11"/>
                        <a:pt x="12" y="9"/>
                        <a:pt x="15" y="9"/>
                      </a:cubicBezTo>
                      <a:cubicBezTo>
                        <a:pt x="18" y="9"/>
                        <a:pt x="20" y="11"/>
                        <a:pt x="20" y="14"/>
                      </a:cubicBezTo>
                      <a:cubicBezTo>
                        <a:pt x="20" y="17"/>
                        <a:pt x="18" y="19"/>
                        <a:pt x="15"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schemeClr val="bg1"/>
                    </a:solidFill>
                    <a:latin typeface="黑体" panose="02010600030101010101" pitchFamily="49" charset="-122"/>
                    <a:ea typeface="黑体" panose="02010600030101010101" pitchFamily="49" charset="-122"/>
                  </a:endParaRPr>
                </a:p>
              </p:txBody>
            </p:sp>
          </p:grpSp>
          <p:sp>
            <p:nvSpPr>
              <p:cNvPr id="35" name="TextBox 46"/>
              <p:cNvSpPr txBox="1"/>
              <p:nvPr/>
            </p:nvSpPr>
            <p:spPr>
              <a:xfrm>
                <a:off x="11462862" y="6404397"/>
                <a:ext cx="449580" cy="304800"/>
              </a:xfrm>
              <a:prstGeom prst="rect">
                <a:avLst/>
              </a:prstGeom>
              <a:noFill/>
            </p:spPr>
            <p:txBody>
              <a:bodyPr wrap="none" rtlCol="0">
                <a:spAutoFit/>
              </a:bodyPr>
              <a:lstStyle/>
              <a:p>
                <a:r>
                  <a:rPr lang="id-ID" sz="1400" dirty="0">
                    <a:solidFill>
                      <a:schemeClr val="bg1"/>
                    </a:solidFill>
                    <a:latin typeface="黑体" panose="02010600030101010101" pitchFamily="49" charset="-122"/>
                    <a:ea typeface="黑体" panose="02010600030101010101" pitchFamily="49" charset="-122"/>
                  </a:rPr>
                  <a:t>535</a:t>
                </a:r>
              </a:p>
            </p:txBody>
          </p:sp>
        </p:grpSp>
      </p:grpSp>
      <p:sp>
        <p:nvSpPr>
          <p:cNvPr id="38" name="Rectangle 47"/>
          <p:cNvSpPr/>
          <p:nvPr/>
        </p:nvSpPr>
        <p:spPr>
          <a:xfrm>
            <a:off x="6708960" y="2884883"/>
            <a:ext cx="4870259" cy="895350"/>
          </a:xfrm>
          <a:prstGeom prst="rect">
            <a:avLst/>
          </a:prstGeom>
        </p:spPr>
        <p:txBody>
          <a:bodyPr wrap="square">
            <a:spAutoFit/>
          </a:bodyPr>
          <a:lstStyle/>
          <a:p>
            <a:pPr>
              <a:lnSpc>
                <a:spcPct val="110000"/>
              </a:lnSpc>
            </a:pPr>
            <a:r>
              <a:rPr sz="1600" dirty="0">
                <a:solidFill>
                  <a:srgbClr val="430405"/>
                </a:solidFill>
                <a:latin typeface="黑体" panose="02010600030101010101" pitchFamily="49" charset="-122"/>
                <a:ea typeface="黑体" panose="02010600030101010101" pitchFamily="49" charset="-122"/>
              </a:rPr>
              <a:t>您的内容打在这里，或者通过复制您的文本后，在此框中选择粘贴，并选择只保留文字。您的内容打在这里，或者通过复制您的文本后，在此框中</a:t>
            </a:r>
          </a:p>
        </p:txBody>
      </p:sp>
      <p:sp>
        <p:nvSpPr>
          <p:cNvPr id="39" name="Rectangle 48"/>
          <p:cNvSpPr/>
          <p:nvPr/>
        </p:nvSpPr>
        <p:spPr>
          <a:xfrm>
            <a:off x="610579" y="5180360"/>
            <a:ext cx="4870259" cy="895350"/>
          </a:xfrm>
          <a:prstGeom prst="rect">
            <a:avLst/>
          </a:prstGeom>
        </p:spPr>
        <p:txBody>
          <a:bodyPr wrap="square">
            <a:spAutoFit/>
          </a:bodyPr>
          <a:lstStyle/>
          <a:p>
            <a:pPr algn="r">
              <a:lnSpc>
                <a:spcPct val="110000"/>
              </a:lnSpc>
            </a:pPr>
            <a:r>
              <a:rPr sz="1600" dirty="0">
                <a:solidFill>
                  <a:srgbClr val="430405"/>
                </a:solidFill>
                <a:latin typeface="黑体" panose="02010600030101010101" pitchFamily="49" charset="-122"/>
                <a:ea typeface="黑体" panose="02010600030101010101" pitchFamily="49" charset="-122"/>
              </a:rPr>
              <a:t>您的内容打在这里，或者通过复制您的文本后，在此框中选择粘贴，并选择只保留文字。您的内容打在这里，或者通过复制您的文本后，在此框中</a:t>
            </a:r>
          </a:p>
        </p:txBody>
      </p:sp>
      <p:sp>
        <p:nvSpPr>
          <p:cNvPr id="40" name="Rectangle 49"/>
          <p:cNvSpPr/>
          <p:nvPr/>
        </p:nvSpPr>
        <p:spPr>
          <a:xfrm>
            <a:off x="610579" y="614822"/>
            <a:ext cx="4870259" cy="895350"/>
          </a:xfrm>
          <a:prstGeom prst="rect">
            <a:avLst/>
          </a:prstGeom>
        </p:spPr>
        <p:txBody>
          <a:bodyPr wrap="square">
            <a:spAutoFit/>
          </a:bodyPr>
          <a:lstStyle/>
          <a:p>
            <a:pPr algn="r">
              <a:lnSpc>
                <a:spcPct val="110000"/>
              </a:lnSpc>
            </a:pPr>
            <a:r>
              <a:rPr sz="1600" dirty="0">
                <a:solidFill>
                  <a:srgbClr val="430405"/>
                </a:solidFill>
                <a:latin typeface="黑体" panose="02010600030101010101" pitchFamily="49" charset="-122"/>
                <a:ea typeface="黑体" panose="02010600030101010101" pitchFamily="49" charset="-122"/>
              </a:rPr>
              <a:t>您的内容打在这里，或者通过复制您的文本后，在此框中选择粘贴，并选择只保留文字。您的内容打在这里，或者通过复制您的文本后，在此框中</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900" decel="100000" fill="hold"/>
                                        <p:tgtEl>
                                          <p:spTgt spid="5"/>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down)">
                                      <p:cBhvr>
                                        <p:cTn id="17" dur="500"/>
                                        <p:tgtEl>
                                          <p:spTgt spid="41"/>
                                        </p:tgtEl>
                                      </p:cBhvr>
                                    </p:animEffect>
                                  </p:childTnLst>
                                </p:cTn>
                              </p:par>
                            </p:childTnLst>
                          </p:cTn>
                        </p:par>
                        <p:par>
                          <p:cTn id="18" fill="hold">
                            <p:stCondLst>
                              <p:cond delay="1500"/>
                            </p:stCondLst>
                            <p:childTnLst>
                              <p:par>
                                <p:cTn id="19" presetID="22" presetClass="entr" presetSubtype="2"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right)">
                                      <p:cBhvr>
                                        <p:cTn id="21" dur="500"/>
                                        <p:tgtEl>
                                          <p:spTgt spid="4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childTnLst>
                                </p:cTn>
                              </p:par>
                            </p:childTnLst>
                          </p:cTn>
                        </p:par>
                        <p:par>
                          <p:cTn id="25" fill="hold">
                            <p:stCondLst>
                              <p:cond delay="2000"/>
                            </p:stCondLst>
                            <p:childTnLst>
                              <p:par>
                                <p:cTn id="26" presetID="37" presetClass="entr" presetSubtype="0"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900" decel="100000" fill="hold"/>
                                        <p:tgtEl>
                                          <p:spTgt spid="6"/>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wipe(down)">
                                      <p:cBhvr>
                                        <p:cTn id="35" dur="500"/>
                                        <p:tgtEl>
                                          <p:spTgt spid="3"/>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left)">
                                      <p:cBhvr>
                                        <p:cTn id="39" dur="500"/>
                                        <p:tgtEl>
                                          <p:spTgt spid="38"/>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500"/>
                                        <p:tgtEl>
                                          <p:spTgt spid="9"/>
                                        </p:tgtEl>
                                      </p:cBhvr>
                                    </p:animEffect>
                                  </p:childTnLst>
                                </p:cTn>
                              </p:par>
                            </p:childTnLst>
                          </p:cTn>
                        </p:par>
                        <p:par>
                          <p:cTn id="43" fill="hold">
                            <p:stCondLst>
                              <p:cond delay="4000"/>
                            </p:stCondLst>
                            <p:childTnLst>
                              <p:par>
                                <p:cTn id="44" presetID="37" presetClass="entr" presetSubtype="0" fill="hold" nodeType="afterEffect">
                                  <p:stCondLst>
                                    <p:cond delay="0"/>
                                  </p:stCondLst>
                                  <p:childTnLst>
                                    <p:set>
                                      <p:cBhvr>
                                        <p:cTn id="45" dur="1" fill="hold">
                                          <p:stCondLst>
                                            <p:cond delay="0"/>
                                          </p:stCondLst>
                                        </p:cTn>
                                        <p:tgtEl>
                                          <p:spTgt spid="4"/>
                                        </p:tgtEl>
                                        <p:attrNameLst>
                                          <p:attrName>style.visibility</p:attrName>
                                        </p:attrNameLst>
                                      </p:cBhvr>
                                      <p:to>
                                        <p:strVal val="visible"/>
                                      </p:to>
                                    </p:set>
                                    <p:animEffect transition="in" filter="fade">
                                      <p:cBhvr>
                                        <p:cTn id="46" dur="1000"/>
                                        <p:tgtEl>
                                          <p:spTgt spid="4"/>
                                        </p:tgtEl>
                                      </p:cBhvr>
                                    </p:animEffect>
                                    <p:anim calcmode="lin" valueType="num">
                                      <p:cBhvr>
                                        <p:cTn id="47" dur="1000" fill="hold"/>
                                        <p:tgtEl>
                                          <p:spTgt spid="4"/>
                                        </p:tgtEl>
                                        <p:attrNameLst>
                                          <p:attrName>ppt_x</p:attrName>
                                        </p:attrNameLst>
                                      </p:cBhvr>
                                      <p:tavLst>
                                        <p:tav tm="0">
                                          <p:val>
                                            <p:strVal val="#ppt_x"/>
                                          </p:val>
                                        </p:tav>
                                        <p:tav tm="100000">
                                          <p:val>
                                            <p:strVal val="#ppt_x"/>
                                          </p:val>
                                        </p:tav>
                                      </p:tavLst>
                                    </p:anim>
                                    <p:anim calcmode="lin" valueType="num">
                                      <p:cBhvr>
                                        <p:cTn id="48" dur="900" decel="100000" fill="hold"/>
                                        <p:tgtEl>
                                          <p:spTgt spid="4"/>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childTnLst>
                          </p:cTn>
                        </p:par>
                        <p:par>
                          <p:cTn id="50" fill="hold">
                            <p:stCondLst>
                              <p:cond delay="5000"/>
                            </p:stCondLst>
                            <p:childTnLst>
                              <p:par>
                                <p:cTn id="51" presetID="22" presetClass="entr" presetSubtype="4" fill="hold"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wipe(down)">
                                      <p:cBhvr>
                                        <p:cTn id="53" dur="500"/>
                                        <p:tgtEl>
                                          <p:spTgt spid="2"/>
                                        </p:tgtEl>
                                      </p:cBhvr>
                                    </p:animEffect>
                                  </p:childTnLst>
                                </p:cTn>
                              </p:par>
                            </p:childTnLst>
                          </p:cTn>
                        </p:par>
                        <p:par>
                          <p:cTn id="54" fill="hold">
                            <p:stCondLst>
                              <p:cond delay="5500"/>
                            </p:stCondLst>
                            <p:childTnLst>
                              <p:par>
                                <p:cTn id="55" presetID="22" presetClass="entr" presetSubtype="2"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right)">
                                      <p:cBhvr>
                                        <p:cTn id="57" dur="500"/>
                                        <p:tgtEl>
                                          <p:spTgt spid="3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fade">
                                      <p:cBhvr>
                                        <p:cTn id="6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bldLvl="0" animBg="1"/>
      <p:bldP spid="10" grpId="0" bldLvl="0" animBg="1"/>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reeform 71"/>
          <p:cNvSpPr>
            <a:spLocks noEditPoints="1"/>
          </p:cNvSpPr>
          <p:nvPr/>
        </p:nvSpPr>
        <p:spPr bwMode="auto">
          <a:xfrm flipH="1">
            <a:off x="8553575" y="3760896"/>
            <a:ext cx="3639308" cy="3097104"/>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solidFill>
            <a:srgbClr val="633017">
              <a:alpha val="76000"/>
            </a:srgbClr>
          </a:solidFill>
          <a:ln>
            <a:noFill/>
          </a:ln>
        </p:spPr>
        <p:txBody>
          <a:bodyPr vert="horz" wrap="square" lIns="91440" tIns="45720" rIns="91440" bIns="45720" numCol="1" anchor="t" anchorCtr="0" compatLnSpc="1"/>
          <a:lstStyle/>
          <a:p>
            <a:endParaRPr lang="id-ID">
              <a:latin typeface="黑体" panose="02010600030101010101" pitchFamily="49" charset="-122"/>
              <a:ea typeface="黑体" panose="02010600030101010101" pitchFamily="49" charset="-122"/>
            </a:endParaRPr>
          </a:p>
        </p:txBody>
      </p:sp>
      <p:pic>
        <p:nvPicPr>
          <p:cNvPr id="2" name="图片 1" descr="C:\Users\Administrator\Desktop\室内设计\u=1995482768,4201368183&amp;fm=23&amp;gp=0.jpgu=1995482768,4201368183&amp;fm=23&amp;gp=0"/>
          <p:cNvPicPr>
            <a:picLocks noChangeAspect="1"/>
          </p:cNvPicPr>
          <p:nvPr/>
        </p:nvPicPr>
        <p:blipFill rotWithShape="1">
          <a:blip r:embed="rId3" cstate="print"/>
          <a:srcRect/>
          <a:stretch>
            <a:fillRect/>
          </a:stretch>
        </p:blipFill>
        <p:spPr>
          <a:xfrm>
            <a:off x="5046628" y="3976370"/>
            <a:ext cx="2167255" cy="2094230"/>
          </a:xfrm>
          <a:prstGeom prst="rect">
            <a:avLst/>
          </a:prstGeom>
        </p:spPr>
      </p:pic>
      <p:pic>
        <p:nvPicPr>
          <p:cNvPr id="3" name="图片 2" descr="C:\Users\Administrator\Desktop\室内设计\u=3290526680,1900635184&amp;fm=21&amp;gp=0.jpgu=3290526680,1900635184&amp;fm=21&amp;gp=0"/>
          <p:cNvPicPr>
            <a:picLocks noChangeAspect="1"/>
          </p:cNvPicPr>
          <p:nvPr/>
        </p:nvPicPr>
        <p:blipFill rotWithShape="1">
          <a:blip r:embed="rId4" cstate="print"/>
          <a:srcRect/>
          <a:stretch>
            <a:fillRect/>
          </a:stretch>
        </p:blipFill>
        <p:spPr>
          <a:xfrm>
            <a:off x="918" y="3977005"/>
            <a:ext cx="2879090" cy="2197735"/>
          </a:xfrm>
          <a:prstGeom prst="rect">
            <a:avLst/>
          </a:prstGeom>
        </p:spPr>
      </p:pic>
      <p:pic>
        <p:nvPicPr>
          <p:cNvPr id="4" name="图片 3" descr="C:\Users\Administrator\Desktop\室内设计\u=3178880023,4071943407&amp;fm=23&amp;gp=0.jpgu=3178880023,4071943407&amp;fm=23&amp;gp=0"/>
          <p:cNvPicPr>
            <a:picLocks noChangeAspect="1"/>
          </p:cNvPicPr>
          <p:nvPr/>
        </p:nvPicPr>
        <p:blipFill rotWithShape="1">
          <a:blip r:embed="rId5" cstate="print"/>
          <a:srcRect/>
          <a:stretch>
            <a:fillRect/>
          </a:stretch>
        </p:blipFill>
        <p:spPr>
          <a:xfrm>
            <a:off x="2880008" y="3977005"/>
            <a:ext cx="2167255" cy="2094230"/>
          </a:xfrm>
          <a:prstGeom prst="rect">
            <a:avLst/>
          </a:prstGeom>
        </p:spPr>
      </p:pic>
      <p:pic>
        <p:nvPicPr>
          <p:cNvPr id="5" name="图片 4" descr="C:\Users\Administrator\Desktop\室内设计\9087.jpg9087"/>
          <p:cNvPicPr>
            <a:picLocks noChangeAspect="1"/>
          </p:cNvPicPr>
          <p:nvPr/>
        </p:nvPicPr>
        <p:blipFill rotWithShape="1">
          <a:blip r:embed="rId6" cstate="print"/>
          <a:srcRect/>
          <a:stretch>
            <a:fillRect/>
          </a:stretch>
        </p:blipFill>
        <p:spPr>
          <a:xfrm>
            <a:off x="7214518" y="3977005"/>
            <a:ext cx="2166620" cy="2094230"/>
          </a:xfrm>
          <a:prstGeom prst="rect">
            <a:avLst/>
          </a:prstGeom>
        </p:spPr>
      </p:pic>
      <p:pic>
        <p:nvPicPr>
          <p:cNvPr id="6" name="图片 5" descr="C:\Users\Administrator\Desktop\室内设计\QQ截图20170206150654.jpgQQ截图20170206150654"/>
          <p:cNvPicPr>
            <a:picLocks noChangeAspect="1"/>
          </p:cNvPicPr>
          <p:nvPr/>
        </p:nvPicPr>
        <p:blipFill rotWithShape="1">
          <a:blip r:embed="rId7" cstate="print"/>
          <a:srcRect/>
          <a:stretch>
            <a:fillRect/>
          </a:stretch>
        </p:blipFill>
        <p:spPr>
          <a:xfrm>
            <a:off x="9381330" y="1441333"/>
            <a:ext cx="2166382" cy="1503045"/>
          </a:xfrm>
          <a:prstGeom prst="rect">
            <a:avLst/>
          </a:prstGeom>
        </p:spPr>
      </p:pic>
      <p:pic>
        <p:nvPicPr>
          <p:cNvPr id="7" name="图片 6" descr="C:\Users\Administrator\Desktop\室内设计\QQ截图20170206150557.jpgQQ截图20170206150557"/>
          <p:cNvPicPr>
            <a:picLocks noChangeAspect="1"/>
          </p:cNvPicPr>
          <p:nvPr/>
        </p:nvPicPr>
        <p:blipFill rotWithShape="1">
          <a:blip r:embed="rId8" cstate="print"/>
          <a:srcRect/>
          <a:stretch>
            <a:fillRect/>
          </a:stretch>
        </p:blipFill>
        <p:spPr>
          <a:xfrm>
            <a:off x="7213883" y="2356485"/>
            <a:ext cx="2167255" cy="1587500"/>
          </a:xfrm>
          <a:prstGeom prst="rect">
            <a:avLst/>
          </a:prstGeom>
        </p:spPr>
      </p:pic>
      <p:pic>
        <p:nvPicPr>
          <p:cNvPr id="8" name="图片 7" descr="C:\Users\Administrator\Desktop\室内设计\98.jpg98"/>
          <p:cNvPicPr>
            <a:picLocks noChangeAspect="1"/>
          </p:cNvPicPr>
          <p:nvPr/>
        </p:nvPicPr>
        <p:blipFill rotWithShape="1">
          <a:blip r:embed="rId9" cstate="print"/>
          <a:srcRect/>
          <a:stretch>
            <a:fillRect/>
          </a:stretch>
        </p:blipFill>
        <p:spPr>
          <a:xfrm>
            <a:off x="9381138" y="2944495"/>
            <a:ext cx="2166620" cy="1839595"/>
          </a:xfrm>
          <a:prstGeom prst="rect">
            <a:avLst/>
          </a:prstGeom>
        </p:spPr>
      </p:pic>
      <p:sp>
        <p:nvSpPr>
          <p:cNvPr id="10" name="文本框 35"/>
          <p:cNvSpPr txBox="1"/>
          <p:nvPr/>
        </p:nvSpPr>
        <p:spPr>
          <a:xfrm>
            <a:off x="1793655" y="1899634"/>
            <a:ext cx="2621280" cy="457200"/>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altLang="zh-CN" sz="2400" dirty="0">
                <a:solidFill>
                  <a:srgbClr val="430405"/>
                </a:solidFill>
                <a:latin typeface="黑体" panose="02010600030101010101" pitchFamily="49" charset="-122"/>
                <a:ea typeface="黑体" panose="02010600030101010101" pitchFamily="49" charset="-122"/>
                <a:cs typeface="Arial" panose="020B0604020202020204" pitchFamily="34" charset="0"/>
              </a:rPr>
              <a:t>单击此处添加标题</a:t>
            </a:r>
          </a:p>
        </p:txBody>
      </p:sp>
      <p:sp>
        <p:nvSpPr>
          <p:cNvPr id="11" name="Freeform 73"/>
          <p:cNvSpPr>
            <a:spLocks noEditPoints="1"/>
          </p:cNvSpPr>
          <p:nvPr/>
        </p:nvSpPr>
        <p:spPr bwMode="auto">
          <a:xfrm>
            <a:off x="713180" y="1995169"/>
            <a:ext cx="814980" cy="869054"/>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rgbClr val="462313"/>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latin typeface="黑体" panose="02010600030101010101" pitchFamily="49" charset="-122"/>
              <a:ea typeface="黑体" panose="02010600030101010101" pitchFamily="49" charset="-122"/>
            </a:endParaRPr>
          </a:p>
        </p:txBody>
      </p:sp>
      <p:sp>
        <p:nvSpPr>
          <p:cNvPr id="12" name="矩形 11"/>
          <p:cNvSpPr/>
          <p:nvPr/>
        </p:nvSpPr>
        <p:spPr>
          <a:xfrm>
            <a:off x="1793654" y="2310039"/>
            <a:ext cx="5420543" cy="155448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600" dirty="0">
                <a:solidFill>
                  <a:srgbClr val="430405"/>
                </a:solidFill>
                <a:latin typeface="黑体" panose="02010600030101010101" pitchFamily="49" charset="-122"/>
                <a:ea typeface="黑体" panose="02010600030101010101" pitchFamily="49"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grpSp>
        <p:nvGrpSpPr>
          <p:cNvPr id="26" name="Group 59"/>
          <p:cNvGrpSpPr/>
          <p:nvPr/>
        </p:nvGrpSpPr>
        <p:grpSpPr>
          <a:xfrm flipH="1">
            <a:off x="-149179" y="-222934"/>
            <a:ext cx="2748481" cy="2811216"/>
            <a:chOff x="9648826" y="1458912"/>
            <a:chExt cx="4799012" cy="4908551"/>
          </a:xfrm>
          <a:solidFill>
            <a:srgbClr val="633017">
              <a:alpha val="72000"/>
            </a:srgbClr>
          </a:solidFill>
        </p:grpSpPr>
        <p:sp>
          <p:nvSpPr>
            <p:cNvPr id="27" name="Freeform 6"/>
            <p:cNvSpPr/>
            <p:nvPr/>
          </p:nvSpPr>
          <p:spPr bwMode="auto">
            <a:xfrm>
              <a:off x="13439775" y="1571625"/>
              <a:ext cx="895350" cy="1233488"/>
            </a:xfrm>
            <a:custGeom>
              <a:avLst/>
              <a:gdLst>
                <a:gd name="T0" fmla="*/ 131 w 238"/>
                <a:gd name="T1" fmla="*/ 180 h 328"/>
                <a:gd name="T2" fmla="*/ 186 w 238"/>
                <a:gd name="T3" fmla="*/ 0 h 328"/>
                <a:gd name="T4" fmla="*/ 184 w 238"/>
                <a:gd name="T5" fmla="*/ 0 h 328"/>
                <a:gd name="T6" fmla="*/ 129 w 238"/>
                <a:gd name="T7" fmla="*/ 179 h 328"/>
                <a:gd name="T8" fmla="*/ 0 w 238"/>
                <a:gd name="T9" fmla="*/ 154 h 328"/>
                <a:gd name="T10" fmla="*/ 0 w 238"/>
                <a:gd name="T11" fmla="*/ 155 h 328"/>
                <a:gd name="T12" fmla="*/ 129 w 238"/>
                <a:gd name="T13" fmla="*/ 181 h 328"/>
                <a:gd name="T14" fmla="*/ 84 w 238"/>
                <a:gd name="T15" fmla="*/ 328 h 328"/>
                <a:gd name="T16" fmla="*/ 85 w 238"/>
                <a:gd name="T17" fmla="*/ 328 h 328"/>
                <a:gd name="T18" fmla="*/ 130 w 238"/>
                <a:gd name="T19" fmla="*/ 181 h 328"/>
                <a:gd name="T20" fmla="*/ 238 w 238"/>
                <a:gd name="T21" fmla="*/ 203 h 328"/>
                <a:gd name="T22" fmla="*/ 238 w 238"/>
                <a:gd name="T23" fmla="*/ 201 h 328"/>
                <a:gd name="T24" fmla="*/ 131 w 238"/>
                <a:gd name="T25" fmla="*/ 180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8" h="328">
                  <a:moveTo>
                    <a:pt x="131" y="180"/>
                  </a:moveTo>
                  <a:cubicBezTo>
                    <a:pt x="186" y="0"/>
                    <a:pt x="186" y="0"/>
                    <a:pt x="186" y="0"/>
                  </a:cubicBezTo>
                  <a:cubicBezTo>
                    <a:pt x="185" y="0"/>
                    <a:pt x="185" y="0"/>
                    <a:pt x="184" y="0"/>
                  </a:cubicBezTo>
                  <a:cubicBezTo>
                    <a:pt x="129" y="179"/>
                    <a:pt x="129" y="179"/>
                    <a:pt x="129" y="179"/>
                  </a:cubicBezTo>
                  <a:cubicBezTo>
                    <a:pt x="0" y="154"/>
                    <a:pt x="0" y="154"/>
                    <a:pt x="0" y="154"/>
                  </a:cubicBezTo>
                  <a:cubicBezTo>
                    <a:pt x="0" y="154"/>
                    <a:pt x="0" y="155"/>
                    <a:pt x="0" y="155"/>
                  </a:cubicBezTo>
                  <a:cubicBezTo>
                    <a:pt x="129" y="181"/>
                    <a:pt x="129" y="181"/>
                    <a:pt x="129" y="181"/>
                  </a:cubicBezTo>
                  <a:cubicBezTo>
                    <a:pt x="84" y="328"/>
                    <a:pt x="84" y="328"/>
                    <a:pt x="84" y="328"/>
                  </a:cubicBezTo>
                  <a:cubicBezTo>
                    <a:pt x="84" y="328"/>
                    <a:pt x="85" y="328"/>
                    <a:pt x="85" y="328"/>
                  </a:cubicBezTo>
                  <a:cubicBezTo>
                    <a:pt x="130" y="181"/>
                    <a:pt x="130" y="181"/>
                    <a:pt x="130" y="181"/>
                  </a:cubicBezTo>
                  <a:cubicBezTo>
                    <a:pt x="238" y="203"/>
                    <a:pt x="238" y="203"/>
                    <a:pt x="238" y="203"/>
                  </a:cubicBezTo>
                  <a:cubicBezTo>
                    <a:pt x="238" y="202"/>
                    <a:pt x="238" y="202"/>
                    <a:pt x="238" y="201"/>
                  </a:cubicBezTo>
                  <a:lnTo>
                    <a:pt x="131"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28" name="Freeform 7"/>
            <p:cNvSpPr/>
            <p:nvPr/>
          </p:nvSpPr>
          <p:spPr bwMode="auto">
            <a:xfrm>
              <a:off x="11903075" y="2940050"/>
              <a:ext cx="1401762" cy="2011363"/>
            </a:xfrm>
            <a:custGeom>
              <a:avLst/>
              <a:gdLst>
                <a:gd name="T0" fmla="*/ 235 w 373"/>
                <a:gd name="T1" fmla="*/ 86 h 535"/>
                <a:gd name="T2" fmla="*/ 279 w 373"/>
                <a:gd name="T3" fmla="*/ 1 h 535"/>
                <a:gd name="T4" fmla="*/ 278 w 373"/>
                <a:gd name="T5" fmla="*/ 0 h 535"/>
                <a:gd name="T6" fmla="*/ 234 w 373"/>
                <a:gd name="T7" fmla="*/ 85 h 535"/>
                <a:gd name="T8" fmla="*/ 118 w 373"/>
                <a:gd name="T9" fmla="*/ 15 h 535"/>
                <a:gd name="T10" fmla="*/ 118 w 373"/>
                <a:gd name="T11" fmla="*/ 16 h 535"/>
                <a:gd name="T12" fmla="*/ 233 w 373"/>
                <a:gd name="T13" fmla="*/ 86 h 535"/>
                <a:gd name="T14" fmla="*/ 0 w 373"/>
                <a:gd name="T15" fmla="*/ 535 h 535"/>
                <a:gd name="T16" fmla="*/ 1 w 373"/>
                <a:gd name="T17" fmla="*/ 535 h 535"/>
                <a:gd name="T18" fmla="*/ 234 w 373"/>
                <a:gd name="T19" fmla="*/ 87 h 535"/>
                <a:gd name="T20" fmla="*/ 372 w 373"/>
                <a:gd name="T21" fmla="*/ 170 h 535"/>
                <a:gd name="T22" fmla="*/ 373 w 373"/>
                <a:gd name="T23" fmla="*/ 169 h 535"/>
                <a:gd name="T24" fmla="*/ 235 w 373"/>
                <a:gd name="T25" fmla="*/ 86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3" h="535">
                  <a:moveTo>
                    <a:pt x="235" y="86"/>
                  </a:moveTo>
                  <a:cubicBezTo>
                    <a:pt x="279" y="1"/>
                    <a:pt x="279" y="1"/>
                    <a:pt x="279" y="1"/>
                  </a:cubicBezTo>
                  <a:cubicBezTo>
                    <a:pt x="279" y="1"/>
                    <a:pt x="278" y="1"/>
                    <a:pt x="278" y="0"/>
                  </a:cubicBezTo>
                  <a:cubicBezTo>
                    <a:pt x="234" y="85"/>
                    <a:pt x="234" y="85"/>
                    <a:pt x="234" y="85"/>
                  </a:cubicBezTo>
                  <a:cubicBezTo>
                    <a:pt x="118" y="15"/>
                    <a:pt x="118" y="15"/>
                    <a:pt x="118" y="15"/>
                  </a:cubicBezTo>
                  <a:cubicBezTo>
                    <a:pt x="118" y="15"/>
                    <a:pt x="118" y="16"/>
                    <a:pt x="118" y="16"/>
                  </a:cubicBezTo>
                  <a:cubicBezTo>
                    <a:pt x="233" y="86"/>
                    <a:pt x="233" y="86"/>
                    <a:pt x="233" y="86"/>
                  </a:cubicBezTo>
                  <a:cubicBezTo>
                    <a:pt x="0" y="535"/>
                    <a:pt x="0" y="535"/>
                    <a:pt x="0" y="535"/>
                  </a:cubicBezTo>
                  <a:cubicBezTo>
                    <a:pt x="0" y="535"/>
                    <a:pt x="1" y="535"/>
                    <a:pt x="1" y="535"/>
                  </a:cubicBezTo>
                  <a:cubicBezTo>
                    <a:pt x="234" y="87"/>
                    <a:pt x="234" y="87"/>
                    <a:pt x="234" y="87"/>
                  </a:cubicBezTo>
                  <a:cubicBezTo>
                    <a:pt x="372" y="170"/>
                    <a:pt x="372" y="170"/>
                    <a:pt x="372" y="170"/>
                  </a:cubicBezTo>
                  <a:cubicBezTo>
                    <a:pt x="373" y="170"/>
                    <a:pt x="373" y="169"/>
                    <a:pt x="373" y="169"/>
                  </a:cubicBezTo>
                  <a:lnTo>
                    <a:pt x="235" y="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29" name="Freeform 8"/>
            <p:cNvSpPr/>
            <p:nvPr/>
          </p:nvSpPr>
          <p:spPr bwMode="auto">
            <a:xfrm>
              <a:off x="9750425" y="5213350"/>
              <a:ext cx="1506537" cy="1063625"/>
            </a:xfrm>
            <a:custGeom>
              <a:avLst/>
              <a:gdLst>
                <a:gd name="T0" fmla="*/ 0 w 401"/>
                <a:gd name="T1" fmla="*/ 281 h 283"/>
                <a:gd name="T2" fmla="*/ 0 w 401"/>
                <a:gd name="T3" fmla="*/ 283 h 283"/>
                <a:gd name="T4" fmla="*/ 1 w 401"/>
                <a:gd name="T5" fmla="*/ 283 h 283"/>
                <a:gd name="T6" fmla="*/ 401 w 401"/>
                <a:gd name="T7" fmla="*/ 1 h 283"/>
                <a:gd name="T8" fmla="*/ 400 w 401"/>
                <a:gd name="T9" fmla="*/ 0 h 283"/>
                <a:gd name="T10" fmla="*/ 0 w 401"/>
                <a:gd name="T11" fmla="*/ 281 h 283"/>
              </a:gdLst>
              <a:ahLst/>
              <a:cxnLst>
                <a:cxn ang="0">
                  <a:pos x="T0" y="T1"/>
                </a:cxn>
                <a:cxn ang="0">
                  <a:pos x="T2" y="T3"/>
                </a:cxn>
                <a:cxn ang="0">
                  <a:pos x="T4" y="T5"/>
                </a:cxn>
                <a:cxn ang="0">
                  <a:pos x="T6" y="T7"/>
                </a:cxn>
                <a:cxn ang="0">
                  <a:pos x="T8" y="T9"/>
                </a:cxn>
                <a:cxn ang="0">
                  <a:pos x="T10" y="T11"/>
                </a:cxn>
              </a:cxnLst>
              <a:rect l="0" t="0" r="r" b="b"/>
              <a:pathLst>
                <a:path w="401" h="283">
                  <a:moveTo>
                    <a:pt x="0" y="281"/>
                  </a:moveTo>
                  <a:cubicBezTo>
                    <a:pt x="0" y="282"/>
                    <a:pt x="0" y="282"/>
                    <a:pt x="0" y="283"/>
                  </a:cubicBezTo>
                  <a:cubicBezTo>
                    <a:pt x="1" y="283"/>
                    <a:pt x="1" y="283"/>
                    <a:pt x="1" y="283"/>
                  </a:cubicBezTo>
                  <a:cubicBezTo>
                    <a:pt x="401" y="1"/>
                    <a:pt x="401" y="1"/>
                    <a:pt x="401" y="1"/>
                  </a:cubicBezTo>
                  <a:cubicBezTo>
                    <a:pt x="401" y="0"/>
                    <a:pt x="400" y="0"/>
                    <a:pt x="400" y="0"/>
                  </a:cubicBezTo>
                  <a:lnTo>
                    <a:pt x="0" y="2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30" name="Freeform 9"/>
            <p:cNvSpPr/>
            <p:nvPr/>
          </p:nvSpPr>
          <p:spPr bwMode="auto">
            <a:xfrm>
              <a:off x="13027025" y="2209800"/>
              <a:ext cx="676275" cy="1343025"/>
            </a:xfrm>
            <a:custGeom>
              <a:avLst/>
              <a:gdLst>
                <a:gd name="T0" fmla="*/ 90 w 180"/>
                <a:gd name="T1" fmla="*/ 175 h 357"/>
                <a:gd name="T2" fmla="*/ 94 w 180"/>
                <a:gd name="T3" fmla="*/ 0 h 357"/>
                <a:gd name="T4" fmla="*/ 92 w 180"/>
                <a:gd name="T5" fmla="*/ 0 h 357"/>
                <a:gd name="T6" fmla="*/ 89 w 180"/>
                <a:gd name="T7" fmla="*/ 175 h 357"/>
                <a:gd name="T8" fmla="*/ 0 w 180"/>
                <a:gd name="T9" fmla="*/ 181 h 357"/>
                <a:gd name="T10" fmla="*/ 0 w 180"/>
                <a:gd name="T11" fmla="*/ 182 h 357"/>
                <a:gd name="T12" fmla="*/ 89 w 180"/>
                <a:gd name="T13" fmla="*/ 176 h 357"/>
                <a:gd name="T14" fmla="*/ 85 w 180"/>
                <a:gd name="T15" fmla="*/ 357 h 357"/>
                <a:gd name="T16" fmla="*/ 87 w 180"/>
                <a:gd name="T17" fmla="*/ 357 h 357"/>
                <a:gd name="T18" fmla="*/ 90 w 180"/>
                <a:gd name="T19" fmla="*/ 176 h 357"/>
                <a:gd name="T20" fmla="*/ 179 w 180"/>
                <a:gd name="T21" fmla="*/ 170 h 357"/>
                <a:gd name="T22" fmla="*/ 180 w 180"/>
                <a:gd name="T23" fmla="*/ 169 h 357"/>
                <a:gd name="T24" fmla="*/ 90 w 180"/>
                <a:gd name="T25" fmla="*/ 175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0" h="357">
                  <a:moveTo>
                    <a:pt x="90" y="175"/>
                  </a:moveTo>
                  <a:cubicBezTo>
                    <a:pt x="94" y="0"/>
                    <a:pt x="94" y="0"/>
                    <a:pt x="94" y="0"/>
                  </a:cubicBezTo>
                  <a:cubicBezTo>
                    <a:pt x="93" y="0"/>
                    <a:pt x="93" y="0"/>
                    <a:pt x="92" y="0"/>
                  </a:cubicBezTo>
                  <a:cubicBezTo>
                    <a:pt x="89" y="175"/>
                    <a:pt x="89" y="175"/>
                    <a:pt x="89" y="175"/>
                  </a:cubicBezTo>
                  <a:cubicBezTo>
                    <a:pt x="0" y="181"/>
                    <a:pt x="0" y="181"/>
                    <a:pt x="0" y="181"/>
                  </a:cubicBezTo>
                  <a:cubicBezTo>
                    <a:pt x="0" y="181"/>
                    <a:pt x="0" y="182"/>
                    <a:pt x="0" y="182"/>
                  </a:cubicBezTo>
                  <a:cubicBezTo>
                    <a:pt x="89" y="176"/>
                    <a:pt x="89" y="176"/>
                    <a:pt x="89" y="176"/>
                  </a:cubicBezTo>
                  <a:cubicBezTo>
                    <a:pt x="85" y="357"/>
                    <a:pt x="85" y="357"/>
                    <a:pt x="85" y="357"/>
                  </a:cubicBezTo>
                  <a:cubicBezTo>
                    <a:pt x="86" y="357"/>
                    <a:pt x="86" y="357"/>
                    <a:pt x="87" y="357"/>
                  </a:cubicBezTo>
                  <a:cubicBezTo>
                    <a:pt x="90" y="176"/>
                    <a:pt x="90" y="176"/>
                    <a:pt x="90" y="176"/>
                  </a:cubicBezTo>
                  <a:cubicBezTo>
                    <a:pt x="179" y="170"/>
                    <a:pt x="179" y="170"/>
                    <a:pt x="179" y="170"/>
                  </a:cubicBezTo>
                  <a:cubicBezTo>
                    <a:pt x="179" y="170"/>
                    <a:pt x="180" y="169"/>
                    <a:pt x="180" y="169"/>
                  </a:cubicBezTo>
                  <a:lnTo>
                    <a:pt x="90"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31" name="Freeform 10"/>
            <p:cNvSpPr/>
            <p:nvPr/>
          </p:nvSpPr>
          <p:spPr bwMode="auto">
            <a:xfrm>
              <a:off x="11166475" y="3022600"/>
              <a:ext cx="1112837" cy="2108200"/>
            </a:xfrm>
            <a:custGeom>
              <a:avLst/>
              <a:gdLst>
                <a:gd name="T0" fmla="*/ 114 w 296"/>
                <a:gd name="T1" fmla="*/ 400 h 561"/>
                <a:gd name="T2" fmla="*/ 296 w 296"/>
                <a:gd name="T3" fmla="*/ 1 h 561"/>
                <a:gd name="T4" fmla="*/ 295 w 296"/>
                <a:gd name="T5" fmla="*/ 0 h 561"/>
                <a:gd name="T6" fmla="*/ 113 w 296"/>
                <a:gd name="T7" fmla="*/ 398 h 561"/>
                <a:gd name="T8" fmla="*/ 1 w 296"/>
                <a:gd name="T9" fmla="*/ 222 h 561"/>
                <a:gd name="T10" fmla="*/ 0 w 296"/>
                <a:gd name="T11" fmla="*/ 223 h 561"/>
                <a:gd name="T12" fmla="*/ 112 w 296"/>
                <a:gd name="T13" fmla="*/ 400 h 561"/>
                <a:gd name="T14" fmla="*/ 39 w 296"/>
                <a:gd name="T15" fmla="*/ 560 h 561"/>
                <a:gd name="T16" fmla="*/ 40 w 296"/>
                <a:gd name="T17" fmla="*/ 561 h 561"/>
                <a:gd name="T18" fmla="*/ 113 w 296"/>
                <a:gd name="T19" fmla="*/ 401 h 561"/>
                <a:gd name="T20" fmla="*/ 182 w 296"/>
                <a:gd name="T21" fmla="*/ 511 h 561"/>
                <a:gd name="T22" fmla="*/ 184 w 296"/>
                <a:gd name="T23" fmla="*/ 510 h 561"/>
                <a:gd name="T24" fmla="*/ 114 w 296"/>
                <a:gd name="T25" fmla="*/ 40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96" h="561">
                  <a:moveTo>
                    <a:pt x="114" y="400"/>
                  </a:moveTo>
                  <a:cubicBezTo>
                    <a:pt x="296" y="1"/>
                    <a:pt x="296" y="1"/>
                    <a:pt x="296" y="1"/>
                  </a:cubicBezTo>
                  <a:cubicBezTo>
                    <a:pt x="296" y="1"/>
                    <a:pt x="295" y="0"/>
                    <a:pt x="295" y="0"/>
                  </a:cubicBezTo>
                  <a:cubicBezTo>
                    <a:pt x="113" y="398"/>
                    <a:pt x="113" y="398"/>
                    <a:pt x="113" y="398"/>
                  </a:cubicBezTo>
                  <a:cubicBezTo>
                    <a:pt x="1" y="222"/>
                    <a:pt x="1" y="222"/>
                    <a:pt x="1" y="222"/>
                  </a:cubicBezTo>
                  <a:cubicBezTo>
                    <a:pt x="1" y="222"/>
                    <a:pt x="0" y="223"/>
                    <a:pt x="0" y="223"/>
                  </a:cubicBezTo>
                  <a:cubicBezTo>
                    <a:pt x="112" y="400"/>
                    <a:pt x="112" y="400"/>
                    <a:pt x="112" y="400"/>
                  </a:cubicBezTo>
                  <a:cubicBezTo>
                    <a:pt x="39" y="560"/>
                    <a:pt x="39" y="560"/>
                    <a:pt x="39" y="560"/>
                  </a:cubicBezTo>
                  <a:cubicBezTo>
                    <a:pt x="39" y="560"/>
                    <a:pt x="40" y="560"/>
                    <a:pt x="40" y="561"/>
                  </a:cubicBezTo>
                  <a:cubicBezTo>
                    <a:pt x="113" y="401"/>
                    <a:pt x="113" y="401"/>
                    <a:pt x="113" y="401"/>
                  </a:cubicBezTo>
                  <a:cubicBezTo>
                    <a:pt x="182" y="511"/>
                    <a:pt x="182" y="511"/>
                    <a:pt x="182" y="511"/>
                  </a:cubicBezTo>
                  <a:cubicBezTo>
                    <a:pt x="183" y="510"/>
                    <a:pt x="183" y="510"/>
                    <a:pt x="184" y="510"/>
                  </a:cubicBezTo>
                  <a:lnTo>
                    <a:pt x="114" y="4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32" name="Freeform 11"/>
            <p:cNvSpPr/>
            <p:nvPr/>
          </p:nvSpPr>
          <p:spPr bwMode="auto">
            <a:xfrm>
              <a:off x="14087475" y="1458912"/>
              <a:ext cx="119062" cy="112713"/>
            </a:xfrm>
            <a:custGeom>
              <a:avLst/>
              <a:gdLst>
                <a:gd name="T0" fmla="*/ 24 w 32"/>
                <a:gd name="T1" fmla="*/ 28 h 30"/>
                <a:gd name="T2" fmla="*/ 27 w 32"/>
                <a:gd name="T3" fmla="*/ 8 h 30"/>
                <a:gd name="T4" fmla="*/ 8 w 32"/>
                <a:gd name="T5" fmla="*/ 5 h 30"/>
                <a:gd name="T6" fmla="*/ 4 w 32"/>
                <a:gd name="T7" fmla="*/ 24 h 30"/>
                <a:gd name="T8" fmla="*/ 12 w 32"/>
                <a:gd name="T9" fmla="*/ 30 h 30"/>
                <a:gd name="T10" fmla="*/ 14 w 32"/>
                <a:gd name="T11" fmla="*/ 30 h 30"/>
                <a:gd name="T12" fmla="*/ 24 w 32"/>
                <a:gd name="T13" fmla="*/ 28 h 30"/>
              </a:gdLst>
              <a:ahLst/>
              <a:cxnLst>
                <a:cxn ang="0">
                  <a:pos x="T0" y="T1"/>
                </a:cxn>
                <a:cxn ang="0">
                  <a:pos x="T2" y="T3"/>
                </a:cxn>
                <a:cxn ang="0">
                  <a:pos x="T4" y="T5"/>
                </a:cxn>
                <a:cxn ang="0">
                  <a:pos x="T6" y="T7"/>
                </a:cxn>
                <a:cxn ang="0">
                  <a:pos x="T8" y="T9"/>
                </a:cxn>
                <a:cxn ang="0">
                  <a:pos x="T10" y="T11"/>
                </a:cxn>
                <a:cxn ang="0">
                  <a:pos x="T12" y="T13"/>
                </a:cxn>
              </a:cxnLst>
              <a:rect l="0" t="0" r="r" b="b"/>
              <a:pathLst>
                <a:path w="32" h="30">
                  <a:moveTo>
                    <a:pt x="24" y="28"/>
                  </a:moveTo>
                  <a:cubicBezTo>
                    <a:pt x="30" y="23"/>
                    <a:pt x="32" y="14"/>
                    <a:pt x="27" y="8"/>
                  </a:cubicBezTo>
                  <a:cubicBezTo>
                    <a:pt x="23" y="2"/>
                    <a:pt x="14" y="0"/>
                    <a:pt x="8" y="5"/>
                  </a:cubicBezTo>
                  <a:cubicBezTo>
                    <a:pt x="1" y="9"/>
                    <a:pt x="0" y="18"/>
                    <a:pt x="4" y="24"/>
                  </a:cubicBezTo>
                  <a:cubicBezTo>
                    <a:pt x="6" y="27"/>
                    <a:pt x="9" y="29"/>
                    <a:pt x="12" y="30"/>
                  </a:cubicBezTo>
                  <a:cubicBezTo>
                    <a:pt x="13" y="30"/>
                    <a:pt x="13" y="30"/>
                    <a:pt x="14" y="30"/>
                  </a:cubicBezTo>
                  <a:cubicBezTo>
                    <a:pt x="17" y="30"/>
                    <a:pt x="21" y="30"/>
                    <a:pt x="2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33" name="Freeform 12"/>
            <p:cNvSpPr/>
            <p:nvPr/>
          </p:nvSpPr>
          <p:spPr bwMode="auto">
            <a:xfrm>
              <a:off x="14330363" y="2281238"/>
              <a:ext cx="117475" cy="120650"/>
            </a:xfrm>
            <a:custGeom>
              <a:avLst/>
              <a:gdLst>
                <a:gd name="T0" fmla="*/ 26 w 31"/>
                <a:gd name="T1" fmla="*/ 8 h 32"/>
                <a:gd name="T2" fmla="*/ 7 w 31"/>
                <a:gd name="T3" fmla="*/ 4 h 32"/>
                <a:gd name="T4" fmla="*/ 1 w 31"/>
                <a:gd name="T5" fmla="*/ 12 h 32"/>
                <a:gd name="T6" fmla="*/ 1 w 31"/>
                <a:gd name="T7" fmla="*/ 14 h 32"/>
                <a:gd name="T8" fmla="*/ 3 w 31"/>
                <a:gd name="T9" fmla="*/ 24 h 32"/>
                <a:gd name="T10" fmla="*/ 23 w 31"/>
                <a:gd name="T11" fmla="*/ 27 h 32"/>
                <a:gd name="T12" fmla="*/ 26 w 31"/>
                <a:gd name="T13" fmla="*/ 8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26" y="8"/>
                  </a:moveTo>
                  <a:cubicBezTo>
                    <a:pt x="22" y="1"/>
                    <a:pt x="13" y="0"/>
                    <a:pt x="7" y="4"/>
                  </a:cubicBezTo>
                  <a:cubicBezTo>
                    <a:pt x="4" y="6"/>
                    <a:pt x="2" y="9"/>
                    <a:pt x="1" y="12"/>
                  </a:cubicBezTo>
                  <a:cubicBezTo>
                    <a:pt x="1" y="13"/>
                    <a:pt x="1" y="13"/>
                    <a:pt x="1" y="14"/>
                  </a:cubicBezTo>
                  <a:cubicBezTo>
                    <a:pt x="0" y="17"/>
                    <a:pt x="1" y="21"/>
                    <a:pt x="3" y="24"/>
                  </a:cubicBezTo>
                  <a:cubicBezTo>
                    <a:pt x="8" y="30"/>
                    <a:pt x="16" y="32"/>
                    <a:pt x="23" y="27"/>
                  </a:cubicBezTo>
                  <a:cubicBezTo>
                    <a:pt x="29" y="23"/>
                    <a:pt x="31" y="14"/>
                    <a:pt x="2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34" name="Freeform 13"/>
            <p:cNvSpPr/>
            <p:nvPr/>
          </p:nvSpPr>
          <p:spPr bwMode="auto">
            <a:xfrm>
              <a:off x="13327063" y="2097088"/>
              <a:ext cx="112712" cy="117475"/>
            </a:xfrm>
            <a:custGeom>
              <a:avLst/>
              <a:gdLst>
                <a:gd name="T0" fmla="*/ 24 w 30"/>
                <a:gd name="T1" fmla="*/ 28 h 31"/>
                <a:gd name="T2" fmla="*/ 30 w 30"/>
                <a:gd name="T3" fmla="*/ 15 h 31"/>
                <a:gd name="T4" fmla="*/ 30 w 30"/>
                <a:gd name="T5" fmla="*/ 14 h 31"/>
                <a:gd name="T6" fmla="*/ 27 w 30"/>
                <a:gd name="T7" fmla="*/ 8 h 31"/>
                <a:gd name="T8" fmla="*/ 8 w 30"/>
                <a:gd name="T9" fmla="*/ 5 h 31"/>
                <a:gd name="T10" fmla="*/ 4 w 30"/>
                <a:gd name="T11" fmla="*/ 25 h 31"/>
                <a:gd name="T12" fmla="*/ 12 w 30"/>
                <a:gd name="T13" fmla="*/ 30 h 31"/>
                <a:gd name="T14" fmla="*/ 14 w 30"/>
                <a:gd name="T15" fmla="*/ 30 h 31"/>
                <a:gd name="T16" fmla="*/ 24 w 30"/>
                <a:gd name="T17"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1">
                  <a:moveTo>
                    <a:pt x="24" y="28"/>
                  </a:moveTo>
                  <a:cubicBezTo>
                    <a:pt x="28" y="25"/>
                    <a:pt x="30" y="20"/>
                    <a:pt x="30" y="15"/>
                  </a:cubicBezTo>
                  <a:cubicBezTo>
                    <a:pt x="30" y="15"/>
                    <a:pt x="30" y="14"/>
                    <a:pt x="30" y="14"/>
                  </a:cubicBezTo>
                  <a:cubicBezTo>
                    <a:pt x="29" y="12"/>
                    <a:pt x="28" y="10"/>
                    <a:pt x="27" y="8"/>
                  </a:cubicBezTo>
                  <a:cubicBezTo>
                    <a:pt x="23" y="2"/>
                    <a:pt x="14" y="0"/>
                    <a:pt x="8" y="5"/>
                  </a:cubicBezTo>
                  <a:cubicBezTo>
                    <a:pt x="1" y="9"/>
                    <a:pt x="0" y="18"/>
                    <a:pt x="4" y="25"/>
                  </a:cubicBezTo>
                  <a:cubicBezTo>
                    <a:pt x="6" y="27"/>
                    <a:pt x="9" y="29"/>
                    <a:pt x="12" y="30"/>
                  </a:cubicBezTo>
                  <a:cubicBezTo>
                    <a:pt x="13" y="30"/>
                    <a:pt x="13" y="30"/>
                    <a:pt x="14" y="30"/>
                  </a:cubicBezTo>
                  <a:cubicBezTo>
                    <a:pt x="17" y="31"/>
                    <a:pt x="21" y="30"/>
                    <a:pt x="2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35" name="Freeform 14"/>
            <p:cNvSpPr/>
            <p:nvPr/>
          </p:nvSpPr>
          <p:spPr bwMode="auto">
            <a:xfrm>
              <a:off x="13700125" y="2805113"/>
              <a:ext cx="112712" cy="112713"/>
            </a:xfrm>
            <a:custGeom>
              <a:avLst/>
              <a:gdLst>
                <a:gd name="T0" fmla="*/ 6 w 30"/>
                <a:gd name="T1" fmla="*/ 2 h 30"/>
                <a:gd name="T2" fmla="*/ 1 w 30"/>
                <a:gd name="T3" fmla="*/ 11 h 30"/>
                <a:gd name="T4" fmla="*/ 0 w 30"/>
                <a:gd name="T5" fmla="*/ 12 h 30"/>
                <a:gd name="T6" fmla="*/ 3 w 30"/>
                <a:gd name="T7" fmla="*/ 22 h 30"/>
                <a:gd name="T8" fmla="*/ 22 w 30"/>
                <a:gd name="T9" fmla="*/ 25 h 30"/>
                <a:gd name="T10" fmla="*/ 26 w 30"/>
                <a:gd name="T11" fmla="*/ 6 h 30"/>
                <a:gd name="T12" fmla="*/ 16 w 30"/>
                <a:gd name="T13" fmla="*/ 0 h 30"/>
                <a:gd name="T14" fmla="*/ 15 w 30"/>
                <a:gd name="T15" fmla="*/ 0 h 30"/>
                <a:gd name="T16" fmla="*/ 6 w 30"/>
                <a:gd name="T17" fmla="*/ 2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6" y="2"/>
                  </a:moveTo>
                  <a:cubicBezTo>
                    <a:pt x="3" y="4"/>
                    <a:pt x="1" y="7"/>
                    <a:pt x="1" y="11"/>
                  </a:cubicBezTo>
                  <a:cubicBezTo>
                    <a:pt x="1" y="11"/>
                    <a:pt x="0" y="12"/>
                    <a:pt x="0" y="12"/>
                  </a:cubicBezTo>
                  <a:cubicBezTo>
                    <a:pt x="0" y="16"/>
                    <a:pt x="1" y="19"/>
                    <a:pt x="3" y="22"/>
                  </a:cubicBezTo>
                  <a:cubicBezTo>
                    <a:pt x="7" y="28"/>
                    <a:pt x="16" y="30"/>
                    <a:pt x="22" y="25"/>
                  </a:cubicBezTo>
                  <a:cubicBezTo>
                    <a:pt x="29" y="21"/>
                    <a:pt x="30" y="12"/>
                    <a:pt x="26" y="6"/>
                  </a:cubicBezTo>
                  <a:cubicBezTo>
                    <a:pt x="24" y="2"/>
                    <a:pt x="20" y="0"/>
                    <a:pt x="16" y="0"/>
                  </a:cubicBezTo>
                  <a:cubicBezTo>
                    <a:pt x="16" y="0"/>
                    <a:pt x="15" y="0"/>
                    <a:pt x="15" y="0"/>
                  </a:cubicBezTo>
                  <a:cubicBezTo>
                    <a:pt x="12" y="0"/>
                    <a:pt x="9" y="1"/>
                    <a:pt x="6"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36" name="Freeform 15"/>
            <p:cNvSpPr/>
            <p:nvPr/>
          </p:nvSpPr>
          <p:spPr bwMode="auto">
            <a:xfrm>
              <a:off x="12914313" y="2835275"/>
              <a:ext cx="112712" cy="115888"/>
            </a:xfrm>
            <a:custGeom>
              <a:avLst/>
              <a:gdLst>
                <a:gd name="T0" fmla="*/ 24 w 30"/>
                <a:gd name="T1" fmla="*/ 28 h 31"/>
                <a:gd name="T2" fmla="*/ 30 w 30"/>
                <a:gd name="T3" fmla="*/ 16 h 31"/>
                <a:gd name="T4" fmla="*/ 30 w 30"/>
                <a:gd name="T5" fmla="*/ 15 h 31"/>
                <a:gd name="T6" fmla="*/ 27 w 30"/>
                <a:gd name="T7" fmla="*/ 8 h 31"/>
                <a:gd name="T8" fmla="*/ 8 w 30"/>
                <a:gd name="T9" fmla="*/ 5 h 31"/>
                <a:gd name="T10" fmla="*/ 4 w 30"/>
                <a:gd name="T11" fmla="*/ 24 h 31"/>
                <a:gd name="T12" fmla="*/ 9 w 30"/>
                <a:gd name="T13" fmla="*/ 28 h 31"/>
                <a:gd name="T14" fmla="*/ 10 w 30"/>
                <a:gd name="T15" fmla="*/ 29 h 31"/>
                <a:gd name="T16" fmla="*/ 24 w 30"/>
                <a:gd name="T17" fmla="*/ 28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1">
                  <a:moveTo>
                    <a:pt x="24" y="28"/>
                  </a:moveTo>
                  <a:cubicBezTo>
                    <a:pt x="28" y="25"/>
                    <a:pt x="30" y="21"/>
                    <a:pt x="30" y="16"/>
                  </a:cubicBezTo>
                  <a:cubicBezTo>
                    <a:pt x="30" y="16"/>
                    <a:pt x="30" y="15"/>
                    <a:pt x="30" y="15"/>
                  </a:cubicBezTo>
                  <a:cubicBezTo>
                    <a:pt x="30" y="12"/>
                    <a:pt x="29" y="10"/>
                    <a:pt x="27" y="8"/>
                  </a:cubicBezTo>
                  <a:cubicBezTo>
                    <a:pt x="23" y="2"/>
                    <a:pt x="14" y="0"/>
                    <a:pt x="8" y="5"/>
                  </a:cubicBezTo>
                  <a:cubicBezTo>
                    <a:pt x="1" y="9"/>
                    <a:pt x="0" y="18"/>
                    <a:pt x="4" y="24"/>
                  </a:cubicBezTo>
                  <a:cubicBezTo>
                    <a:pt x="6" y="26"/>
                    <a:pt x="7" y="27"/>
                    <a:pt x="9" y="28"/>
                  </a:cubicBezTo>
                  <a:cubicBezTo>
                    <a:pt x="9" y="29"/>
                    <a:pt x="10" y="29"/>
                    <a:pt x="10" y="29"/>
                  </a:cubicBezTo>
                  <a:cubicBezTo>
                    <a:pt x="15" y="31"/>
                    <a:pt x="20" y="31"/>
                    <a:pt x="24"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37" name="Freeform 16"/>
            <p:cNvSpPr/>
            <p:nvPr/>
          </p:nvSpPr>
          <p:spPr bwMode="auto">
            <a:xfrm>
              <a:off x="13293725" y="3552825"/>
              <a:ext cx="115887" cy="112713"/>
            </a:xfrm>
            <a:custGeom>
              <a:avLst/>
              <a:gdLst>
                <a:gd name="T0" fmla="*/ 14 w 31"/>
                <a:gd name="T1" fmla="*/ 0 h 30"/>
                <a:gd name="T2" fmla="*/ 7 w 31"/>
                <a:gd name="T3" fmla="*/ 2 h 30"/>
                <a:gd name="T4" fmla="*/ 3 w 31"/>
                <a:gd name="T5" fmla="*/ 6 h 30"/>
                <a:gd name="T6" fmla="*/ 2 w 31"/>
                <a:gd name="T7" fmla="*/ 7 h 30"/>
                <a:gd name="T8" fmla="*/ 3 w 31"/>
                <a:gd name="T9" fmla="*/ 22 h 30"/>
                <a:gd name="T10" fmla="*/ 23 w 31"/>
                <a:gd name="T11" fmla="*/ 25 h 30"/>
                <a:gd name="T12" fmla="*/ 26 w 31"/>
                <a:gd name="T13" fmla="*/ 6 h 30"/>
                <a:gd name="T14" fmla="*/ 16 w 31"/>
                <a:gd name="T15" fmla="*/ 0 h 30"/>
                <a:gd name="T16" fmla="*/ 14 w 31"/>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0">
                  <a:moveTo>
                    <a:pt x="14" y="0"/>
                  </a:moveTo>
                  <a:cubicBezTo>
                    <a:pt x="12" y="0"/>
                    <a:pt x="9" y="1"/>
                    <a:pt x="7" y="2"/>
                  </a:cubicBezTo>
                  <a:cubicBezTo>
                    <a:pt x="5" y="3"/>
                    <a:pt x="4" y="4"/>
                    <a:pt x="3" y="6"/>
                  </a:cubicBezTo>
                  <a:cubicBezTo>
                    <a:pt x="3" y="6"/>
                    <a:pt x="3" y="7"/>
                    <a:pt x="2" y="7"/>
                  </a:cubicBezTo>
                  <a:cubicBezTo>
                    <a:pt x="0" y="12"/>
                    <a:pt x="0" y="17"/>
                    <a:pt x="3" y="22"/>
                  </a:cubicBezTo>
                  <a:cubicBezTo>
                    <a:pt x="8" y="28"/>
                    <a:pt x="17" y="30"/>
                    <a:pt x="23" y="25"/>
                  </a:cubicBezTo>
                  <a:cubicBezTo>
                    <a:pt x="29" y="21"/>
                    <a:pt x="31" y="12"/>
                    <a:pt x="26" y="6"/>
                  </a:cubicBezTo>
                  <a:cubicBezTo>
                    <a:pt x="24" y="2"/>
                    <a:pt x="20" y="0"/>
                    <a:pt x="16" y="0"/>
                  </a:cubicBezTo>
                  <a:cubicBezTo>
                    <a:pt x="15" y="0"/>
                    <a:pt x="15" y="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38" name="Freeform 17"/>
            <p:cNvSpPr/>
            <p:nvPr/>
          </p:nvSpPr>
          <p:spPr bwMode="auto">
            <a:xfrm>
              <a:off x="12238038" y="2917825"/>
              <a:ext cx="115887" cy="112713"/>
            </a:xfrm>
            <a:custGeom>
              <a:avLst/>
              <a:gdLst>
                <a:gd name="T0" fmla="*/ 24 w 31"/>
                <a:gd name="T1" fmla="*/ 27 h 30"/>
                <a:gd name="T2" fmla="*/ 29 w 31"/>
                <a:gd name="T3" fmla="*/ 22 h 30"/>
                <a:gd name="T4" fmla="*/ 29 w 31"/>
                <a:gd name="T5" fmla="*/ 21 h 30"/>
                <a:gd name="T6" fmla="*/ 28 w 31"/>
                <a:gd name="T7" fmla="*/ 8 h 30"/>
                <a:gd name="T8" fmla="*/ 8 w 31"/>
                <a:gd name="T9" fmla="*/ 4 h 30"/>
                <a:gd name="T10" fmla="*/ 5 w 31"/>
                <a:gd name="T11" fmla="*/ 24 h 30"/>
                <a:gd name="T12" fmla="*/ 10 w 31"/>
                <a:gd name="T13" fmla="*/ 28 h 30"/>
                <a:gd name="T14" fmla="*/ 11 w 31"/>
                <a:gd name="T15" fmla="*/ 29 h 30"/>
                <a:gd name="T16" fmla="*/ 24 w 31"/>
                <a:gd name="T17"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30">
                  <a:moveTo>
                    <a:pt x="24" y="27"/>
                  </a:moveTo>
                  <a:cubicBezTo>
                    <a:pt x="26" y="26"/>
                    <a:pt x="28" y="24"/>
                    <a:pt x="29" y="22"/>
                  </a:cubicBezTo>
                  <a:cubicBezTo>
                    <a:pt x="29" y="22"/>
                    <a:pt x="29" y="21"/>
                    <a:pt x="29" y="21"/>
                  </a:cubicBezTo>
                  <a:cubicBezTo>
                    <a:pt x="31" y="17"/>
                    <a:pt x="31" y="12"/>
                    <a:pt x="28" y="8"/>
                  </a:cubicBezTo>
                  <a:cubicBezTo>
                    <a:pt x="23" y="1"/>
                    <a:pt x="15" y="0"/>
                    <a:pt x="8" y="4"/>
                  </a:cubicBezTo>
                  <a:cubicBezTo>
                    <a:pt x="2" y="9"/>
                    <a:pt x="0" y="17"/>
                    <a:pt x="5" y="24"/>
                  </a:cubicBezTo>
                  <a:cubicBezTo>
                    <a:pt x="6" y="26"/>
                    <a:pt x="8" y="27"/>
                    <a:pt x="10" y="28"/>
                  </a:cubicBezTo>
                  <a:cubicBezTo>
                    <a:pt x="10" y="28"/>
                    <a:pt x="11" y="29"/>
                    <a:pt x="11" y="29"/>
                  </a:cubicBezTo>
                  <a:cubicBezTo>
                    <a:pt x="15" y="30"/>
                    <a:pt x="20" y="30"/>
                    <a:pt x="24"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39" name="Freeform 18"/>
            <p:cNvSpPr/>
            <p:nvPr/>
          </p:nvSpPr>
          <p:spPr bwMode="auto">
            <a:xfrm>
              <a:off x="11809413" y="4935538"/>
              <a:ext cx="120650" cy="117475"/>
            </a:xfrm>
            <a:custGeom>
              <a:avLst/>
              <a:gdLst>
                <a:gd name="T0" fmla="*/ 25 w 32"/>
                <a:gd name="T1" fmla="*/ 4 h 31"/>
                <a:gd name="T2" fmla="*/ 13 w 32"/>
                <a:gd name="T3" fmla="*/ 1 h 31"/>
                <a:gd name="T4" fmla="*/ 11 w 32"/>
                <a:gd name="T5" fmla="*/ 2 h 31"/>
                <a:gd name="T6" fmla="*/ 8 w 32"/>
                <a:gd name="T7" fmla="*/ 3 h 31"/>
                <a:gd name="T8" fmla="*/ 5 w 32"/>
                <a:gd name="T9" fmla="*/ 23 h 31"/>
                <a:gd name="T10" fmla="*/ 24 w 32"/>
                <a:gd name="T11" fmla="*/ 26 h 31"/>
                <a:gd name="T12" fmla="*/ 28 w 32"/>
                <a:gd name="T13" fmla="*/ 7 h 31"/>
                <a:gd name="T14" fmla="*/ 26 w 32"/>
                <a:gd name="T15" fmla="*/ 4 h 31"/>
                <a:gd name="T16" fmla="*/ 25 w 32"/>
                <a:gd name="T17"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1">
                  <a:moveTo>
                    <a:pt x="25" y="4"/>
                  </a:moveTo>
                  <a:cubicBezTo>
                    <a:pt x="21" y="1"/>
                    <a:pt x="17" y="0"/>
                    <a:pt x="13" y="1"/>
                  </a:cubicBezTo>
                  <a:cubicBezTo>
                    <a:pt x="12" y="1"/>
                    <a:pt x="12" y="1"/>
                    <a:pt x="11" y="2"/>
                  </a:cubicBezTo>
                  <a:cubicBezTo>
                    <a:pt x="10" y="2"/>
                    <a:pt x="9" y="2"/>
                    <a:pt x="8" y="3"/>
                  </a:cubicBezTo>
                  <a:cubicBezTo>
                    <a:pt x="2" y="8"/>
                    <a:pt x="0" y="16"/>
                    <a:pt x="5" y="23"/>
                  </a:cubicBezTo>
                  <a:cubicBezTo>
                    <a:pt x="9" y="29"/>
                    <a:pt x="18" y="31"/>
                    <a:pt x="24" y="26"/>
                  </a:cubicBezTo>
                  <a:cubicBezTo>
                    <a:pt x="31" y="22"/>
                    <a:pt x="32" y="13"/>
                    <a:pt x="28" y="7"/>
                  </a:cubicBezTo>
                  <a:cubicBezTo>
                    <a:pt x="27" y="6"/>
                    <a:pt x="27" y="5"/>
                    <a:pt x="26" y="4"/>
                  </a:cubicBezTo>
                  <a:cubicBezTo>
                    <a:pt x="26" y="4"/>
                    <a:pt x="25" y="4"/>
                    <a:pt x="25"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40" name="Freeform 19"/>
            <p:cNvSpPr/>
            <p:nvPr/>
          </p:nvSpPr>
          <p:spPr bwMode="auto">
            <a:xfrm>
              <a:off x="11223625" y="5111750"/>
              <a:ext cx="119062" cy="112713"/>
            </a:xfrm>
            <a:custGeom>
              <a:avLst/>
              <a:gdLst>
                <a:gd name="T0" fmla="*/ 8 w 32"/>
                <a:gd name="T1" fmla="*/ 4 h 30"/>
                <a:gd name="T2" fmla="*/ 4 w 32"/>
                <a:gd name="T3" fmla="*/ 23 h 30"/>
                <a:gd name="T4" fmla="*/ 8 w 32"/>
                <a:gd name="T5" fmla="*/ 27 h 30"/>
                <a:gd name="T6" fmla="*/ 9 w 32"/>
                <a:gd name="T7" fmla="*/ 28 h 30"/>
                <a:gd name="T8" fmla="*/ 24 w 32"/>
                <a:gd name="T9" fmla="*/ 27 h 30"/>
                <a:gd name="T10" fmla="*/ 27 w 32"/>
                <a:gd name="T11" fmla="*/ 7 h 30"/>
                <a:gd name="T12" fmla="*/ 25 w 32"/>
                <a:gd name="T13" fmla="*/ 5 h 30"/>
                <a:gd name="T14" fmla="*/ 24 w 32"/>
                <a:gd name="T15" fmla="*/ 4 h 30"/>
                <a:gd name="T16" fmla="*/ 8 w 32"/>
                <a:gd name="T17" fmla="*/ 4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0">
                  <a:moveTo>
                    <a:pt x="8" y="4"/>
                  </a:moveTo>
                  <a:cubicBezTo>
                    <a:pt x="1" y="8"/>
                    <a:pt x="0" y="17"/>
                    <a:pt x="4" y="23"/>
                  </a:cubicBezTo>
                  <a:cubicBezTo>
                    <a:pt x="5" y="25"/>
                    <a:pt x="6" y="26"/>
                    <a:pt x="8" y="27"/>
                  </a:cubicBezTo>
                  <a:cubicBezTo>
                    <a:pt x="8" y="27"/>
                    <a:pt x="9" y="27"/>
                    <a:pt x="9" y="28"/>
                  </a:cubicBezTo>
                  <a:cubicBezTo>
                    <a:pt x="14" y="30"/>
                    <a:pt x="19" y="30"/>
                    <a:pt x="24" y="27"/>
                  </a:cubicBezTo>
                  <a:cubicBezTo>
                    <a:pt x="30" y="22"/>
                    <a:pt x="32" y="13"/>
                    <a:pt x="27" y="7"/>
                  </a:cubicBezTo>
                  <a:cubicBezTo>
                    <a:pt x="27" y="6"/>
                    <a:pt x="26" y="5"/>
                    <a:pt x="25" y="5"/>
                  </a:cubicBezTo>
                  <a:cubicBezTo>
                    <a:pt x="25" y="4"/>
                    <a:pt x="24" y="4"/>
                    <a:pt x="24" y="4"/>
                  </a:cubicBezTo>
                  <a:cubicBezTo>
                    <a:pt x="19" y="0"/>
                    <a:pt x="13" y="0"/>
                    <a:pt x="8"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41" name="Freeform 20"/>
            <p:cNvSpPr/>
            <p:nvPr/>
          </p:nvSpPr>
          <p:spPr bwMode="auto">
            <a:xfrm>
              <a:off x="11069638" y="3762375"/>
              <a:ext cx="115887" cy="120650"/>
            </a:xfrm>
            <a:custGeom>
              <a:avLst/>
              <a:gdLst>
                <a:gd name="T0" fmla="*/ 27 w 31"/>
                <a:gd name="T1" fmla="*/ 25 h 32"/>
                <a:gd name="T2" fmla="*/ 28 w 31"/>
                <a:gd name="T3" fmla="*/ 8 h 32"/>
                <a:gd name="T4" fmla="*/ 8 w 31"/>
                <a:gd name="T5" fmla="*/ 5 h 32"/>
                <a:gd name="T6" fmla="*/ 5 w 31"/>
                <a:gd name="T7" fmla="*/ 24 h 32"/>
                <a:gd name="T8" fmla="*/ 24 w 31"/>
                <a:gd name="T9" fmla="*/ 28 h 32"/>
                <a:gd name="T10" fmla="*/ 26 w 31"/>
                <a:gd name="T11" fmla="*/ 26 h 32"/>
                <a:gd name="T12" fmla="*/ 27 w 31"/>
                <a:gd name="T13" fmla="*/ 25 h 32"/>
              </a:gdLst>
              <a:ahLst/>
              <a:cxnLst>
                <a:cxn ang="0">
                  <a:pos x="T0" y="T1"/>
                </a:cxn>
                <a:cxn ang="0">
                  <a:pos x="T2" y="T3"/>
                </a:cxn>
                <a:cxn ang="0">
                  <a:pos x="T4" y="T5"/>
                </a:cxn>
                <a:cxn ang="0">
                  <a:pos x="T6" y="T7"/>
                </a:cxn>
                <a:cxn ang="0">
                  <a:pos x="T8" y="T9"/>
                </a:cxn>
                <a:cxn ang="0">
                  <a:pos x="T10" y="T11"/>
                </a:cxn>
                <a:cxn ang="0">
                  <a:pos x="T12" y="T13"/>
                </a:cxn>
              </a:cxnLst>
              <a:rect l="0" t="0" r="r" b="b"/>
              <a:pathLst>
                <a:path w="31" h="32">
                  <a:moveTo>
                    <a:pt x="27" y="25"/>
                  </a:moveTo>
                  <a:cubicBezTo>
                    <a:pt x="31" y="20"/>
                    <a:pt x="31" y="13"/>
                    <a:pt x="28" y="8"/>
                  </a:cubicBezTo>
                  <a:cubicBezTo>
                    <a:pt x="23" y="2"/>
                    <a:pt x="14" y="0"/>
                    <a:pt x="8" y="5"/>
                  </a:cubicBezTo>
                  <a:cubicBezTo>
                    <a:pt x="2" y="9"/>
                    <a:pt x="0" y="18"/>
                    <a:pt x="5" y="24"/>
                  </a:cubicBezTo>
                  <a:cubicBezTo>
                    <a:pt x="9" y="31"/>
                    <a:pt x="18" y="32"/>
                    <a:pt x="24" y="28"/>
                  </a:cubicBezTo>
                  <a:cubicBezTo>
                    <a:pt x="25" y="27"/>
                    <a:pt x="25" y="27"/>
                    <a:pt x="26" y="26"/>
                  </a:cubicBezTo>
                  <a:cubicBezTo>
                    <a:pt x="26" y="26"/>
                    <a:pt x="27" y="25"/>
                    <a:pt x="27"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sp>
          <p:nvSpPr>
            <p:cNvPr id="42" name="Freeform 21"/>
            <p:cNvSpPr/>
            <p:nvPr/>
          </p:nvSpPr>
          <p:spPr bwMode="auto">
            <a:xfrm>
              <a:off x="9648826" y="6248400"/>
              <a:ext cx="120650" cy="119063"/>
            </a:xfrm>
            <a:custGeom>
              <a:avLst/>
              <a:gdLst>
                <a:gd name="T0" fmla="*/ 27 w 32"/>
                <a:gd name="T1" fmla="*/ 6 h 32"/>
                <a:gd name="T2" fmla="*/ 8 w 32"/>
                <a:gd name="T3" fmla="*/ 4 h 32"/>
                <a:gd name="T4" fmla="*/ 4 w 32"/>
                <a:gd name="T5" fmla="*/ 24 h 32"/>
                <a:gd name="T6" fmla="*/ 24 w 32"/>
                <a:gd name="T7" fmla="*/ 27 h 32"/>
                <a:gd name="T8" fmla="*/ 28 w 32"/>
                <a:gd name="T9" fmla="*/ 8 h 32"/>
                <a:gd name="T10" fmla="*/ 27 w 32"/>
                <a:gd name="T11" fmla="*/ 8 h 32"/>
                <a:gd name="T12" fmla="*/ 27 w 32"/>
                <a:gd name="T13" fmla="*/ 6 h 32"/>
              </a:gdLst>
              <a:ahLst/>
              <a:cxnLst>
                <a:cxn ang="0">
                  <a:pos x="T0" y="T1"/>
                </a:cxn>
                <a:cxn ang="0">
                  <a:pos x="T2" y="T3"/>
                </a:cxn>
                <a:cxn ang="0">
                  <a:pos x="T4" y="T5"/>
                </a:cxn>
                <a:cxn ang="0">
                  <a:pos x="T6" y="T7"/>
                </a:cxn>
                <a:cxn ang="0">
                  <a:pos x="T8" y="T9"/>
                </a:cxn>
                <a:cxn ang="0">
                  <a:pos x="T10" y="T11"/>
                </a:cxn>
                <a:cxn ang="0">
                  <a:pos x="T12" y="T13"/>
                </a:cxn>
              </a:cxnLst>
              <a:rect l="0" t="0" r="r" b="b"/>
              <a:pathLst>
                <a:path w="32" h="32">
                  <a:moveTo>
                    <a:pt x="27" y="6"/>
                  </a:moveTo>
                  <a:cubicBezTo>
                    <a:pt x="22" y="1"/>
                    <a:pt x="14" y="0"/>
                    <a:pt x="8" y="4"/>
                  </a:cubicBezTo>
                  <a:cubicBezTo>
                    <a:pt x="1" y="8"/>
                    <a:pt x="0" y="17"/>
                    <a:pt x="4" y="24"/>
                  </a:cubicBezTo>
                  <a:cubicBezTo>
                    <a:pt x="9" y="30"/>
                    <a:pt x="18" y="32"/>
                    <a:pt x="24" y="27"/>
                  </a:cubicBezTo>
                  <a:cubicBezTo>
                    <a:pt x="30" y="23"/>
                    <a:pt x="32" y="14"/>
                    <a:pt x="28" y="8"/>
                  </a:cubicBezTo>
                  <a:cubicBezTo>
                    <a:pt x="28" y="8"/>
                    <a:pt x="28" y="8"/>
                    <a:pt x="27" y="8"/>
                  </a:cubicBezTo>
                  <a:cubicBezTo>
                    <a:pt x="27" y="7"/>
                    <a:pt x="27" y="7"/>
                    <a:pt x="27"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id-ID" sz="1350">
                <a:latin typeface="黑体" panose="02010600030101010101" pitchFamily="49" charset="-122"/>
                <a:ea typeface="黑体" panose="02010600030101010101" pitchFamily="49" charset="-122"/>
              </a:endParaRPr>
            </a:p>
          </p:txBody>
        </p:sp>
      </p:grpSp>
      <p:sp>
        <p:nvSpPr>
          <p:cNvPr id="9"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3"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14" name="直接连接符 13"/>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childTnLst>
                          </p:cTn>
                        </p:par>
                        <p:par>
                          <p:cTn id="11" fill="hold">
                            <p:stCondLst>
                              <p:cond delay="500"/>
                            </p:stCondLst>
                            <p:childTnLst>
                              <p:par>
                                <p:cTn id="12" presetID="9" presetClass="entr" presetSubtype="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dissolve">
                                      <p:cBhvr>
                                        <p:cTn id="14" dur="500"/>
                                        <p:tgtEl>
                                          <p:spTgt spid="3"/>
                                        </p:tgtEl>
                                      </p:cBhvr>
                                    </p:animEffect>
                                  </p:childTnLst>
                                </p:cTn>
                              </p:par>
                              <p:par>
                                <p:cTn id="15" presetID="9" presetClass="entr" presetSubtype="0" fill="hold" nodeType="withEffect">
                                  <p:stCondLst>
                                    <p:cond delay="20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par>
                                <p:cTn id="18" presetID="9" presetClass="entr" presetSubtype="0" fill="hold" nodeType="withEffect">
                                  <p:stCondLst>
                                    <p:cond delay="200"/>
                                  </p:stCondLst>
                                  <p:childTnLst>
                                    <p:set>
                                      <p:cBhvr>
                                        <p:cTn id="19" dur="1" fill="hold">
                                          <p:stCondLst>
                                            <p:cond delay="0"/>
                                          </p:stCondLst>
                                        </p:cTn>
                                        <p:tgtEl>
                                          <p:spTgt spid="2"/>
                                        </p:tgtEl>
                                        <p:attrNameLst>
                                          <p:attrName>style.visibility</p:attrName>
                                        </p:attrNameLst>
                                      </p:cBhvr>
                                      <p:to>
                                        <p:strVal val="visible"/>
                                      </p:to>
                                    </p:set>
                                    <p:animEffect transition="in" filter="dissolve">
                                      <p:cBhvr>
                                        <p:cTn id="20" dur="500"/>
                                        <p:tgtEl>
                                          <p:spTgt spid="2"/>
                                        </p:tgtEl>
                                      </p:cBhvr>
                                    </p:animEffect>
                                  </p:childTnLst>
                                </p:cTn>
                              </p:par>
                              <p:par>
                                <p:cTn id="21" presetID="9" presetClass="entr" presetSubtype="0" fill="hold" nodeType="withEffect">
                                  <p:stCondLst>
                                    <p:cond delay="100"/>
                                  </p:stCondLst>
                                  <p:childTnLst>
                                    <p:set>
                                      <p:cBhvr>
                                        <p:cTn id="22" dur="1" fill="hold">
                                          <p:stCondLst>
                                            <p:cond delay="0"/>
                                          </p:stCondLst>
                                        </p:cTn>
                                        <p:tgtEl>
                                          <p:spTgt spid="5"/>
                                        </p:tgtEl>
                                        <p:attrNameLst>
                                          <p:attrName>style.visibility</p:attrName>
                                        </p:attrNameLst>
                                      </p:cBhvr>
                                      <p:to>
                                        <p:strVal val="visible"/>
                                      </p:to>
                                    </p:set>
                                    <p:animEffect transition="in" filter="dissolve">
                                      <p:cBhvr>
                                        <p:cTn id="23" dur="500"/>
                                        <p:tgtEl>
                                          <p:spTgt spid="5"/>
                                        </p:tgtEl>
                                      </p:cBhvr>
                                    </p:animEffect>
                                  </p:childTnLst>
                                </p:cTn>
                              </p:par>
                              <p:par>
                                <p:cTn id="24" presetID="9" presetClass="entr" presetSubtype="0" fill="hold" nodeType="withEffect">
                                  <p:stCondLst>
                                    <p:cond delay="300"/>
                                  </p:stCondLst>
                                  <p:childTnLst>
                                    <p:set>
                                      <p:cBhvr>
                                        <p:cTn id="25" dur="1" fill="hold">
                                          <p:stCondLst>
                                            <p:cond delay="0"/>
                                          </p:stCondLst>
                                        </p:cTn>
                                        <p:tgtEl>
                                          <p:spTgt spid="7"/>
                                        </p:tgtEl>
                                        <p:attrNameLst>
                                          <p:attrName>style.visibility</p:attrName>
                                        </p:attrNameLst>
                                      </p:cBhvr>
                                      <p:to>
                                        <p:strVal val="visible"/>
                                      </p:to>
                                    </p:set>
                                    <p:animEffect transition="in" filter="dissolve">
                                      <p:cBhvr>
                                        <p:cTn id="26" dur="500"/>
                                        <p:tgtEl>
                                          <p:spTgt spid="7"/>
                                        </p:tgtEl>
                                      </p:cBhvr>
                                    </p:animEffect>
                                  </p:childTnLst>
                                </p:cTn>
                              </p:par>
                              <p:par>
                                <p:cTn id="27" presetID="9" presetClass="entr" presetSubtype="0" fill="hold" nodeType="withEffect">
                                  <p:stCondLst>
                                    <p:cond delay="500"/>
                                  </p:stCondLst>
                                  <p:childTnLst>
                                    <p:set>
                                      <p:cBhvr>
                                        <p:cTn id="28" dur="1" fill="hold">
                                          <p:stCondLst>
                                            <p:cond delay="0"/>
                                          </p:stCondLst>
                                        </p:cTn>
                                        <p:tgtEl>
                                          <p:spTgt spid="8"/>
                                        </p:tgtEl>
                                        <p:attrNameLst>
                                          <p:attrName>style.visibility</p:attrName>
                                        </p:attrNameLst>
                                      </p:cBhvr>
                                      <p:to>
                                        <p:strVal val="visible"/>
                                      </p:to>
                                    </p:set>
                                    <p:animEffect transition="in" filter="dissolve">
                                      <p:cBhvr>
                                        <p:cTn id="29" dur="500"/>
                                        <p:tgtEl>
                                          <p:spTgt spid="8"/>
                                        </p:tgtEl>
                                      </p:cBhvr>
                                    </p:animEffect>
                                  </p:childTnLst>
                                </p:cTn>
                              </p:par>
                              <p:par>
                                <p:cTn id="30" presetID="9" presetClass="entr" presetSubtype="0" fill="hold" nodeType="withEffect">
                                  <p:stCondLst>
                                    <p:cond delay="200"/>
                                  </p:stCondLst>
                                  <p:childTnLst>
                                    <p:set>
                                      <p:cBhvr>
                                        <p:cTn id="31" dur="1" fill="hold">
                                          <p:stCondLst>
                                            <p:cond delay="0"/>
                                          </p:stCondLst>
                                        </p:cTn>
                                        <p:tgtEl>
                                          <p:spTgt spid="6"/>
                                        </p:tgtEl>
                                        <p:attrNameLst>
                                          <p:attrName>style.visibility</p:attrName>
                                        </p:attrNameLst>
                                      </p:cBhvr>
                                      <p:to>
                                        <p:strVal val="visible"/>
                                      </p:to>
                                    </p:set>
                                    <p:animEffect transition="in" filter="dissolve">
                                      <p:cBhvr>
                                        <p:cTn id="32" dur="500"/>
                                        <p:tgtEl>
                                          <p:spTgt spid="6"/>
                                        </p:tgtEl>
                                      </p:cBhvr>
                                    </p:animEffect>
                                  </p:childTnLst>
                                </p:cTn>
                              </p:par>
                            </p:childTnLst>
                          </p:cTn>
                        </p:par>
                        <p:par>
                          <p:cTn id="33" fill="hold">
                            <p:stCondLst>
                              <p:cond delay="1000"/>
                            </p:stCondLst>
                            <p:childTnLst>
                              <p:par>
                                <p:cTn id="34" presetID="49" presetClass="entr" presetSubtype="0" decel="100000"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ppt_w</p:attrName>
                                        </p:attrNameLst>
                                      </p:cBhvr>
                                      <p:tavLst>
                                        <p:tav tm="0">
                                          <p:val>
                                            <p:fltVal val="0"/>
                                          </p:val>
                                        </p:tav>
                                        <p:tav tm="100000">
                                          <p:val>
                                            <p:strVal val="#ppt_w"/>
                                          </p:val>
                                        </p:tav>
                                      </p:tavLst>
                                    </p:anim>
                                    <p:anim calcmode="lin" valueType="num">
                                      <p:cBhvr>
                                        <p:cTn id="37" dur="500" fill="hold"/>
                                        <p:tgtEl>
                                          <p:spTgt spid="11"/>
                                        </p:tgtEl>
                                        <p:attrNameLst>
                                          <p:attrName>ppt_h</p:attrName>
                                        </p:attrNameLst>
                                      </p:cBhvr>
                                      <p:tavLst>
                                        <p:tav tm="0">
                                          <p:val>
                                            <p:fltVal val="0"/>
                                          </p:val>
                                        </p:tav>
                                        <p:tav tm="100000">
                                          <p:val>
                                            <p:strVal val="#ppt_h"/>
                                          </p:val>
                                        </p:tav>
                                      </p:tavLst>
                                    </p:anim>
                                    <p:anim calcmode="lin" valueType="num">
                                      <p:cBhvr>
                                        <p:cTn id="38" dur="500" fill="hold"/>
                                        <p:tgtEl>
                                          <p:spTgt spid="11"/>
                                        </p:tgtEl>
                                        <p:attrNameLst>
                                          <p:attrName>style.rotation</p:attrName>
                                        </p:attrNameLst>
                                      </p:cBhvr>
                                      <p:tavLst>
                                        <p:tav tm="0">
                                          <p:val>
                                            <p:fltVal val="360"/>
                                          </p:val>
                                        </p:tav>
                                        <p:tav tm="100000">
                                          <p:val>
                                            <p:fltVal val="0"/>
                                          </p:val>
                                        </p:tav>
                                      </p:tavLst>
                                    </p:anim>
                                    <p:animEffect transition="in" filter="fade">
                                      <p:cBhvr>
                                        <p:cTn id="39" dur="500"/>
                                        <p:tgtEl>
                                          <p:spTgt spid="11"/>
                                        </p:tgtEl>
                                      </p:cBhvr>
                                    </p:animEffect>
                                  </p:childTnLst>
                                </p:cTn>
                              </p:par>
                            </p:childTnLst>
                          </p:cTn>
                        </p:par>
                        <p:par>
                          <p:cTn id="40" fill="hold">
                            <p:stCondLst>
                              <p:cond delay="1500"/>
                            </p:stCondLst>
                            <p:childTnLst>
                              <p:par>
                                <p:cTn id="41" presetID="12" presetClass="entr" presetSubtype="4" fill="hold" grpId="1"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p:tgtEl>
                                          <p:spTgt spid="10"/>
                                        </p:tgtEl>
                                        <p:attrNameLst>
                                          <p:attrName>ppt_y</p:attrName>
                                        </p:attrNameLst>
                                      </p:cBhvr>
                                      <p:tavLst>
                                        <p:tav tm="0">
                                          <p:val>
                                            <p:strVal val="#ppt_y+#ppt_h*1.125000"/>
                                          </p:val>
                                        </p:tav>
                                        <p:tav tm="100000">
                                          <p:val>
                                            <p:strVal val="#ppt_y"/>
                                          </p:val>
                                        </p:tav>
                                      </p:tavLst>
                                    </p:anim>
                                    <p:animEffect transition="in" filter="wipe(up)">
                                      <p:cBhvr>
                                        <p:cTn id="44" dur="500"/>
                                        <p:tgtEl>
                                          <p:spTgt spid="10"/>
                                        </p:tgtEl>
                                      </p:cBhvr>
                                    </p:animEffect>
                                  </p:childTnLst>
                                </p:cTn>
                              </p:par>
                            </p:childTnLst>
                          </p:cTn>
                        </p:par>
                        <p:par>
                          <p:cTn id="45" fill="hold">
                            <p:stCondLst>
                              <p:cond delay="2000"/>
                            </p:stCondLst>
                            <p:childTnLst>
                              <p:par>
                                <p:cTn id="46" presetID="22" presetClass="entr" presetSubtype="1" fill="hold" grpId="0" nodeType="after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wipe(up)">
                                      <p:cBhvr>
                                        <p:cTn id="48" dur="500"/>
                                        <p:tgtEl>
                                          <p:spTgt spid="12"/>
                                        </p:tgtEl>
                                      </p:cBhvr>
                                    </p:animEffect>
                                  </p:childTnLst>
                                </p:cTn>
                              </p:par>
                            </p:childTnLst>
                          </p:cTn>
                        </p:par>
                        <p:par>
                          <p:cTn id="49" fill="hold">
                            <p:stCondLst>
                              <p:cond delay="2500"/>
                            </p:stCondLst>
                            <p:childTnLst>
                              <p:par>
                                <p:cTn id="50" presetID="2" presetClass="entr" presetSubtype="1" decel="10000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 calcmode="lin" valueType="num">
                                      <p:cBhvr additive="base">
                                        <p:cTn id="52" dur="500" fill="hold"/>
                                        <p:tgtEl>
                                          <p:spTgt spid="9"/>
                                        </p:tgtEl>
                                        <p:attrNameLst>
                                          <p:attrName>ppt_x</p:attrName>
                                        </p:attrNameLst>
                                      </p:cBhvr>
                                      <p:tavLst>
                                        <p:tav tm="0">
                                          <p:val>
                                            <p:strVal val="#ppt_x"/>
                                          </p:val>
                                        </p:tav>
                                        <p:tav tm="100000">
                                          <p:val>
                                            <p:strVal val="#ppt_x"/>
                                          </p:val>
                                        </p:tav>
                                      </p:tavLst>
                                    </p:anim>
                                    <p:anim calcmode="lin" valueType="num">
                                      <p:cBhvr additive="base">
                                        <p:cTn id="53" dur="500" fill="hold"/>
                                        <p:tgtEl>
                                          <p:spTgt spid="9"/>
                                        </p:tgtEl>
                                        <p:attrNameLst>
                                          <p:attrName>ppt_y</p:attrName>
                                        </p:attrNameLst>
                                      </p:cBhvr>
                                      <p:tavLst>
                                        <p:tav tm="0">
                                          <p:val>
                                            <p:strVal val="0-#ppt_h/2"/>
                                          </p:val>
                                        </p:tav>
                                        <p:tav tm="100000">
                                          <p:val>
                                            <p:strVal val="#ppt_y"/>
                                          </p:val>
                                        </p:tav>
                                      </p:tavLst>
                                    </p:anim>
                                  </p:childTnLst>
                                </p:cTn>
                              </p:par>
                              <p:par>
                                <p:cTn id="54" presetID="22" presetClass="entr" presetSubtype="8" fill="hold" nodeType="withEffect">
                                  <p:stCondLst>
                                    <p:cond delay="40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500"/>
                                        <p:tgtEl>
                                          <p:spTgt spid="14"/>
                                        </p:tgtEl>
                                      </p:cBhvr>
                                    </p:animEffect>
                                  </p:childTnLst>
                                </p:cTn>
                              </p:par>
                              <p:par>
                                <p:cTn id="57" presetID="22" presetClass="entr" presetSubtype="2" fill="hold" nodeType="withEffect">
                                  <p:stCondLst>
                                    <p:cond delay="400"/>
                                  </p:stCondLst>
                                  <p:childTnLst>
                                    <p:set>
                                      <p:cBhvr>
                                        <p:cTn id="58" dur="1" fill="hold">
                                          <p:stCondLst>
                                            <p:cond delay="0"/>
                                          </p:stCondLst>
                                        </p:cTn>
                                        <p:tgtEl>
                                          <p:spTgt spid="15"/>
                                        </p:tgtEl>
                                        <p:attrNameLst>
                                          <p:attrName>style.visibility</p:attrName>
                                        </p:attrNameLst>
                                      </p:cBhvr>
                                      <p:to>
                                        <p:strVal val="visible"/>
                                      </p:to>
                                    </p:set>
                                    <p:animEffect transition="in" filter="wipe(right)">
                                      <p:cBhvr>
                                        <p:cTn id="59" dur="500"/>
                                        <p:tgtEl>
                                          <p:spTgt spid="15"/>
                                        </p:tgtEl>
                                      </p:cBhvr>
                                    </p:animEffect>
                                  </p:childTnLst>
                                </p:cTn>
                              </p:par>
                            </p:childTnLst>
                          </p:cTn>
                        </p:par>
                        <p:par>
                          <p:cTn id="60" fill="hold">
                            <p:stCondLst>
                              <p:cond delay="3000"/>
                            </p:stCondLst>
                            <p:childTnLst>
                              <p:par>
                                <p:cTn id="61" presetID="22" presetClass="entr" presetSubtype="8"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left)">
                                      <p:cBhvr>
                                        <p:cTn id="63" dur="6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10" grpId="1"/>
      <p:bldP spid="11" grpId="0" bldLvl="0" animBg="1"/>
      <p:bldP spid="12" grpId="0"/>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椭圆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800" y="1947863"/>
            <a:ext cx="3810000" cy="3810000"/>
          </a:xfrm>
          <a:prstGeom prst="rect">
            <a:avLst/>
          </a:prstGeom>
          <a:noFill/>
          <a:extLst>
            <a:ext uri="{909E8E84-426E-40DD-AFC4-6F175D3DCCD1}">
              <a14:hiddenFill xmlns:a14="http://schemas.microsoft.com/office/drawing/2010/main">
                <a:solidFill>
                  <a:srgbClr val="FFFFFF"/>
                </a:solidFill>
              </a14:hiddenFill>
            </a:ext>
          </a:extLst>
        </p:spPr>
      </p:pic>
      <p:sp>
        <p:nvSpPr>
          <p:cNvPr id="3" name="空心弧 40"/>
          <p:cNvSpPr/>
          <p:nvPr/>
        </p:nvSpPr>
        <p:spPr bwMode="auto">
          <a:xfrm rot="5400000">
            <a:off x="991200" y="1676400"/>
            <a:ext cx="4090988" cy="4090988"/>
          </a:xfrm>
          <a:custGeom>
            <a:avLst/>
            <a:gdLst>
              <a:gd name="T0" fmla="*/ 25488 w 4091171"/>
              <a:gd name="T1" fmla="*/ 2045583 h 4091173"/>
              <a:gd name="T2" fmla="*/ 4065677 w 4091171"/>
              <a:gd name="T3" fmla="*/ 2049671 h 4091173"/>
              <a:gd name="T4" fmla="*/ 2045586 w 4091171"/>
              <a:gd name="T5" fmla="*/ 2045587 h 4091173"/>
              <a:gd name="T6" fmla="*/ 5898240 60000 65536"/>
              <a:gd name="T7" fmla="*/ 5898240 60000 65536"/>
              <a:gd name="T8" fmla="*/ 5898240 60000 65536"/>
              <a:gd name="T9" fmla="*/ 0 w 4091171"/>
              <a:gd name="T10" fmla="*/ 0 h 4091173"/>
              <a:gd name="T11" fmla="*/ 4091171 w 4091171"/>
              <a:gd name="T12" fmla="*/ 2049724 h 4091173"/>
            </a:gdLst>
            <a:ahLst/>
            <a:cxnLst>
              <a:cxn ang="T6">
                <a:pos x="T0" y="T1"/>
              </a:cxn>
              <a:cxn ang="T7">
                <a:pos x="T2" y="T3"/>
              </a:cxn>
              <a:cxn ang="T8">
                <a:pos x="T4" y="T5"/>
              </a:cxn>
            </a:cxnLst>
            <a:rect l="T9" t="T10" r="T11" b="T12"/>
            <a:pathLst>
              <a:path w="4091171" h="4091173">
                <a:moveTo>
                  <a:pt x="0" y="2045584"/>
                </a:moveTo>
                <a:lnTo>
                  <a:pt x="0" y="2045584"/>
                </a:lnTo>
                <a:cubicBezTo>
                  <a:pt x="1" y="915838"/>
                  <a:pt x="915840" y="-2"/>
                  <a:pt x="2045586" y="-1"/>
                </a:cubicBezTo>
                <a:cubicBezTo>
                  <a:pt x="3175331" y="-1"/>
                  <a:pt x="4091172" y="915839"/>
                  <a:pt x="4091172" y="2045586"/>
                </a:cubicBezTo>
                <a:cubicBezTo>
                  <a:pt x="4091172" y="2046966"/>
                  <a:pt x="4091170" y="2048347"/>
                  <a:pt x="4091167" y="2049727"/>
                </a:cubicBezTo>
                <a:lnTo>
                  <a:pt x="4040191" y="2049621"/>
                </a:lnTo>
                <a:lnTo>
                  <a:pt x="4040190" y="2049620"/>
                </a:lnTo>
                <a:cubicBezTo>
                  <a:pt x="4040193" y="2048276"/>
                  <a:pt x="4040195" y="2046931"/>
                  <a:pt x="4040195" y="2045587"/>
                </a:cubicBezTo>
                <a:cubicBezTo>
                  <a:pt x="4040195" y="943993"/>
                  <a:pt x="3147177" y="50976"/>
                  <a:pt x="2045585" y="50976"/>
                </a:cubicBezTo>
                <a:cubicBezTo>
                  <a:pt x="943992" y="50976"/>
                  <a:pt x="50975" y="943993"/>
                  <a:pt x="50975" y="2045587"/>
                </a:cubicBezTo>
                <a:cubicBezTo>
                  <a:pt x="50974" y="2045587"/>
                  <a:pt x="50975" y="2045588"/>
                  <a:pt x="50975" y="2045589"/>
                </a:cubicBezTo>
                <a:close/>
              </a:path>
            </a:pathLst>
          </a:custGeom>
          <a:solidFill>
            <a:schemeClr val="bg1">
              <a:lumMod val="65000"/>
            </a:schemeClr>
          </a:solidFill>
          <a:ln>
            <a:noFill/>
          </a:ln>
        </p:spPr>
        <p:txBody>
          <a:bodyPr lIns="91430" tIns="45716" rIns="91430" bIns="45716"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solidFill>
                <a:srgbClr val="430405"/>
              </a:solidFill>
              <a:effectLst/>
              <a:uLnTx/>
              <a:uFillTx/>
              <a:cs typeface="+mn-ea"/>
              <a:sym typeface="+mn-lt"/>
            </a:endParaRPr>
          </a:p>
        </p:txBody>
      </p:sp>
      <p:sp>
        <p:nvSpPr>
          <p:cNvPr id="10" name="椭圆 41"/>
          <p:cNvSpPr>
            <a:spLocks noChangeArrowheads="1"/>
          </p:cNvSpPr>
          <p:nvPr/>
        </p:nvSpPr>
        <p:spPr bwMode="auto">
          <a:xfrm>
            <a:off x="3799488" y="1700213"/>
            <a:ext cx="512763" cy="512763"/>
          </a:xfrm>
          <a:prstGeom prst="ellipse">
            <a:avLst/>
          </a:prstGeom>
          <a:solidFill>
            <a:srgbClr val="633017"/>
          </a:solidFill>
          <a:ln>
            <a:noFill/>
          </a:ln>
        </p:spPr>
        <p:txBody>
          <a:bodyPr lIns="91430" tIns="45716" rIns="91430" bIns="45716" anchor="ctr"/>
          <a:lstStyle/>
          <a:p>
            <a:pPr algn="ctr" defTabSz="683895"/>
            <a:endParaRPr lang="zh-CN" altLang="en-US" sz="2400">
              <a:solidFill>
                <a:srgbClr val="430405"/>
              </a:solidFill>
              <a:cs typeface="+mn-ea"/>
              <a:sym typeface="+mn-lt"/>
            </a:endParaRPr>
          </a:p>
        </p:txBody>
      </p:sp>
      <p:sp>
        <p:nvSpPr>
          <p:cNvPr id="13" name="椭圆 42"/>
          <p:cNvSpPr>
            <a:spLocks noChangeArrowheads="1"/>
          </p:cNvSpPr>
          <p:nvPr/>
        </p:nvSpPr>
        <p:spPr bwMode="auto">
          <a:xfrm>
            <a:off x="4663088" y="2786063"/>
            <a:ext cx="512763" cy="512763"/>
          </a:xfrm>
          <a:prstGeom prst="ellipse">
            <a:avLst/>
          </a:prstGeom>
          <a:solidFill>
            <a:srgbClr val="462313"/>
          </a:solidFill>
          <a:ln>
            <a:noFill/>
          </a:ln>
        </p:spPr>
        <p:txBody>
          <a:bodyPr lIns="91430" tIns="45716" rIns="91430" bIns="45716" anchor="ctr"/>
          <a:lstStyle/>
          <a:p>
            <a:pPr algn="ctr" defTabSz="683895"/>
            <a:endParaRPr lang="zh-CN" altLang="en-US" sz="2400">
              <a:solidFill>
                <a:srgbClr val="430405"/>
              </a:solidFill>
              <a:cs typeface="+mn-ea"/>
              <a:sym typeface="+mn-lt"/>
            </a:endParaRPr>
          </a:p>
        </p:txBody>
      </p:sp>
      <p:sp>
        <p:nvSpPr>
          <p:cNvPr id="14" name="椭圆 43"/>
          <p:cNvSpPr>
            <a:spLocks noChangeArrowheads="1"/>
          </p:cNvSpPr>
          <p:nvPr/>
        </p:nvSpPr>
        <p:spPr bwMode="auto">
          <a:xfrm>
            <a:off x="4674202" y="4054476"/>
            <a:ext cx="512763" cy="512763"/>
          </a:xfrm>
          <a:prstGeom prst="ellipse">
            <a:avLst/>
          </a:prstGeom>
          <a:solidFill>
            <a:srgbClr val="633017"/>
          </a:solidFill>
          <a:ln>
            <a:noFill/>
          </a:ln>
        </p:spPr>
        <p:txBody>
          <a:bodyPr lIns="91430" tIns="45716" rIns="91430" bIns="45716" anchor="ctr"/>
          <a:lstStyle/>
          <a:p>
            <a:pPr algn="ctr" defTabSz="683895"/>
            <a:endParaRPr lang="zh-CN" altLang="en-US" sz="2400">
              <a:solidFill>
                <a:srgbClr val="430405"/>
              </a:solidFill>
              <a:cs typeface="+mn-ea"/>
              <a:sym typeface="+mn-lt"/>
            </a:endParaRPr>
          </a:p>
        </p:txBody>
      </p:sp>
      <p:sp>
        <p:nvSpPr>
          <p:cNvPr id="15" name="椭圆 44"/>
          <p:cNvSpPr>
            <a:spLocks noChangeArrowheads="1"/>
          </p:cNvSpPr>
          <p:nvPr/>
        </p:nvSpPr>
        <p:spPr bwMode="auto">
          <a:xfrm>
            <a:off x="3804251" y="5170488"/>
            <a:ext cx="512763" cy="512763"/>
          </a:xfrm>
          <a:prstGeom prst="ellipse">
            <a:avLst/>
          </a:prstGeom>
          <a:solidFill>
            <a:srgbClr val="A97B40"/>
          </a:solidFill>
          <a:ln>
            <a:noFill/>
          </a:ln>
        </p:spPr>
        <p:txBody>
          <a:bodyPr lIns="91430" tIns="45716" rIns="91430" bIns="45716" anchor="ctr"/>
          <a:lstStyle/>
          <a:p>
            <a:pPr algn="ctr" defTabSz="683895"/>
            <a:endParaRPr lang="zh-CN" altLang="en-US" sz="2400">
              <a:solidFill>
                <a:srgbClr val="430405"/>
              </a:solidFill>
              <a:cs typeface="+mn-ea"/>
              <a:sym typeface="+mn-lt"/>
            </a:endParaRPr>
          </a:p>
        </p:txBody>
      </p:sp>
      <p:cxnSp>
        <p:nvCxnSpPr>
          <p:cNvPr id="17" name="直接连接符 52"/>
          <p:cNvCxnSpPr>
            <a:cxnSpLocks noChangeShapeType="1"/>
          </p:cNvCxnSpPr>
          <p:nvPr/>
        </p:nvCxnSpPr>
        <p:spPr bwMode="auto">
          <a:xfrm>
            <a:off x="4344000" y="1992313"/>
            <a:ext cx="1441451" cy="0"/>
          </a:xfrm>
          <a:prstGeom prst="line">
            <a:avLst/>
          </a:prstGeom>
          <a:noFill/>
          <a:ln w="25400" algn="ctr">
            <a:solidFill>
              <a:srgbClr val="0547A1"/>
            </a:solidFill>
            <a:prstDash val="sysDot"/>
            <a:miter lim="800000"/>
          </a:ln>
          <a:extLst>
            <a:ext uri="{909E8E84-426E-40DD-AFC4-6F175D3DCCD1}">
              <a14:hiddenFill xmlns:a14="http://schemas.microsoft.com/office/drawing/2010/main">
                <a:noFill/>
              </a14:hiddenFill>
            </a:ext>
          </a:extLst>
        </p:spPr>
      </p:cxnSp>
      <p:pic>
        <p:nvPicPr>
          <p:cNvPr id="18" name="椭圆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5114" y="1358900"/>
            <a:ext cx="1370012" cy="1370013"/>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直接连接符 58"/>
          <p:cNvCxnSpPr>
            <a:cxnSpLocks noChangeShapeType="1"/>
          </p:cNvCxnSpPr>
          <p:nvPr/>
        </p:nvCxnSpPr>
        <p:spPr bwMode="auto">
          <a:xfrm>
            <a:off x="4344002" y="5430839"/>
            <a:ext cx="1439863" cy="0"/>
          </a:xfrm>
          <a:prstGeom prst="line">
            <a:avLst/>
          </a:prstGeom>
          <a:noFill/>
          <a:ln w="25400" algn="ctr">
            <a:solidFill>
              <a:srgbClr val="0547A1"/>
            </a:solidFill>
            <a:prstDash val="sysDot"/>
            <a:miter lim="800000"/>
          </a:ln>
          <a:extLst>
            <a:ext uri="{909E8E84-426E-40DD-AFC4-6F175D3DCCD1}">
              <a14:hiddenFill xmlns:a14="http://schemas.microsoft.com/office/drawing/2010/main">
                <a:noFill/>
              </a14:hiddenFill>
            </a:ext>
          </a:extLst>
        </p:spPr>
      </p:cxnSp>
      <p:pic>
        <p:nvPicPr>
          <p:cNvPr id="20" name="椭圆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25114" y="4802188"/>
            <a:ext cx="1370012" cy="1370012"/>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直接连接符 62"/>
          <p:cNvCxnSpPr>
            <a:cxnSpLocks noChangeShapeType="1"/>
          </p:cNvCxnSpPr>
          <p:nvPr/>
        </p:nvCxnSpPr>
        <p:spPr bwMode="auto">
          <a:xfrm flipV="1">
            <a:off x="5182200" y="3048000"/>
            <a:ext cx="2414588" cy="7939"/>
          </a:xfrm>
          <a:prstGeom prst="line">
            <a:avLst/>
          </a:prstGeom>
          <a:noFill/>
          <a:ln w="25400" algn="ctr">
            <a:solidFill>
              <a:srgbClr val="0547A1"/>
            </a:solidFill>
            <a:prstDash val="sysDot"/>
            <a:miter lim="800000"/>
          </a:ln>
          <a:extLst>
            <a:ext uri="{909E8E84-426E-40DD-AFC4-6F175D3DCCD1}">
              <a14:hiddenFill xmlns:a14="http://schemas.microsoft.com/office/drawing/2010/main">
                <a:noFill/>
              </a14:hiddenFill>
            </a:ext>
          </a:extLst>
        </p:spPr>
      </p:cxnSp>
      <p:pic>
        <p:nvPicPr>
          <p:cNvPr id="22" name="椭圆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4863" y="2406651"/>
            <a:ext cx="1370012" cy="1370013"/>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直接连接符 66"/>
          <p:cNvCxnSpPr>
            <a:cxnSpLocks noChangeShapeType="1"/>
          </p:cNvCxnSpPr>
          <p:nvPr/>
        </p:nvCxnSpPr>
        <p:spPr bwMode="auto">
          <a:xfrm>
            <a:off x="5182200" y="4343400"/>
            <a:ext cx="2371725" cy="0"/>
          </a:xfrm>
          <a:prstGeom prst="line">
            <a:avLst/>
          </a:prstGeom>
          <a:noFill/>
          <a:ln w="25400" algn="ctr">
            <a:solidFill>
              <a:srgbClr val="0547A1"/>
            </a:solidFill>
            <a:prstDash val="sysDot"/>
            <a:miter lim="800000"/>
          </a:ln>
          <a:extLst>
            <a:ext uri="{909E8E84-426E-40DD-AFC4-6F175D3DCCD1}">
              <a14:hiddenFill xmlns:a14="http://schemas.microsoft.com/office/drawing/2010/main">
                <a:noFill/>
              </a14:hiddenFill>
            </a:ext>
          </a:extLst>
        </p:spPr>
      </p:cxnSp>
      <p:pic>
        <p:nvPicPr>
          <p:cNvPr id="24" name="椭圆 4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22163" y="3700463"/>
            <a:ext cx="1370012" cy="1370012"/>
          </a:xfrm>
          <a:prstGeom prst="rect">
            <a:avLst/>
          </a:prstGeom>
          <a:noFill/>
          <a:extLst>
            <a:ext uri="{909E8E84-426E-40DD-AFC4-6F175D3DCCD1}">
              <a14:hiddenFill xmlns:a14="http://schemas.microsoft.com/office/drawing/2010/main">
                <a:solidFill>
                  <a:srgbClr val="FFFFFF"/>
                </a:solidFill>
              </a14:hiddenFill>
            </a:ext>
          </a:extLst>
        </p:spPr>
      </p:pic>
      <p:sp>
        <p:nvSpPr>
          <p:cNvPr id="25" name="矩形 24"/>
          <p:cNvSpPr/>
          <p:nvPr/>
        </p:nvSpPr>
        <p:spPr>
          <a:xfrm>
            <a:off x="6858600" y="1352551"/>
            <a:ext cx="1705610" cy="394970"/>
          </a:xfrm>
          <a:prstGeom prst="rect">
            <a:avLst/>
          </a:prstGeom>
        </p:spPr>
        <p:txBody>
          <a:bodyPr wrap="none" lIns="91430" tIns="45716" rIns="91430" bIns="45716">
            <a:spAutoFit/>
          </a:bodyPr>
          <a:lstStyle/>
          <a:p>
            <a:pPr defTabSz="683895"/>
            <a:r>
              <a:rPr lang="zh-CN" altLang="en-US" sz="2000" dirty="0">
                <a:solidFill>
                  <a:srgbClr val="430405"/>
                </a:solidFill>
                <a:latin typeface="黑体" panose="02010600030101010101" pitchFamily="49" charset="-122"/>
                <a:ea typeface="黑体" panose="02010600030101010101" pitchFamily="49" charset="-122"/>
                <a:cs typeface="+mn-ea"/>
                <a:sym typeface="+mn-lt"/>
              </a:rPr>
              <a:t>添加标题内容</a:t>
            </a:r>
          </a:p>
        </p:txBody>
      </p:sp>
      <p:sp>
        <p:nvSpPr>
          <p:cNvPr id="26" name="矩形 47"/>
          <p:cNvSpPr>
            <a:spLocks noChangeArrowheads="1"/>
          </p:cNvSpPr>
          <p:nvPr/>
        </p:nvSpPr>
        <p:spPr bwMode="auto">
          <a:xfrm>
            <a:off x="6861775" y="1719263"/>
            <a:ext cx="3043239" cy="829310"/>
          </a:xfrm>
          <a:prstGeom prst="rect">
            <a:avLst/>
          </a:prstGeom>
          <a:noFill/>
          <a:ln>
            <a:noFill/>
          </a:ln>
        </p:spPr>
        <p:txBody>
          <a:bodyPr lIns="91430" tIns="45716" rIns="91430" bIns="45716">
            <a:spAutoFit/>
          </a:bodyPr>
          <a:lstStyle/>
          <a:p>
            <a:pPr defTabSz="683895">
              <a:lnSpc>
                <a:spcPct val="110000"/>
              </a:lnSpc>
            </a:pPr>
            <a:r>
              <a:rPr lang="zh-CN" altLang="en-US" sz="1465">
                <a:solidFill>
                  <a:srgbClr val="430405"/>
                </a:solidFill>
                <a:latin typeface="黑体" panose="02010600030101010101" pitchFamily="49" charset="-122"/>
                <a:ea typeface="黑体" panose="02010600030101010101" pitchFamily="49" charset="-122"/>
                <a:cs typeface="+mn-ea"/>
                <a:sym typeface="+mn-lt"/>
              </a:rPr>
              <a:t>在此录入图表的描述说明，在此录入图表的描述说明，在此录入上述图表的描述说明。</a:t>
            </a:r>
          </a:p>
        </p:txBody>
      </p:sp>
      <p:sp>
        <p:nvSpPr>
          <p:cNvPr id="27" name="矩形 26"/>
          <p:cNvSpPr/>
          <p:nvPr/>
        </p:nvSpPr>
        <p:spPr>
          <a:xfrm>
            <a:off x="6858600" y="4902201"/>
            <a:ext cx="1705610" cy="394970"/>
          </a:xfrm>
          <a:prstGeom prst="rect">
            <a:avLst/>
          </a:prstGeom>
        </p:spPr>
        <p:txBody>
          <a:bodyPr wrap="none" lIns="91430" tIns="45716" rIns="91430" bIns="45716">
            <a:spAutoFit/>
          </a:bodyPr>
          <a:lstStyle/>
          <a:p>
            <a:pPr defTabSz="683895"/>
            <a:r>
              <a:rPr lang="zh-CN" altLang="en-US" sz="2000">
                <a:solidFill>
                  <a:srgbClr val="430405"/>
                </a:solidFill>
                <a:latin typeface="黑体" panose="02010600030101010101" pitchFamily="49" charset="-122"/>
                <a:ea typeface="黑体" panose="02010600030101010101" pitchFamily="49" charset="-122"/>
                <a:cs typeface="+mn-ea"/>
                <a:sym typeface="+mn-lt"/>
              </a:rPr>
              <a:t>添加标题内容</a:t>
            </a:r>
          </a:p>
        </p:txBody>
      </p:sp>
      <p:sp>
        <p:nvSpPr>
          <p:cNvPr id="28" name="矩形 47"/>
          <p:cNvSpPr>
            <a:spLocks noChangeArrowheads="1"/>
          </p:cNvSpPr>
          <p:nvPr/>
        </p:nvSpPr>
        <p:spPr bwMode="auto">
          <a:xfrm>
            <a:off x="6861775" y="5270501"/>
            <a:ext cx="3043239" cy="829310"/>
          </a:xfrm>
          <a:prstGeom prst="rect">
            <a:avLst/>
          </a:prstGeom>
          <a:noFill/>
          <a:ln>
            <a:noFill/>
          </a:ln>
        </p:spPr>
        <p:txBody>
          <a:bodyPr lIns="91430" tIns="45716" rIns="91430" bIns="45716">
            <a:spAutoFit/>
          </a:bodyPr>
          <a:lstStyle/>
          <a:p>
            <a:pPr defTabSz="683895">
              <a:lnSpc>
                <a:spcPct val="110000"/>
              </a:lnSpc>
            </a:pPr>
            <a:r>
              <a:rPr lang="zh-CN" altLang="en-US" sz="1465">
                <a:solidFill>
                  <a:srgbClr val="430405"/>
                </a:solidFill>
                <a:latin typeface="黑体" panose="02010600030101010101" pitchFamily="49" charset="-122"/>
                <a:ea typeface="黑体" panose="02010600030101010101" pitchFamily="49" charset="-122"/>
                <a:cs typeface="+mn-ea"/>
                <a:sym typeface="+mn-lt"/>
              </a:rPr>
              <a:t>在此录入图表的描述说明，在此录入上述图表的描述说明，在此录入上述图表的描述说明。</a:t>
            </a:r>
          </a:p>
        </p:txBody>
      </p:sp>
      <p:sp>
        <p:nvSpPr>
          <p:cNvPr id="29" name="矩形 28"/>
          <p:cNvSpPr/>
          <p:nvPr/>
        </p:nvSpPr>
        <p:spPr>
          <a:xfrm>
            <a:off x="8685814" y="2590800"/>
            <a:ext cx="1705610" cy="394970"/>
          </a:xfrm>
          <a:prstGeom prst="rect">
            <a:avLst/>
          </a:prstGeom>
        </p:spPr>
        <p:txBody>
          <a:bodyPr wrap="none" lIns="91430" tIns="45716" rIns="91430" bIns="45716">
            <a:spAutoFit/>
          </a:bodyPr>
          <a:lstStyle/>
          <a:p>
            <a:pPr defTabSz="683895"/>
            <a:r>
              <a:rPr lang="zh-CN" altLang="en-US" sz="2000" dirty="0">
                <a:solidFill>
                  <a:srgbClr val="430405"/>
                </a:solidFill>
                <a:latin typeface="黑体" panose="02010600030101010101" pitchFamily="49" charset="-122"/>
                <a:ea typeface="黑体" panose="02010600030101010101" pitchFamily="49" charset="-122"/>
                <a:cs typeface="+mn-ea"/>
                <a:sym typeface="+mn-lt"/>
              </a:rPr>
              <a:t>添加标题内容</a:t>
            </a:r>
          </a:p>
        </p:txBody>
      </p:sp>
      <p:sp>
        <p:nvSpPr>
          <p:cNvPr id="30" name="矩形 47"/>
          <p:cNvSpPr>
            <a:spLocks noChangeArrowheads="1"/>
          </p:cNvSpPr>
          <p:nvPr/>
        </p:nvSpPr>
        <p:spPr bwMode="auto">
          <a:xfrm>
            <a:off x="8688988" y="2957513"/>
            <a:ext cx="2549525" cy="582930"/>
          </a:xfrm>
          <a:prstGeom prst="rect">
            <a:avLst/>
          </a:prstGeom>
          <a:noFill/>
          <a:ln>
            <a:noFill/>
          </a:ln>
        </p:spPr>
        <p:txBody>
          <a:bodyPr lIns="91430" tIns="45716" rIns="91430" bIns="45716">
            <a:spAutoFit/>
          </a:bodyPr>
          <a:lstStyle/>
          <a:p>
            <a:pPr defTabSz="683895">
              <a:lnSpc>
                <a:spcPct val="110000"/>
              </a:lnSpc>
            </a:pPr>
            <a:r>
              <a:rPr lang="zh-CN" altLang="en-US" sz="1465">
                <a:solidFill>
                  <a:srgbClr val="430405"/>
                </a:solidFill>
                <a:latin typeface="黑体" panose="02010600030101010101" pitchFamily="49" charset="-122"/>
                <a:ea typeface="黑体" panose="02010600030101010101" pitchFamily="49" charset="-122"/>
                <a:cs typeface="+mn-ea"/>
                <a:sym typeface="+mn-lt"/>
              </a:rPr>
              <a:t>在此录入图表的描述说明，在此录入图表的描述说明。</a:t>
            </a:r>
          </a:p>
        </p:txBody>
      </p:sp>
      <p:sp>
        <p:nvSpPr>
          <p:cNvPr id="31" name="矩形 30"/>
          <p:cNvSpPr/>
          <p:nvPr/>
        </p:nvSpPr>
        <p:spPr>
          <a:xfrm>
            <a:off x="8685814" y="3935413"/>
            <a:ext cx="1705610" cy="394970"/>
          </a:xfrm>
          <a:prstGeom prst="rect">
            <a:avLst/>
          </a:prstGeom>
        </p:spPr>
        <p:txBody>
          <a:bodyPr wrap="none" lIns="91430" tIns="45716" rIns="91430" bIns="45716">
            <a:spAutoFit/>
          </a:bodyPr>
          <a:lstStyle/>
          <a:p>
            <a:pPr defTabSz="683895"/>
            <a:r>
              <a:rPr lang="zh-CN" altLang="en-US" sz="2000" dirty="0">
                <a:solidFill>
                  <a:srgbClr val="430405"/>
                </a:solidFill>
                <a:latin typeface="黑体" panose="02010600030101010101" pitchFamily="49" charset="-122"/>
                <a:ea typeface="黑体" panose="02010600030101010101" pitchFamily="49" charset="-122"/>
                <a:cs typeface="+mn-ea"/>
                <a:sym typeface="+mn-lt"/>
              </a:rPr>
              <a:t>添加标题内容</a:t>
            </a:r>
          </a:p>
        </p:txBody>
      </p:sp>
      <p:sp>
        <p:nvSpPr>
          <p:cNvPr id="32" name="矩形 47"/>
          <p:cNvSpPr>
            <a:spLocks noChangeArrowheads="1"/>
          </p:cNvSpPr>
          <p:nvPr/>
        </p:nvSpPr>
        <p:spPr bwMode="auto">
          <a:xfrm>
            <a:off x="8688988" y="4302125"/>
            <a:ext cx="2549525" cy="582930"/>
          </a:xfrm>
          <a:prstGeom prst="rect">
            <a:avLst/>
          </a:prstGeom>
          <a:noFill/>
          <a:ln>
            <a:noFill/>
          </a:ln>
        </p:spPr>
        <p:txBody>
          <a:bodyPr lIns="91430" tIns="45716" rIns="91430" bIns="45716">
            <a:spAutoFit/>
          </a:bodyPr>
          <a:lstStyle/>
          <a:p>
            <a:pPr defTabSz="683895">
              <a:lnSpc>
                <a:spcPct val="110000"/>
              </a:lnSpc>
            </a:pPr>
            <a:r>
              <a:rPr lang="zh-CN" altLang="en-US" sz="1465" dirty="0">
                <a:solidFill>
                  <a:srgbClr val="430405"/>
                </a:solidFill>
                <a:latin typeface="黑体" panose="02010600030101010101" pitchFamily="49" charset="-122"/>
                <a:ea typeface="黑体" panose="02010600030101010101" pitchFamily="49" charset="-122"/>
                <a:cs typeface="+mn-ea"/>
                <a:sym typeface="+mn-lt"/>
              </a:rPr>
              <a:t>在此录入图表的描述说明，在此录入图表的描述说明。</a:t>
            </a:r>
          </a:p>
        </p:txBody>
      </p:sp>
      <p:sp>
        <p:nvSpPr>
          <p:cNvPr id="33" name="矩形 71"/>
          <p:cNvSpPr>
            <a:spLocks noChangeArrowheads="1"/>
          </p:cNvSpPr>
          <p:nvPr/>
        </p:nvSpPr>
        <p:spPr bwMode="auto">
          <a:xfrm>
            <a:off x="6056914" y="1676401"/>
            <a:ext cx="41910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dirty="0">
                <a:solidFill>
                  <a:srgbClr val="430405"/>
                </a:solidFill>
                <a:cs typeface="+mn-ea"/>
                <a:sym typeface="+mn-lt"/>
              </a:rPr>
              <a:t>1</a:t>
            </a:r>
          </a:p>
        </p:txBody>
      </p:sp>
      <p:sp>
        <p:nvSpPr>
          <p:cNvPr id="34" name="矩形 71"/>
          <p:cNvSpPr>
            <a:spLocks noChangeArrowheads="1"/>
          </p:cNvSpPr>
          <p:nvPr/>
        </p:nvSpPr>
        <p:spPr bwMode="auto">
          <a:xfrm>
            <a:off x="7847614" y="2743201"/>
            <a:ext cx="41910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dirty="0">
                <a:solidFill>
                  <a:srgbClr val="430405"/>
                </a:solidFill>
                <a:cs typeface="+mn-ea"/>
                <a:sym typeface="+mn-lt"/>
              </a:rPr>
              <a:t>2</a:t>
            </a:r>
          </a:p>
        </p:txBody>
      </p:sp>
      <p:sp>
        <p:nvSpPr>
          <p:cNvPr id="35" name="矩形 71"/>
          <p:cNvSpPr>
            <a:spLocks noChangeArrowheads="1"/>
          </p:cNvSpPr>
          <p:nvPr/>
        </p:nvSpPr>
        <p:spPr bwMode="auto">
          <a:xfrm>
            <a:off x="7847614" y="4038601"/>
            <a:ext cx="41910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a:solidFill>
                  <a:srgbClr val="430405"/>
                </a:solidFill>
                <a:cs typeface="+mn-ea"/>
                <a:sym typeface="+mn-lt"/>
              </a:rPr>
              <a:t>3</a:t>
            </a:r>
          </a:p>
        </p:txBody>
      </p:sp>
      <p:sp>
        <p:nvSpPr>
          <p:cNvPr id="36" name="矩形 71"/>
          <p:cNvSpPr>
            <a:spLocks noChangeArrowheads="1"/>
          </p:cNvSpPr>
          <p:nvPr/>
        </p:nvSpPr>
        <p:spPr bwMode="auto">
          <a:xfrm>
            <a:off x="6056914" y="5165725"/>
            <a:ext cx="419100" cy="557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6" rIns="91430" bIns="45716">
            <a:spAutoFit/>
          </a:bodyPr>
          <a:lstStyle/>
          <a:p>
            <a:pPr defTabSz="683895"/>
            <a:r>
              <a:rPr lang="en-US" altLang="zh-CN" sz="3065" b="1">
                <a:solidFill>
                  <a:srgbClr val="430405"/>
                </a:solidFill>
                <a:cs typeface="+mn-ea"/>
                <a:sym typeface="+mn-lt"/>
              </a:rPr>
              <a:t>4</a:t>
            </a:r>
          </a:p>
        </p:txBody>
      </p:sp>
      <p:sp>
        <p:nvSpPr>
          <p:cNvPr id="184" name=" 184"/>
          <p:cNvSpPr/>
          <p:nvPr/>
        </p:nvSpPr>
        <p:spPr>
          <a:xfrm>
            <a:off x="1467874" y="2193713"/>
            <a:ext cx="2971800" cy="2971800"/>
          </a:xfrm>
          <a:prstGeom prst="ellipse">
            <a:avLst/>
          </a:prstGeom>
          <a:blipFill rotWithShape="1">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sz="2400">
              <a:solidFill>
                <a:srgbClr val="430405"/>
              </a:solidFill>
            </a:endParaRPr>
          </a:p>
        </p:txBody>
      </p:sp>
      <p:sp>
        <p:nvSpPr>
          <p:cNvPr id="4"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5" name="直接连接符 4"/>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184"/>
                                        </p:tgtEl>
                                        <p:attrNameLst>
                                          <p:attrName>style.visibility</p:attrName>
                                        </p:attrNameLst>
                                      </p:cBhvr>
                                      <p:to>
                                        <p:strVal val="visible"/>
                                      </p:to>
                                    </p:set>
                                    <p:anim calcmode="lin" valueType="num">
                                      <p:cBhvr>
                                        <p:cTn id="7" dur="500" fill="hold"/>
                                        <p:tgtEl>
                                          <p:spTgt spid="184"/>
                                        </p:tgtEl>
                                        <p:attrNameLst>
                                          <p:attrName>ppt_w</p:attrName>
                                        </p:attrNameLst>
                                      </p:cBhvr>
                                      <p:tavLst>
                                        <p:tav tm="0">
                                          <p:val>
                                            <p:fltVal val="0"/>
                                          </p:val>
                                        </p:tav>
                                        <p:tav tm="100000">
                                          <p:val>
                                            <p:strVal val="#ppt_w"/>
                                          </p:val>
                                        </p:tav>
                                      </p:tavLst>
                                    </p:anim>
                                    <p:anim calcmode="lin" valueType="num">
                                      <p:cBhvr>
                                        <p:cTn id="8" dur="500" fill="hold"/>
                                        <p:tgtEl>
                                          <p:spTgt spid="184"/>
                                        </p:tgtEl>
                                        <p:attrNameLst>
                                          <p:attrName>ppt_h</p:attrName>
                                        </p:attrNameLst>
                                      </p:cBhvr>
                                      <p:tavLst>
                                        <p:tav tm="0">
                                          <p:val>
                                            <p:fltVal val="0"/>
                                          </p:val>
                                        </p:tav>
                                        <p:tav tm="100000">
                                          <p:val>
                                            <p:strVal val="#ppt_h"/>
                                          </p:val>
                                        </p:tav>
                                      </p:tavLst>
                                    </p:anim>
                                    <p:anim calcmode="lin" valueType="num">
                                      <p:cBhvr>
                                        <p:cTn id="9" dur="500" fill="hold"/>
                                        <p:tgtEl>
                                          <p:spTgt spid="184"/>
                                        </p:tgtEl>
                                        <p:attrNameLst>
                                          <p:attrName>style.rotation</p:attrName>
                                        </p:attrNameLst>
                                      </p:cBhvr>
                                      <p:tavLst>
                                        <p:tav tm="0">
                                          <p:val>
                                            <p:fltVal val="360"/>
                                          </p:val>
                                        </p:tav>
                                        <p:tav tm="100000">
                                          <p:val>
                                            <p:fltVal val="0"/>
                                          </p:val>
                                        </p:tav>
                                      </p:tavLst>
                                    </p:anim>
                                    <p:animEffect transition="in" filter="fade">
                                      <p:cBhvr>
                                        <p:cTn id="10" dur="500"/>
                                        <p:tgtEl>
                                          <p:spTgt spid="184"/>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0-#ppt_w/2"/>
                                          </p:val>
                                        </p:tav>
                                        <p:tav tm="100000">
                                          <p:val>
                                            <p:strVal val="#ppt_x"/>
                                          </p:val>
                                        </p:tav>
                                      </p:tavLst>
                                    </p:anim>
                                    <p:anim calcmode="lin" valueType="num">
                                      <p:cBhvr additive="base">
                                        <p:cTn id="15" dur="500" fill="hold"/>
                                        <p:tgtEl>
                                          <p:spTgt spid="2"/>
                                        </p:tgtEl>
                                        <p:attrNameLst>
                                          <p:attrName>ppt_y</p:attrName>
                                        </p:attrNameLst>
                                      </p:cBhvr>
                                      <p:tavLst>
                                        <p:tav tm="0">
                                          <p:val>
                                            <p:strVal val="#ppt_y"/>
                                          </p:val>
                                        </p:tav>
                                        <p:tav tm="100000">
                                          <p:val>
                                            <p:strVal val="#ppt_y"/>
                                          </p:val>
                                        </p:tav>
                                      </p:tavLst>
                                    </p:anim>
                                  </p:childTnLst>
                                </p:cTn>
                              </p:par>
                              <p:par>
                                <p:cTn id="16" presetID="22" presetClass="entr" presetSubtype="1" fill="hold" grpId="0" nodeType="withEffect">
                                  <p:stCondLst>
                                    <p:cond delay="750"/>
                                  </p:stCondLst>
                                  <p:childTnLst>
                                    <p:set>
                                      <p:cBhvr>
                                        <p:cTn id="17" dur="1" fill="hold">
                                          <p:stCondLst>
                                            <p:cond delay="0"/>
                                          </p:stCondLst>
                                        </p:cTn>
                                        <p:tgtEl>
                                          <p:spTgt spid="3"/>
                                        </p:tgtEl>
                                        <p:attrNameLst>
                                          <p:attrName>style.visibility</p:attrName>
                                        </p:attrNameLst>
                                      </p:cBhvr>
                                      <p:to>
                                        <p:strVal val="visible"/>
                                      </p:to>
                                    </p:set>
                                    <p:animEffect transition="in" filter="wipe(up)">
                                      <p:cBhvr>
                                        <p:cTn id="18" dur="350"/>
                                        <p:tgtEl>
                                          <p:spTgt spid="3"/>
                                        </p:tgtEl>
                                      </p:cBhvr>
                                    </p:animEffect>
                                  </p:childTnLst>
                                </p:cTn>
                              </p:par>
                            </p:childTnLst>
                          </p:cTn>
                        </p:par>
                        <p:par>
                          <p:cTn id="19" fill="hold">
                            <p:stCondLst>
                              <p:cond delay="1000"/>
                            </p:stCondLst>
                            <p:childTnLst>
                              <p:par>
                                <p:cTn id="20" presetID="47" presetClass="entr" presetSubtype="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47"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childTnLst>
                          </p:cTn>
                        </p:par>
                        <p:par>
                          <p:cTn id="31" fill="hold">
                            <p:stCondLst>
                              <p:cond delay="3000"/>
                            </p:stCondLst>
                            <p:childTnLst>
                              <p:par>
                                <p:cTn id="32" presetID="42" presetClass="entr" presetSubtype="0" fill="hold" grpId="0" nodeType="after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fade">
                                      <p:cBhvr>
                                        <p:cTn id="34" dur="1000"/>
                                        <p:tgtEl>
                                          <p:spTgt spid="14"/>
                                        </p:tgtEl>
                                      </p:cBhvr>
                                    </p:animEffect>
                                    <p:anim calcmode="lin" valueType="num">
                                      <p:cBhvr>
                                        <p:cTn id="35" dur="1000" fill="hold"/>
                                        <p:tgtEl>
                                          <p:spTgt spid="14"/>
                                        </p:tgtEl>
                                        <p:attrNameLst>
                                          <p:attrName>ppt_x</p:attrName>
                                        </p:attrNameLst>
                                      </p:cBhvr>
                                      <p:tavLst>
                                        <p:tav tm="0">
                                          <p:val>
                                            <p:strVal val="#ppt_x"/>
                                          </p:val>
                                        </p:tav>
                                        <p:tav tm="100000">
                                          <p:val>
                                            <p:strVal val="#ppt_x"/>
                                          </p:val>
                                        </p:tav>
                                      </p:tavLst>
                                    </p:anim>
                                    <p:anim calcmode="lin" valueType="num">
                                      <p:cBhvr>
                                        <p:cTn id="36" dur="1000" fill="hold"/>
                                        <p:tgtEl>
                                          <p:spTgt spid="14"/>
                                        </p:tgtEl>
                                        <p:attrNameLst>
                                          <p:attrName>ppt_y</p:attrName>
                                        </p:attrNameLst>
                                      </p:cBhvr>
                                      <p:tavLst>
                                        <p:tav tm="0">
                                          <p:val>
                                            <p:strVal val="#ppt_y+.1"/>
                                          </p:val>
                                        </p:tav>
                                        <p:tav tm="100000">
                                          <p:val>
                                            <p:strVal val="#ppt_y"/>
                                          </p:val>
                                        </p:tav>
                                      </p:tavLst>
                                    </p:anim>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1000"/>
                                        <p:tgtEl>
                                          <p:spTgt spid="15"/>
                                        </p:tgtEl>
                                      </p:cBhvr>
                                    </p:animEffect>
                                    <p:anim calcmode="lin" valueType="num">
                                      <p:cBhvr>
                                        <p:cTn id="41" dur="1000" fill="hold"/>
                                        <p:tgtEl>
                                          <p:spTgt spid="15"/>
                                        </p:tgtEl>
                                        <p:attrNameLst>
                                          <p:attrName>ppt_x</p:attrName>
                                        </p:attrNameLst>
                                      </p:cBhvr>
                                      <p:tavLst>
                                        <p:tav tm="0">
                                          <p:val>
                                            <p:strVal val="#ppt_x"/>
                                          </p:val>
                                        </p:tav>
                                        <p:tav tm="100000">
                                          <p:val>
                                            <p:strVal val="#ppt_x"/>
                                          </p:val>
                                        </p:tav>
                                      </p:tavLst>
                                    </p:anim>
                                    <p:anim calcmode="lin" valueType="num">
                                      <p:cBhvr>
                                        <p:cTn id="42" dur="1000" fill="hold"/>
                                        <p:tgtEl>
                                          <p:spTgt spid="15"/>
                                        </p:tgtEl>
                                        <p:attrNameLst>
                                          <p:attrName>ppt_y</p:attrName>
                                        </p:attrNameLst>
                                      </p:cBhvr>
                                      <p:tavLst>
                                        <p:tav tm="0">
                                          <p:val>
                                            <p:strVal val="#ppt_y+.1"/>
                                          </p:val>
                                        </p:tav>
                                        <p:tav tm="100000">
                                          <p:val>
                                            <p:strVal val="#ppt_y"/>
                                          </p:val>
                                        </p:tav>
                                      </p:tavLst>
                                    </p:anim>
                                  </p:childTnLst>
                                </p:cTn>
                              </p:par>
                            </p:childTnLst>
                          </p:cTn>
                        </p:par>
                        <p:par>
                          <p:cTn id="43" fill="hold">
                            <p:stCondLst>
                              <p:cond delay="5000"/>
                            </p:stCondLst>
                            <p:childTnLst>
                              <p:par>
                                <p:cTn id="44" presetID="2" presetClass="entr" presetSubtype="2"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fill="hold"/>
                                        <p:tgtEl>
                                          <p:spTgt spid="17"/>
                                        </p:tgtEl>
                                        <p:attrNameLst>
                                          <p:attrName>ppt_x</p:attrName>
                                        </p:attrNameLst>
                                      </p:cBhvr>
                                      <p:tavLst>
                                        <p:tav tm="0">
                                          <p:val>
                                            <p:strVal val="1+#ppt_w/2"/>
                                          </p:val>
                                        </p:tav>
                                        <p:tav tm="100000">
                                          <p:val>
                                            <p:strVal val="#ppt_x"/>
                                          </p:val>
                                        </p:tav>
                                      </p:tavLst>
                                    </p:anim>
                                    <p:anim calcmode="lin" valueType="num">
                                      <p:cBhvr additive="base">
                                        <p:cTn id="47" dur="500" fill="hold"/>
                                        <p:tgtEl>
                                          <p:spTgt spid="17"/>
                                        </p:tgtEl>
                                        <p:attrNameLst>
                                          <p:attrName>ppt_y</p:attrName>
                                        </p:attrNameLst>
                                      </p:cBhvr>
                                      <p:tavLst>
                                        <p:tav tm="0">
                                          <p:val>
                                            <p:strVal val="#ppt_y"/>
                                          </p:val>
                                        </p:tav>
                                        <p:tav tm="100000">
                                          <p:val>
                                            <p:strVal val="#ppt_y"/>
                                          </p:val>
                                        </p:tav>
                                      </p:tavLst>
                                    </p:anim>
                                  </p:childTnLst>
                                </p:cTn>
                              </p:par>
                              <p:par>
                                <p:cTn id="48" presetID="2" presetClass="entr" presetSubtype="2"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additive="base">
                                        <p:cTn id="50" dur="500" fill="hold"/>
                                        <p:tgtEl>
                                          <p:spTgt spid="18"/>
                                        </p:tgtEl>
                                        <p:attrNameLst>
                                          <p:attrName>ppt_x</p:attrName>
                                        </p:attrNameLst>
                                      </p:cBhvr>
                                      <p:tavLst>
                                        <p:tav tm="0">
                                          <p:val>
                                            <p:strVal val="1+#ppt_w/2"/>
                                          </p:val>
                                        </p:tav>
                                        <p:tav tm="100000">
                                          <p:val>
                                            <p:strVal val="#ppt_x"/>
                                          </p:val>
                                        </p:tav>
                                      </p:tavLst>
                                    </p:anim>
                                    <p:anim calcmode="lin" valueType="num">
                                      <p:cBhvr additive="base">
                                        <p:cTn id="51" dur="500" fill="hold"/>
                                        <p:tgtEl>
                                          <p:spTgt spid="18"/>
                                        </p:tgtEl>
                                        <p:attrNameLst>
                                          <p:attrName>ppt_y</p:attrName>
                                        </p:attrNameLst>
                                      </p:cBhvr>
                                      <p:tavLst>
                                        <p:tav tm="0">
                                          <p:val>
                                            <p:strVal val="#ppt_y"/>
                                          </p:val>
                                        </p:tav>
                                        <p:tav tm="100000">
                                          <p:val>
                                            <p:strVal val="#ppt_y"/>
                                          </p:val>
                                        </p:tav>
                                      </p:tavLst>
                                    </p:anim>
                                  </p:childTnLst>
                                </p:cTn>
                              </p:par>
                            </p:childTnLst>
                          </p:cTn>
                        </p:par>
                        <p:par>
                          <p:cTn id="52" fill="hold">
                            <p:stCondLst>
                              <p:cond delay="5500"/>
                            </p:stCondLst>
                            <p:childTnLst>
                              <p:par>
                                <p:cTn id="53" presetID="12" presetClass="entr" presetSubtype="4" fill="hold" grpId="0" nodeType="after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slide(fromBottom)">
                                      <p:cBhvr>
                                        <p:cTn id="55" dur="500"/>
                                        <p:tgtEl>
                                          <p:spTgt spid="33"/>
                                        </p:tgtEl>
                                      </p:cBhvr>
                                    </p:animEffect>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500"/>
                                        <p:tgtEl>
                                          <p:spTgt spid="25"/>
                                        </p:tgtEl>
                                      </p:cBhvr>
                                    </p:animEffect>
                                  </p:childTnLst>
                                </p:cTn>
                              </p:par>
                            </p:childTnLst>
                          </p:cTn>
                        </p:par>
                        <p:par>
                          <p:cTn id="60" fill="hold">
                            <p:stCondLst>
                              <p:cond delay="65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500"/>
                                        <p:tgtEl>
                                          <p:spTgt spid="26"/>
                                        </p:tgtEl>
                                      </p:cBhvr>
                                    </p:animEffect>
                                  </p:childTnLst>
                                </p:cTn>
                              </p:par>
                            </p:childTnLst>
                          </p:cTn>
                        </p:par>
                        <p:par>
                          <p:cTn id="64" fill="hold">
                            <p:stCondLst>
                              <p:cond delay="7000"/>
                            </p:stCondLst>
                            <p:childTnLst>
                              <p:par>
                                <p:cTn id="65" presetID="2" presetClass="entr" presetSubtype="2" fill="hold"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1+#ppt_w/2"/>
                                          </p:val>
                                        </p:tav>
                                        <p:tav tm="100000">
                                          <p:val>
                                            <p:strVal val="#ppt_x"/>
                                          </p:val>
                                        </p:tav>
                                      </p:tavLst>
                                    </p:anim>
                                    <p:anim calcmode="lin" valueType="num">
                                      <p:cBhvr additive="base">
                                        <p:cTn id="68" dur="500" fill="hold"/>
                                        <p:tgtEl>
                                          <p:spTgt spid="21"/>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500" fill="hold"/>
                                        <p:tgtEl>
                                          <p:spTgt spid="22"/>
                                        </p:tgtEl>
                                        <p:attrNameLst>
                                          <p:attrName>ppt_x</p:attrName>
                                        </p:attrNameLst>
                                      </p:cBhvr>
                                      <p:tavLst>
                                        <p:tav tm="0">
                                          <p:val>
                                            <p:strVal val="1+#ppt_w/2"/>
                                          </p:val>
                                        </p:tav>
                                        <p:tav tm="100000">
                                          <p:val>
                                            <p:strVal val="#ppt_x"/>
                                          </p:val>
                                        </p:tav>
                                      </p:tavLst>
                                    </p:anim>
                                    <p:anim calcmode="lin" valueType="num">
                                      <p:cBhvr additive="base">
                                        <p:cTn id="72" dur="500" fill="hold"/>
                                        <p:tgtEl>
                                          <p:spTgt spid="22"/>
                                        </p:tgtEl>
                                        <p:attrNameLst>
                                          <p:attrName>ppt_y</p:attrName>
                                        </p:attrNameLst>
                                      </p:cBhvr>
                                      <p:tavLst>
                                        <p:tav tm="0">
                                          <p:val>
                                            <p:strVal val="#ppt_y"/>
                                          </p:val>
                                        </p:tav>
                                        <p:tav tm="100000">
                                          <p:val>
                                            <p:strVal val="#ppt_y"/>
                                          </p:val>
                                        </p:tav>
                                      </p:tavLst>
                                    </p:anim>
                                  </p:childTnLst>
                                </p:cTn>
                              </p:par>
                            </p:childTnLst>
                          </p:cTn>
                        </p:par>
                        <p:par>
                          <p:cTn id="73" fill="hold">
                            <p:stCondLst>
                              <p:cond delay="7500"/>
                            </p:stCondLst>
                            <p:childTnLst>
                              <p:par>
                                <p:cTn id="74" presetID="12" presetClass="entr" presetSubtype="4" fill="hold" grpId="0" nodeType="after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slide(fromBottom)">
                                      <p:cBhvr>
                                        <p:cTn id="76" dur="500"/>
                                        <p:tgtEl>
                                          <p:spTgt spid="34"/>
                                        </p:tgtEl>
                                      </p:cBhvr>
                                    </p:animEffect>
                                  </p:childTnLst>
                                </p:cTn>
                              </p:par>
                            </p:childTnLst>
                          </p:cTn>
                        </p:par>
                        <p:par>
                          <p:cTn id="77" fill="hold">
                            <p:stCondLst>
                              <p:cond delay="8000"/>
                            </p:stCondLst>
                            <p:childTnLst>
                              <p:par>
                                <p:cTn id="78" presetID="22" presetClass="entr" presetSubtype="8"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left)">
                                      <p:cBhvr>
                                        <p:cTn id="80" dur="500"/>
                                        <p:tgtEl>
                                          <p:spTgt spid="29"/>
                                        </p:tgtEl>
                                      </p:cBhvr>
                                    </p:animEffect>
                                  </p:childTnLst>
                                </p:cTn>
                              </p:par>
                            </p:childTnLst>
                          </p:cTn>
                        </p:par>
                        <p:par>
                          <p:cTn id="81" fill="hold">
                            <p:stCondLst>
                              <p:cond delay="8500"/>
                            </p:stCondLst>
                            <p:childTnLst>
                              <p:par>
                                <p:cTn id="82" presetID="22" presetClass="entr" presetSubtype="8" fill="hold" grpId="0" nodeType="afterEffect">
                                  <p:stCondLst>
                                    <p:cond delay="0"/>
                                  </p:stCondLst>
                                  <p:childTnLst>
                                    <p:set>
                                      <p:cBhvr>
                                        <p:cTn id="83" dur="1" fill="hold">
                                          <p:stCondLst>
                                            <p:cond delay="0"/>
                                          </p:stCondLst>
                                        </p:cTn>
                                        <p:tgtEl>
                                          <p:spTgt spid="30"/>
                                        </p:tgtEl>
                                        <p:attrNameLst>
                                          <p:attrName>style.visibility</p:attrName>
                                        </p:attrNameLst>
                                      </p:cBhvr>
                                      <p:to>
                                        <p:strVal val="visible"/>
                                      </p:to>
                                    </p:set>
                                    <p:animEffect transition="in" filter="wipe(left)">
                                      <p:cBhvr>
                                        <p:cTn id="84" dur="500"/>
                                        <p:tgtEl>
                                          <p:spTgt spid="30"/>
                                        </p:tgtEl>
                                      </p:cBhvr>
                                    </p:animEffect>
                                  </p:childTnLst>
                                </p:cTn>
                              </p:par>
                              <p:par>
                                <p:cTn id="85" presetID="2" presetClass="entr" presetSubtype="2" fill="hold" nodeType="with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fill="hold"/>
                                        <p:tgtEl>
                                          <p:spTgt spid="23"/>
                                        </p:tgtEl>
                                        <p:attrNameLst>
                                          <p:attrName>ppt_x</p:attrName>
                                        </p:attrNameLst>
                                      </p:cBhvr>
                                      <p:tavLst>
                                        <p:tav tm="0">
                                          <p:val>
                                            <p:strVal val="1+#ppt_w/2"/>
                                          </p:val>
                                        </p:tav>
                                        <p:tav tm="100000">
                                          <p:val>
                                            <p:strVal val="#ppt_x"/>
                                          </p:val>
                                        </p:tav>
                                      </p:tavLst>
                                    </p:anim>
                                    <p:anim calcmode="lin" valueType="num">
                                      <p:cBhvr additive="base">
                                        <p:cTn id="88" dur="500" fill="hold"/>
                                        <p:tgtEl>
                                          <p:spTgt spid="23"/>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0"/>
                                  </p:stCondLst>
                                  <p:childTnLst>
                                    <p:set>
                                      <p:cBhvr>
                                        <p:cTn id="90" dur="1" fill="hold">
                                          <p:stCondLst>
                                            <p:cond delay="0"/>
                                          </p:stCondLst>
                                        </p:cTn>
                                        <p:tgtEl>
                                          <p:spTgt spid="24"/>
                                        </p:tgtEl>
                                        <p:attrNameLst>
                                          <p:attrName>style.visibility</p:attrName>
                                        </p:attrNameLst>
                                      </p:cBhvr>
                                      <p:to>
                                        <p:strVal val="visible"/>
                                      </p:to>
                                    </p:set>
                                    <p:anim calcmode="lin" valueType="num">
                                      <p:cBhvr additive="base">
                                        <p:cTn id="91" dur="500" fill="hold"/>
                                        <p:tgtEl>
                                          <p:spTgt spid="24"/>
                                        </p:tgtEl>
                                        <p:attrNameLst>
                                          <p:attrName>ppt_x</p:attrName>
                                        </p:attrNameLst>
                                      </p:cBhvr>
                                      <p:tavLst>
                                        <p:tav tm="0">
                                          <p:val>
                                            <p:strVal val="1+#ppt_w/2"/>
                                          </p:val>
                                        </p:tav>
                                        <p:tav tm="100000">
                                          <p:val>
                                            <p:strVal val="#ppt_x"/>
                                          </p:val>
                                        </p:tav>
                                      </p:tavLst>
                                    </p:anim>
                                    <p:anim calcmode="lin" valueType="num">
                                      <p:cBhvr additive="base">
                                        <p:cTn id="92" dur="500" fill="hold"/>
                                        <p:tgtEl>
                                          <p:spTgt spid="24"/>
                                        </p:tgtEl>
                                        <p:attrNameLst>
                                          <p:attrName>ppt_y</p:attrName>
                                        </p:attrNameLst>
                                      </p:cBhvr>
                                      <p:tavLst>
                                        <p:tav tm="0">
                                          <p:val>
                                            <p:strVal val="#ppt_y"/>
                                          </p:val>
                                        </p:tav>
                                        <p:tav tm="100000">
                                          <p:val>
                                            <p:strVal val="#ppt_y"/>
                                          </p:val>
                                        </p:tav>
                                      </p:tavLst>
                                    </p:anim>
                                  </p:childTnLst>
                                </p:cTn>
                              </p:par>
                            </p:childTnLst>
                          </p:cTn>
                        </p:par>
                        <p:par>
                          <p:cTn id="93" fill="hold">
                            <p:stCondLst>
                              <p:cond delay="9000"/>
                            </p:stCondLst>
                            <p:childTnLst>
                              <p:par>
                                <p:cTn id="94" presetID="12" presetClass="entr" presetSubtype="4" fill="hold" grpId="0" nodeType="afterEffect">
                                  <p:stCondLst>
                                    <p:cond delay="0"/>
                                  </p:stCondLst>
                                  <p:childTnLst>
                                    <p:set>
                                      <p:cBhvr>
                                        <p:cTn id="95" dur="1" fill="hold">
                                          <p:stCondLst>
                                            <p:cond delay="0"/>
                                          </p:stCondLst>
                                        </p:cTn>
                                        <p:tgtEl>
                                          <p:spTgt spid="35"/>
                                        </p:tgtEl>
                                        <p:attrNameLst>
                                          <p:attrName>style.visibility</p:attrName>
                                        </p:attrNameLst>
                                      </p:cBhvr>
                                      <p:to>
                                        <p:strVal val="visible"/>
                                      </p:to>
                                    </p:set>
                                    <p:animEffect transition="in" filter="slide(fromBottom)">
                                      <p:cBhvr>
                                        <p:cTn id="96" dur="500"/>
                                        <p:tgtEl>
                                          <p:spTgt spid="35"/>
                                        </p:tgtEl>
                                      </p:cBhvr>
                                    </p:animEffect>
                                  </p:childTnLst>
                                </p:cTn>
                              </p:par>
                            </p:childTnLst>
                          </p:cTn>
                        </p:par>
                        <p:par>
                          <p:cTn id="97" fill="hold">
                            <p:stCondLst>
                              <p:cond delay="9500"/>
                            </p:stCondLst>
                            <p:childTnLst>
                              <p:par>
                                <p:cTn id="98" presetID="22" presetClass="entr" presetSubtype="8" fill="hold" grpId="0" nodeType="afterEffect">
                                  <p:stCondLst>
                                    <p:cond delay="0"/>
                                  </p:stCondLst>
                                  <p:childTnLst>
                                    <p:set>
                                      <p:cBhvr>
                                        <p:cTn id="99" dur="1" fill="hold">
                                          <p:stCondLst>
                                            <p:cond delay="0"/>
                                          </p:stCondLst>
                                        </p:cTn>
                                        <p:tgtEl>
                                          <p:spTgt spid="31"/>
                                        </p:tgtEl>
                                        <p:attrNameLst>
                                          <p:attrName>style.visibility</p:attrName>
                                        </p:attrNameLst>
                                      </p:cBhvr>
                                      <p:to>
                                        <p:strVal val="visible"/>
                                      </p:to>
                                    </p:set>
                                    <p:animEffect transition="in" filter="wipe(left)">
                                      <p:cBhvr>
                                        <p:cTn id="100" dur="500"/>
                                        <p:tgtEl>
                                          <p:spTgt spid="31"/>
                                        </p:tgtEl>
                                      </p:cBhvr>
                                    </p:animEffect>
                                  </p:childTnLst>
                                </p:cTn>
                              </p:par>
                            </p:childTnLst>
                          </p:cTn>
                        </p:par>
                        <p:par>
                          <p:cTn id="101" fill="hold">
                            <p:stCondLst>
                              <p:cond delay="10000"/>
                            </p:stCondLst>
                            <p:childTnLst>
                              <p:par>
                                <p:cTn id="102" presetID="22" presetClass="entr" presetSubtype="8" fill="hold" grpId="0" nodeType="afterEffect">
                                  <p:stCondLst>
                                    <p:cond delay="0"/>
                                  </p:stCondLst>
                                  <p:childTnLst>
                                    <p:set>
                                      <p:cBhvr>
                                        <p:cTn id="103" dur="1" fill="hold">
                                          <p:stCondLst>
                                            <p:cond delay="0"/>
                                          </p:stCondLst>
                                        </p:cTn>
                                        <p:tgtEl>
                                          <p:spTgt spid="32"/>
                                        </p:tgtEl>
                                        <p:attrNameLst>
                                          <p:attrName>style.visibility</p:attrName>
                                        </p:attrNameLst>
                                      </p:cBhvr>
                                      <p:to>
                                        <p:strVal val="visible"/>
                                      </p:to>
                                    </p:set>
                                    <p:animEffect transition="in" filter="wipe(left)">
                                      <p:cBhvr>
                                        <p:cTn id="104" dur="500"/>
                                        <p:tgtEl>
                                          <p:spTgt spid="32"/>
                                        </p:tgtEl>
                                      </p:cBhvr>
                                    </p:animEffect>
                                  </p:childTnLst>
                                </p:cTn>
                              </p:par>
                            </p:childTnLst>
                          </p:cTn>
                        </p:par>
                        <p:par>
                          <p:cTn id="105" fill="hold">
                            <p:stCondLst>
                              <p:cond delay="10500"/>
                            </p:stCondLst>
                            <p:childTnLst>
                              <p:par>
                                <p:cTn id="106" presetID="2" presetClass="entr" presetSubtype="2" fill="hold" nodeType="afterEffect">
                                  <p:stCondLst>
                                    <p:cond delay="0"/>
                                  </p:stCondLst>
                                  <p:childTnLst>
                                    <p:set>
                                      <p:cBhvr>
                                        <p:cTn id="107" dur="1" fill="hold">
                                          <p:stCondLst>
                                            <p:cond delay="0"/>
                                          </p:stCondLst>
                                        </p:cTn>
                                        <p:tgtEl>
                                          <p:spTgt spid="19"/>
                                        </p:tgtEl>
                                        <p:attrNameLst>
                                          <p:attrName>style.visibility</p:attrName>
                                        </p:attrNameLst>
                                      </p:cBhvr>
                                      <p:to>
                                        <p:strVal val="visible"/>
                                      </p:to>
                                    </p:set>
                                    <p:anim calcmode="lin" valueType="num">
                                      <p:cBhvr additive="base">
                                        <p:cTn id="108" dur="500" fill="hold"/>
                                        <p:tgtEl>
                                          <p:spTgt spid="19"/>
                                        </p:tgtEl>
                                        <p:attrNameLst>
                                          <p:attrName>ppt_x</p:attrName>
                                        </p:attrNameLst>
                                      </p:cBhvr>
                                      <p:tavLst>
                                        <p:tav tm="0">
                                          <p:val>
                                            <p:strVal val="1+#ppt_w/2"/>
                                          </p:val>
                                        </p:tav>
                                        <p:tav tm="100000">
                                          <p:val>
                                            <p:strVal val="#ppt_x"/>
                                          </p:val>
                                        </p:tav>
                                      </p:tavLst>
                                    </p:anim>
                                    <p:anim calcmode="lin" valueType="num">
                                      <p:cBhvr additive="base">
                                        <p:cTn id="109" dur="500" fill="hold"/>
                                        <p:tgtEl>
                                          <p:spTgt spid="19"/>
                                        </p:tgtEl>
                                        <p:attrNameLst>
                                          <p:attrName>ppt_y</p:attrName>
                                        </p:attrNameLst>
                                      </p:cBhvr>
                                      <p:tavLst>
                                        <p:tav tm="0">
                                          <p:val>
                                            <p:strVal val="#ppt_y"/>
                                          </p:val>
                                        </p:tav>
                                        <p:tav tm="100000">
                                          <p:val>
                                            <p:strVal val="#ppt_y"/>
                                          </p:val>
                                        </p:tav>
                                      </p:tavLst>
                                    </p:anim>
                                  </p:childTnLst>
                                </p:cTn>
                              </p:par>
                              <p:par>
                                <p:cTn id="110" presetID="2" presetClass="entr" presetSubtype="2" fill="hold" nodeType="withEffect">
                                  <p:stCondLst>
                                    <p:cond delay="0"/>
                                  </p:stCondLst>
                                  <p:childTnLst>
                                    <p:set>
                                      <p:cBhvr>
                                        <p:cTn id="111" dur="1" fill="hold">
                                          <p:stCondLst>
                                            <p:cond delay="0"/>
                                          </p:stCondLst>
                                        </p:cTn>
                                        <p:tgtEl>
                                          <p:spTgt spid="20"/>
                                        </p:tgtEl>
                                        <p:attrNameLst>
                                          <p:attrName>style.visibility</p:attrName>
                                        </p:attrNameLst>
                                      </p:cBhvr>
                                      <p:to>
                                        <p:strVal val="visible"/>
                                      </p:to>
                                    </p:set>
                                    <p:anim calcmode="lin" valueType="num">
                                      <p:cBhvr additive="base">
                                        <p:cTn id="112" dur="500" fill="hold"/>
                                        <p:tgtEl>
                                          <p:spTgt spid="20"/>
                                        </p:tgtEl>
                                        <p:attrNameLst>
                                          <p:attrName>ppt_x</p:attrName>
                                        </p:attrNameLst>
                                      </p:cBhvr>
                                      <p:tavLst>
                                        <p:tav tm="0">
                                          <p:val>
                                            <p:strVal val="1+#ppt_w/2"/>
                                          </p:val>
                                        </p:tav>
                                        <p:tav tm="100000">
                                          <p:val>
                                            <p:strVal val="#ppt_x"/>
                                          </p:val>
                                        </p:tav>
                                      </p:tavLst>
                                    </p:anim>
                                    <p:anim calcmode="lin" valueType="num">
                                      <p:cBhvr additive="base">
                                        <p:cTn id="113" dur="500" fill="hold"/>
                                        <p:tgtEl>
                                          <p:spTgt spid="20"/>
                                        </p:tgtEl>
                                        <p:attrNameLst>
                                          <p:attrName>ppt_y</p:attrName>
                                        </p:attrNameLst>
                                      </p:cBhvr>
                                      <p:tavLst>
                                        <p:tav tm="0">
                                          <p:val>
                                            <p:strVal val="#ppt_y"/>
                                          </p:val>
                                        </p:tav>
                                        <p:tav tm="100000">
                                          <p:val>
                                            <p:strVal val="#ppt_y"/>
                                          </p:val>
                                        </p:tav>
                                      </p:tavLst>
                                    </p:anim>
                                  </p:childTnLst>
                                </p:cTn>
                              </p:par>
                            </p:childTnLst>
                          </p:cTn>
                        </p:par>
                        <p:par>
                          <p:cTn id="114" fill="hold">
                            <p:stCondLst>
                              <p:cond delay="11000"/>
                            </p:stCondLst>
                            <p:childTnLst>
                              <p:par>
                                <p:cTn id="115" presetID="12" presetClass="entr" presetSubtype="4" fill="hold" grpId="0" nodeType="afterEffect">
                                  <p:stCondLst>
                                    <p:cond delay="0"/>
                                  </p:stCondLst>
                                  <p:childTnLst>
                                    <p:set>
                                      <p:cBhvr>
                                        <p:cTn id="116" dur="1" fill="hold">
                                          <p:stCondLst>
                                            <p:cond delay="0"/>
                                          </p:stCondLst>
                                        </p:cTn>
                                        <p:tgtEl>
                                          <p:spTgt spid="36"/>
                                        </p:tgtEl>
                                        <p:attrNameLst>
                                          <p:attrName>style.visibility</p:attrName>
                                        </p:attrNameLst>
                                      </p:cBhvr>
                                      <p:to>
                                        <p:strVal val="visible"/>
                                      </p:to>
                                    </p:set>
                                    <p:animEffect transition="in" filter="slide(fromBottom)">
                                      <p:cBhvr>
                                        <p:cTn id="117" dur="500"/>
                                        <p:tgtEl>
                                          <p:spTgt spid="36"/>
                                        </p:tgtEl>
                                      </p:cBhvr>
                                    </p:animEffect>
                                  </p:childTnLst>
                                </p:cTn>
                              </p:par>
                            </p:childTnLst>
                          </p:cTn>
                        </p:par>
                        <p:par>
                          <p:cTn id="118" fill="hold">
                            <p:stCondLst>
                              <p:cond delay="11500"/>
                            </p:stCondLst>
                            <p:childTnLst>
                              <p:par>
                                <p:cTn id="119" presetID="22" presetClass="entr" presetSubtype="8" fill="hold" grpId="0" nodeType="after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wipe(left)">
                                      <p:cBhvr>
                                        <p:cTn id="121" dur="500"/>
                                        <p:tgtEl>
                                          <p:spTgt spid="27"/>
                                        </p:tgtEl>
                                      </p:cBhvr>
                                    </p:animEffect>
                                  </p:childTnLst>
                                </p:cTn>
                              </p:par>
                            </p:childTnLst>
                          </p:cTn>
                        </p:par>
                        <p:par>
                          <p:cTn id="122" fill="hold">
                            <p:stCondLst>
                              <p:cond delay="12000"/>
                            </p:stCondLst>
                            <p:childTnLst>
                              <p:par>
                                <p:cTn id="123" presetID="22" presetClass="entr" presetSubtype="8" fill="hold" grpId="0" nodeType="afterEffect">
                                  <p:stCondLst>
                                    <p:cond delay="0"/>
                                  </p:stCondLst>
                                  <p:childTnLst>
                                    <p:set>
                                      <p:cBhvr>
                                        <p:cTn id="124" dur="1" fill="hold">
                                          <p:stCondLst>
                                            <p:cond delay="0"/>
                                          </p:stCondLst>
                                        </p:cTn>
                                        <p:tgtEl>
                                          <p:spTgt spid="28"/>
                                        </p:tgtEl>
                                        <p:attrNameLst>
                                          <p:attrName>style.visibility</p:attrName>
                                        </p:attrNameLst>
                                      </p:cBhvr>
                                      <p:to>
                                        <p:strVal val="visible"/>
                                      </p:to>
                                    </p:set>
                                    <p:animEffect transition="in" filter="wipe(left)">
                                      <p:cBhvr>
                                        <p:cTn id="125" dur="500"/>
                                        <p:tgtEl>
                                          <p:spTgt spid="28"/>
                                        </p:tgtEl>
                                      </p:cBhvr>
                                    </p:animEffect>
                                  </p:childTnLst>
                                </p:cTn>
                              </p:par>
                            </p:childTnLst>
                          </p:cTn>
                        </p:par>
                        <p:par>
                          <p:cTn id="126" fill="hold">
                            <p:stCondLst>
                              <p:cond delay="12500"/>
                            </p:stCondLst>
                            <p:childTnLst>
                              <p:par>
                                <p:cTn id="127" presetID="2" presetClass="entr" presetSubtype="1" decel="100000" fill="hold" grpId="0" nodeType="afterEffect">
                                  <p:stCondLst>
                                    <p:cond delay="0"/>
                                  </p:stCondLst>
                                  <p:childTnLst>
                                    <p:set>
                                      <p:cBhvr>
                                        <p:cTn id="128" dur="1" fill="hold">
                                          <p:stCondLst>
                                            <p:cond delay="0"/>
                                          </p:stCondLst>
                                        </p:cTn>
                                        <p:tgtEl>
                                          <p:spTgt spid="4"/>
                                        </p:tgtEl>
                                        <p:attrNameLst>
                                          <p:attrName>style.visibility</p:attrName>
                                        </p:attrNameLst>
                                      </p:cBhvr>
                                      <p:to>
                                        <p:strVal val="visible"/>
                                      </p:to>
                                    </p:set>
                                    <p:anim calcmode="lin" valueType="num">
                                      <p:cBhvr additive="base">
                                        <p:cTn id="129" dur="500" fill="hold"/>
                                        <p:tgtEl>
                                          <p:spTgt spid="4"/>
                                        </p:tgtEl>
                                        <p:attrNameLst>
                                          <p:attrName>ppt_x</p:attrName>
                                        </p:attrNameLst>
                                      </p:cBhvr>
                                      <p:tavLst>
                                        <p:tav tm="0">
                                          <p:val>
                                            <p:strVal val="#ppt_x"/>
                                          </p:val>
                                        </p:tav>
                                        <p:tav tm="100000">
                                          <p:val>
                                            <p:strVal val="#ppt_x"/>
                                          </p:val>
                                        </p:tav>
                                      </p:tavLst>
                                    </p:anim>
                                    <p:anim calcmode="lin" valueType="num">
                                      <p:cBhvr additive="base">
                                        <p:cTn id="130" dur="500" fill="hold"/>
                                        <p:tgtEl>
                                          <p:spTgt spid="4"/>
                                        </p:tgtEl>
                                        <p:attrNameLst>
                                          <p:attrName>ppt_y</p:attrName>
                                        </p:attrNameLst>
                                      </p:cBhvr>
                                      <p:tavLst>
                                        <p:tav tm="0">
                                          <p:val>
                                            <p:strVal val="0-#ppt_h/2"/>
                                          </p:val>
                                        </p:tav>
                                        <p:tav tm="100000">
                                          <p:val>
                                            <p:strVal val="#ppt_y"/>
                                          </p:val>
                                        </p:tav>
                                      </p:tavLst>
                                    </p:anim>
                                  </p:childTnLst>
                                </p:cTn>
                              </p:par>
                              <p:par>
                                <p:cTn id="131" presetID="22" presetClass="entr" presetSubtype="8" fill="hold" nodeType="withEffect">
                                  <p:stCondLst>
                                    <p:cond delay="400"/>
                                  </p:stCondLst>
                                  <p:childTnLst>
                                    <p:set>
                                      <p:cBhvr>
                                        <p:cTn id="132" dur="1" fill="hold">
                                          <p:stCondLst>
                                            <p:cond delay="0"/>
                                          </p:stCondLst>
                                        </p:cTn>
                                        <p:tgtEl>
                                          <p:spTgt spid="5"/>
                                        </p:tgtEl>
                                        <p:attrNameLst>
                                          <p:attrName>style.visibility</p:attrName>
                                        </p:attrNameLst>
                                      </p:cBhvr>
                                      <p:to>
                                        <p:strVal val="visible"/>
                                      </p:to>
                                    </p:set>
                                    <p:animEffect transition="in" filter="wipe(left)">
                                      <p:cBhvr>
                                        <p:cTn id="133" dur="500"/>
                                        <p:tgtEl>
                                          <p:spTgt spid="5"/>
                                        </p:tgtEl>
                                      </p:cBhvr>
                                    </p:animEffect>
                                  </p:childTnLst>
                                </p:cTn>
                              </p:par>
                              <p:par>
                                <p:cTn id="134" presetID="22" presetClass="entr" presetSubtype="2" fill="hold" nodeType="withEffect">
                                  <p:stCondLst>
                                    <p:cond delay="400"/>
                                  </p:stCondLst>
                                  <p:childTnLst>
                                    <p:set>
                                      <p:cBhvr>
                                        <p:cTn id="135" dur="1" fill="hold">
                                          <p:stCondLst>
                                            <p:cond delay="0"/>
                                          </p:stCondLst>
                                        </p:cTn>
                                        <p:tgtEl>
                                          <p:spTgt spid="6"/>
                                        </p:tgtEl>
                                        <p:attrNameLst>
                                          <p:attrName>style.visibility</p:attrName>
                                        </p:attrNameLst>
                                      </p:cBhvr>
                                      <p:to>
                                        <p:strVal val="visible"/>
                                      </p:to>
                                    </p:set>
                                    <p:animEffect transition="in" filter="wipe(right)">
                                      <p:cBhvr>
                                        <p:cTn id="136" dur="500"/>
                                        <p:tgtEl>
                                          <p:spTgt spid="6"/>
                                        </p:tgtEl>
                                      </p:cBhvr>
                                    </p:animEffect>
                                  </p:childTnLst>
                                </p:cTn>
                              </p:par>
                            </p:childTnLst>
                          </p:cTn>
                        </p:par>
                        <p:par>
                          <p:cTn id="137" fill="hold">
                            <p:stCondLst>
                              <p:cond delay="13000"/>
                            </p:stCondLst>
                            <p:childTnLst>
                              <p:par>
                                <p:cTn id="138" presetID="22" presetClass="entr" presetSubtype="8" fill="hold" grpId="0" nodeType="afterEffect">
                                  <p:stCondLst>
                                    <p:cond delay="0"/>
                                  </p:stCondLst>
                                  <p:childTnLst>
                                    <p:set>
                                      <p:cBhvr>
                                        <p:cTn id="139" dur="1" fill="hold">
                                          <p:stCondLst>
                                            <p:cond delay="0"/>
                                          </p:stCondLst>
                                        </p:cTn>
                                        <p:tgtEl>
                                          <p:spTgt spid="11"/>
                                        </p:tgtEl>
                                        <p:attrNameLst>
                                          <p:attrName>style.visibility</p:attrName>
                                        </p:attrNameLst>
                                      </p:cBhvr>
                                      <p:to>
                                        <p:strVal val="visible"/>
                                      </p:to>
                                    </p:set>
                                    <p:animEffect transition="in" filter="wipe(left)">
                                      <p:cBhvr>
                                        <p:cTn id="140"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4" grpId="0" bldLvl="0" animBg="1"/>
      <p:bldP spid="15" grpId="0" bldLvl="0" animBg="1"/>
      <p:bldP spid="26" grpId="0"/>
      <p:bldP spid="27" grpId="0"/>
      <p:bldP spid="28" grpId="0"/>
      <p:bldP spid="29" grpId="0"/>
      <p:bldP spid="30" grpId="0"/>
      <p:bldP spid="31" grpId="0"/>
      <p:bldP spid="32" grpId="0"/>
      <p:bldP spid="33" grpId="0"/>
      <p:bldP spid="34" grpId="0"/>
      <p:bldP spid="35" grpId="0"/>
      <p:bldP spid="36" grpId="0"/>
      <p:bldP spid="184" grpId="0" bldLvl="0" animBg="1"/>
      <p:bldP spid="4"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6985" y="-12700"/>
            <a:ext cx="12205335" cy="6883400"/>
          </a:xfrm>
          <a:prstGeom prst="rect">
            <a:avLst/>
          </a:prstGeom>
          <a:solidFill>
            <a:srgbClr val="633017">
              <a:alpha val="6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1"/>
          <p:cNvSpPr>
            <a:spLocks noEditPoints="1"/>
          </p:cNvSpPr>
          <p:nvPr/>
        </p:nvSpPr>
        <p:spPr bwMode="auto">
          <a:xfrm rot="5400000" flipH="1">
            <a:off x="4234952" y="1498134"/>
            <a:ext cx="3554040" cy="3605770"/>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solidFill>
            <a:schemeClr val="bg1">
              <a:alpha val="22000"/>
            </a:schemeClr>
          </a:solidFill>
          <a:ln>
            <a:noFill/>
          </a:ln>
        </p:spPr>
        <p:txBody>
          <a:bodyPr vert="horz" wrap="square" lIns="91440" tIns="45720" rIns="91440" bIns="45720" numCol="1" anchor="t" anchorCtr="0" compatLnSpc="1"/>
          <a:lstStyle/>
          <a:p>
            <a:endParaRPr lang="id-ID"/>
          </a:p>
        </p:txBody>
      </p:sp>
      <p:grpSp>
        <p:nvGrpSpPr>
          <p:cNvPr id="6" name="组合 5"/>
          <p:cNvGrpSpPr/>
          <p:nvPr/>
        </p:nvGrpSpPr>
        <p:grpSpPr>
          <a:xfrm>
            <a:off x="3518783" y="2236132"/>
            <a:ext cx="5156200" cy="1914953"/>
            <a:chOff x="3517900" y="1829733"/>
            <a:chExt cx="5156200" cy="1914953"/>
          </a:xfrm>
        </p:grpSpPr>
        <p:sp>
          <p:nvSpPr>
            <p:cNvPr id="2" name="矩形 1"/>
            <p:cNvSpPr/>
            <p:nvPr/>
          </p:nvSpPr>
          <p:spPr>
            <a:xfrm>
              <a:off x="3517900" y="2053243"/>
              <a:ext cx="5156200" cy="169144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5547361" y="1829733"/>
              <a:ext cx="1097280" cy="457200"/>
            </a:xfrm>
            <a:prstGeom prst="rect">
              <a:avLst/>
            </a:prstGeom>
            <a:solidFill>
              <a:srgbClr val="A97B40"/>
            </a:solidFill>
          </p:spPr>
          <p:txBody>
            <a:bodyPr wrap="none" rtlCol="0">
              <a:spAutoFit/>
            </a:bodyPr>
            <a:lstStyle/>
            <a:p>
              <a:pPr algn="ctr"/>
              <a:r>
                <a:rPr lang="zh-CN" altLang="en-US" sz="2400" dirty="0">
                  <a:solidFill>
                    <a:schemeClr val="bg1"/>
                  </a:solidFill>
                  <a:latin typeface="Arial" panose="020B0604020202020204" pitchFamily="34" charset="0"/>
                  <a:cs typeface="Arial" panose="020B0604020202020204" pitchFamily="34" charset="0"/>
                </a:rPr>
                <a:t>第二章</a:t>
              </a:r>
            </a:p>
          </p:txBody>
        </p:sp>
        <p:grpSp>
          <p:nvGrpSpPr>
            <p:cNvPr id="4" name="组合 3"/>
            <p:cNvGrpSpPr/>
            <p:nvPr/>
          </p:nvGrpSpPr>
          <p:grpSpPr>
            <a:xfrm>
              <a:off x="4208205" y="2288789"/>
              <a:ext cx="3775591" cy="1260916"/>
              <a:chOff x="4309804" y="2374779"/>
              <a:chExt cx="3775591" cy="1260916"/>
            </a:xfrm>
          </p:grpSpPr>
          <p:sp>
            <p:nvSpPr>
              <p:cNvPr id="67" name="文本框 66"/>
              <p:cNvSpPr txBox="1"/>
              <p:nvPr/>
            </p:nvSpPr>
            <p:spPr>
              <a:xfrm>
                <a:off x="4362449" y="3330895"/>
                <a:ext cx="3670300" cy="304800"/>
              </a:xfrm>
              <a:prstGeom prst="rect">
                <a:avLst/>
              </a:prstGeom>
              <a:noFill/>
            </p:spPr>
            <p:txBody>
              <a:bodyPr wrap="square" rtlCol="0">
                <a:spAutoFit/>
              </a:bodyPr>
              <a:lstStyle/>
              <a:p>
                <a:pPr algn="dist"/>
                <a:r>
                  <a:rPr lang="zh-CN" altLang="en-US" sz="1400" dirty="0">
                    <a:solidFill>
                      <a:schemeClr val="bg1">
                        <a:lumMod val="85000"/>
                      </a:schemeClr>
                    </a:solidFill>
                    <a:latin typeface="黑体" panose="02010600030101010101" pitchFamily="49" charset="-122"/>
                    <a:ea typeface="黑体" panose="02010600030101010101" pitchFamily="49" charset="-122"/>
                  </a:rPr>
                  <a:t>单击此处添加标题</a:t>
                </a:r>
              </a:p>
            </p:txBody>
          </p:sp>
          <p:sp>
            <p:nvSpPr>
              <p:cNvPr id="23" name="文本框 22"/>
              <p:cNvSpPr txBox="1"/>
              <p:nvPr/>
            </p:nvSpPr>
            <p:spPr>
              <a:xfrm>
                <a:off x="4309804" y="2374779"/>
                <a:ext cx="3775591" cy="1005840"/>
              </a:xfrm>
              <a:prstGeom prst="rect">
                <a:avLst/>
              </a:prstGeom>
              <a:noFill/>
            </p:spPr>
            <p:txBody>
              <a:bodyPr wrap="square" rtlCol="0">
                <a:spAutoFit/>
              </a:bodyPr>
              <a:lstStyle/>
              <a:p>
                <a:pPr algn="dist"/>
                <a:r>
                  <a:rPr lang="zh-CN" altLang="en-US" sz="6000" dirty="0">
                    <a:solidFill>
                      <a:schemeClr val="bg1"/>
                    </a:solidFill>
                    <a:latin typeface="黑体" panose="02010600030101010101" pitchFamily="49" charset="-122"/>
                    <a:ea typeface="黑体" panose="02010600030101010101" pitchFamily="49"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Rectangle 48"/>
          <p:cNvSpPr/>
          <p:nvPr/>
        </p:nvSpPr>
        <p:spPr>
          <a:xfrm>
            <a:off x="883" y="3792837"/>
            <a:ext cx="2664253" cy="2144996"/>
          </a:xfrm>
          <a:prstGeom prst="rect">
            <a:avLst/>
          </a:prstGeom>
          <a:solidFill>
            <a:srgbClr val="A97B4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黑体" panose="02010600030101010101" pitchFamily="49" charset="-122"/>
              <a:ea typeface="黑体" panose="02010600030101010101" pitchFamily="49" charset="-122"/>
            </a:endParaRPr>
          </a:p>
        </p:txBody>
      </p:sp>
      <p:pic>
        <p:nvPicPr>
          <p:cNvPr id="2" name="图片占位符 11" descr="C:\Users\Administrator\Desktop\室内设计\7.jpg7"/>
          <p:cNvPicPr>
            <a:picLocks noChangeAspect="1"/>
          </p:cNvPicPr>
          <p:nvPr/>
        </p:nvPicPr>
        <p:blipFill>
          <a:blip r:embed="rId3" cstate="print"/>
          <a:srcRect/>
          <a:stretch>
            <a:fillRect/>
          </a:stretch>
        </p:blipFill>
        <p:spPr>
          <a:xfrm>
            <a:off x="2759993" y="3793490"/>
            <a:ext cx="2286635" cy="2144395"/>
          </a:xfrm>
          <a:prstGeom prst="rect">
            <a:avLst/>
          </a:prstGeom>
        </p:spPr>
      </p:pic>
      <p:pic>
        <p:nvPicPr>
          <p:cNvPr id="3" name="图片占位符 13" descr="C:\Users\Administrator\Desktop\室内设计\下载.jpg下载"/>
          <p:cNvPicPr>
            <a:picLocks noChangeAspect="1"/>
          </p:cNvPicPr>
          <p:nvPr/>
        </p:nvPicPr>
        <p:blipFill>
          <a:blip r:embed="rId4" cstate="print"/>
          <a:srcRect/>
          <a:stretch>
            <a:fillRect/>
          </a:stretch>
        </p:blipFill>
        <p:spPr>
          <a:xfrm>
            <a:off x="9906283" y="3793490"/>
            <a:ext cx="2286635" cy="2144395"/>
          </a:xfrm>
          <a:prstGeom prst="rect">
            <a:avLst/>
          </a:prstGeom>
        </p:spPr>
      </p:pic>
      <p:pic>
        <p:nvPicPr>
          <p:cNvPr id="4" name="图片占位符 10" descr="C:\Users\Administrator\Desktop\室内设计\3.jpg3"/>
          <p:cNvPicPr>
            <a:picLocks noChangeAspect="1"/>
          </p:cNvPicPr>
          <p:nvPr/>
        </p:nvPicPr>
        <p:blipFill>
          <a:blip r:embed="rId5" cstate="print"/>
          <a:srcRect/>
          <a:stretch>
            <a:fillRect/>
          </a:stretch>
        </p:blipFill>
        <p:spPr>
          <a:xfrm>
            <a:off x="9906283" y="1528445"/>
            <a:ext cx="2286635" cy="2143760"/>
          </a:xfrm>
          <a:prstGeom prst="rect">
            <a:avLst/>
          </a:prstGeom>
        </p:spPr>
      </p:pic>
      <p:pic>
        <p:nvPicPr>
          <p:cNvPr id="5" name="图片占位符 8" descr="C:\Users\Administrator\Desktop\室内设计\1.jpg1"/>
          <p:cNvPicPr>
            <a:picLocks noChangeAspect="1"/>
          </p:cNvPicPr>
          <p:nvPr/>
        </p:nvPicPr>
        <p:blipFill>
          <a:blip r:embed="rId6" cstate="print"/>
          <a:srcRect/>
          <a:stretch>
            <a:fillRect/>
          </a:stretch>
        </p:blipFill>
        <p:spPr>
          <a:xfrm>
            <a:off x="5128543" y="1527810"/>
            <a:ext cx="2286635" cy="2144395"/>
          </a:xfrm>
          <a:prstGeom prst="rect">
            <a:avLst/>
          </a:prstGeom>
        </p:spPr>
      </p:pic>
      <p:pic>
        <p:nvPicPr>
          <p:cNvPr id="6" name="图片占位符 12" descr="C:\Users\Administrator\Desktop\室内设计\u=3178880023,4071943407&amp;fm=23&amp;gp=0.jpgu=3178880023,4071943407&amp;fm=23&amp;gp=0"/>
          <p:cNvPicPr>
            <a:picLocks noChangeAspect="1"/>
          </p:cNvPicPr>
          <p:nvPr/>
        </p:nvPicPr>
        <p:blipFill>
          <a:blip r:embed="rId7" cstate="print"/>
          <a:srcRect/>
          <a:stretch>
            <a:fillRect/>
          </a:stretch>
        </p:blipFill>
        <p:spPr>
          <a:xfrm>
            <a:off x="5128543" y="3792855"/>
            <a:ext cx="2286635" cy="2145665"/>
          </a:xfrm>
          <a:prstGeom prst="rect">
            <a:avLst/>
          </a:prstGeom>
        </p:spPr>
      </p:pic>
      <p:grpSp>
        <p:nvGrpSpPr>
          <p:cNvPr id="7" name="组合 6"/>
          <p:cNvGrpSpPr/>
          <p:nvPr/>
        </p:nvGrpSpPr>
        <p:grpSpPr>
          <a:xfrm>
            <a:off x="7165876" y="3792837"/>
            <a:ext cx="2602230" cy="2144996"/>
            <a:chOff x="7164993" y="3792837"/>
            <a:chExt cx="2602230" cy="2144996"/>
          </a:xfrm>
        </p:grpSpPr>
        <p:sp>
          <p:nvSpPr>
            <p:cNvPr id="8" name="Rectangle 55"/>
            <p:cNvSpPr/>
            <p:nvPr/>
          </p:nvSpPr>
          <p:spPr>
            <a:xfrm>
              <a:off x="7451558" y="3792837"/>
              <a:ext cx="2286298" cy="2144996"/>
            </a:xfrm>
            <a:prstGeom prst="rect">
              <a:avLst/>
            </a:prstGeom>
            <a:solidFill>
              <a:srgbClr val="63301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黑体" panose="02010600030101010101" pitchFamily="49" charset="-122"/>
                <a:ea typeface="黑体" panose="02010600030101010101" pitchFamily="49" charset="-122"/>
              </a:endParaRPr>
            </a:p>
          </p:txBody>
        </p:sp>
        <p:sp>
          <p:nvSpPr>
            <p:cNvPr id="9" name="TextBox 75"/>
            <p:cNvSpPr txBox="1"/>
            <p:nvPr/>
          </p:nvSpPr>
          <p:spPr>
            <a:xfrm>
              <a:off x="7164993" y="3792837"/>
              <a:ext cx="472308" cy="1097280"/>
            </a:xfrm>
            <a:prstGeom prst="rect">
              <a:avLst/>
            </a:prstGeom>
            <a:noFill/>
          </p:spPr>
          <p:txBody>
            <a:bodyPr wrap="square" rtlCol="0">
              <a:spAutoFit/>
            </a:bodyPr>
            <a:lstStyle/>
            <a:p>
              <a:r>
                <a:rPr lang="en-US" sz="6600" dirty="0">
                  <a:solidFill>
                    <a:schemeClr val="bg1"/>
                  </a:solidFill>
                  <a:latin typeface="黑体" panose="02010600030101010101" pitchFamily="49" charset="-122"/>
                  <a:ea typeface="黑体" panose="02010600030101010101" pitchFamily="49" charset="-122"/>
                  <a:cs typeface="Lato Bold"/>
                </a:rPr>
                <a:t>“</a:t>
              </a:r>
            </a:p>
          </p:txBody>
        </p:sp>
        <p:sp>
          <p:nvSpPr>
            <p:cNvPr id="11" name="文本框 10"/>
            <p:cNvSpPr txBox="1"/>
            <p:nvPr/>
          </p:nvSpPr>
          <p:spPr>
            <a:xfrm>
              <a:off x="7716808" y="4201777"/>
              <a:ext cx="2050415" cy="1551940"/>
            </a:xfrm>
            <a:prstGeom prst="rect">
              <a:avLst/>
            </a:prstGeom>
            <a:noFill/>
          </p:spPr>
          <p:txBody>
            <a:bodyPr wrap="square" rtlCol="0">
              <a:spAutoFit/>
            </a:bodyPr>
            <a:lstStyle>
              <a:defPPr>
                <a:defRPr lang="zh-CN"/>
              </a:defPPr>
              <a:lvl1pPr algn="ctr">
                <a:lnSpc>
                  <a:spcPct val="120000"/>
                </a:lnSpc>
                <a:defRPr sz="1600">
                  <a:solidFill>
                    <a:schemeClr val="tx1">
                      <a:lumMod val="75000"/>
                      <a:lumOff val="25000"/>
                    </a:schemeClr>
                  </a:solidFill>
                </a:defRPr>
              </a:lvl1pPr>
            </a:lstStyle>
            <a:p>
              <a:pPr algn="l"/>
              <a:r>
                <a:rPr lang="en-US" altLang="zh-CN" dirty="0">
                  <a:solidFill>
                    <a:schemeClr val="bg1"/>
                  </a:solidFill>
                  <a:latin typeface="黑体" panose="02010600030101010101" pitchFamily="49" charset="-122"/>
                  <a:ea typeface="黑体" panose="02010600030101010101" pitchFamily="49" charset="-122"/>
                </a:rPr>
                <a:t>请在此粘贴或者输入您的文字内容请在此粘贴或者输入您的文字内容请在此粘贴或者输入您的文字内容</a:t>
              </a:r>
            </a:p>
          </p:txBody>
        </p:sp>
      </p:grpSp>
      <p:grpSp>
        <p:nvGrpSpPr>
          <p:cNvPr id="14" name="组合 13"/>
          <p:cNvGrpSpPr/>
          <p:nvPr/>
        </p:nvGrpSpPr>
        <p:grpSpPr>
          <a:xfrm>
            <a:off x="883" y="1528009"/>
            <a:ext cx="5046407" cy="2144996"/>
            <a:chOff x="0" y="1528009"/>
            <a:chExt cx="5046407" cy="2144996"/>
          </a:xfrm>
        </p:grpSpPr>
        <p:sp>
          <p:nvSpPr>
            <p:cNvPr id="71" name="Rectangle 6"/>
            <p:cNvSpPr/>
            <p:nvPr/>
          </p:nvSpPr>
          <p:spPr>
            <a:xfrm>
              <a:off x="0" y="1528009"/>
              <a:ext cx="5046407" cy="2144996"/>
            </a:xfrm>
            <a:prstGeom prst="rect">
              <a:avLst/>
            </a:prstGeom>
            <a:solidFill>
              <a:srgbClr val="4623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黑体" panose="02010600030101010101" pitchFamily="49" charset="-122"/>
                <a:ea typeface="黑体" panose="02010600030101010101" pitchFamily="49" charset="-122"/>
              </a:endParaRPr>
            </a:p>
          </p:txBody>
        </p:sp>
        <p:grpSp>
          <p:nvGrpSpPr>
            <p:cNvPr id="13" name="组合 12"/>
            <p:cNvGrpSpPr/>
            <p:nvPr/>
          </p:nvGrpSpPr>
          <p:grpSpPr>
            <a:xfrm>
              <a:off x="141834" y="1862117"/>
              <a:ext cx="4762738" cy="1450423"/>
              <a:chOff x="75962" y="1968168"/>
              <a:chExt cx="4762738" cy="1450423"/>
            </a:xfrm>
          </p:grpSpPr>
          <p:sp>
            <p:nvSpPr>
              <p:cNvPr id="85" name="矩形 84"/>
              <p:cNvSpPr/>
              <p:nvPr/>
            </p:nvSpPr>
            <p:spPr>
              <a:xfrm>
                <a:off x="75962" y="2523241"/>
                <a:ext cx="4762738" cy="895350"/>
              </a:xfrm>
              <a:prstGeom prst="rect">
                <a:avLst/>
              </a:prstGeom>
            </p:spPr>
            <p:txBody>
              <a:bodyPr wrap="square">
                <a:spAutoFit/>
              </a:bodyPr>
              <a:lstStyle/>
              <a:p>
                <a:pPr algn="ctr">
                  <a:lnSpc>
                    <a:spcPct val="110000"/>
                  </a:lnSpc>
                </a:pPr>
                <a:r>
                  <a:rPr lang="en-US" altLang="zh-CN" sz="1600" dirty="0">
                    <a:solidFill>
                      <a:schemeClr val="bg1"/>
                    </a:solidFill>
                    <a:latin typeface="黑体" panose="02010600030101010101" pitchFamily="49" charset="-122"/>
                    <a:ea typeface="黑体" panose="02010600030101010101" pitchFamily="49" charset="-122"/>
                    <a:cs typeface="Arial" panose="020B0604020202020204" pitchFamily="34" charset="0"/>
                  </a:rPr>
                  <a:t>请在此粘贴或者输入您的文字内容请在此粘贴或者输入您的文字内容请在此粘贴或者输入您的文字内容请在此粘贴或者输入您的文字内容</a:t>
                </a:r>
              </a:p>
            </p:txBody>
          </p:sp>
          <p:sp>
            <p:nvSpPr>
              <p:cNvPr id="87" name="文本框 86"/>
              <p:cNvSpPr txBox="1"/>
              <p:nvPr/>
            </p:nvSpPr>
            <p:spPr>
              <a:xfrm>
                <a:off x="935872" y="1968168"/>
                <a:ext cx="3042920" cy="518160"/>
              </a:xfrm>
              <a:prstGeom prst="rect">
                <a:avLst/>
              </a:prstGeom>
              <a:noFill/>
            </p:spPr>
            <p:txBody>
              <a:bodyPr wrap="none" rtlCol="0">
                <a:spAutoFit/>
              </a:bodyPr>
              <a:lstStyle/>
              <a:p>
                <a:pPr algn="ctr"/>
                <a:r>
                  <a:rPr lang="en-US" altLang="zh-CN" sz="2800" b="1" dirty="0">
                    <a:solidFill>
                      <a:schemeClr val="bg1"/>
                    </a:solidFill>
                    <a:latin typeface="黑体" panose="02010600030101010101" pitchFamily="49" charset="-122"/>
                    <a:ea typeface="黑体" panose="02010600030101010101" pitchFamily="49" charset="-122"/>
                  </a:rPr>
                  <a:t>单击此处添加标题</a:t>
                </a:r>
              </a:p>
            </p:txBody>
          </p:sp>
        </p:grpSp>
      </p:grpSp>
      <p:pic>
        <p:nvPicPr>
          <p:cNvPr id="12" name="图片占位符 9" descr="C:\Users\Administrator\Desktop\室内设计\2.jpg2"/>
          <p:cNvPicPr>
            <a:picLocks noChangeAspect="1"/>
          </p:cNvPicPr>
          <p:nvPr/>
        </p:nvPicPr>
        <p:blipFill>
          <a:blip r:embed="rId8" cstate="print"/>
          <a:srcRect/>
          <a:stretch>
            <a:fillRect/>
          </a:stretch>
        </p:blipFill>
        <p:spPr>
          <a:xfrm>
            <a:off x="7511063" y="1527810"/>
            <a:ext cx="2286635" cy="2144395"/>
          </a:xfrm>
          <a:prstGeom prst="rect">
            <a:avLst/>
          </a:prstGeom>
        </p:spPr>
      </p:pic>
      <p:sp>
        <p:nvSpPr>
          <p:cNvPr id="15"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6"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17" name="直接连接符 16"/>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2" presetClass="entr" presetSubtype="8" decel="100000" fill="hold"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8" decel="100000"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decel="100000" fill="hold" nodeType="withEffect">
                                  <p:stCondLst>
                                    <p:cond delay="7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decel="100000"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fill="hold"/>
                                        <p:tgtEl>
                                          <p:spTgt spid="3"/>
                                        </p:tgtEl>
                                        <p:attrNameLst>
                                          <p:attrName>ppt_x</p:attrName>
                                        </p:attrNameLst>
                                      </p:cBhvr>
                                      <p:tavLst>
                                        <p:tav tm="0">
                                          <p:val>
                                            <p:strVal val="1+#ppt_w/2"/>
                                          </p:val>
                                        </p:tav>
                                        <p:tav tm="100000">
                                          <p:val>
                                            <p:strVal val="#ppt_x"/>
                                          </p:val>
                                        </p:tav>
                                      </p:tavLst>
                                    </p:anim>
                                    <p:anim calcmode="lin" valueType="num">
                                      <p:cBhvr additive="base">
                                        <p:cTn id="25" dur="500" fill="hold"/>
                                        <p:tgtEl>
                                          <p:spTgt spid="3"/>
                                        </p:tgtEl>
                                        <p:attrNameLst>
                                          <p:attrName>ppt_y</p:attrName>
                                        </p:attrNameLst>
                                      </p:cBhvr>
                                      <p:tavLst>
                                        <p:tav tm="0">
                                          <p:val>
                                            <p:strVal val="#ppt_y"/>
                                          </p:val>
                                        </p:tav>
                                        <p:tav tm="100000">
                                          <p:val>
                                            <p:strVal val="#ppt_y"/>
                                          </p:val>
                                        </p:tav>
                                      </p:tavLst>
                                    </p:anim>
                                  </p:childTnLst>
                                </p:cTn>
                              </p:par>
                              <p:par>
                                <p:cTn id="26" presetID="2" presetClass="entr" presetSubtype="2" decel="100000" fill="hold" nodeType="withEffect">
                                  <p:stCondLst>
                                    <p:cond delay="250"/>
                                  </p:stCondLst>
                                  <p:childTnLst>
                                    <p:set>
                                      <p:cBhvr>
                                        <p:cTn id="27" dur="1" fill="hold">
                                          <p:stCondLst>
                                            <p:cond delay="0"/>
                                          </p:stCondLst>
                                        </p:cTn>
                                        <p:tgtEl>
                                          <p:spTgt spid="7"/>
                                        </p:tgtEl>
                                        <p:attrNameLst>
                                          <p:attrName>style.visibility</p:attrName>
                                        </p:attrNameLst>
                                      </p:cBhvr>
                                      <p:to>
                                        <p:strVal val="visible"/>
                                      </p:to>
                                    </p:set>
                                    <p:anim calcmode="lin" valueType="num">
                                      <p:cBhvr additive="base">
                                        <p:cTn id="28" dur="500" fill="hold"/>
                                        <p:tgtEl>
                                          <p:spTgt spid="7"/>
                                        </p:tgtEl>
                                        <p:attrNameLst>
                                          <p:attrName>ppt_x</p:attrName>
                                        </p:attrNameLst>
                                      </p:cBhvr>
                                      <p:tavLst>
                                        <p:tav tm="0">
                                          <p:val>
                                            <p:strVal val="1+#ppt_w/2"/>
                                          </p:val>
                                        </p:tav>
                                        <p:tav tm="100000">
                                          <p:val>
                                            <p:strVal val="#ppt_x"/>
                                          </p:val>
                                        </p:tav>
                                      </p:tavLst>
                                    </p:anim>
                                    <p:anim calcmode="lin" valueType="num">
                                      <p:cBhvr additive="base">
                                        <p:cTn id="29" dur="500" fill="hold"/>
                                        <p:tgtEl>
                                          <p:spTgt spid="7"/>
                                        </p:tgtEl>
                                        <p:attrNameLst>
                                          <p:attrName>ppt_y</p:attrName>
                                        </p:attrNameLst>
                                      </p:cBhvr>
                                      <p:tavLst>
                                        <p:tav tm="0">
                                          <p:val>
                                            <p:strVal val="#ppt_y"/>
                                          </p:val>
                                        </p:tav>
                                        <p:tav tm="100000">
                                          <p:val>
                                            <p:strVal val="#ppt_y"/>
                                          </p:val>
                                        </p:tav>
                                      </p:tavLst>
                                    </p:anim>
                                  </p:childTnLst>
                                </p:cTn>
                              </p:par>
                              <p:par>
                                <p:cTn id="30" presetID="2" presetClass="entr" presetSubtype="2" decel="100000" fill="hold" nodeType="withEffect">
                                  <p:stCondLst>
                                    <p:cond delay="50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1+#ppt_w/2"/>
                                          </p:val>
                                        </p:tav>
                                        <p:tav tm="100000">
                                          <p:val>
                                            <p:strVal val="#ppt_x"/>
                                          </p:val>
                                        </p:tav>
                                      </p:tavLst>
                                    </p:anim>
                                    <p:anim calcmode="lin" valueType="num">
                                      <p:cBhvr additive="base">
                                        <p:cTn id="33" dur="500" fill="hold"/>
                                        <p:tgtEl>
                                          <p:spTgt spid="6"/>
                                        </p:tgtEl>
                                        <p:attrNameLst>
                                          <p:attrName>ppt_y</p:attrName>
                                        </p:attrNameLst>
                                      </p:cBhvr>
                                      <p:tavLst>
                                        <p:tav tm="0">
                                          <p:val>
                                            <p:strVal val="#ppt_y"/>
                                          </p:val>
                                        </p:tav>
                                        <p:tav tm="100000">
                                          <p:val>
                                            <p:strVal val="#ppt_y"/>
                                          </p:val>
                                        </p:tav>
                                      </p:tavLst>
                                    </p:anim>
                                  </p:childTnLst>
                                </p:cTn>
                              </p:par>
                              <p:par>
                                <p:cTn id="34" presetID="2" presetClass="entr" presetSubtype="2" decel="100000" fill="hold" nodeType="withEffect">
                                  <p:stCondLst>
                                    <p:cond delay="75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fill="hold"/>
                                        <p:tgtEl>
                                          <p:spTgt spid="2"/>
                                        </p:tgtEl>
                                        <p:attrNameLst>
                                          <p:attrName>ppt_x</p:attrName>
                                        </p:attrNameLst>
                                      </p:cBhvr>
                                      <p:tavLst>
                                        <p:tav tm="0">
                                          <p:val>
                                            <p:strVal val="1+#ppt_w/2"/>
                                          </p:val>
                                        </p:tav>
                                        <p:tav tm="100000">
                                          <p:val>
                                            <p:strVal val="#ppt_x"/>
                                          </p:val>
                                        </p:tav>
                                      </p:tavLst>
                                    </p:anim>
                                    <p:anim calcmode="lin" valueType="num">
                                      <p:cBhvr additive="base">
                                        <p:cTn id="37" dur="500" fill="hold"/>
                                        <p:tgtEl>
                                          <p:spTgt spid="2"/>
                                        </p:tgtEl>
                                        <p:attrNameLst>
                                          <p:attrName>ppt_y</p:attrName>
                                        </p:attrNameLst>
                                      </p:cBhvr>
                                      <p:tavLst>
                                        <p:tav tm="0">
                                          <p:val>
                                            <p:strVal val="#ppt_y"/>
                                          </p:val>
                                        </p:tav>
                                        <p:tav tm="100000">
                                          <p:val>
                                            <p:strVal val="#ppt_y"/>
                                          </p:val>
                                        </p:tav>
                                      </p:tavLst>
                                    </p:anim>
                                  </p:childTnLst>
                                </p:cTn>
                              </p:par>
                              <p:par>
                                <p:cTn id="38" presetID="2" presetClass="entr" presetSubtype="2" decel="100000" fill="hold" grpId="0" nodeType="withEffect">
                                  <p:stCondLst>
                                    <p:cond delay="1000"/>
                                  </p:stCondLst>
                                  <p:childTnLst>
                                    <p:set>
                                      <p:cBhvr>
                                        <p:cTn id="39" dur="1" fill="hold">
                                          <p:stCondLst>
                                            <p:cond delay="0"/>
                                          </p:stCondLst>
                                        </p:cTn>
                                        <p:tgtEl>
                                          <p:spTgt spid="72"/>
                                        </p:tgtEl>
                                        <p:attrNameLst>
                                          <p:attrName>style.visibility</p:attrName>
                                        </p:attrNameLst>
                                      </p:cBhvr>
                                      <p:to>
                                        <p:strVal val="visible"/>
                                      </p:to>
                                    </p:set>
                                    <p:anim calcmode="lin" valueType="num">
                                      <p:cBhvr additive="base">
                                        <p:cTn id="40" dur="500" fill="hold"/>
                                        <p:tgtEl>
                                          <p:spTgt spid="72"/>
                                        </p:tgtEl>
                                        <p:attrNameLst>
                                          <p:attrName>ppt_x</p:attrName>
                                        </p:attrNameLst>
                                      </p:cBhvr>
                                      <p:tavLst>
                                        <p:tav tm="0">
                                          <p:val>
                                            <p:strVal val="1+#ppt_w/2"/>
                                          </p:val>
                                        </p:tav>
                                        <p:tav tm="100000">
                                          <p:val>
                                            <p:strVal val="#ppt_x"/>
                                          </p:val>
                                        </p:tav>
                                      </p:tavLst>
                                    </p:anim>
                                    <p:anim calcmode="lin" valueType="num">
                                      <p:cBhvr additive="base">
                                        <p:cTn id="41" dur="500" fill="hold"/>
                                        <p:tgtEl>
                                          <p:spTgt spid="72"/>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2" presetClass="entr" presetSubtype="1" decel="10000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0-#ppt_h/2"/>
                                          </p:val>
                                        </p:tav>
                                        <p:tav tm="100000">
                                          <p:val>
                                            <p:strVal val="#ppt_y"/>
                                          </p:val>
                                        </p:tav>
                                      </p:tavLst>
                                    </p:anim>
                                  </p:childTnLst>
                                </p:cTn>
                              </p:par>
                              <p:par>
                                <p:cTn id="47" presetID="22" presetClass="entr" presetSubtype="8" fill="hold" nodeType="withEffect">
                                  <p:stCondLst>
                                    <p:cond delay="40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par>
                                <p:cTn id="50" presetID="22" presetClass="entr" presetSubtype="2" fill="hold" nodeType="withEffect">
                                  <p:stCondLst>
                                    <p:cond delay="400"/>
                                  </p:stCondLst>
                                  <p:childTnLst>
                                    <p:set>
                                      <p:cBhvr>
                                        <p:cTn id="51" dur="1" fill="hold">
                                          <p:stCondLst>
                                            <p:cond delay="0"/>
                                          </p:stCondLst>
                                        </p:cTn>
                                        <p:tgtEl>
                                          <p:spTgt spid="18"/>
                                        </p:tgtEl>
                                        <p:attrNameLst>
                                          <p:attrName>style.visibility</p:attrName>
                                        </p:attrNameLst>
                                      </p:cBhvr>
                                      <p:to>
                                        <p:strVal val="visible"/>
                                      </p:to>
                                    </p:set>
                                    <p:animEffect transition="in" filter="wipe(right)">
                                      <p:cBhvr>
                                        <p:cTn id="52" dur="500"/>
                                        <p:tgtEl>
                                          <p:spTgt spid="18"/>
                                        </p:tgtEl>
                                      </p:cBhvr>
                                    </p:animEffect>
                                  </p:childTnLst>
                                </p:cTn>
                              </p:par>
                            </p:childTnLst>
                          </p:cTn>
                        </p:par>
                        <p:par>
                          <p:cTn id="53" fill="hold">
                            <p:stCondLst>
                              <p:cond delay="1500"/>
                            </p:stCondLst>
                            <p:childTnLst>
                              <p:par>
                                <p:cTn id="54" presetID="22" presetClass="entr" presetSubtype="8"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wipe(left)">
                                      <p:cBhvr>
                                        <p:cTn id="56" dur="6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bldLvl="0" animBg="1"/>
      <p:bldP spid="15"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 name="圆角矩形 94"/>
          <p:cNvSpPr/>
          <p:nvPr/>
        </p:nvSpPr>
        <p:spPr>
          <a:xfrm>
            <a:off x="4171915" y="1704062"/>
            <a:ext cx="1740311" cy="1740311"/>
          </a:xfrm>
          <a:prstGeom prst="roundRect">
            <a:avLst>
              <a:gd name="adj" fmla="val 3969"/>
            </a:avLst>
          </a:prstGeom>
          <a:solidFill>
            <a:srgbClr val="633017"/>
          </a:soli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rgbClr val="430405"/>
              </a:solidFill>
            </a:endParaRPr>
          </a:p>
        </p:txBody>
      </p:sp>
      <p:sp>
        <p:nvSpPr>
          <p:cNvPr id="96" name="圆角矩形 95"/>
          <p:cNvSpPr/>
          <p:nvPr/>
        </p:nvSpPr>
        <p:spPr>
          <a:xfrm>
            <a:off x="6028245" y="3549427"/>
            <a:ext cx="1740311" cy="1740311"/>
          </a:xfrm>
          <a:prstGeom prst="roundRect">
            <a:avLst>
              <a:gd name="adj" fmla="val 3969"/>
            </a:avLst>
          </a:prstGeom>
          <a:solidFill>
            <a:srgbClr val="633017"/>
          </a:soli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rgbClr val="430405"/>
              </a:solidFill>
            </a:endParaRPr>
          </a:p>
        </p:txBody>
      </p:sp>
      <p:sp>
        <p:nvSpPr>
          <p:cNvPr id="97" name="圆角矩形 96"/>
          <p:cNvSpPr/>
          <p:nvPr/>
        </p:nvSpPr>
        <p:spPr>
          <a:xfrm>
            <a:off x="6028245" y="2276100"/>
            <a:ext cx="1168908" cy="1168908"/>
          </a:xfrm>
          <a:prstGeom prst="roundRect">
            <a:avLst>
              <a:gd name="adj" fmla="val 3969"/>
            </a:avLst>
          </a:prstGeom>
          <a:solidFill>
            <a:srgbClr val="462313"/>
          </a:soli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rgbClr val="430405"/>
              </a:solidFill>
            </a:endParaRPr>
          </a:p>
        </p:txBody>
      </p:sp>
      <p:sp>
        <p:nvSpPr>
          <p:cNvPr id="98" name="圆角矩形 97"/>
          <p:cNvSpPr/>
          <p:nvPr/>
        </p:nvSpPr>
        <p:spPr>
          <a:xfrm>
            <a:off x="4743317" y="3553777"/>
            <a:ext cx="1168908" cy="1168908"/>
          </a:xfrm>
          <a:prstGeom prst="roundRect">
            <a:avLst>
              <a:gd name="adj" fmla="val 3969"/>
            </a:avLst>
          </a:prstGeom>
          <a:solidFill>
            <a:srgbClr val="A97B40"/>
          </a:solidFill>
          <a:ln w="22225">
            <a:gradFill flip="none" rotWithShape="1">
              <a:gsLst>
                <a:gs pos="0">
                  <a:schemeClr val="bg1"/>
                </a:gs>
                <a:gs pos="100000">
                  <a:schemeClr val="bg1">
                    <a:lumMod val="75000"/>
                  </a:schemeClr>
                </a:gs>
              </a:gsLst>
              <a:lin ang="2700000" scaled="1"/>
              <a:tileRect/>
            </a:grad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rgbClr val="430405"/>
              </a:solidFill>
            </a:endParaRPr>
          </a:p>
        </p:txBody>
      </p:sp>
      <p:grpSp>
        <p:nvGrpSpPr>
          <p:cNvPr id="99" name="Group 8"/>
          <p:cNvGrpSpPr>
            <a:grpSpLocks noChangeAspect="1"/>
          </p:cNvGrpSpPr>
          <p:nvPr/>
        </p:nvGrpSpPr>
        <p:grpSpPr bwMode="auto">
          <a:xfrm>
            <a:off x="4733372" y="2236605"/>
            <a:ext cx="617396" cy="676499"/>
            <a:chOff x="3437" y="2282"/>
            <a:chExt cx="679" cy="744"/>
          </a:xfrm>
          <a:solidFill>
            <a:schemeClr val="bg1"/>
          </a:solidFill>
        </p:grpSpPr>
        <p:sp>
          <p:nvSpPr>
            <p:cNvPr id="100" name="Freeform 9"/>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01" name="Freeform 10"/>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grpSp>
      <p:grpSp>
        <p:nvGrpSpPr>
          <p:cNvPr id="102" name="Group 13"/>
          <p:cNvGrpSpPr>
            <a:grpSpLocks noChangeAspect="1"/>
          </p:cNvGrpSpPr>
          <p:nvPr/>
        </p:nvGrpSpPr>
        <p:grpSpPr bwMode="auto">
          <a:xfrm>
            <a:off x="5014404" y="3869955"/>
            <a:ext cx="618016" cy="625312"/>
            <a:chOff x="2426" y="2781"/>
            <a:chExt cx="593" cy="600"/>
          </a:xfrm>
          <a:solidFill>
            <a:schemeClr val="bg2"/>
          </a:solidFill>
        </p:grpSpPr>
        <p:sp>
          <p:nvSpPr>
            <p:cNvPr id="103"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04"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grpSp>
      <p:grpSp>
        <p:nvGrpSpPr>
          <p:cNvPr id="105" name="Group 18"/>
          <p:cNvGrpSpPr>
            <a:grpSpLocks noChangeAspect="1"/>
          </p:cNvGrpSpPr>
          <p:nvPr/>
        </p:nvGrpSpPr>
        <p:grpSpPr bwMode="auto">
          <a:xfrm>
            <a:off x="6327176" y="2589757"/>
            <a:ext cx="581225" cy="541595"/>
            <a:chOff x="3802" y="2858"/>
            <a:chExt cx="616" cy="574"/>
          </a:xfrm>
          <a:solidFill>
            <a:schemeClr val="bg2"/>
          </a:solidFill>
        </p:grpSpPr>
        <p:sp>
          <p:nvSpPr>
            <p:cNvPr id="10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0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0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0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10"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grpSp>
      <p:grpSp>
        <p:nvGrpSpPr>
          <p:cNvPr id="111" name="Group 26"/>
          <p:cNvGrpSpPr>
            <a:grpSpLocks noChangeAspect="1"/>
          </p:cNvGrpSpPr>
          <p:nvPr/>
        </p:nvGrpSpPr>
        <p:grpSpPr bwMode="auto">
          <a:xfrm>
            <a:off x="6455036" y="4185607"/>
            <a:ext cx="910093" cy="451187"/>
            <a:chOff x="5676" y="2597"/>
            <a:chExt cx="1061" cy="526"/>
          </a:xfrm>
          <a:solidFill>
            <a:schemeClr val="bg2"/>
          </a:solidFill>
        </p:grpSpPr>
        <p:sp>
          <p:nvSpPr>
            <p:cNvPr id="112" name="Freeform 27"/>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13"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14" name="Freeform 29"/>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15"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16"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17" name="Freeform 32"/>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18"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19" name="Freeform 34"/>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20"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21"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22" name="Freeform 37"/>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23"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24" name="Freeform 39"/>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25"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126"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grpSp>
      <p:sp>
        <p:nvSpPr>
          <p:cNvPr id="127" name="圆角矩形 126"/>
          <p:cNvSpPr/>
          <p:nvPr/>
        </p:nvSpPr>
        <p:spPr>
          <a:xfrm>
            <a:off x="5617727" y="3182075"/>
            <a:ext cx="720575" cy="720575"/>
          </a:xfrm>
          <a:prstGeom prst="roundRect">
            <a:avLst>
              <a:gd name="adj" fmla="val 3969"/>
            </a:avLst>
          </a:prstGeom>
          <a:gradFill flip="none" rotWithShape="1">
            <a:gsLst>
              <a:gs pos="100000">
                <a:schemeClr val="bg1">
                  <a:lumMod val="97000"/>
                </a:schemeClr>
              </a:gs>
              <a:gs pos="0">
                <a:schemeClr val="bg1">
                  <a:lumMod val="85000"/>
                </a:schemeClr>
              </a:gs>
            </a:gsLst>
            <a:lin ang="2700000" scaled="1"/>
            <a:tileRect/>
          </a:gradFill>
          <a:ln w="22225">
            <a:gradFill flip="none" rotWithShape="1">
              <a:gsLst>
                <a:gs pos="0">
                  <a:schemeClr val="bg1"/>
                </a:gs>
                <a:gs pos="100000">
                  <a:schemeClr val="bg1">
                    <a:lumMod val="75000"/>
                  </a:schemeClr>
                </a:gs>
              </a:gsLst>
              <a:lin ang="2700000" scaled="1"/>
              <a:tileRect/>
            </a:gradFill>
          </a:ln>
          <a:effectLst>
            <a:outerShdw blurRad="635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solidFill>
                <a:srgbClr val="430405"/>
              </a:solidFill>
            </a:endParaRPr>
          </a:p>
        </p:txBody>
      </p:sp>
      <p:sp>
        <p:nvSpPr>
          <p:cNvPr id="128" name="Freeform 48"/>
          <p:cNvSpPr>
            <a:spLocks noEditPoints="1"/>
          </p:cNvSpPr>
          <p:nvPr/>
        </p:nvSpPr>
        <p:spPr bwMode="auto">
          <a:xfrm>
            <a:off x="5762724" y="3305985"/>
            <a:ext cx="434675" cy="472752"/>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65">
              <a:solidFill>
                <a:srgbClr val="430405"/>
              </a:solidFill>
            </a:endParaRPr>
          </a:p>
        </p:txBody>
      </p:sp>
      <p:sp>
        <p:nvSpPr>
          <p:cNvPr id="129" name="圆角矩形 128"/>
          <p:cNvSpPr/>
          <p:nvPr/>
        </p:nvSpPr>
        <p:spPr>
          <a:xfrm>
            <a:off x="5507851" y="3074808"/>
            <a:ext cx="947808" cy="947808"/>
          </a:xfrm>
          <a:prstGeom prst="roundRect">
            <a:avLst>
              <a:gd name="adj" fmla="val 3969"/>
            </a:avLst>
          </a:prstGeom>
          <a:solidFill>
            <a:schemeClr val="bg1">
              <a:alpha val="25000"/>
            </a:schemeClr>
          </a:solid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solidFill>
                <a:srgbClr val="430405"/>
              </a:solidFill>
            </a:endParaRPr>
          </a:p>
        </p:txBody>
      </p:sp>
      <p:grpSp>
        <p:nvGrpSpPr>
          <p:cNvPr id="130" name="组合 129"/>
          <p:cNvGrpSpPr/>
          <p:nvPr/>
        </p:nvGrpSpPr>
        <p:grpSpPr>
          <a:xfrm>
            <a:off x="1161679" y="2057564"/>
            <a:ext cx="2357633" cy="1020920"/>
            <a:chOff x="1256119" y="1638320"/>
            <a:chExt cx="1923767" cy="765690"/>
          </a:xfrm>
        </p:grpSpPr>
        <p:sp>
          <p:nvSpPr>
            <p:cNvPr id="131" name="TextBox 210"/>
            <p:cNvSpPr txBox="1"/>
            <p:nvPr/>
          </p:nvSpPr>
          <p:spPr>
            <a:xfrm>
              <a:off x="1256119" y="1958240"/>
              <a:ext cx="1923767" cy="445770"/>
            </a:xfrm>
            <a:prstGeom prst="rect">
              <a:avLst/>
            </a:prstGeom>
            <a:noFill/>
          </p:spPr>
          <p:txBody>
            <a:bodyPr wrap="square" lIns="0" tIns="0" rtlCol="0" anchor="t">
              <a:spAutoFit/>
            </a:bodyPr>
            <a:lstStyle/>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p:txBody>
        </p:sp>
        <p:sp>
          <p:nvSpPr>
            <p:cNvPr id="132" name="TextBox 211"/>
            <p:cNvSpPr txBox="1"/>
            <p:nvPr/>
          </p:nvSpPr>
          <p:spPr>
            <a:xfrm>
              <a:off x="1575484" y="1638320"/>
              <a:ext cx="887061" cy="261461"/>
            </a:xfrm>
            <a:prstGeom prst="rect">
              <a:avLst/>
            </a:prstGeom>
            <a:noFill/>
          </p:spPr>
          <p:txBody>
            <a:bodyPr wrap="none" lIns="0" tIns="0" rIns="0" bIns="0" rtlCol="0" anchor="t">
              <a:spAutoFit/>
            </a:bodyPr>
            <a:lstStyle/>
            <a:p>
              <a:pPr algn="ctr"/>
              <a:r>
                <a:rPr lang="zh-CN" altLang="en-US" sz="2135" dirty="0">
                  <a:solidFill>
                    <a:srgbClr val="430405"/>
                  </a:solidFill>
                  <a:latin typeface="黑体" panose="02010600030101010101" pitchFamily="49" charset="-122"/>
                  <a:ea typeface="黑体" panose="02010600030101010101" pitchFamily="49" charset="-122"/>
                </a:rPr>
                <a:t>标题文字</a:t>
              </a:r>
            </a:p>
          </p:txBody>
        </p:sp>
      </p:grpSp>
      <p:grpSp>
        <p:nvGrpSpPr>
          <p:cNvPr id="133" name="组合 132"/>
          <p:cNvGrpSpPr/>
          <p:nvPr/>
        </p:nvGrpSpPr>
        <p:grpSpPr>
          <a:xfrm>
            <a:off x="1201904" y="3366765"/>
            <a:ext cx="2357633" cy="1033620"/>
            <a:chOff x="1256119" y="1638320"/>
            <a:chExt cx="1923767" cy="775215"/>
          </a:xfrm>
        </p:grpSpPr>
        <p:sp>
          <p:nvSpPr>
            <p:cNvPr id="134" name="TextBox 213"/>
            <p:cNvSpPr txBox="1"/>
            <p:nvPr/>
          </p:nvSpPr>
          <p:spPr>
            <a:xfrm>
              <a:off x="1256119" y="1958240"/>
              <a:ext cx="1923767" cy="455295"/>
            </a:xfrm>
            <a:prstGeom prst="rect">
              <a:avLst/>
            </a:prstGeom>
            <a:noFill/>
          </p:spPr>
          <p:txBody>
            <a:bodyPr wrap="square" lIns="0" tIns="0" rtlCol="0" anchor="t">
              <a:spAutoFit/>
            </a:bodyPr>
            <a:lstStyle/>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p:txBody>
        </p:sp>
        <p:sp>
          <p:nvSpPr>
            <p:cNvPr id="135" name="TextBox 214"/>
            <p:cNvSpPr txBox="1"/>
            <p:nvPr/>
          </p:nvSpPr>
          <p:spPr>
            <a:xfrm>
              <a:off x="1575484" y="1638320"/>
              <a:ext cx="887061" cy="261461"/>
            </a:xfrm>
            <a:prstGeom prst="rect">
              <a:avLst/>
            </a:prstGeom>
            <a:noFill/>
          </p:spPr>
          <p:txBody>
            <a:bodyPr wrap="none" lIns="0" tIns="0" rIns="0" bIns="0" rtlCol="0" anchor="t">
              <a:spAutoFit/>
            </a:bodyPr>
            <a:lstStyle/>
            <a:p>
              <a:pPr algn="ctr"/>
              <a:r>
                <a:rPr lang="zh-CN" altLang="en-US" sz="2135" dirty="0">
                  <a:solidFill>
                    <a:srgbClr val="430405"/>
                  </a:solidFill>
                  <a:latin typeface="黑体" panose="02010600030101010101" pitchFamily="49" charset="-122"/>
                  <a:ea typeface="黑体" panose="02010600030101010101" pitchFamily="49" charset="-122"/>
                </a:rPr>
                <a:t>标题文字</a:t>
              </a:r>
            </a:p>
          </p:txBody>
        </p:sp>
      </p:grpSp>
      <p:grpSp>
        <p:nvGrpSpPr>
          <p:cNvPr id="136" name="组合 135"/>
          <p:cNvGrpSpPr/>
          <p:nvPr/>
        </p:nvGrpSpPr>
        <p:grpSpPr>
          <a:xfrm>
            <a:off x="8389793" y="2057564"/>
            <a:ext cx="2357633" cy="1033620"/>
            <a:chOff x="1256119" y="1638320"/>
            <a:chExt cx="1923767" cy="775215"/>
          </a:xfrm>
        </p:grpSpPr>
        <p:sp>
          <p:nvSpPr>
            <p:cNvPr id="137" name="TextBox 210"/>
            <p:cNvSpPr txBox="1"/>
            <p:nvPr/>
          </p:nvSpPr>
          <p:spPr>
            <a:xfrm>
              <a:off x="1256119" y="1958240"/>
              <a:ext cx="1923767" cy="455295"/>
            </a:xfrm>
            <a:prstGeom prst="rect">
              <a:avLst/>
            </a:prstGeom>
            <a:noFill/>
          </p:spPr>
          <p:txBody>
            <a:bodyPr wrap="square" lIns="0" tIns="0" rtlCol="0" anchor="t">
              <a:spAutoFit/>
            </a:bodyPr>
            <a:lstStyle/>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p:txBody>
        </p:sp>
        <p:sp>
          <p:nvSpPr>
            <p:cNvPr id="138" name="TextBox 211"/>
            <p:cNvSpPr txBox="1"/>
            <p:nvPr/>
          </p:nvSpPr>
          <p:spPr>
            <a:xfrm>
              <a:off x="1575484" y="1638320"/>
              <a:ext cx="887061" cy="261461"/>
            </a:xfrm>
            <a:prstGeom prst="rect">
              <a:avLst/>
            </a:prstGeom>
            <a:noFill/>
          </p:spPr>
          <p:txBody>
            <a:bodyPr wrap="none" lIns="0" tIns="0" rIns="0" bIns="0" rtlCol="0" anchor="t">
              <a:spAutoFit/>
            </a:bodyPr>
            <a:lstStyle/>
            <a:p>
              <a:pPr algn="ctr"/>
              <a:r>
                <a:rPr lang="zh-CN" altLang="en-US" sz="2135" dirty="0">
                  <a:solidFill>
                    <a:srgbClr val="430405"/>
                  </a:solidFill>
                  <a:latin typeface="黑体" panose="02010600030101010101" pitchFamily="49" charset="-122"/>
                  <a:ea typeface="黑体" panose="02010600030101010101" pitchFamily="49" charset="-122"/>
                </a:rPr>
                <a:t>标题文字</a:t>
              </a:r>
            </a:p>
          </p:txBody>
        </p:sp>
      </p:grpSp>
      <p:grpSp>
        <p:nvGrpSpPr>
          <p:cNvPr id="139" name="组合 138"/>
          <p:cNvGrpSpPr/>
          <p:nvPr/>
        </p:nvGrpSpPr>
        <p:grpSpPr>
          <a:xfrm>
            <a:off x="8430019" y="3366765"/>
            <a:ext cx="2357633" cy="1033620"/>
            <a:chOff x="1256119" y="1638320"/>
            <a:chExt cx="1923767" cy="775215"/>
          </a:xfrm>
        </p:grpSpPr>
        <p:sp>
          <p:nvSpPr>
            <p:cNvPr id="140" name="TextBox 213"/>
            <p:cNvSpPr txBox="1"/>
            <p:nvPr/>
          </p:nvSpPr>
          <p:spPr>
            <a:xfrm>
              <a:off x="1256119" y="1958240"/>
              <a:ext cx="1923767" cy="455295"/>
            </a:xfrm>
            <a:prstGeom prst="rect">
              <a:avLst/>
            </a:prstGeom>
            <a:noFill/>
          </p:spPr>
          <p:txBody>
            <a:bodyPr wrap="square" lIns="0" tIns="0" rtlCol="0" anchor="t">
              <a:spAutoFit/>
            </a:bodyPr>
            <a:lstStyle/>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p:txBody>
        </p:sp>
        <p:sp>
          <p:nvSpPr>
            <p:cNvPr id="141" name="TextBox 214"/>
            <p:cNvSpPr txBox="1"/>
            <p:nvPr/>
          </p:nvSpPr>
          <p:spPr>
            <a:xfrm>
              <a:off x="1575484" y="1638320"/>
              <a:ext cx="887061" cy="261461"/>
            </a:xfrm>
            <a:prstGeom prst="rect">
              <a:avLst/>
            </a:prstGeom>
            <a:noFill/>
          </p:spPr>
          <p:txBody>
            <a:bodyPr wrap="none" lIns="0" tIns="0" rIns="0" bIns="0" rtlCol="0" anchor="t">
              <a:spAutoFit/>
            </a:bodyPr>
            <a:lstStyle/>
            <a:p>
              <a:pPr algn="ctr"/>
              <a:r>
                <a:rPr lang="zh-CN" altLang="en-US" sz="2135" dirty="0">
                  <a:solidFill>
                    <a:srgbClr val="430405"/>
                  </a:solidFill>
                  <a:latin typeface="黑体" panose="02010600030101010101" pitchFamily="49" charset="-122"/>
                  <a:ea typeface="黑体" panose="02010600030101010101" pitchFamily="49" charset="-122"/>
                </a:rPr>
                <a:t>标题文字</a:t>
              </a:r>
            </a:p>
          </p:txBody>
        </p:sp>
      </p:gr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5"/>
                                        </p:tgtEl>
                                        <p:attrNameLst>
                                          <p:attrName>style.visibility</p:attrName>
                                        </p:attrNameLst>
                                      </p:cBhvr>
                                      <p:to>
                                        <p:strVal val="visible"/>
                                      </p:to>
                                    </p:set>
                                    <p:anim calcmode="lin" valueType="num">
                                      <p:cBhvr>
                                        <p:cTn id="7" dur="500" fill="hold"/>
                                        <p:tgtEl>
                                          <p:spTgt spid="95"/>
                                        </p:tgtEl>
                                        <p:attrNameLst>
                                          <p:attrName>ppt_w</p:attrName>
                                        </p:attrNameLst>
                                      </p:cBhvr>
                                      <p:tavLst>
                                        <p:tav tm="0">
                                          <p:val>
                                            <p:fltVal val="0"/>
                                          </p:val>
                                        </p:tav>
                                        <p:tav tm="100000">
                                          <p:val>
                                            <p:strVal val="#ppt_w"/>
                                          </p:val>
                                        </p:tav>
                                      </p:tavLst>
                                    </p:anim>
                                    <p:anim calcmode="lin" valueType="num">
                                      <p:cBhvr>
                                        <p:cTn id="8" dur="500" fill="hold"/>
                                        <p:tgtEl>
                                          <p:spTgt spid="95"/>
                                        </p:tgtEl>
                                        <p:attrNameLst>
                                          <p:attrName>ppt_h</p:attrName>
                                        </p:attrNameLst>
                                      </p:cBhvr>
                                      <p:tavLst>
                                        <p:tav tm="0">
                                          <p:val>
                                            <p:fltVal val="0"/>
                                          </p:val>
                                        </p:tav>
                                        <p:tav tm="100000">
                                          <p:val>
                                            <p:strVal val="#ppt_h"/>
                                          </p:val>
                                        </p:tav>
                                      </p:tavLst>
                                    </p:anim>
                                    <p:animEffect transition="in" filter="fade">
                                      <p:cBhvr>
                                        <p:cTn id="9" dur="500"/>
                                        <p:tgtEl>
                                          <p:spTgt spid="9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6"/>
                                        </p:tgtEl>
                                        <p:attrNameLst>
                                          <p:attrName>style.visibility</p:attrName>
                                        </p:attrNameLst>
                                      </p:cBhvr>
                                      <p:to>
                                        <p:strVal val="visible"/>
                                      </p:to>
                                    </p:set>
                                    <p:anim calcmode="lin" valueType="num">
                                      <p:cBhvr>
                                        <p:cTn id="12" dur="500" fill="hold"/>
                                        <p:tgtEl>
                                          <p:spTgt spid="96"/>
                                        </p:tgtEl>
                                        <p:attrNameLst>
                                          <p:attrName>ppt_w</p:attrName>
                                        </p:attrNameLst>
                                      </p:cBhvr>
                                      <p:tavLst>
                                        <p:tav tm="0">
                                          <p:val>
                                            <p:fltVal val="0"/>
                                          </p:val>
                                        </p:tav>
                                        <p:tav tm="100000">
                                          <p:val>
                                            <p:strVal val="#ppt_w"/>
                                          </p:val>
                                        </p:tav>
                                      </p:tavLst>
                                    </p:anim>
                                    <p:anim calcmode="lin" valueType="num">
                                      <p:cBhvr>
                                        <p:cTn id="13" dur="500" fill="hold"/>
                                        <p:tgtEl>
                                          <p:spTgt spid="96"/>
                                        </p:tgtEl>
                                        <p:attrNameLst>
                                          <p:attrName>ppt_h</p:attrName>
                                        </p:attrNameLst>
                                      </p:cBhvr>
                                      <p:tavLst>
                                        <p:tav tm="0">
                                          <p:val>
                                            <p:fltVal val="0"/>
                                          </p:val>
                                        </p:tav>
                                        <p:tav tm="100000">
                                          <p:val>
                                            <p:strVal val="#ppt_h"/>
                                          </p:val>
                                        </p:tav>
                                      </p:tavLst>
                                    </p:anim>
                                    <p:animEffect transition="in" filter="fade">
                                      <p:cBhvr>
                                        <p:cTn id="14" dur="500"/>
                                        <p:tgtEl>
                                          <p:spTgt spid="9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p:cTn id="17" dur="500" fill="hold"/>
                                        <p:tgtEl>
                                          <p:spTgt spid="97"/>
                                        </p:tgtEl>
                                        <p:attrNameLst>
                                          <p:attrName>ppt_w</p:attrName>
                                        </p:attrNameLst>
                                      </p:cBhvr>
                                      <p:tavLst>
                                        <p:tav tm="0">
                                          <p:val>
                                            <p:fltVal val="0"/>
                                          </p:val>
                                        </p:tav>
                                        <p:tav tm="100000">
                                          <p:val>
                                            <p:strVal val="#ppt_w"/>
                                          </p:val>
                                        </p:tav>
                                      </p:tavLst>
                                    </p:anim>
                                    <p:anim calcmode="lin" valueType="num">
                                      <p:cBhvr>
                                        <p:cTn id="18" dur="500" fill="hold"/>
                                        <p:tgtEl>
                                          <p:spTgt spid="97"/>
                                        </p:tgtEl>
                                        <p:attrNameLst>
                                          <p:attrName>ppt_h</p:attrName>
                                        </p:attrNameLst>
                                      </p:cBhvr>
                                      <p:tavLst>
                                        <p:tav tm="0">
                                          <p:val>
                                            <p:fltVal val="0"/>
                                          </p:val>
                                        </p:tav>
                                        <p:tav tm="100000">
                                          <p:val>
                                            <p:strVal val="#ppt_h"/>
                                          </p:val>
                                        </p:tav>
                                      </p:tavLst>
                                    </p:anim>
                                    <p:animEffect transition="in" filter="fade">
                                      <p:cBhvr>
                                        <p:cTn id="19" dur="500"/>
                                        <p:tgtEl>
                                          <p:spTgt spid="9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8"/>
                                        </p:tgtEl>
                                        <p:attrNameLst>
                                          <p:attrName>style.visibility</p:attrName>
                                        </p:attrNameLst>
                                      </p:cBhvr>
                                      <p:to>
                                        <p:strVal val="visible"/>
                                      </p:to>
                                    </p:set>
                                    <p:anim calcmode="lin" valueType="num">
                                      <p:cBhvr>
                                        <p:cTn id="22" dur="500" fill="hold"/>
                                        <p:tgtEl>
                                          <p:spTgt spid="98"/>
                                        </p:tgtEl>
                                        <p:attrNameLst>
                                          <p:attrName>ppt_w</p:attrName>
                                        </p:attrNameLst>
                                      </p:cBhvr>
                                      <p:tavLst>
                                        <p:tav tm="0">
                                          <p:val>
                                            <p:fltVal val="0"/>
                                          </p:val>
                                        </p:tav>
                                        <p:tav tm="100000">
                                          <p:val>
                                            <p:strVal val="#ppt_w"/>
                                          </p:val>
                                        </p:tav>
                                      </p:tavLst>
                                    </p:anim>
                                    <p:anim calcmode="lin" valueType="num">
                                      <p:cBhvr>
                                        <p:cTn id="23" dur="500" fill="hold"/>
                                        <p:tgtEl>
                                          <p:spTgt spid="98"/>
                                        </p:tgtEl>
                                        <p:attrNameLst>
                                          <p:attrName>ppt_h</p:attrName>
                                        </p:attrNameLst>
                                      </p:cBhvr>
                                      <p:tavLst>
                                        <p:tav tm="0">
                                          <p:val>
                                            <p:fltVal val="0"/>
                                          </p:val>
                                        </p:tav>
                                        <p:tav tm="100000">
                                          <p:val>
                                            <p:strVal val="#ppt_h"/>
                                          </p:val>
                                        </p:tav>
                                      </p:tavLst>
                                    </p:anim>
                                    <p:animEffect transition="in" filter="fade">
                                      <p:cBhvr>
                                        <p:cTn id="24" dur="500"/>
                                        <p:tgtEl>
                                          <p:spTgt spid="98"/>
                                        </p:tgtEl>
                                      </p:cBhvr>
                                    </p:animEffect>
                                  </p:childTnLst>
                                </p:cTn>
                              </p:par>
                              <p:par>
                                <p:cTn id="25" presetID="53" presetClass="entr" presetSubtype="16" fill="hold" nodeType="withEffect">
                                  <p:stCondLst>
                                    <p:cond delay="0"/>
                                  </p:stCondLst>
                                  <p:childTnLst>
                                    <p:set>
                                      <p:cBhvr>
                                        <p:cTn id="26" dur="1" fill="hold">
                                          <p:stCondLst>
                                            <p:cond delay="0"/>
                                          </p:stCondLst>
                                        </p:cTn>
                                        <p:tgtEl>
                                          <p:spTgt spid="99"/>
                                        </p:tgtEl>
                                        <p:attrNameLst>
                                          <p:attrName>style.visibility</p:attrName>
                                        </p:attrNameLst>
                                      </p:cBhvr>
                                      <p:to>
                                        <p:strVal val="visible"/>
                                      </p:to>
                                    </p:set>
                                    <p:anim calcmode="lin" valueType="num">
                                      <p:cBhvr>
                                        <p:cTn id="27" dur="500" fill="hold"/>
                                        <p:tgtEl>
                                          <p:spTgt spid="99"/>
                                        </p:tgtEl>
                                        <p:attrNameLst>
                                          <p:attrName>ppt_w</p:attrName>
                                        </p:attrNameLst>
                                      </p:cBhvr>
                                      <p:tavLst>
                                        <p:tav tm="0">
                                          <p:val>
                                            <p:fltVal val="0"/>
                                          </p:val>
                                        </p:tav>
                                        <p:tav tm="100000">
                                          <p:val>
                                            <p:strVal val="#ppt_w"/>
                                          </p:val>
                                        </p:tav>
                                      </p:tavLst>
                                    </p:anim>
                                    <p:anim calcmode="lin" valueType="num">
                                      <p:cBhvr>
                                        <p:cTn id="28" dur="500" fill="hold"/>
                                        <p:tgtEl>
                                          <p:spTgt spid="99"/>
                                        </p:tgtEl>
                                        <p:attrNameLst>
                                          <p:attrName>ppt_h</p:attrName>
                                        </p:attrNameLst>
                                      </p:cBhvr>
                                      <p:tavLst>
                                        <p:tav tm="0">
                                          <p:val>
                                            <p:fltVal val="0"/>
                                          </p:val>
                                        </p:tav>
                                        <p:tav tm="100000">
                                          <p:val>
                                            <p:strVal val="#ppt_h"/>
                                          </p:val>
                                        </p:tav>
                                      </p:tavLst>
                                    </p:anim>
                                    <p:animEffect transition="in" filter="fade">
                                      <p:cBhvr>
                                        <p:cTn id="29" dur="500"/>
                                        <p:tgtEl>
                                          <p:spTgt spid="99"/>
                                        </p:tgtEl>
                                      </p:cBhvr>
                                    </p:animEffect>
                                  </p:childTnLst>
                                </p:cTn>
                              </p:par>
                              <p:par>
                                <p:cTn id="30" presetID="53" presetClass="entr" presetSubtype="16" fill="hold" nodeType="withEffect">
                                  <p:stCondLst>
                                    <p:cond delay="0"/>
                                  </p:stCondLst>
                                  <p:childTnLst>
                                    <p:set>
                                      <p:cBhvr>
                                        <p:cTn id="31" dur="1" fill="hold">
                                          <p:stCondLst>
                                            <p:cond delay="0"/>
                                          </p:stCondLst>
                                        </p:cTn>
                                        <p:tgtEl>
                                          <p:spTgt spid="102"/>
                                        </p:tgtEl>
                                        <p:attrNameLst>
                                          <p:attrName>style.visibility</p:attrName>
                                        </p:attrNameLst>
                                      </p:cBhvr>
                                      <p:to>
                                        <p:strVal val="visible"/>
                                      </p:to>
                                    </p:set>
                                    <p:anim calcmode="lin" valueType="num">
                                      <p:cBhvr>
                                        <p:cTn id="32" dur="500" fill="hold"/>
                                        <p:tgtEl>
                                          <p:spTgt spid="102"/>
                                        </p:tgtEl>
                                        <p:attrNameLst>
                                          <p:attrName>ppt_w</p:attrName>
                                        </p:attrNameLst>
                                      </p:cBhvr>
                                      <p:tavLst>
                                        <p:tav tm="0">
                                          <p:val>
                                            <p:fltVal val="0"/>
                                          </p:val>
                                        </p:tav>
                                        <p:tav tm="100000">
                                          <p:val>
                                            <p:strVal val="#ppt_w"/>
                                          </p:val>
                                        </p:tav>
                                      </p:tavLst>
                                    </p:anim>
                                    <p:anim calcmode="lin" valueType="num">
                                      <p:cBhvr>
                                        <p:cTn id="33" dur="500" fill="hold"/>
                                        <p:tgtEl>
                                          <p:spTgt spid="102"/>
                                        </p:tgtEl>
                                        <p:attrNameLst>
                                          <p:attrName>ppt_h</p:attrName>
                                        </p:attrNameLst>
                                      </p:cBhvr>
                                      <p:tavLst>
                                        <p:tav tm="0">
                                          <p:val>
                                            <p:fltVal val="0"/>
                                          </p:val>
                                        </p:tav>
                                        <p:tav tm="100000">
                                          <p:val>
                                            <p:strVal val="#ppt_h"/>
                                          </p:val>
                                        </p:tav>
                                      </p:tavLst>
                                    </p:anim>
                                    <p:animEffect transition="in" filter="fade">
                                      <p:cBhvr>
                                        <p:cTn id="34" dur="500"/>
                                        <p:tgtEl>
                                          <p:spTgt spid="102"/>
                                        </p:tgtEl>
                                      </p:cBhvr>
                                    </p:animEffect>
                                  </p:childTnLst>
                                </p:cTn>
                              </p:par>
                              <p:par>
                                <p:cTn id="35" presetID="53" presetClass="entr" presetSubtype="16" fill="hold" nodeType="withEffect">
                                  <p:stCondLst>
                                    <p:cond delay="0"/>
                                  </p:stCondLst>
                                  <p:childTnLst>
                                    <p:set>
                                      <p:cBhvr>
                                        <p:cTn id="36" dur="1" fill="hold">
                                          <p:stCondLst>
                                            <p:cond delay="0"/>
                                          </p:stCondLst>
                                        </p:cTn>
                                        <p:tgtEl>
                                          <p:spTgt spid="105"/>
                                        </p:tgtEl>
                                        <p:attrNameLst>
                                          <p:attrName>style.visibility</p:attrName>
                                        </p:attrNameLst>
                                      </p:cBhvr>
                                      <p:to>
                                        <p:strVal val="visible"/>
                                      </p:to>
                                    </p:set>
                                    <p:anim calcmode="lin" valueType="num">
                                      <p:cBhvr>
                                        <p:cTn id="37" dur="500" fill="hold"/>
                                        <p:tgtEl>
                                          <p:spTgt spid="105"/>
                                        </p:tgtEl>
                                        <p:attrNameLst>
                                          <p:attrName>ppt_w</p:attrName>
                                        </p:attrNameLst>
                                      </p:cBhvr>
                                      <p:tavLst>
                                        <p:tav tm="0">
                                          <p:val>
                                            <p:fltVal val="0"/>
                                          </p:val>
                                        </p:tav>
                                        <p:tav tm="100000">
                                          <p:val>
                                            <p:strVal val="#ppt_w"/>
                                          </p:val>
                                        </p:tav>
                                      </p:tavLst>
                                    </p:anim>
                                    <p:anim calcmode="lin" valueType="num">
                                      <p:cBhvr>
                                        <p:cTn id="38" dur="500" fill="hold"/>
                                        <p:tgtEl>
                                          <p:spTgt spid="105"/>
                                        </p:tgtEl>
                                        <p:attrNameLst>
                                          <p:attrName>ppt_h</p:attrName>
                                        </p:attrNameLst>
                                      </p:cBhvr>
                                      <p:tavLst>
                                        <p:tav tm="0">
                                          <p:val>
                                            <p:fltVal val="0"/>
                                          </p:val>
                                        </p:tav>
                                        <p:tav tm="100000">
                                          <p:val>
                                            <p:strVal val="#ppt_h"/>
                                          </p:val>
                                        </p:tav>
                                      </p:tavLst>
                                    </p:anim>
                                    <p:animEffect transition="in" filter="fade">
                                      <p:cBhvr>
                                        <p:cTn id="39" dur="500"/>
                                        <p:tgtEl>
                                          <p:spTgt spid="105"/>
                                        </p:tgtEl>
                                      </p:cBhvr>
                                    </p:animEffect>
                                  </p:childTnLst>
                                </p:cTn>
                              </p:par>
                              <p:par>
                                <p:cTn id="40" presetID="53" presetClass="entr" presetSubtype="16" fill="hold" nodeType="withEffect">
                                  <p:stCondLst>
                                    <p:cond delay="0"/>
                                  </p:stCondLst>
                                  <p:childTnLst>
                                    <p:set>
                                      <p:cBhvr>
                                        <p:cTn id="41" dur="1" fill="hold">
                                          <p:stCondLst>
                                            <p:cond delay="0"/>
                                          </p:stCondLst>
                                        </p:cTn>
                                        <p:tgtEl>
                                          <p:spTgt spid="111"/>
                                        </p:tgtEl>
                                        <p:attrNameLst>
                                          <p:attrName>style.visibility</p:attrName>
                                        </p:attrNameLst>
                                      </p:cBhvr>
                                      <p:to>
                                        <p:strVal val="visible"/>
                                      </p:to>
                                    </p:set>
                                    <p:anim calcmode="lin" valueType="num">
                                      <p:cBhvr>
                                        <p:cTn id="42" dur="500" fill="hold"/>
                                        <p:tgtEl>
                                          <p:spTgt spid="111"/>
                                        </p:tgtEl>
                                        <p:attrNameLst>
                                          <p:attrName>ppt_w</p:attrName>
                                        </p:attrNameLst>
                                      </p:cBhvr>
                                      <p:tavLst>
                                        <p:tav tm="0">
                                          <p:val>
                                            <p:fltVal val="0"/>
                                          </p:val>
                                        </p:tav>
                                        <p:tav tm="100000">
                                          <p:val>
                                            <p:strVal val="#ppt_w"/>
                                          </p:val>
                                        </p:tav>
                                      </p:tavLst>
                                    </p:anim>
                                    <p:anim calcmode="lin" valueType="num">
                                      <p:cBhvr>
                                        <p:cTn id="43" dur="500" fill="hold"/>
                                        <p:tgtEl>
                                          <p:spTgt spid="111"/>
                                        </p:tgtEl>
                                        <p:attrNameLst>
                                          <p:attrName>ppt_h</p:attrName>
                                        </p:attrNameLst>
                                      </p:cBhvr>
                                      <p:tavLst>
                                        <p:tav tm="0">
                                          <p:val>
                                            <p:fltVal val="0"/>
                                          </p:val>
                                        </p:tav>
                                        <p:tav tm="100000">
                                          <p:val>
                                            <p:strVal val="#ppt_h"/>
                                          </p:val>
                                        </p:tav>
                                      </p:tavLst>
                                    </p:anim>
                                    <p:animEffect transition="in" filter="fade">
                                      <p:cBhvr>
                                        <p:cTn id="44" dur="500"/>
                                        <p:tgtEl>
                                          <p:spTgt spid="111"/>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27"/>
                                        </p:tgtEl>
                                        <p:attrNameLst>
                                          <p:attrName>style.visibility</p:attrName>
                                        </p:attrNameLst>
                                      </p:cBhvr>
                                      <p:to>
                                        <p:strVal val="visible"/>
                                      </p:to>
                                    </p:set>
                                    <p:anim calcmode="lin" valueType="num">
                                      <p:cBhvr>
                                        <p:cTn id="47" dur="500" fill="hold"/>
                                        <p:tgtEl>
                                          <p:spTgt spid="127"/>
                                        </p:tgtEl>
                                        <p:attrNameLst>
                                          <p:attrName>ppt_w</p:attrName>
                                        </p:attrNameLst>
                                      </p:cBhvr>
                                      <p:tavLst>
                                        <p:tav tm="0">
                                          <p:val>
                                            <p:fltVal val="0"/>
                                          </p:val>
                                        </p:tav>
                                        <p:tav tm="100000">
                                          <p:val>
                                            <p:strVal val="#ppt_w"/>
                                          </p:val>
                                        </p:tav>
                                      </p:tavLst>
                                    </p:anim>
                                    <p:anim calcmode="lin" valueType="num">
                                      <p:cBhvr>
                                        <p:cTn id="48" dur="500" fill="hold"/>
                                        <p:tgtEl>
                                          <p:spTgt spid="127"/>
                                        </p:tgtEl>
                                        <p:attrNameLst>
                                          <p:attrName>ppt_h</p:attrName>
                                        </p:attrNameLst>
                                      </p:cBhvr>
                                      <p:tavLst>
                                        <p:tav tm="0">
                                          <p:val>
                                            <p:fltVal val="0"/>
                                          </p:val>
                                        </p:tav>
                                        <p:tav tm="100000">
                                          <p:val>
                                            <p:strVal val="#ppt_h"/>
                                          </p:val>
                                        </p:tav>
                                      </p:tavLst>
                                    </p:anim>
                                    <p:animEffect transition="in" filter="fade">
                                      <p:cBhvr>
                                        <p:cTn id="49" dur="500"/>
                                        <p:tgtEl>
                                          <p:spTgt spid="12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28"/>
                                        </p:tgtEl>
                                        <p:attrNameLst>
                                          <p:attrName>style.visibility</p:attrName>
                                        </p:attrNameLst>
                                      </p:cBhvr>
                                      <p:to>
                                        <p:strVal val="visible"/>
                                      </p:to>
                                    </p:set>
                                    <p:anim calcmode="lin" valueType="num">
                                      <p:cBhvr>
                                        <p:cTn id="52" dur="500" fill="hold"/>
                                        <p:tgtEl>
                                          <p:spTgt spid="128"/>
                                        </p:tgtEl>
                                        <p:attrNameLst>
                                          <p:attrName>ppt_w</p:attrName>
                                        </p:attrNameLst>
                                      </p:cBhvr>
                                      <p:tavLst>
                                        <p:tav tm="0">
                                          <p:val>
                                            <p:fltVal val="0"/>
                                          </p:val>
                                        </p:tav>
                                        <p:tav tm="100000">
                                          <p:val>
                                            <p:strVal val="#ppt_w"/>
                                          </p:val>
                                        </p:tav>
                                      </p:tavLst>
                                    </p:anim>
                                    <p:anim calcmode="lin" valueType="num">
                                      <p:cBhvr>
                                        <p:cTn id="53" dur="500" fill="hold"/>
                                        <p:tgtEl>
                                          <p:spTgt spid="128"/>
                                        </p:tgtEl>
                                        <p:attrNameLst>
                                          <p:attrName>ppt_h</p:attrName>
                                        </p:attrNameLst>
                                      </p:cBhvr>
                                      <p:tavLst>
                                        <p:tav tm="0">
                                          <p:val>
                                            <p:fltVal val="0"/>
                                          </p:val>
                                        </p:tav>
                                        <p:tav tm="100000">
                                          <p:val>
                                            <p:strVal val="#ppt_h"/>
                                          </p:val>
                                        </p:tav>
                                      </p:tavLst>
                                    </p:anim>
                                    <p:animEffect transition="in" filter="fade">
                                      <p:cBhvr>
                                        <p:cTn id="54" dur="500"/>
                                        <p:tgtEl>
                                          <p:spTgt spid="12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29"/>
                                        </p:tgtEl>
                                        <p:attrNameLst>
                                          <p:attrName>style.visibility</p:attrName>
                                        </p:attrNameLst>
                                      </p:cBhvr>
                                      <p:to>
                                        <p:strVal val="visible"/>
                                      </p:to>
                                    </p:set>
                                    <p:anim calcmode="lin" valueType="num">
                                      <p:cBhvr>
                                        <p:cTn id="57" dur="500" fill="hold"/>
                                        <p:tgtEl>
                                          <p:spTgt spid="129"/>
                                        </p:tgtEl>
                                        <p:attrNameLst>
                                          <p:attrName>ppt_w</p:attrName>
                                        </p:attrNameLst>
                                      </p:cBhvr>
                                      <p:tavLst>
                                        <p:tav tm="0">
                                          <p:val>
                                            <p:fltVal val="0"/>
                                          </p:val>
                                        </p:tav>
                                        <p:tav tm="100000">
                                          <p:val>
                                            <p:strVal val="#ppt_w"/>
                                          </p:val>
                                        </p:tav>
                                      </p:tavLst>
                                    </p:anim>
                                    <p:anim calcmode="lin" valueType="num">
                                      <p:cBhvr>
                                        <p:cTn id="58" dur="500" fill="hold"/>
                                        <p:tgtEl>
                                          <p:spTgt spid="129"/>
                                        </p:tgtEl>
                                        <p:attrNameLst>
                                          <p:attrName>ppt_h</p:attrName>
                                        </p:attrNameLst>
                                      </p:cBhvr>
                                      <p:tavLst>
                                        <p:tav tm="0">
                                          <p:val>
                                            <p:fltVal val="0"/>
                                          </p:val>
                                        </p:tav>
                                        <p:tav tm="100000">
                                          <p:val>
                                            <p:strVal val="#ppt_h"/>
                                          </p:val>
                                        </p:tav>
                                      </p:tavLst>
                                    </p:anim>
                                    <p:animEffect transition="in" filter="fade">
                                      <p:cBhvr>
                                        <p:cTn id="59" dur="500"/>
                                        <p:tgtEl>
                                          <p:spTgt spid="129"/>
                                        </p:tgtEl>
                                      </p:cBhvr>
                                    </p:animEffect>
                                  </p:childTnLst>
                                </p:cTn>
                              </p:par>
                              <p:par>
                                <p:cTn id="60" presetID="2" presetClass="entr" presetSubtype="4" fill="hold" nodeType="withEffect">
                                  <p:stCondLst>
                                    <p:cond delay="0"/>
                                  </p:stCondLst>
                                  <p:childTnLst>
                                    <p:set>
                                      <p:cBhvr>
                                        <p:cTn id="61" dur="1" fill="hold">
                                          <p:stCondLst>
                                            <p:cond delay="0"/>
                                          </p:stCondLst>
                                        </p:cTn>
                                        <p:tgtEl>
                                          <p:spTgt spid="130"/>
                                        </p:tgtEl>
                                        <p:attrNameLst>
                                          <p:attrName>style.visibility</p:attrName>
                                        </p:attrNameLst>
                                      </p:cBhvr>
                                      <p:to>
                                        <p:strVal val="visible"/>
                                      </p:to>
                                    </p:set>
                                    <p:anim calcmode="lin" valueType="num">
                                      <p:cBhvr additive="base">
                                        <p:cTn id="62" dur="500" fill="hold"/>
                                        <p:tgtEl>
                                          <p:spTgt spid="130"/>
                                        </p:tgtEl>
                                        <p:attrNameLst>
                                          <p:attrName>ppt_x</p:attrName>
                                        </p:attrNameLst>
                                      </p:cBhvr>
                                      <p:tavLst>
                                        <p:tav tm="0">
                                          <p:val>
                                            <p:strVal val="#ppt_x"/>
                                          </p:val>
                                        </p:tav>
                                        <p:tav tm="100000">
                                          <p:val>
                                            <p:strVal val="#ppt_x"/>
                                          </p:val>
                                        </p:tav>
                                      </p:tavLst>
                                    </p:anim>
                                    <p:anim calcmode="lin" valueType="num">
                                      <p:cBhvr additive="base">
                                        <p:cTn id="63" dur="500" fill="hold"/>
                                        <p:tgtEl>
                                          <p:spTgt spid="130"/>
                                        </p:tgtEl>
                                        <p:attrNameLst>
                                          <p:attrName>ppt_y</p:attrName>
                                        </p:attrNameLst>
                                      </p:cBhvr>
                                      <p:tavLst>
                                        <p:tav tm="0">
                                          <p:val>
                                            <p:strVal val="1+#ppt_h/2"/>
                                          </p:val>
                                        </p:tav>
                                        <p:tav tm="100000">
                                          <p:val>
                                            <p:strVal val="#ppt_y"/>
                                          </p:val>
                                        </p:tav>
                                      </p:tavLst>
                                    </p:anim>
                                  </p:childTnLst>
                                </p:cTn>
                              </p:par>
                              <p:par>
                                <p:cTn id="64" presetID="2" presetClass="entr" presetSubtype="4" fill="hold" nodeType="withEffect">
                                  <p:stCondLst>
                                    <p:cond delay="0"/>
                                  </p:stCondLst>
                                  <p:childTnLst>
                                    <p:set>
                                      <p:cBhvr>
                                        <p:cTn id="65" dur="1" fill="hold">
                                          <p:stCondLst>
                                            <p:cond delay="0"/>
                                          </p:stCondLst>
                                        </p:cTn>
                                        <p:tgtEl>
                                          <p:spTgt spid="133"/>
                                        </p:tgtEl>
                                        <p:attrNameLst>
                                          <p:attrName>style.visibility</p:attrName>
                                        </p:attrNameLst>
                                      </p:cBhvr>
                                      <p:to>
                                        <p:strVal val="visible"/>
                                      </p:to>
                                    </p:set>
                                    <p:anim calcmode="lin" valueType="num">
                                      <p:cBhvr additive="base">
                                        <p:cTn id="66" dur="500" fill="hold"/>
                                        <p:tgtEl>
                                          <p:spTgt spid="133"/>
                                        </p:tgtEl>
                                        <p:attrNameLst>
                                          <p:attrName>ppt_x</p:attrName>
                                        </p:attrNameLst>
                                      </p:cBhvr>
                                      <p:tavLst>
                                        <p:tav tm="0">
                                          <p:val>
                                            <p:strVal val="#ppt_x"/>
                                          </p:val>
                                        </p:tav>
                                        <p:tav tm="100000">
                                          <p:val>
                                            <p:strVal val="#ppt_x"/>
                                          </p:val>
                                        </p:tav>
                                      </p:tavLst>
                                    </p:anim>
                                    <p:anim calcmode="lin" valueType="num">
                                      <p:cBhvr additive="base">
                                        <p:cTn id="67" dur="500" fill="hold"/>
                                        <p:tgtEl>
                                          <p:spTgt spid="133"/>
                                        </p:tgtEl>
                                        <p:attrNameLst>
                                          <p:attrName>ppt_y</p:attrName>
                                        </p:attrNameLst>
                                      </p:cBhvr>
                                      <p:tavLst>
                                        <p:tav tm="0">
                                          <p:val>
                                            <p:strVal val="1+#ppt_h/2"/>
                                          </p:val>
                                        </p:tav>
                                        <p:tav tm="100000">
                                          <p:val>
                                            <p:strVal val="#ppt_y"/>
                                          </p:val>
                                        </p:tav>
                                      </p:tavLst>
                                    </p:anim>
                                  </p:childTnLst>
                                </p:cTn>
                              </p:par>
                              <p:par>
                                <p:cTn id="68" presetID="2" presetClass="entr" presetSubtype="4" fill="hold" nodeType="withEffect">
                                  <p:stCondLst>
                                    <p:cond delay="0"/>
                                  </p:stCondLst>
                                  <p:childTnLst>
                                    <p:set>
                                      <p:cBhvr>
                                        <p:cTn id="69" dur="1" fill="hold">
                                          <p:stCondLst>
                                            <p:cond delay="0"/>
                                          </p:stCondLst>
                                        </p:cTn>
                                        <p:tgtEl>
                                          <p:spTgt spid="136"/>
                                        </p:tgtEl>
                                        <p:attrNameLst>
                                          <p:attrName>style.visibility</p:attrName>
                                        </p:attrNameLst>
                                      </p:cBhvr>
                                      <p:to>
                                        <p:strVal val="visible"/>
                                      </p:to>
                                    </p:set>
                                    <p:anim calcmode="lin" valueType="num">
                                      <p:cBhvr additive="base">
                                        <p:cTn id="70" dur="500" fill="hold"/>
                                        <p:tgtEl>
                                          <p:spTgt spid="136"/>
                                        </p:tgtEl>
                                        <p:attrNameLst>
                                          <p:attrName>ppt_x</p:attrName>
                                        </p:attrNameLst>
                                      </p:cBhvr>
                                      <p:tavLst>
                                        <p:tav tm="0">
                                          <p:val>
                                            <p:strVal val="#ppt_x"/>
                                          </p:val>
                                        </p:tav>
                                        <p:tav tm="100000">
                                          <p:val>
                                            <p:strVal val="#ppt_x"/>
                                          </p:val>
                                        </p:tav>
                                      </p:tavLst>
                                    </p:anim>
                                    <p:anim calcmode="lin" valueType="num">
                                      <p:cBhvr additive="base">
                                        <p:cTn id="71" dur="500" fill="hold"/>
                                        <p:tgtEl>
                                          <p:spTgt spid="136"/>
                                        </p:tgtEl>
                                        <p:attrNameLst>
                                          <p:attrName>ppt_y</p:attrName>
                                        </p:attrNameLst>
                                      </p:cBhvr>
                                      <p:tavLst>
                                        <p:tav tm="0">
                                          <p:val>
                                            <p:strVal val="1+#ppt_h/2"/>
                                          </p:val>
                                        </p:tav>
                                        <p:tav tm="100000">
                                          <p:val>
                                            <p:strVal val="#ppt_y"/>
                                          </p:val>
                                        </p:tav>
                                      </p:tavLst>
                                    </p:anim>
                                  </p:childTnLst>
                                </p:cTn>
                              </p:par>
                              <p:par>
                                <p:cTn id="72" presetID="2" presetClass="entr" presetSubtype="4" fill="hold" nodeType="withEffect">
                                  <p:stCondLst>
                                    <p:cond delay="0"/>
                                  </p:stCondLst>
                                  <p:childTnLst>
                                    <p:set>
                                      <p:cBhvr>
                                        <p:cTn id="73" dur="1" fill="hold">
                                          <p:stCondLst>
                                            <p:cond delay="0"/>
                                          </p:stCondLst>
                                        </p:cTn>
                                        <p:tgtEl>
                                          <p:spTgt spid="139"/>
                                        </p:tgtEl>
                                        <p:attrNameLst>
                                          <p:attrName>style.visibility</p:attrName>
                                        </p:attrNameLst>
                                      </p:cBhvr>
                                      <p:to>
                                        <p:strVal val="visible"/>
                                      </p:to>
                                    </p:set>
                                    <p:anim calcmode="lin" valueType="num">
                                      <p:cBhvr additive="base">
                                        <p:cTn id="74" dur="500" fill="hold"/>
                                        <p:tgtEl>
                                          <p:spTgt spid="139"/>
                                        </p:tgtEl>
                                        <p:attrNameLst>
                                          <p:attrName>ppt_x</p:attrName>
                                        </p:attrNameLst>
                                      </p:cBhvr>
                                      <p:tavLst>
                                        <p:tav tm="0">
                                          <p:val>
                                            <p:strVal val="#ppt_x"/>
                                          </p:val>
                                        </p:tav>
                                        <p:tav tm="100000">
                                          <p:val>
                                            <p:strVal val="#ppt_x"/>
                                          </p:val>
                                        </p:tav>
                                      </p:tavLst>
                                    </p:anim>
                                    <p:anim calcmode="lin" valueType="num">
                                      <p:cBhvr additive="base">
                                        <p:cTn id="75" dur="500" fill="hold"/>
                                        <p:tgtEl>
                                          <p:spTgt spid="139"/>
                                        </p:tgtEl>
                                        <p:attrNameLst>
                                          <p:attrName>ppt_y</p:attrName>
                                        </p:attrNameLst>
                                      </p:cBhvr>
                                      <p:tavLst>
                                        <p:tav tm="0">
                                          <p:val>
                                            <p:strVal val="1+#ppt_h/2"/>
                                          </p:val>
                                        </p:tav>
                                        <p:tav tm="100000">
                                          <p:val>
                                            <p:strVal val="#ppt_y"/>
                                          </p:val>
                                        </p:tav>
                                      </p:tavLst>
                                    </p:anim>
                                  </p:childTnLst>
                                </p:cTn>
                              </p:par>
                            </p:childTnLst>
                          </p:cTn>
                        </p:par>
                        <p:par>
                          <p:cTn id="76" fill="hold">
                            <p:stCondLst>
                              <p:cond delay="500"/>
                            </p:stCondLst>
                            <p:childTnLst>
                              <p:par>
                                <p:cTn id="77" presetID="2" presetClass="entr" presetSubtype="1" decel="100000" fill="hold" grpId="0" nodeType="afterEffect">
                                  <p:stCondLst>
                                    <p:cond delay="0"/>
                                  </p:stCondLst>
                                  <p:childTnLst>
                                    <p:set>
                                      <p:cBhvr>
                                        <p:cTn id="78" dur="1" fill="hold">
                                          <p:stCondLst>
                                            <p:cond delay="0"/>
                                          </p:stCondLst>
                                        </p:cTn>
                                        <p:tgtEl>
                                          <p:spTgt spid="2"/>
                                        </p:tgtEl>
                                        <p:attrNameLst>
                                          <p:attrName>style.visibility</p:attrName>
                                        </p:attrNameLst>
                                      </p:cBhvr>
                                      <p:to>
                                        <p:strVal val="visible"/>
                                      </p:to>
                                    </p:set>
                                    <p:anim calcmode="lin" valueType="num">
                                      <p:cBhvr additive="base">
                                        <p:cTn id="79" dur="500" fill="hold"/>
                                        <p:tgtEl>
                                          <p:spTgt spid="2"/>
                                        </p:tgtEl>
                                        <p:attrNameLst>
                                          <p:attrName>ppt_x</p:attrName>
                                        </p:attrNameLst>
                                      </p:cBhvr>
                                      <p:tavLst>
                                        <p:tav tm="0">
                                          <p:val>
                                            <p:strVal val="#ppt_x"/>
                                          </p:val>
                                        </p:tav>
                                        <p:tav tm="100000">
                                          <p:val>
                                            <p:strVal val="#ppt_x"/>
                                          </p:val>
                                        </p:tav>
                                      </p:tavLst>
                                    </p:anim>
                                    <p:anim calcmode="lin" valueType="num">
                                      <p:cBhvr additive="base">
                                        <p:cTn id="80" dur="500" fill="hold"/>
                                        <p:tgtEl>
                                          <p:spTgt spid="2"/>
                                        </p:tgtEl>
                                        <p:attrNameLst>
                                          <p:attrName>ppt_y</p:attrName>
                                        </p:attrNameLst>
                                      </p:cBhvr>
                                      <p:tavLst>
                                        <p:tav tm="0">
                                          <p:val>
                                            <p:strVal val="0-#ppt_h/2"/>
                                          </p:val>
                                        </p:tav>
                                        <p:tav tm="100000">
                                          <p:val>
                                            <p:strVal val="#ppt_y"/>
                                          </p:val>
                                        </p:tav>
                                      </p:tavLst>
                                    </p:anim>
                                  </p:childTnLst>
                                </p:cTn>
                              </p:par>
                              <p:par>
                                <p:cTn id="81" presetID="22" presetClass="entr" presetSubtype="8" fill="hold" nodeType="withEffect">
                                  <p:stCondLst>
                                    <p:cond delay="400"/>
                                  </p:stCondLst>
                                  <p:childTnLst>
                                    <p:set>
                                      <p:cBhvr>
                                        <p:cTn id="82" dur="1" fill="hold">
                                          <p:stCondLst>
                                            <p:cond delay="0"/>
                                          </p:stCondLst>
                                        </p:cTn>
                                        <p:tgtEl>
                                          <p:spTgt spid="3"/>
                                        </p:tgtEl>
                                        <p:attrNameLst>
                                          <p:attrName>style.visibility</p:attrName>
                                        </p:attrNameLst>
                                      </p:cBhvr>
                                      <p:to>
                                        <p:strVal val="visible"/>
                                      </p:to>
                                    </p:set>
                                    <p:animEffect transition="in" filter="wipe(left)">
                                      <p:cBhvr>
                                        <p:cTn id="83" dur="500"/>
                                        <p:tgtEl>
                                          <p:spTgt spid="3"/>
                                        </p:tgtEl>
                                      </p:cBhvr>
                                    </p:animEffect>
                                  </p:childTnLst>
                                </p:cTn>
                              </p:par>
                              <p:par>
                                <p:cTn id="84" presetID="22" presetClass="entr" presetSubtype="2" fill="hold" nodeType="withEffect">
                                  <p:stCondLst>
                                    <p:cond delay="400"/>
                                  </p:stCondLst>
                                  <p:childTnLst>
                                    <p:set>
                                      <p:cBhvr>
                                        <p:cTn id="85" dur="1" fill="hold">
                                          <p:stCondLst>
                                            <p:cond delay="0"/>
                                          </p:stCondLst>
                                        </p:cTn>
                                        <p:tgtEl>
                                          <p:spTgt spid="5"/>
                                        </p:tgtEl>
                                        <p:attrNameLst>
                                          <p:attrName>style.visibility</p:attrName>
                                        </p:attrNameLst>
                                      </p:cBhvr>
                                      <p:to>
                                        <p:strVal val="visible"/>
                                      </p:to>
                                    </p:set>
                                    <p:animEffect transition="in" filter="wipe(right)">
                                      <p:cBhvr>
                                        <p:cTn id="86" dur="500"/>
                                        <p:tgtEl>
                                          <p:spTgt spid="5"/>
                                        </p:tgtEl>
                                      </p:cBhvr>
                                    </p:animEffect>
                                  </p:childTnLst>
                                </p:cTn>
                              </p:par>
                            </p:childTnLst>
                          </p:cTn>
                        </p:par>
                        <p:par>
                          <p:cTn id="87" fill="hold">
                            <p:stCondLst>
                              <p:cond delay="1000"/>
                            </p:stCondLst>
                            <p:childTnLst>
                              <p:par>
                                <p:cTn id="88" presetID="22" presetClass="entr" presetSubtype="8" fill="hold" grpId="0" nodeType="afterEffect">
                                  <p:stCondLst>
                                    <p:cond delay="0"/>
                                  </p:stCondLst>
                                  <p:childTnLst>
                                    <p:set>
                                      <p:cBhvr>
                                        <p:cTn id="89" dur="1" fill="hold">
                                          <p:stCondLst>
                                            <p:cond delay="0"/>
                                          </p:stCondLst>
                                        </p:cTn>
                                        <p:tgtEl>
                                          <p:spTgt spid="11"/>
                                        </p:tgtEl>
                                        <p:attrNameLst>
                                          <p:attrName>style.visibility</p:attrName>
                                        </p:attrNameLst>
                                      </p:cBhvr>
                                      <p:to>
                                        <p:strVal val="visible"/>
                                      </p:to>
                                    </p:set>
                                    <p:animEffect transition="in" filter="wipe(left)">
                                      <p:cBhvr>
                                        <p:cTn id="90"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bldLvl="0" animBg="1"/>
      <p:bldP spid="96" grpId="0" bldLvl="0" animBg="1"/>
      <p:bldP spid="97" grpId="0" bldLvl="0" animBg="1"/>
      <p:bldP spid="98" grpId="0" bldLvl="0" animBg="1"/>
      <p:bldP spid="127" grpId="0" bldLvl="0" animBg="1"/>
      <p:bldP spid="128" grpId="0" bldLvl="0" animBg="1"/>
      <p:bldP spid="129" grpId="0" bldLvl="0" animBg="1"/>
      <p:bldP spid="2"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a:off x="4471852" y="1860799"/>
            <a:ext cx="3435829" cy="3418075"/>
            <a:chOff x="3444849" y="1387449"/>
            <a:chExt cx="4563888" cy="4540304"/>
          </a:xfrm>
        </p:grpSpPr>
        <p:sp>
          <p:nvSpPr>
            <p:cNvPr id="47" name="单圆角矩形 46"/>
            <p:cNvSpPr/>
            <p:nvPr/>
          </p:nvSpPr>
          <p:spPr>
            <a:xfrm flipH="1">
              <a:off x="3444849" y="1387449"/>
              <a:ext cx="2152702" cy="2152702"/>
            </a:xfrm>
            <a:prstGeom prst="round1Rect">
              <a:avLst>
                <a:gd name="adj" fmla="val 21387"/>
              </a:avLst>
            </a:prstGeom>
            <a:gradFill>
              <a:gsLst>
                <a:gs pos="100000">
                  <a:srgbClr val="F5F5F5"/>
                </a:gs>
                <a:gs pos="0">
                  <a:schemeClr val="bg1">
                    <a:lumMod val="85000"/>
                  </a:schemeClr>
                </a:gs>
              </a:gsLst>
              <a:lin ang="8100000" scaled="0"/>
            </a:gradFill>
            <a:ln w="31750">
              <a:gradFill>
                <a:gsLst>
                  <a:gs pos="0">
                    <a:schemeClr val="bg1"/>
                  </a:gs>
                  <a:gs pos="100000">
                    <a:schemeClr val="bg1">
                      <a:lumMod val="75000"/>
                    </a:schemeClr>
                  </a:gs>
                </a:gsLst>
                <a:lin ang="8100000" scaled="0"/>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48" name="单圆角矩形 47"/>
            <p:cNvSpPr/>
            <p:nvPr/>
          </p:nvSpPr>
          <p:spPr>
            <a:xfrm flipV="1">
              <a:off x="5856035" y="3775051"/>
              <a:ext cx="2152702" cy="2152702"/>
            </a:xfrm>
            <a:prstGeom prst="round1Rect">
              <a:avLst>
                <a:gd name="adj" fmla="val 21387"/>
              </a:avLst>
            </a:prstGeom>
            <a:gradFill>
              <a:gsLst>
                <a:gs pos="100000">
                  <a:srgbClr val="F5F5F5"/>
                </a:gs>
                <a:gs pos="0">
                  <a:schemeClr val="bg1">
                    <a:lumMod val="85000"/>
                  </a:schemeClr>
                </a:gs>
              </a:gsLst>
              <a:lin ang="18900000" scaled="0"/>
            </a:gradFill>
            <a:ln w="31750">
              <a:gradFill>
                <a:gsLst>
                  <a:gs pos="0">
                    <a:schemeClr val="bg1"/>
                  </a:gs>
                  <a:gs pos="100000">
                    <a:schemeClr val="bg1">
                      <a:lumMod val="75000"/>
                    </a:schemeClr>
                  </a:gs>
                </a:gsLst>
                <a:lin ang="18900000" scaled="0"/>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dirty="0"/>
            </a:p>
          </p:txBody>
        </p:sp>
        <p:sp>
          <p:nvSpPr>
            <p:cNvPr id="49" name="矩形 48"/>
            <p:cNvSpPr/>
            <p:nvPr/>
          </p:nvSpPr>
          <p:spPr>
            <a:xfrm>
              <a:off x="3444849" y="3775051"/>
              <a:ext cx="2152702" cy="2152702"/>
            </a:xfrm>
            <a:prstGeom prst="rect">
              <a:avLst/>
            </a:prstGeom>
            <a:gradFill flip="none" rotWithShape="1">
              <a:gsLst>
                <a:gs pos="100000">
                  <a:srgbClr val="F5F5F5"/>
                </a:gs>
                <a:gs pos="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sp>
          <p:nvSpPr>
            <p:cNvPr id="50" name="矩形 49"/>
            <p:cNvSpPr/>
            <p:nvPr/>
          </p:nvSpPr>
          <p:spPr>
            <a:xfrm>
              <a:off x="5856035" y="1387449"/>
              <a:ext cx="2152702" cy="2152702"/>
            </a:xfrm>
            <a:prstGeom prst="rect">
              <a:avLst/>
            </a:prstGeom>
            <a:gradFill flip="none" rotWithShape="1">
              <a:gsLst>
                <a:gs pos="100000">
                  <a:srgbClr val="F5F5F5"/>
                </a:gs>
                <a:gs pos="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p>
          </p:txBody>
        </p:sp>
      </p:grpSp>
      <p:sp>
        <p:nvSpPr>
          <p:cNvPr id="51" name="矩形 50"/>
          <p:cNvSpPr/>
          <p:nvPr/>
        </p:nvSpPr>
        <p:spPr>
          <a:xfrm>
            <a:off x="6447912" y="2021647"/>
            <a:ext cx="1298921" cy="1298921"/>
          </a:xfrm>
          <a:prstGeom prst="rect">
            <a:avLst/>
          </a:prstGeom>
          <a:solidFill>
            <a:srgbClr val="462313"/>
          </a:solidFill>
          <a:ln w="25400">
            <a:gradFill flip="none" rotWithShape="1">
              <a:gsLst>
                <a:gs pos="0">
                  <a:schemeClr val="bg1">
                    <a:lumMod val="6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p>
        </p:txBody>
      </p:sp>
      <p:sp>
        <p:nvSpPr>
          <p:cNvPr id="52" name="单圆角矩形 51"/>
          <p:cNvSpPr/>
          <p:nvPr/>
        </p:nvSpPr>
        <p:spPr>
          <a:xfrm flipH="1">
            <a:off x="4632700" y="2021647"/>
            <a:ext cx="1298921" cy="1298921"/>
          </a:xfrm>
          <a:prstGeom prst="round1Rect">
            <a:avLst/>
          </a:prstGeom>
          <a:solidFill>
            <a:srgbClr val="633017"/>
          </a:solidFill>
          <a:ln w="25400">
            <a:gradFill>
              <a:gsLst>
                <a:gs pos="0">
                  <a:schemeClr val="bg1">
                    <a:lumMod val="65000"/>
                  </a:schemeClr>
                </a:gs>
                <a:gs pos="100000">
                  <a:schemeClr val="bg1"/>
                </a:gs>
              </a:gsLst>
              <a:lin ang="8100000" scaled="0"/>
            </a:gradFill>
          </a:ln>
          <a:effectLst>
            <a:innerShdw blurRad="1016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dirty="0"/>
          </a:p>
        </p:txBody>
      </p:sp>
      <p:sp>
        <p:nvSpPr>
          <p:cNvPr id="53" name="单圆角矩形 52"/>
          <p:cNvSpPr/>
          <p:nvPr/>
        </p:nvSpPr>
        <p:spPr>
          <a:xfrm flipV="1">
            <a:off x="6447912" y="3819104"/>
            <a:ext cx="1298921" cy="1298921"/>
          </a:xfrm>
          <a:prstGeom prst="round1Rect">
            <a:avLst/>
          </a:prstGeom>
          <a:solidFill>
            <a:srgbClr val="633017"/>
          </a:solidFill>
          <a:ln w="25400">
            <a:gradFill>
              <a:gsLst>
                <a:gs pos="0">
                  <a:schemeClr val="bg1">
                    <a:lumMod val="65000"/>
                  </a:schemeClr>
                </a:gs>
                <a:gs pos="100000">
                  <a:schemeClr val="bg1"/>
                </a:gs>
              </a:gsLst>
              <a:lin ang="18900000" scaled="0"/>
            </a:gradFill>
          </a:ln>
          <a:effectLst>
            <a:innerShdw blurRad="101600" dist="254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p>
        </p:txBody>
      </p:sp>
      <p:sp>
        <p:nvSpPr>
          <p:cNvPr id="55" name="矩形 54"/>
          <p:cNvSpPr/>
          <p:nvPr/>
        </p:nvSpPr>
        <p:spPr>
          <a:xfrm>
            <a:off x="4629324" y="3819104"/>
            <a:ext cx="1298921" cy="1298921"/>
          </a:xfrm>
          <a:prstGeom prst="rect">
            <a:avLst/>
          </a:prstGeom>
          <a:solidFill>
            <a:srgbClr val="A97B40"/>
          </a:solidFill>
          <a:ln w="25400">
            <a:gradFill flip="none" rotWithShape="1">
              <a:gsLst>
                <a:gs pos="0">
                  <a:schemeClr val="bg1">
                    <a:lumMod val="6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p>
        </p:txBody>
      </p:sp>
      <p:sp>
        <p:nvSpPr>
          <p:cNvPr id="66" name="文本框 65"/>
          <p:cNvSpPr txBox="1"/>
          <p:nvPr/>
        </p:nvSpPr>
        <p:spPr>
          <a:xfrm>
            <a:off x="4851817" y="2210500"/>
            <a:ext cx="957945" cy="911225"/>
          </a:xfrm>
          <a:prstGeom prst="rect">
            <a:avLst/>
          </a:prstGeom>
          <a:noFill/>
        </p:spPr>
        <p:txBody>
          <a:bodyPr wrap="square" lIns="91440" tIns="45720" rIns="91440" bIns="45720" rtlCol="0">
            <a:spAutoFit/>
          </a:bodyPr>
          <a:lstStyle/>
          <a:p>
            <a:r>
              <a:rPr lang="en-US" altLang="zh-CN" sz="5335" dirty="0">
                <a:solidFill>
                  <a:schemeClr val="bg1"/>
                </a:solidFill>
                <a:latin typeface="Impact" panose="020B0806030902050204" pitchFamily="34" charset="0"/>
              </a:rPr>
              <a:t>01</a:t>
            </a:r>
            <a:endParaRPr lang="zh-CN" altLang="en-US" sz="5335" dirty="0">
              <a:solidFill>
                <a:schemeClr val="bg1"/>
              </a:solidFill>
              <a:latin typeface="Impact" panose="020B0806030902050204" pitchFamily="34" charset="0"/>
            </a:endParaRPr>
          </a:p>
        </p:txBody>
      </p:sp>
      <p:sp>
        <p:nvSpPr>
          <p:cNvPr id="103" name="文本框 102"/>
          <p:cNvSpPr txBox="1"/>
          <p:nvPr/>
        </p:nvSpPr>
        <p:spPr>
          <a:xfrm>
            <a:off x="6702389" y="2210500"/>
            <a:ext cx="957945" cy="911225"/>
          </a:xfrm>
          <a:prstGeom prst="rect">
            <a:avLst/>
          </a:prstGeom>
          <a:noFill/>
        </p:spPr>
        <p:txBody>
          <a:bodyPr wrap="square" lIns="91440" tIns="45720" rIns="91440" bIns="45720" rtlCol="0">
            <a:spAutoFit/>
          </a:bodyPr>
          <a:lstStyle/>
          <a:p>
            <a:r>
              <a:rPr lang="en-US" altLang="zh-CN" sz="5335" dirty="0">
                <a:solidFill>
                  <a:schemeClr val="bg1"/>
                </a:solidFill>
                <a:latin typeface="Impact" panose="020B0806030902050204" pitchFamily="34" charset="0"/>
              </a:rPr>
              <a:t>02</a:t>
            </a:r>
          </a:p>
        </p:txBody>
      </p:sp>
      <p:sp>
        <p:nvSpPr>
          <p:cNvPr id="104" name="文本框 103"/>
          <p:cNvSpPr txBox="1"/>
          <p:nvPr/>
        </p:nvSpPr>
        <p:spPr>
          <a:xfrm>
            <a:off x="4851817" y="4006828"/>
            <a:ext cx="957945" cy="911225"/>
          </a:xfrm>
          <a:prstGeom prst="rect">
            <a:avLst/>
          </a:prstGeom>
          <a:noFill/>
        </p:spPr>
        <p:txBody>
          <a:bodyPr wrap="square" lIns="91440" tIns="45720" rIns="91440" bIns="45720" rtlCol="0">
            <a:spAutoFit/>
          </a:bodyPr>
          <a:lstStyle/>
          <a:p>
            <a:r>
              <a:rPr lang="en-US" altLang="zh-CN" sz="5335" dirty="0">
                <a:solidFill>
                  <a:srgbClr val="430405"/>
                </a:solidFill>
                <a:latin typeface="Impact" panose="020B0806030902050204" pitchFamily="34" charset="0"/>
              </a:rPr>
              <a:t>03</a:t>
            </a:r>
          </a:p>
        </p:txBody>
      </p:sp>
      <p:sp>
        <p:nvSpPr>
          <p:cNvPr id="105" name="文本框 104"/>
          <p:cNvSpPr txBox="1"/>
          <p:nvPr/>
        </p:nvSpPr>
        <p:spPr>
          <a:xfrm>
            <a:off x="6702389" y="4006828"/>
            <a:ext cx="957945" cy="911225"/>
          </a:xfrm>
          <a:prstGeom prst="rect">
            <a:avLst/>
          </a:prstGeom>
          <a:noFill/>
        </p:spPr>
        <p:txBody>
          <a:bodyPr wrap="square" lIns="91440" tIns="45720" rIns="91440" bIns="45720" rtlCol="0">
            <a:spAutoFit/>
          </a:bodyPr>
          <a:lstStyle/>
          <a:p>
            <a:r>
              <a:rPr lang="en-US" altLang="zh-CN" sz="5335" dirty="0">
                <a:solidFill>
                  <a:schemeClr val="bg1"/>
                </a:solidFill>
                <a:latin typeface="Impact" panose="020B0806030902050204" pitchFamily="34" charset="0"/>
              </a:rPr>
              <a:t>04</a:t>
            </a:r>
            <a:endParaRPr lang="zh-CN" altLang="en-US" sz="5335" dirty="0">
              <a:solidFill>
                <a:schemeClr val="bg1"/>
              </a:solidFill>
              <a:latin typeface="Impact" panose="020B0806030902050204" pitchFamily="34" charset="0"/>
            </a:endParaRPr>
          </a:p>
        </p:txBody>
      </p:sp>
      <p:grpSp>
        <p:nvGrpSpPr>
          <p:cNvPr id="106" name="组合 105"/>
          <p:cNvGrpSpPr/>
          <p:nvPr/>
        </p:nvGrpSpPr>
        <p:grpSpPr>
          <a:xfrm>
            <a:off x="1486164" y="2278455"/>
            <a:ext cx="2357633" cy="1033620"/>
            <a:chOff x="1256119" y="1638320"/>
            <a:chExt cx="1923767" cy="775215"/>
          </a:xfrm>
        </p:grpSpPr>
        <p:sp>
          <p:nvSpPr>
            <p:cNvPr id="107" name="TextBox 210"/>
            <p:cNvSpPr txBox="1"/>
            <p:nvPr/>
          </p:nvSpPr>
          <p:spPr>
            <a:xfrm>
              <a:off x="1256119" y="1958240"/>
              <a:ext cx="1923767" cy="455295"/>
            </a:xfrm>
            <a:prstGeom prst="rect">
              <a:avLst/>
            </a:prstGeom>
            <a:noFill/>
          </p:spPr>
          <p:txBody>
            <a:bodyPr wrap="square" lIns="0" tIns="0" rtlCol="0" anchor="t">
              <a:spAutoFit/>
            </a:bodyPr>
            <a:lstStyle/>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p:txBody>
        </p:sp>
        <p:sp>
          <p:nvSpPr>
            <p:cNvPr id="108" name="TextBox 211"/>
            <p:cNvSpPr txBox="1"/>
            <p:nvPr/>
          </p:nvSpPr>
          <p:spPr>
            <a:xfrm>
              <a:off x="1575484" y="1638320"/>
              <a:ext cx="887061" cy="261461"/>
            </a:xfrm>
            <a:prstGeom prst="rect">
              <a:avLst/>
            </a:prstGeom>
            <a:noFill/>
          </p:spPr>
          <p:txBody>
            <a:bodyPr wrap="none" lIns="0" tIns="0" rIns="0" bIns="0" rtlCol="0" anchor="t">
              <a:spAutoFit/>
            </a:bodyPr>
            <a:lstStyle/>
            <a:p>
              <a:pPr algn="ctr"/>
              <a:r>
                <a:rPr lang="zh-CN" altLang="en-US" sz="2135" dirty="0">
                  <a:solidFill>
                    <a:srgbClr val="430405"/>
                  </a:solidFill>
                  <a:latin typeface="黑体" panose="02010600030101010101" pitchFamily="49" charset="-122"/>
                  <a:ea typeface="黑体" panose="02010600030101010101" pitchFamily="49" charset="-122"/>
                </a:rPr>
                <a:t>标题文字</a:t>
              </a:r>
            </a:p>
          </p:txBody>
        </p:sp>
      </p:grpSp>
      <p:grpSp>
        <p:nvGrpSpPr>
          <p:cNvPr id="109" name="组合 108"/>
          <p:cNvGrpSpPr/>
          <p:nvPr/>
        </p:nvGrpSpPr>
        <p:grpSpPr>
          <a:xfrm>
            <a:off x="1526389" y="3587656"/>
            <a:ext cx="2357633" cy="1033620"/>
            <a:chOff x="1256119" y="1638320"/>
            <a:chExt cx="1923767" cy="775215"/>
          </a:xfrm>
        </p:grpSpPr>
        <p:sp>
          <p:nvSpPr>
            <p:cNvPr id="110" name="TextBox 213"/>
            <p:cNvSpPr txBox="1"/>
            <p:nvPr/>
          </p:nvSpPr>
          <p:spPr>
            <a:xfrm>
              <a:off x="1256119" y="1958240"/>
              <a:ext cx="1923767" cy="455295"/>
            </a:xfrm>
            <a:prstGeom prst="rect">
              <a:avLst/>
            </a:prstGeom>
            <a:noFill/>
          </p:spPr>
          <p:txBody>
            <a:bodyPr wrap="square" lIns="0" tIns="0" rtlCol="0" anchor="t">
              <a:spAutoFit/>
            </a:bodyPr>
            <a:lstStyle/>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p:txBody>
        </p:sp>
        <p:sp>
          <p:nvSpPr>
            <p:cNvPr id="111" name="TextBox 214"/>
            <p:cNvSpPr txBox="1"/>
            <p:nvPr/>
          </p:nvSpPr>
          <p:spPr>
            <a:xfrm>
              <a:off x="1575484" y="1638320"/>
              <a:ext cx="887061" cy="261461"/>
            </a:xfrm>
            <a:prstGeom prst="rect">
              <a:avLst/>
            </a:prstGeom>
            <a:noFill/>
          </p:spPr>
          <p:txBody>
            <a:bodyPr wrap="none" lIns="0" tIns="0" rIns="0" bIns="0" rtlCol="0" anchor="t">
              <a:spAutoFit/>
            </a:bodyPr>
            <a:lstStyle/>
            <a:p>
              <a:pPr algn="ctr"/>
              <a:r>
                <a:rPr lang="zh-CN" altLang="en-US" sz="2135" dirty="0">
                  <a:solidFill>
                    <a:srgbClr val="430405"/>
                  </a:solidFill>
                  <a:latin typeface="黑体" panose="02010600030101010101" pitchFamily="49" charset="-122"/>
                  <a:ea typeface="黑体" panose="02010600030101010101" pitchFamily="49" charset="-122"/>
                </a:rPr>
                <a:t>标题文字</a:t>
              </a:r>
            </a:p>
          </p:txBody>
        </p:sp>
      </p:grpSp>
      <p:grpSp>
        <p:nvGrpSpPr>
          <p:cNvPr id="112" name="组合 111"/>
          <p:cNvGrpSpPr/>
          <p:nvPr/>
        </p:nvGrpSpPr>
        <p:grpSpPr>
          <a:xfrm>
            <a:off x="8714278" y="2278455"/>
            <a:ext cx="2357633" cy="1020920"/>
            <a:chOff x="1256119" y="1638320"/>
            <a:chExt cx="1923767" cy="765690"/>
          </a:xfrm>
        </p:grpSpPr>
        <p:sp>
          <p:nvSpPr>
            <p:cNvPr id="113" name="TextBox 210"/>
            <p:cNvSpPr txBox="1"/>
            <p:nvPr/>
          </p:nvSpPr>
          <p:spPr>
            <a:xfrm>
              <a:off x="1256119" y="1958240"/>
              <a:ext cx="1923767" cy="445770"/>
            </a:xfrm>
            <a:prstGeom prst="rect">
              <a:avLst/>
            </a:prstGeom>
            <a:noFill/>
          </p:spPr>
          <p:txBody>
            <a:bodyPr wrap="square" lIns="0" tIns="0" rtlCol="0" anchor="t">
              <a:spAutoFit/>
            </a:bodyPr>
            <a:lstStyle/>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p:txBody>
        </p:sp>
        <p:sp>
          <p:nvSpPr>
            <p:cNvPr id="114" name="TextBox 211"/>
            <p:cNvSpPr txBox="1"/>
            <p:nvPr/>
          </p:nvSpPr>
          <p:spPr>
            <a:xfrm>
              <a:off x="1575484" y="1638320"/>
              <a:ext cx="887061" cy="261461"/>
            </a:xfrm>
            <a:prstGeom prst="rect">
              <a:avLst/>
            </a:prstGeom>
            <a:noFill/>
          </p:spPr>
          <p:txBody>
            <a:bodyPr wrap="none" lIns="0" tIns="0" rIns="0" bIns="0" rtlCol="0" anchor="t">
              <a:spAutoFit/>
            </a:bodyPr>
            <a:lstStyle/>
            <a:p>
              <a:pPr algn="ctr"/>
              <a:r>
                <a:rPr lang="zh-CN" altLang="en-US" sz="2135" dirty="0">
                  <a:solidFill>
                    <a:srgbClr val="430405"/>
                  </a:solidFill>
                  <a:latin typeface="黑体" panose="02010600030101010101" pitchFamily="49" charset="-122"/>
                  <a:ea typeface="黑体" panose="02010600030101010101" pitchFamily="49" charset="-122"/>
                </a:rPr>
                <a:t>标题文字</a:t>
              </a:r>
            </a:p>
          </p:txBody>
        </p:sp>
      </p:grpSp>
      <p:grpSp>
        <p:nvGrpSpPr>
          <p:cNvPr id="115" name="组合 114"/>
          <p:cNvGrpSpPr/>
          <p:nvPr/>
        </p:nvGrpSpPr>
        <p:grpSpPr>
          <a:xfrm>
            <a:off x="8754504" y="3587656"/>
            <a:ext cx="2357633" cy="1033620"/>
            <a:chOff x="1256119" y="1638320"/>
            <a:chExt cx="1923767" cy="775215"/>
          </a:xfrm>
        </p:grpSpPr>
        <p:sp>
          <p:nvSpPr>
            <p:cNvPr id="116" name="TextBox 213"/>
            <p:cNvSpPr txBox="1"/>
            <p:nvPr/>
          </p:nvSpPr>
          <p:spPr>
            <a:xfrm>
              <a:off x="1256119" y="1958240"/>
              <a:ext cx="1923767" cy="455295"/>
            </a:xfrm>
            <a:prstGeom prst="rect">
              <a:avLst/>
            </a:prstGeom>
            <a:noFill/>
          </p:spPr>
          <p:txBody>
            <a:bodyPr wrap="square" lIns="0" tIns="0" rtlCol="0" anchor="t">
              <a:spAutoFit/>
            </a:bodyPr>
            <a:lstStyle/>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a:p>
              <a:r>
                <a:rPr lang="zh-CN" altLang="en-US" sz="1200" dirty="0">
                  <a:solidFill>
                    <a:srgbClr val="430405"/>
                  </a:solidFill>
                  <a:latin typeface="黑体" panose="02010600030101010101" pitchFamily="49" charset="-122"/>
                  <a:ea typeface="黑体" panose="02010600030101010101" pitchFamily="49" charset="-122"/>
                </a:rPr>
                <a:t>单击此处添加文本单击此处添加</a:t>
              </a:r>
            </a:p>
          </p:txBody>
        </p:sp>
        <p:sp>
          <p:nvSpPr>
            <p:cNvPr id="117" name="TextBox 214"/>
            <p:cNvSpPr txBox="1"/>
            <p:nvPr/>
          </p:nvSpPr>
          <p:spPr>
            <a:xfrm>
              <a:off x="1575484" y="1638320"/>
              <a:ext cx="887061" cy="261461"/>
            </a:xfrm>
            <a:prstGeom prst="rect">
              <a:avLst/>
            </a:prstGeom>
            <a:noFill/>
          </p:spPr>
          <p:txBody>
            <a:bodyPr wrap="none" lIns="0" tIns="0" rIns="0" bIns="0" rtlCol="0" anchor="t">
              <a:spAutoFit/>
            </a:bodyPr>
            <a:lstStyle/>
            <a:p>
              <a:pPr algn="ctr"/>
              <a:r>
                <a:rPr lang="zh-CN" altLang="en-US" sz="2135" dirty="0">
                  <a:solidFill>
                    <a:srgbClr val="430405"/>
                  </a:solidFill>
                  <a:latin typeface="黑体" panose="02010600030101010101" pitchFamily="49" charset="-122"/>
                  <a:ea typeface="黑体" panose="02010600030101010101" pitchFamily="49" charset="-122"/>
                </a:rPr>
                <a:t>标题文字</a:t>
              </a:r>
            </a:p>
          </p:txBody>
        </p:sp>
      </p:gr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500" fill="hold"/>
                                        <p:tgtEl>
                                          <p:spTgt spid="46"/>
                                        </p:tgtEl>
                                        <p:attrNameLst>
                                          <p:attrName>ppt_w</p:attrName>
                                        </p:attrNameLst>
                                      </p:cBhvr>
                                      <p:tavLst>
                                        <p:tav tm="0">
                                          <p:val>
                                            <p:fltVal val="0"/>
                                          </p:val>
                                        </p:tav>
                                        <p:tav tm="100000">
                                          <p:val>
                                            <p:strVal val="#ppt_w"/>
                                          </p:val>
                                        </p:tav>
                                      </p:tavLst>
                                    </p:anim>
                                    <p:anim calcmode="lin" valueType="num">
                                      <p:cBhvr>
                                        <p:cTn id="8" dur="500" fill="hold"/>
                                        <p:tgtEl>
                                          <p:spTgt spid="46"/>
                                        </p:tgtEl>
                                        <p:attrNameLst>
                                          <p:attrName>ppt_h</p:attrName>
                                        </p:attrNameLst>
                                      </p:cBhvr>
                                      <p:tavLst>
                                        <p:tav tm="0">
                                          <p:val>
                                            <p:fltVal val="0"/>
                                          </p:val>
                                        </p:tav>
                                        <p:tav tm="100000">
                                          <p:val>
                                            <p:strVal val="#ppt_h"/>
                                          </p:val>
                                        </p:tav>
                                      </p:tavLst>
                                    </p:anim>
                                    <p:animEffect transition="in" filter="fade">
                                      <p:cBhvr>
                                        <p:cTn id="9" dur="500"/>
                                        <p:tgtEl>
                                          <p:spTgt spid="4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1"/>
                                        </p:tgtEl>
                                        <p:attrNameLst>
                                          <p:attrName>style.visibility</p:attrName>
                                        </p:attrNameLst>
                                      </p:cBhvr>
                                      <p:to>
                                        <p:strVal val="visible"/>
                                      </p:to>
                                    </p:set>
                                    <p:anim calcmode="lin" valueType="num">
                                      <p:cBhvr>
                                        <p:cTn id="12" dur="500" fill="hold"/>
                                        <p:tgtEl>
                                          <p:spTgt spid="51"/>
                                        </p:tgtEl>
                                        <p:attrNameLst>
                                          <p:attrName>ppt_w</p:attrName>
                                        </p:attrNameLst>
                                      </p:cBhvr>
                                      <p:tavLst>
                                        <p:tav tm="0">
                                          <p:val>
                                            <p:fltVal val="0"/>
                                          </p:val>
                                        </p:tav>
                                        <p:tav tm="100000">
                                          <p:val>
                                            <p:strVal val="#ppt_w"/>
                                          </p:val>
                                        </p:tav>
                                      </p:tavLst>
                                    </p:anim>
                                    <p:anim calcmode="lin" valueType="num">
                                      <p:cBhvr>
                                        <p:cTn id="13" dur="500" fill="hold"/>
                                        <p:tgtEl>
                                          <p:spTgt spid="51"/>
                                        </p:tgtEl>
                                        <p:attrNameLst>
                                          <p:attrName>ppt_h</p:attrName>
                                        </p:attrNameLst>
                                      </p:cBhvr>
                                      <p:tavLst>
                                        <p:tav tm="0">
                                          <p:val>
                                            <p:fltVal val="0"/>
                                          </p:val>
                                        </p:tav>
                                        <p:tav tm="100000">
                                          <p:val>
                                            <p:strVal val="#ppt_h"/>
                                          </p:val>
                                        </p:tav>
                                      </p:tavLst>
                                    </p:anim>
                                    <p:animEffect transition="in" filter="fade">
                                      <p:cBhvr>
                                        <p:cTn id="14" dur="500"/>
                                        <p:tgtEl>
                                          <p:spTgt spid="5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500" fill="hold"/>
                                        <p:tgtEl>
                                          <p:spTgt spid="52"/>
                                        </p:tgtEl>
                                        <p:attrNameLst>
                                          <p:attrName>ppt_w</p:attrName>
                                        </p:attrNameLst>
                                      </p:cBhvr>
                                      <p:tavLst>
                                        <p:tav tm="0">
                                          <p:val>
                                            <p:fltVal val="0"/>
                                          </p:val>
                                        </p:tav>
                                        <p:tav tm="100000">
                                          <p:val>
                                            <p:strVal val="#ppt_w"/>
                                          </p:val>
                                        </p:tav>
                                      </p:tavLst>
                                    </p:anim>
                                    <p:anim calcmode="lin" valueType="num">
                                      <p:cBhvr>
                                        <p:cTn id="18" dur="500" fill="hold"/>
                                        <p:tgtEl>
                                          <p:spTgt spid="52"/>
                                        </p:tgtEl>
                                        <p:attrNameLst>
                                          <p:attrName>ppt_h</p:attrName>
                                        </p:attrNameLst>
                                      </p:cBhvr>
                                      <p:tavLst>
                                        <p:tav tm="0">
                                          <p:val>
                                            <p:fltVal val="0"/>
                                          </p:val>
                                        </p:tav>
                                        <p:tav tm="100000">
                                          <p:val>
                                            <p:strVal val="#ppt_h"/>
                                          </p:val>
                                        </p:tav>
                                      </p:tavLst>
                                    </p:anim>
                                    <p:animEffect transition="in" filter="fade">
                                      <p:cBhvr>
                                        <p:cTn id="19" dur="500"/>
                                        <p:tgtEl>
                                          <p:spTgt spid="5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3"/>
                                        </p:tgtEl>
                                        <p:attrNameLst>
                                          <p:attrName>style.visibility</p:attrName>
                                        </p:attrNameLst>
                                      </p:cBhvr>
                                      <p:to>
                                        <p:strVal val="visible"/>
                                      </p:to>
                                    </p:set>
                                    <p:anim calcmode="lin" valueType="num">
                                      <p:cBhvr>
                                        <p:cTn id="22" dur="500" fill="hold"/>
                                        <p:tgtEl>
                                          <p:spTgt spid="53"/>
                                        </p:tgtEl>
                                        <p:attrNameLst>
                                          <p:attrName>ppt_w</p:attrName>
                                        </p:attrNameLst>
                                      </p:cBhvr>
                                      <p:tavLst>
                                        <p:tav tm="0">
                                          <p:val>
                                            <p:fltVal val="0"/>
                                          </p:val>
                                        </p:tav>
                                        <p:tav tm="100000">
                                          <p:val>
                                            <p:strVal val="#ppt_w"/>
                                          </p:val>
                                        </p:tav>
                                      </p:tavLst>
                                    </p:anim>
                                    <p:anim calcmode="lin" valueType="num">
                                      <p:cBhvr>
                                        <p:cTn id="23" dur="500" fill="hold"/>
                                        <p:tgtEl>
                                          <p:spTgt spid="53"/>
                                        </p:tgtEl>
                                        <p:attrNameLst>
                                          <p:attrName>ppt_h</p:attrName>
                                        </p:attrNameLst>
                                      </p:cBhvr>
                                      <p:tavLst>
                                        <p:tav tm="0">
                                          <p:val>
                                            <p:fltVal val="0"/>
                                          </p:val>
                                        </p:tav>
                                        <p:tav tm="100000">
                                          <p:val>
                                            <p:strVal val="#ppt_h"/>
                                          </p:val>
                                        </p:tav>
                                      </p:tavLst>
                                    </p:anim>
                                    <p:animEffect transition="in" filter="fade">
                                      <p:cBhvr>
                                        <p:cTn id="24" dur="500"/>
                                        <p:tgtEl>
                                          <p:spTgt spid="5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p:cTn id="27" dur="500" fill="hold"/>
                                        <p:tgtEl>
                                          <p:spTgt spid="55"/>
                                        </p:tgtEl>
                                        <p:attrNameLst>
                                          <p:attrName>ppt_w</p:attrName>
                                        </p:attrNameLst>
                                      </p:cBhvr>
                                      <p:tavLst>
                                        <p:tav tm="0">
                                          <p:val>
                                            <p:fltVal val="0"/>
                                          </p:val>
                                        </p:tav>
                                        <p:tav tm="100000">
                                          <p:val>
                                            <p:strVal val="#ppt_w"/>
                                          </p:val>
                                        </p:tav>
                                      </p:tavLst>
                                    </p:anim>
                                    <p:anim calcmode="lin" valueType="num">
                                      <p:cBhvr>
                                        <p:cTn id="28" dur="500" fill="hold"/>
                                        <p:tgtEl>
                                          <p:spTgt spid="55"/>
                                        </p:tgtEl>
                                        <p:attrNameLst>
                                          <p:attrName>ppt_h</p:attrName>
                                        </p:attrNameLst>
                                      </p:cBhvr>
                                      <p:tavLst>
                                        <p:tav tm="0">
                                          <p:val>
                                            <p:fltVal val="0"/>
                                          </p:val>
                                        </p:tav>
                                        <p:tav tm="100000">
                                          <p:val>
                                            <p:strVal val="#ppt_h"/>
                                          </p:val>
                                        </p:tav>
                                      </p:tavLst>
                                    </p:anim>
                                    <p:animEffect transition="in" filter="fade">
                                      <p:cBhvr>
                                        <p:cTn id="29" dur="500"/>
                                        <p:tgtEl>
                                          <p:spTgt spid="55"/>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66"/>
                                        </p:tgtEl>
                                        <p:attrNameLst>
                                          <p:attrName>style.visibility</p:attrName>
                                        </p:attrNameLst>
                                      </p:cBhvr>
                                      <p:to>
                                        <p:strVal val="visible"/>
                                      </p:to>
                                    </p:set>
                                    <p:anim calcmode="lin" valueType="num">
                                      <p:cBhvr>
                                        <p:cTn id="32" dur="500" fill="hold"/>
                                        <p:tgtEl>
                                          <p:spTgt spid="66"/>
                                        </p:tgtEl>
                                        <p:attrNameLst>
                                          <p:attrName>ppt_w</p:attrName>
                                        </p:attrNameLst>
                                      </p:cBhvr>
                                      <p:tavLst>
                                        <p:tav tm="0">
                                          <p:val>
                                            <p:fltVal val="0"/>
                                          </p:val>
                                        </p:tav>
                                        <p:tav tm="100000">
                                          <p:val>
                                            <p:strVal val="#ppt_w"/>
                                          </p:val>
                                        </p:tav>
                                      </p:tavLst>
                                    </p:anim>
                                    <p:anim calcmode="lin" valueType="num">
                                      <p:cBhvr>
                                        <p:cTn id="33" dur="500" fill="hold"/>
                                        <p:tgtEl>
                                          <p:spTgt spid="66"/>
                                        </p:tgtEl>
                                        <p:attrNameLst>
                                          <p:attrName>ppt_h</p:attrName>
                                        </p:attrNameLst>
                                      </p:cBhvr>
                                      <p:tavLst>
                                        <p:tav tm="0">
                                          <p:val>
                                            <p:fltVal val="0"/>
                                          </p:val>
                                        </p:tav>
                                        <p:tav tm="100000">
                                          <p:val>
                                            <p:strVal val="#ppt_h"/>
                                          </p:val>
                                        </p:tav>
                                      </p:tavLst>
                                    </p:anim>
                                    <p:animEffect transition="in" filter="fade">
                                      <p:cBhvr>
                                        <p:cTn id="34" dur="500"/>
                                        <p:tgtEl>
                                          <p:spTgt spid="6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03"/>
                                        </p:tgtEl>
                                        <p:attrNameLst>
                                          <p:attrName>style.visibility</p:attrName>
                                        </p:attrNameLst>
                                      </p:cBhvr>
                                      <p:to>
                                        <p:strVal val="visible"/>
                                      </p:to>
                                    </p:set>
                                    <p:anim calcmode="lin" valueType="num">
                                      <p:cBhvr>
                                        <p:cTn id="37" dur="500" fill="hold"/>
                                        <p:tgtEl>
                                          <p:spTgt spid="103"/>
                                        </p:tgtEl>
                                        <p:attrNameLst>
                                          <p:attrName>ppt_w</p:attrName>
                                        </p:attrNameLst>
                                      </p:cBhvr>
                                      <p:tavLst>
                                        <p:tav tm="0">
                                          <p:val>
                                            <p:fltVal val="0"/>
                                          </p:val>
                                        </p:tav>
                                        <p:tav tm="100000">
                                          <p:val>
                                            <p:strVal val="#ppt_w"/>
                                          </p:val>
                                        </p:tav>
                                      </p:tavLst>
                                    </p:anim>
                                    <p:anim calcmode="lin" valueType="num">
                                      <p:cBhvr>
                                        <p:cTn id="38" dur="500" fill="hold"/>
                                        <p:tgtEl>
                                          <p:spTgt spid="103"/>
                                        </p:tgtEl>
                                        <p:attrNameLst>
                                          <p:attrName>ppt_h</p:attrName>
                                        </p:attrNameLst>
                                      </p:cBhvr>
                                      <p:tavLst>
                                        <p:tav tm="0">
                                          <p:val>
                                            <p:fltVal val="0"/>
                                          </p:val>
                                        </p:tav>
                                        <p:tav tm="100000">
                                          <p:val>
                                            <p:strVal val="#ppt_h"/>
                                          </p:val>
                                        </p:tav>
                                      </p:tavLst>
                                    </p:anim>
                                    <p:animEffect transition="in" filter="fade">
                                      <p:cBhvr>
                                        <p:cTn id="39" dur="500"/>
                                        <p:tgtEl>
                                          <p:spTgt spid="10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4"/>
                                        </p:tgtEl>
                                        <p:attrNameLst>
                                          <p:attrName>style.visibility</p:attrName>
                                        </p:attrNameLst>
                                      </p:cBhvr>
                                      <p:to>
                                        <p:strVal val="visible"/>
                                      </p:to>
                                    </p:set>
                                    <p:anim calcmode="lin" valueType="num">
                                      <p:cBhvr>
                                        <p:cTn id="42" dur="500" fill="hold"/>
                                        <p:tgtEl>
                                          <p:spTgt spid="104"/>
                                        </p:tgtEl>
                                        <p:attrNameLst>
                                          <p:attrName>ppt_w</p:attrName>
                                        </p:attrNameLst>
                                      </p:cBhvr>
                                      <p:tavLst>
                                        <p:tav tm="0">
                                          <p:val>
                                            <p:fltVal val="0"/>
                                          </p:val>
                                        </p:tav>
                                        <p:tav tm="100000">
                                          <p:val>
                                            <p:strVal val="#ppt_w"/>
                                          </p:val>
                                        </p:tav>
                                      </p:tavLst>
                                    </p:anim>
                                    <p:anim calcmode="lin" valueType="num">
                                      <p:cBhvr>
                                        <p:cTn id="43" dur="500" fill="hold"/>
                                        <p:tgtEl>
                                          <p:spTgt spid="104"/>
                                        </p:tgtEl>
                                        <p:attrNameLst>
                                          <p:attrName>ppt_h</p:attrName>
                                        </p:attrNameLst>
                                      </p:cBhvr>
                                      <p:tavLst>
                                        <p:tav tm="0">
                                          <p:val>
                                            <p:fltVal val="0"/>
                                          </p:val>
                                        </p:tav>
                                        <p:tav tm="100000">
                                          <p:val>
                                            <p:strVal val="#ppt_h"/>
                                          </p:val>
                                        </p:tav>
                                      </p:tavLst>
                                    </p:anim>
                                    <p:animEffect transition="in" filter="fade">
                                      <p:cBhvr>
                                        <p:cTn id="44" dur="500"/>
                                        <p:tgtEl>
                                          <p:spTgt spid="10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5"/>
                                        </p:tgtEl>
                                        <p:attrNameLst>
                                          <p:attrName>style.visibility</p:attrName>
                                        </p:attrNameLst>
                                      </p:cBhvr>
                                      <p:to>
                                        <p:strVal val="visible"/>
                                      </p:to>
                                    </p:set>
                                    <p:anim calcmode="lin" valueType="num">
                                      <p:cBhvr>
                                        <p:cTn id="47" dur="500" fill="hold"/>
                                        <p:tgtEl>
                                          <p:spTgt spid="105"/>
                                        </p:tgtEl>
                                        <p:attrNameLst>
                                          <p:attrName>ppt_w</p:attrName>
                                        </p:attrNameLst>
                                      </p:cBhvr>
                                      <p:tavLst>
                                        <p:tav tm="0">
                                          <p:val>
                                            <p:fltVal val="0"/>
                                          </p:val>
                                        </p:tav>
                                        <p:tav tm="100000">
                                          <p:val>
                                            <p:strVal val="#ppt_w"/>
                                          </p:val>
                                        </p:tav>
                                      </p:tavLst>
                                    </p:anim>
                                    <p:anim calcmode="lin" valueType="num">
                                      <p:cBhvr>
                                        <p:cTn id="48" dur="500" fill="hold"/>
                                        <p:tgtEl>
                                          <p:spTgt spid="105"/>
                                        </p:tgtEl>
                                        <p:attrNameLst>
                                          <p:attrName>ppt_h</p:attrName>
                                        </p:attrNameLst>
                                      </p:cBhvr>
                                      <p:tavLst>
                                        <p:tav tm="0">
                                          <p:val>
                                            <p:fltVal val="0"/>
                                          </p:val>
                                        </p:tav>
                                        <p:tav tm="100000">
                                          <p:val>
                                            <p:strVal val="#ppt_h"/>
                                          </p:val>
                                        </p:tav>
                                      </p:tavLst>
                                    </p:anim>
                                    <p:animEffect transition="in" filter="fade">
                                      <p:cBhvr>
                                        <p:cTn id="49" dur="500"/>
                                        <p:tgtEl>
                                          <p:spTgt spid="105"/>
                                        </p:tgtEl>
                                      </p:cBhvr>
                                    </p:animEffect>
                                  </p:childTnLst>
                                </p:cTn>
                              </p:par>
                              <p:par>
                                <p:cTn id="50" presetID="2" presetClass="entr" presetSubtype="4" fill="hold" nodeType="withEffect">
                                  <p:stCondLst>
                                    <p:cond delay="0"/>
                                  </p:stCondLst>
                                  <p:childTnLst>
                                    <p:set>
                                      <p:cBhvr>
                                        <p:cTn id="51" dur="1" fill="hold">
                                          <p:stCondLst>
                                            <p:cond delay="0"/>
                                          </p:stCondLst>
                                        </p:cTn>
                                        <p:tgtEl>
                                          <p:spTgt spid="106"/>
                                        </p:tgtEl>
                                        <p:attrNameLst>
                                          <p:attrName>style.visibility</p:attrName>
                                        </p:attrNameLst>
                                      </p:cBhvr>
                                      <p:to>
                                        <p:strVal val="visible"/>
                                      </p:to>
                                    </p:set>
                                    <p:anim calcmode="lin" valueType="num">
                                      <p:cBhvr additive="base">
                                        <p:cTn id="52" dur="500" fill="hold"/>
                                        <p:tgtEl>
                                          <p:spTgt spid="106"/>
                                        </p:tgtEl>
                                        <p:attrNameLst>
                                          <p:attrName>ppt_x</p:attrName>
                                        </p:attrNameLst>
                                      </p:cBhvr>
                                      <p:tavLst>
                                        <p:tav tm="0">
                                          <p:val>
                                            <p:strVal val="#ppt_x"/>
                                          </p:val>
                                        </p:tav>
                                        <p:tav tm="100000">
                                          <p:val>
                                            <p:strVal val="#ppt_x"/>
                                          </p:val>
                                        </p:tav>
                                      </p:tavLst>
                                    </p:anim>
                                    <p:anim calcmode="lin" valueType="num">
                                      <p:cBhvr additive="base">
                                        <p:cTn id="53" dur="500" fill="hold"/>
                                        <p:tgtEl>
                                          <p:spTgt spid="106"/>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09"/>
                                        </p:tgtEl>
                                        <p:attrNameLst>
                                          <p:attrName>style.visibility</p:attrName>
                                        </p:attrNameLst>
                                      </p:cBhvr>
                                      <p:to>
                                        <p:strVal val="visible"/>
                                      </p:to>
                                    </p:set>
                                    <p:anim calcmode="lin" valueType="num">
                                      <p:cBhvr additive="base">
                                        <p:cTn id="56" dur="500" fill="hold"/>
                                        <p:tgtEl>
                                          <p:spTgt spid="109"/>
                                        </p:tgtEl>
                                        <p:attrNameLst>
                                          <p:attrName>ppt_x</p:attrName>
                                        </p:attrNameLst>
                                      </p:cBhvr>
                                      <p:tavLst>
                                        <p:tav tm="0">
                                          <p:val>
                                            <p:strVal val="#ppt_x"/>
                                          </p:val>
                                        </p:tav>
                                        <p:tav tm="100000">
                                          <p:val>
                                            <p:strVal val="#ppt_x"/>
                                          </p:val>
                                        </p:tav>
                                      </p:tavLst>
                                    </p:anim>
                                    <p:anim calcmode="lin" valueType="num">
                                      <p:cBhvr additive="base">
                                        <p:cTn id="57" dur="500" fill="hold"/>
                                        <p:tgtEl>
                                          <p:spTgt spid="109"/>
                                        </p:tgtEl>
                                        <p:attrNameLst>
                                          <p:attrName>ppt_y</p:attrName>
                                        </p:attrNameLst>
                                      </p:cBhvr>
                                      <p:tavLst>
                                        <p:tav tm="0">
                                          <p:val>
                                            <p:strVal val="1+#ppt_h/2"/>
                                          </p:val>
                                        </p:tav>
                                        <p:tav tm="100000">
                                          <p:val>
                                            <p:strVal val="#ppt_y"/>
                                          </p:val>
                                        </p:tav>
                                      </p:tavLst>
                                    </p:anim>
                                  </p:childTnLst>
                                </p:cTn>
                              </p:par>
                              <p:par>
                                <p:cTn id="58" presetID="2" presetClass="entr" presetSubtype="4" fill="hold" nodeType="withEffect">
                                  <p:stCondLst>
                                    <p:cond delay="0"/>
                                  </p:stCondLst>
                                  <p:childTnLst>
                                    <p:set>
                                      <p:cBhvr>
                                        <p:cTn id="59" dur="1" fill="hold">
                                          <p:stCondLst>
                                            <p:cond delay="0"/>
                                          </p:stCondLst>
                                        </p:cTn>
                                        <p:tgtEl>
                                          <p:spTgt spid="112"/>
                                        </p:tgtEl>
                                        <p:attrNameLst>
                                          <p:attrName>style.visibility</p:attrName>
                                        </p:attrNameLst>
                                      </p:cBhvr>
                                      <p:to>
                                        <p:strVal val="visible"/>
                                      </p:to>
                                    </p:set>
                                    <p:anim calcmode="lin" valueType="num">
                                      <p:cBhvr additive="base">
                                        <p:cTn id="60" dur="500" fill="hold"/>
                                        <p:tgtEl>
                                          <p:spTgt spid="112"/>
                                        </p:tgtEl>
                                        <p:attrNameLst>
                                          <p:attrName>ppt_x</p:attrName>
                                        </p:attrNameLst>
                                      </p:cBhvr>
                                      <p:tavLst>
                                        <p:tav tm="0">
                                          <p:val>
                                            <p:strVal val="#ppt_x"/>
                                          </p:val>
                                        </p:tav>
                                        <p:tav tm="100000">
                                          <p:val>
                                            <p:strVal val="#ppt_x"/>
                                          </p:val>
                                        </p:tav>
                                      </p:tavLst>
                                    </p:anim>
                                    <p:anim calcmode="lin" valueType="num">
                                      <p:cBhvr additive="base">
                                        <p:cTn id="61" dur="500" fill="hold"/>
                                        <p:tgtEl>
                                          <p:spTgt spid="112"/>
                                        </p:tgtEl>
                                        <p:attrNameLst>
                                          <p:attrName>ppt_y</p:attrName>
                                        </p:attrNameLst>
                                      </p:cBhvr>
                                      <p:tavLst>
                                        <p:tav tm="0">
                                          <p:val>
                                            <p:strVal val="1+#ppt_h/2"/>
                                          </p:val>
                                        </p:tav>
                                        <p:tav tm="100000">
                                          <p:val>
                                            <p:strVal val="#ppt_y"/>
                                          </p:val>
                                        </p:tav>
                                      </p:tavLst>
                                    </p:anim>
                                  </p:childTnLst>
                                </p:cTn>
                              </p:par>
                              <p:par>
                                <p:cTn id="62" presetID="2" presetClass="entr" presetSubtype="4" fill="hold" nodeType="withEffect">
                                  <p:stCondLst>
                                    <p:cond delay="0"/>
                                  </p:stCondLst>
                                  <p:childTnLst>
                                    <p:set>
                                      <p:cBhvr>
                                        <p:cTn id="63" dur="1" fill="hold">
                                          <p:stCondLst>
                                            <p:cond delay="0"/>
                                          </p:stCondLst>
                                        </p:cTn>
                                        <p:tgtEl>
                                          <p:spTgt spid="115"/>
                                        </p:tgtEl>
                                        <p:attrNameLst>
                                          <p:attrName>style.visibility</p:attrName>
                                        </p:attrNameLst>
                                      </p:cBhvr>
                                      <p:to>
                                        <p:strVal val="visible"/>
                                      </p:to>
                                    </p:set>
                                    <p:anim calcmode="lin" valueType="num">
                                      <p:cBhvr additive="base">
                                        <p:cTn id="64" dur="500" fill="hold"/>
                                        <p:tgtEl>
                                          <p:spTgt spid="115"/>
                                        </p:tgtEl>
                                        <p:attrNameLst>
                                          <p:attrName>ppt_x</p:attrName>
                                        </p:attrNameLst>
                                      </p:cBhvr>
                                      <p:tavLst>
                                        <p:tav tm="0">
                                          <p:val>
                                            <p:strVal val="#ppt_x"/>
                                          </p:val>
                                        </p:tav>
                                        <p:tav tm="100000">
                                          <p:val>
                                            <p:strVal val="#ppt_x"/>
                                          </p:val>
                                        </p:tav>
                                      </p:tavLst>
                                    </p:anim>
                                    <p:anim calcmode="lin" valueType="num">
                                      <p:cBhvr additive="base">
                                        <p:cTn id="65" dur="500" fill="hold"/>
                                        <p:tgtEl>
                                          <p:spTgt spid="115"/>
                                        </p:tgtEl>
                                        <p:attrNameLst>
                                          <p:attrName>ppt_y</p:attrName>
                                        </p:attrNameLst>
                                      </p:cBhvr>
                                      <p:tavLst>
                                        <p:tav tm="0">
                                          <p:val>
                                            <p:strVal val="1+#ppt_h/2"/>
                                          </p:val>
                                        </p:tav>
                                        <p:tav tm="100000">
                                          <p:val>
                                            <p:strVal val="#ppt_y"/>
                                          </p:val>
                                        </p:tav>
                                      </p:tavLst>
                                    </p:anim>
                                  </p:childTnLst>
                                </p:cTn>
                              </p:par>
                            </p:childTnLst>
                          </p:cTn>
                        </p:par>
                        <p:par>
                          <p:cTn id="66" fill="hold">
                            <p:stCondLst>
                              <p:cond delay="500"/>
                            </p:stCondLst>
                            <p:childTnLst>
                              <p:par>
                                <p:cTn id="67" presetID="2" presetClass="entr" presetSubtype="1" decel="100000" fill="hold" grpId="0" nodeType="afterEffect">
                                  <p:stCondLst>
                                    <p:cond delay="0"/>
                                  </p:stCondLst>
                                  <p:childTnLst>
                                    <p:set>
                                      <p:cBhvr>
                                        <p:cTn id="68" dur="1" fill="hold">
                                          <p:stCondLst>
                                            <p:cond delay="0"/>
                                          </p:stCondLst>
                                        </p:cTn>
                                        <p:tgtEl>
                                          <p:spTgt spid="2"/>
                                        </p:tgtEl>
                                        <p:attrNameLst>
                                          <p:attrName>style.visibility</p:attrName>
                                        </p:attrNameLst>
                                      </p:cBhvr>
                                      <p:to>
                                        <p:strVal val="visible"/>
                                      </p:to>
                                    </p:set>
                                    <p:anim calcmode="lin" valueType="num">
                                      <p:cBhvr additive="base">
                                        <p:cTn id="69" dur="500" fill="hold"/>
                                        <p:tgtEl>
                                          <p:spTgt spid="2"/>
                                        </p:tgtEl>
                                        <p:attrNameLst>
                                          <p:attrName>ppt_x</p:attrName>
                                        </p:attrNameLst>
                                      </p:cBhvr>
                                      <p:tavLst>
                                        <p:tav tm="0">
                                          <p:val>
                                            <p:strVal val="#ppt_x"/>
                                          </p:val>
                                        </p:tav>
                                        <p:tav tm="100000">
                                          <p:val>
                                            <p:strVal val="#ppt_x"/>
                                          </p:val>
                                        </p:tav>
                                      </p:tavLst>
                                    </p:anim>
                                    <p:anim calcmode="lin" valueType="num">
                                      <p:cBhvr additive="base">
                                        <p:cTn id="70" dur="500" fill="hold"/>
                                        <p:tgtEl>
                                          <p:spTgt spid="2"/>
                                        </p:tgtEl>
                                        <p:attrNameLst>
                                          <p:attrName>ppt_y</p:attrName>
                                        </p:attrNameLst>
                                      </p:cBhvr>
                                      <p:tavLst>
                                        <p:tav tm="0">
                                          <p:val>
                                            <p:strVal val="0-#ppt_h/2"/>
                                          </p:val>
                                        </p:tav>
                                        <p:tav tm="100000">
                                          <p:val>
                                            <p:strVal val="#ppt_y"/>
                                          </p:val>
                                        </p:tav>
                                      </p:tavLst>
                                    </p:anim>
                                  </p:childTnLst>
                                </p:cTn>
                              </p:par>
                              <p:par>
                                <p:cTn id="71" presetID="22" presetClass="entr" presetSubtype="8" fill="hold" nodeType="withEffect">
                                  <p:stCondLst>
                                    <p:cond delay="400"/>
                                  </p:stCondLst>
                                  <p:childTnLst>
                                    <p:set>
                                      <p:cBhvr>
                                        <p:cTn id="72" dur="1" fill="hold">
                                          <p:stCondLst>
                                            <p:cond delay="0"/>
                                          </p:stCondLst>
                                        </p:cTn>
                                        <p:tgtEl>
                                          <p:spTgt spid="3"/>
                                        </p:tgtEl>
                                        <p:attrNameLst>
                                          <p:attrName>style.visibility</p:attrName>
                                        </p:attrNameLst>
                                      </p:cBhvr>
                                      <p:to>
                                        <p:strVal val="visible"/>
                                      </p:to>
                                    </p:set>
                                    <p:animEffect transition="in" filter="wipe(left)">
                                      <p:cBhvr>
                                        <p:cTn id="73" dur="500"/>
                                        <p:tgtEl>
                                          <p:spTgt spid="3"/>
                                        </p:tgtEl>
                                      </p:cBhvr>
                                    </p:animEffect>
                                  </p:childTnLst>
                                </p:cTn>
                              </p:par>
                              <p:par>
                                <p:cTn id="74" presetID="22" presetClass="entr" presetSubtype="2" fill="hold" nodeType="withEffect">
                                  <p:stCondLst>
                                    <p:cond delay="400"/>
                                  </p:stCondLst>
                                  <p:childTnLst>
                                    <p:set>
                                      <p:cBhvr>
                                        <p:cTn id="75" dur="1" fill="hold">
                                          <p:stCondLst>
                                            <p:cond delay="0"/>
                                          </p:stCondLst>
                                        </p:cTn>
                                        <p:tgtEl>
                                          <p:spTgt spid="5"/>
                                        </p:tgtEl>
                                        <p:attrNameLst>
                                          <p:attrName>style.visibility</p:attrName>
                                        </p:attrNameLst>
                                      </p:cBhvr>
                                      <p:to>
                                        <p:strVal val="visible"/>
                                      </p:to>
                                    </p:set>
                                    <p:animEffect transition="in" filter="wipe(right)">
                                      <p:cBhvr>
                                        <p:cTn id="76" dur="500"/>
                                        <p:tgtEl>
                                          <p:spTgt spid="5"/>
                                        </p:tgtEl>
                                      </p:cBhvr>
                                    </p:animEffect>
                                  </p:childTnLst>
                                </p:cTn>
                              </p:par>
                            </p:childTnLst>
                          </p:cTn>
                        </p:par>
                        <p:par>
                          <p:cTn id="77" fill="hold">
                            <p:stCondLst>
                              <p:cond delay="1000"/>
                            </p:stCondLst>
                            <p:childTnLst>
                              <p:par>
                                <p:cTn id="78" presetID="22" presetClass="entr" presetSubtype="8"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bldLvl="0" animBg="1"/>
      <p:bldP spid="52" grpId="0" bldLvl="0" animBg="1"/>
      <p:bldP spid="53" grpId="0" bldLvl="0" animBg="1"/>
      <p:bldP spid="55" grpId="0" bldLvl="0" animBg="1"/>
      <p:bldP spid="66" grpId="0"/>
      <p:bldP spid="103" grpId="0"/>
      <p:bldP spid="104" grpId="0"/>
      <p:bldP spid="105" grpId="0"/>
      <p:bldP spid="2"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3"/>
          <p:cNvGrpSpPr/>
          <p:nvPr/>
        </p:nvGrpSpPr>
        <p:grpSpPr bwMode="auto">
          <a:xfrm>
            <a:off x="4328126" y="1969541"/>
            <a:ext cx="3536951" cy="2133600"/>
            <a:chOff x="0" y="0"/>
            <a:chExt cx="3536515" cy="2133600"/>
          </a:xfrm>
        </p:grpSpPr>
        <p:pic>
          <p:nvPicPr>
            <p:cNvPr id="2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18"/>
            <p:cNvSpPr>
              <a:spLocks noChangeArrowheads="1"/>
            </p:cNvSpPr>
            <p:nvPr/>
          </p:nvSpPr>
          <p:spPr bwMode="auto">
            <a:xfrm>
              <a:off x="519687" y="255892"/>
              <a:ext cx="2450592" cy="1530000"/>
            </a:xfrm>
            <a:prstGeom prst="rect">
              <a:avLst/>
            </a:prstGeom>
            <a:blipFill dpi="0" rotWithShape="1">
              <a:blip r:embed="rId4" cstate="print"/>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p>
              <a:pPr algn="ctr"/>
              <a:endParaRPr lang="zh-CN" altLang="zh-CN" sz="3200">
                <a:solidFill>
                  <a:srgbClr val="430405"/>
                </a:solidFill>
                <a:cs typeface="+mn-ea"/>
                <a:sym typeface="+mn-lt"/>
              </a:endParaRPr>
            </a:p>
          </p:txBody>
        </p:sp>
      </p:grpSp>
      <p:grpSp>
        <p:nvGrpSpPr>
          <p:cNvPr id="30" name="组合 2"/>
          <p:cNvGrpSpPr/>
          <p:nvPr/>
        </p:nvGrpSpPr>
        <p:grpSpPr bwMode="auto">
          <a:xfrm>
            <a:off x="873726" y="1969541"/>
            <a:ext cx="3536951" cy="2133600"/>
            <a:chOff x="0" y="0"/>
            <a:chExt cx="3536515" cy="2133600"/>
          </a:xfrm>
        </p:grpSpPr>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19"/>
            <p:cNvSpPr>
              <a:spLocks noChangeArrowheads="1"/>
            </p:cNvSpPr>
            <p:nvPr/>
          </p:nvSpPr>
          <p:spPr bwMode="auto">
            <a:xfrm>
              <a:off x="524581" y="255892"/>
              <a:ext cx="2450592" cy="1530000"/>
            </a:xfrm>
            <a:prstGeom prst="rect">
              <a:avLst/>
            </a:prstGeom>
            <a:blipFill dpi="0" rotWithShape="1">
              <a:blip r:embed="rId5" cstate="print"/>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p>
              <a:pPr algn="ctr"/>
              <a:endParaRPr lang="zh-CN" altLang="zh-CN" sz="3200">
                <a:solidFill>
                  <a:srgbClr val="430405"/>
                </a:solidFill>
                <a:cs typeface="+mn-ea"/>
                <a:sym typeface="+mn-lt"/>
              </a:endParaRPr>
            </a:p>
          </p:txBody>
        </p:sp>
      </p:grpSp>
      <p:grpSp>
        <p:nvGrpSpPr>
          <p:cNvPr id="33" name="组合 32"/>
          <p:cNvGrpSpPr/>
          <p:nvPr/>
        </p:nvGrpSpPr>
        <p:grpSpPr bwMode="auto">
          <a:xfrm>
            <a:off x="7782526" y="1969541"/>
            <a:ext cx="3535363" cy="2133600"/>
            <a:chOff x="0" y="0"/>
            <a:chExt cx="3536515" cy="2133600"/>
          </a:xfrm>
        </p:grpSpPr>
        <p:pic>
          <p:nvPicPr>
            <p:cNvPr id="34"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20"/>
            <p:cNvSpPr>
              <a:spLocks noChangeArrowheads="1"/>
            </p:cNvSpPr>
            <p:nvPr/>
          </p:nvSpPr>
          <p:spPr bwMode="auto">
            <a:xfrm>
              <a:off x="515715" y="255890"/>
              <a:ext cx="2450592" cy="1530000"/>
            </a:xfrm>
            <a:prstGeom prst="rect">
              <a:avLst/>
            </a:prstGeom>
            <a:blipFill dpi="0" rotWithShape="1">
              <a:blip r:embed="rId6" cstate="print"/>
              <a:srcRect/>
              <a:stretch>
                <a:fillRect/>
              </a:stretch>
            </a:blipFill>
            <a:ln>
              <a:noFill/>
            </a:ln>
            <a:extLst>
              <a:ext uri="{91240B29-F687-4F45-9708-019B960494DF}">
                <a14:hiddenLine xmlns:a14="http://schemas.microsoft.com/office/drawing/2010/main" w="12700">
                  <a:solidFill>
                    <a:srgbClr val="000000"/>
                  </a:solidFill>
                  <a:bevel/>
                </a14:hiddenLine>
              </a:ext>
            </a:extLst>
          </p:spPr>
          <p:txBody>
            <a:bodyPr anchor="ctr"/>
            <a:lstStyle/>
            <a:p>
              <a:pPr algn="ctr"/>
              <a:endParaRPr lang="zh-CN" altLang="zh-CN" sz="3200">
                <a:solidFill>
                  <a:srgbClr val="430405"/>
                </a:solidFill>
                <a:cs typeface="+mn-ea"/>
                <a:sym typeface="+mn-lt"/>
              </a:endParaRPr>
            </a:p>
          </p:txBody>
        </p:sp>
      </p:grpSp>
      <p:sp>
        <p:nvSpPr>
          <p:cNvPr id="36" name="矩形 37"/>
          <p:cNvSpPr>
            <a:spLocks noChangeArrowheads="1"/>
          </p:cNvSpPr>
          <p:nvPr/>
        </p:nvSpPr>
        <p:spPr bwMode="auto">
          <a:xfrm>
            <a:off x="1316638" y="1280567"/>
            <a:ext cx="9593263" cy="671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0" tIns="45716" rIns="91430" bIns="45716">
            <a:spAutoFit/>
          </a:bodyPr>
          <a:lstStyle/>
          <a:p>
            <a:pPr algn="ctr">
              <a:lnSpc>
                <a:spcPct val="130000"/>
              </a:lnSpc>
            </a:pPr>
            <a:r>
              <a:rPr lang="zh-CN" altLang="en-US" sz="1465" dirty="0">
                <a:solidFill>
                  <a:srgbClr val="430405"/>
                </a:solidFill>
                <a:cs typeface="+mn-ea"/>
                <a:sym typeface="+mn-lt"/>
              </a:rPr>
              <a:t>点击在此录入上述图表的综合描述说明，在此录入上述图表的综合描述说明。在此录入上述图表的综合描述说明，在此录入上述图表的综合描述说明，在此录入上述图表的综合描述说明。</a:t>
            </a:r>
          </a:p>
        </p:txBody>
      </p:sp>
      <p:sp>
        <p:nvSpPr>
          <p:cNvPr id="37" name="矩形 38"/>
          <p:cNvSpPr>
            <a:spLocks noChangeArrowheads="1"/>
          </p:cNvSpPr>
          <p:nvPr/>
        </p:nvSpPr>
        <p:spPr bwMode="auto">
          <a:xfrm>
            <a:off x="1687320" y="4314279"/>
            <a:ext cx="1911350" cy="45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p>
            <a:pPr algn="ctr"/>
            <a:r>
              <a:rPr lang="zh-CN" altLang="en-US" sz="2265" b="1" dirty="0">
                <a:solidFill>
                  <a:srgbClr val="430405"/>
                </a:solidFill>
                <a:latin typeface="黑体" panose="02010600030101010101" pitchFamily="49" charset="-122"/>
                <a:ea typeface="黑体" panose="02010600030101010101" pitchFamily="49" charset="-122"/>
                <a:cs typeface="+mn-ea"/>
                <a:sym typeface="+mn-lt"/>
              </a:rPr>
              <a:t>此处添加标题</a:t>
            </a:r>
          </a:p>
        </p:txBody>
      </p:sp>
      <p:sp>
        <p:nvSpPr>
          <p:cNvPr id="38" name="矩形 47"/>
          <p:cNvSpPr>
            <a:spLocks noChangeArrowheads="1"/>
          </p:cNvSpPr>
          <p:nvPr/>
        </p:nvSpPr>
        <p:spPr bwMode="auto">
          <a:xfrm>
            <a:off x="1478563" y="4952453"/>
            <a:ext cx="2328863" cy="125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0" tIns="45716" rIns="91430" bIns="45716">
            <a:spAutoFit/>
          </a:bodyPr>
          <a:lstStyle/>
          <a:p>
            <a:pPr algn="ctr">
              <a:lnSpc>
                <a:spcPct val="130000"/>
              </a:lnSpc>
            </a:pPr>
            <a:r>
              <a:rPr lang="zh-CN" altLang="en-US" sz="1465" dirty="0">
                <a:solidFill>
                  <a:srgbClr val="430405"/>
                </a:solidFill>
                <a:cs typeface="+mn-ea"/>
                <a:sym typeface="+mn-lt"/>
              </a:rPr>
              <a:t>在此录入上述图表的描述说明，在此录入上述图表的描述说明，在此录入上述图表的描述说明。</a:t>
            </a:r>
          </a:p>
        </p:txBody>
      </p:sp>
      <p:sp>
        <p:nvSpPr>
          <p:cNvPr id="39" name="矩形 51"/>
          <p:cNvSpPr>
            <a:spLocks noChangeArrowheads="1"/>
          </p:cNvSpPr>
          <p:nvPr/>
        </p:nvSpPr>
        <p:spPr bwMode="auto">
          <a:xfrm>
            <a:off x="5137910" y="4314279"/>
            <a:ext cx="1918970" cy="435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p>
            <a:pPr algn="ctr"/>
            <a:r>
              <a:rPr lang="zh-CN" altLang="en-US" sz="2265" b="1" dirty="0">
                <a:solidFill>
                  <a:srgbClr val="430405"/>
                </a:solidFill>
                <a:latin typeface="黑体" panose="02010600030101010101" pitchFamily="49" charset="-122"/>
                <a:ea typeface="黑体" panose="02010600030101010101" pitchFamily="49" charset="-122"/>
                <a:cs typeface="+mn-ea"/>
                <a:sym typeface="+mn-lt"/>
              </a:rPr>
              <a:t>此处添加标题</a:t>
            </a:r>
          </a:p>
        </p:txBody>
      </p:sp>
      <p:sp>
        <p:nvSpPr>
          <p:cNvPr id="40" name="矩形 47"/>
          <p:cNvSpPr>
            <a:spLocks noChangeArrowheads="1"/>
          </p:cNvSpPr>
          <p:nvPr/>
        </p:nvSpPr>
        <p:spPr bwMode="auto">
          <a:xfrm>
            <a:off x="4931376" y="4952453"/>
            <a:ext cx="2328863" cy="125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0" tIns="45716" rIns="91430" bIns="45716">
            <a:spAutoFit/>
          </a:bodyPr>
          <a:lstStyle/>
          <a:p>
            <a:pPr algn="ctr">
              <a:lnSpc>
                <a:spcPct val="130000"/>
              </a:lnSpc>
            </a:pPr>
            <a:r>
              <a:rPr lang="zh-CN" altLang="en-US" sz="1465">
                <a:solidFill>
                  <a:srgbClr val="430405"/>
                </a:solidFill>
                <a:cs typeface="+mn-ea"/>
                <a:sym typeface="+mn-lt"/>
              </a:rPr>
              <a:t>在此录入上述图表的描述说明，在此录入上述图表的描述说明，在此录入上述图表的描述说明。</a:t>
            </a:r>
          </a:p>
        </p:txBody>
      </p:sp>
      <p:sp>
        <p:nvSpPr>
          <p:cNvPr id="41" name="矩形 53"/>
          <p:cNvSpPr>
            <a:spLocks noChangeArrowheads="1"/>
          </p:cNvSpPr>
          <p:nvPr/>
        </p:nvSpPr>
        <p:spPr bwMode="auto">
          <a:xfrm>
            <a:off x="8594532" y="4314279"/>
            <a:ext cx="1911350" cy="459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0" tIns="45716" rIns="91430" bIns="45716">
            <a:spAutoFit/>
          </a:bodyPr>
          <a:lstStyle/>
          <a:p>
            <a:pPr algn="ctr"/>
            <a:r>
              <a:rPr lang="zh-CN" altLang="en-US" sz="2265" b="1" dirty="0">
                <a:solidFill>
                  <a:srgbClr val="430405"/>
                </a:solidFill>
                <a:latin typeface="黑体" panose="02010600030101010101" pitchFamily="49" charset="-122"/>
                <a:ea typeface="黑体" panose="02010600030101010101" pitchFamily="49" charset="-122"/>
                <a:cs typeface="+mn-ea"/>
                <a:sym typeface="+mn-lt"/>
              </a:rPr>
              <a:t>此处添加标题</a:t>
            </a:r>
          </a:p>
        </p:txBody>
      </p:sp>
      <p:sp>
        <p:nvSpPr>
          <p:cNvPr id="42" name="矩形 47"/>
          <p:cNvSpPr>
            <a:spLocks noChangeArrowheads="1"/>
          </p:cNvSpPr>
          <p:nvPr/>
        </p:nvSpPr>
        <p:spPr bwMode="auto">
          <a:xfrm>
            <a:off x="8385776" y="4952453"/>
            <a:ext cx="2328863" cy="1253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30" tIns="45716" rIns="91430" bIns="45716">
            <a:spAutoFit/>
          </a:bodyPr>
          <a:lstStyle/>
          <a:p>
            <a:pPr algn="ctr">
              <a:lnSpc>
                <a:spcPct val="130000"/>
              </a:lnSpc>
            </a:pPr>
            <a:r>
              <a:rPr lang="zh-CN" altLang="en-US" sz="1465">
                <a:solidFill>
                  <a:srgbClr val="430405"/>
                </a:solidFill>
                <a:cs typeface="+mn-ea"/>
                <a:sym typeface="+mn-lt"/>
              </a:rPr>
              <a:t>在此录入上述图表的描述说明，在此录入上述图表的描述说明，在此录入上述图表的描述说明。</a:t>
            </a:r>
          </a:p>
        </p:txBody>
      </p:sp>
      <p:sp>
        <p:nvSpPr>
          <p:cNvPr id="43" name="矩形 36"/>
          <p:cNvSpPr>
            <a:spLocks noChangeArrowheads="1"/>
          </p:cNvSpPr>
          <p:nvPr/>
        </p:nvSpPr>
        <p:spPr bwMode="auto">
          <a:xfrm>
            <a:off x="1781776" y="4797153"/>
            <a:ext cx="1800225" cy="45719"/>
          </a:xfrm>
          <a:prstGeom prst="rect">
            <a:avLst/>
          </a:prstGeom>
          <a:solidFill>
            <a:schemeClr val="bg1">
              <a:lumMod val="65000"/>
            </a:schemeClr>
          </a:solidFill>
          <a:ln>
            <a:noFill/>
          </a:ln>
        </p:spPr>
        <p:txBody>
          <a:bodyPr lIns="91440" tIns="45720" rIns="91440" bIns="45720" anchor="ctr"/>
          <a:lstStyle/>
          <a:p>
            <a:pPr algn="ctr"/>
            <a:endParaRPr lang="zh-CN" altLang="zh-CN" sz="2000">
              <a:solidFill>
                <a:srgbClr val="430405"/>
              </a:solidFill>
              <a:cs typeface="+mn-ea"/>
              <a:sym typeface="+mn-lt"/>
            </a:endParaRPr>
          </a:p>
        </p:txBody>
      </p:sp>
      <p:sp>
        <p:nvSpPr>
          <p:cNvPr id="44" name="矩形 36"/>
          <p:cNvSpPr>
            <a:spLocks noChangeArrowheads="1"/>
          </p:cNvSpPr>
          <p:nvPr/>
        </p:nvSpPr>
        <p:spPr bwMode="auto">
          <a:xfrm>
            <a:off x="5252408" y="4773658"/>
            <a:ext cx="1800225" cy="45719"/>
          </a:xfrm>
          <a:prstGeom prst="rect">
            <a:avLst/>
          </a:prstGeom>
          <a:solidFill>
            <a:schemeClr val="bg1">
              <a:lumMod val="65000"/>
            </a:schemeClr>
          </a:solidFill>
          <a:ln>
            <a:noFill/>
          </a:ln>
        </p:spPr>
        <p:txBody>
          <a:bodyPr lIns="91440" tIns="45720" rIns="91440" bIns="45720" anchor="ctr"/>
          <a:lstStyle/>
          <a:p>
            <a:pPr algn="ctr"/>
            <a:endParaRPr lang="zh-CN" altLang="zh-CN" sz="2000">
              <a:solidFill>
                <a:srgbClr val="430405"/>
              </a:solidFill>
              <a:cs typeface="+mn-ea"/>
              <a:sym typeface="+mn-lt"/>
            </a:endParaRPr>
          </a:p>
        </p:txBody>
      </p:sp>
      <p:sp>
        <p:nvSpPr>
          <p:cNvPr id="45" name="矩形 36"/>
          <p:cNvSpPr>
            <a:spLocks noChangeArrowheads="1"/>
          </p:cNvSpPr>
          <p:nvPr/>
        </p:nvSpPr>
        <p:spPr bwMode="auto">
          <a:xfrm>
            <a:off x="8688988" y="4797153"/>
            <a:ext cx="1800225" cy="45719"/>
          </a:xfrm>
          <a:prstGeom prst="rect">
            <a:avLst/>
          </a:prstGeom>
          <a:solidFill>
            <a:schemeClr val="bg1">
              <a:lumMod val="65000"/>
            </a:schemeClr>
          </a:solidFill>
          <a:ln>
            <a:noFill/>
          </a:ln>
        </p:spPr>
        <p:txBody>
          <a:bodyPr lIns="91440" tIns="45720" rIns="91440" bIns="45720" anchor="ctr"/>
          <a:lstStyle/>
          <a:p>
            <a:pPr algn="ctr"/>
            <a:endParaRPr lang="zh-CN" altLang="zh-CN" sz="2000">
              <a:solidFill>
                <a:srgbClr val="430405"/>
              </a:solidFill>
              <a:cs typeface="+mn-ea"/>
              <a:sym typeface="+mn-lt"/>
            </a:endParaRPr>
          </a:p>
        </p:txBody>
      </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barn(inVertical)">
                                      <p:cBhvr>
                                        <p:cTn id="7" dur="500"/>
                                        <p:tgtEl>
                                          <p:spTgt spid="36"/>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500"/>
                                        <p:tgtEl>
                                          <p:spTgt spid="27"/>
                                        </p:tgtEl>
                                        <p:attrNameLst>
                                          <p:attrName>ppt_y</p:attrName>
                                        </p:attrNameLst>
                                      </p:cBhvr>
                                      <p:tavLst>
                                        <p:tav tm="0">
                                          <p:val>
                                            <p:strVal val="#ppt_y-#ppt_h*1.125000"/>
                                          </p:val>
                                        </p:tav>
                                        <p:tav tm="100000">
                                          <p:val>
                                            <p:strVal val="#ppt_y"/>
                                          </p:val>
                                        </p:tav>
                                      </p:tavLst>
                                    </p:anim>
                                    <p:animEffect>
                                      <p:cBhvr>
                                        <p:cTn id="12" dur="500"/>
                                        <p:tgtEl>
                                          <p:spTgt spid="27"/>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30"/>
                                        </p:tgtEl>
                                        <p:attrNameLst>
                                          <p:attrName>style.visibility</p:attrName>
                                        </p:attrNameLst>
                                      </p:cBhvr>
                                      <p:to>
                                        <p:strVal val="visible"/>
                                      </p:to>
                                    </p:set>
                                    <p:anim calcmode="lin" valueType="num">
                                      <p:cBhvr>
                                        <p:cTn id="16" dur="500"/>
                                        <p:tgtEl>
                                          <p:spTgt spid="30"/>
                                        </p:tgtEl>
                                        <p:attrNameLst>
                                          <p:attrName>ppt_x</p:attrName>
                                        </p:attrNameLst>
                                      </p:cBhvr>
                                      <p:tavLst>
                                        <p:tav tm="0">
                                          <p:val>
                                            <p:strVal val="#ppt_x+#ppt_w*1.125000"/>
                                          </p:val>
                                        </p:tav>
                                        <p:tav tm="100000">
                                          <p:val>
                                            <p:strVal val="#ppt_x"/>
                                          </p:val>
                                        </p:tav>
                                      </p:tavLst>
                                    </p:anim>
                                    <p:animEffect>
                                      <p:cBhvr>
                                        <p:cTn id="17" dur="500"/>
                                        <p:tgtEl>
                                          <p:spTgt spid="30"/>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p:tgtEl>
                                          <p:spTgt spid="33"/>
                                        </p:tgtEl>
                                        <p:attrNameLst>
                                          <p:attrName>ppt_x</p:attrName>
                                        </p:attrNameLst>
                                      </p:cBhvr>
                                      <p:tavLst>
                                        <p:tav tm="0">
                                          <p:val>
                                            <p:strVal val="#ppt_x-#ppt_w*1.125000"/>
                                          </p:val>
                                        </p:tav>
                                        <p:tav tm="100000">
                                          <p:val>
                                            <p:strVal val="#ppt_x"/>
                                          </p:val>
                                        </p:tav>
                                      </p:tavLst>
                                    </p:anim>
                                    <p:animEffect>
                                      <p:cBhvr>
                                        <p:cTn id="22" dur="500"/>
                                        <p:tgtEl>
                                          <p:spTgt spid="33"/>
                                        </p:tgtEl>
                                      </p:cBhvr>
                                    </p:animEffect>
                                  </p:childTnLst>
                                </p:cTn>
                              </p:par>
                            </p:childTnLst>
                          </p:cTn>
                        </p:par>
                        <p:par>
                          <p:cTn id="23" fill="hold">
                            <p:stCondLst>
                              <p:cond delay="2000"/>
                            </p:stCondLst>
                            <p:childTnLst>
                              <p:par>
                                <p:cTn id="24" presetID="23" presetClass="entr" presetSubtype="16"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 calcmode="lin" valueType="num">
                                      <p:cBhvr>
                                        <p:cTn id="26" dur="500" fill="hold"/>
                                        <p:tgtEl>
                                          <p:spTgt spid="39"/>
                                        </p:tgtEl>
                                        <p:attrNameLst>
                                          <p:attrName>ppt_w</p:attrName>
                                        </p:attrNameLst>
                                      </p:cBhvr>
                                      <p:tavLst>
                                        <p:tav tm="0">
                                          <p:val>
                                            <p:fltVal val="0"/>
                                          </p:val>
                                        </p:tav>
                                        <p:tav tm="100000">
                                          <p:val>
                                            <p:strVal val="#ppt_w"/>
                                          </p:val>
                                        </p:tav>
                                      </p:tavLst>
                                    </p:anim>
                                    <p:anim calcmode="lin" valueType="num">
                                      <p:cBhvr>
                                        <p:cTn id="27" dur="500" fill="hold"/>
                                        <p:tgtEl>
                                          <p:spTgt spid="39"/>
                                        </p:tgtEl>
                                        <p:attrNameLst>
                                          <p:attrName>ppt_h</p:attrName>
                                        </p:attrNameLst>
                                      </p:cBhvr>
                                      <p:tavLst>
                                        <p:tav tm="0">
                                          <p:val>
                                            <p:fltVal val="0"/>
                                          </p:val>
                                        </p:tav>
                                        <p:tav tm="100000">
                                          <p:val>
                                            <p:strVal val="#ppt_h"/>
                                          </p:val>
                                        </p:tav>
                                      </p:tavLst>
                                    </p:anim>
                                  </p:childTnLst>
                                </p:cTn>
                              </p:par>
                            </p:childTnLst>
                          </p:cTn>
                        </p:par>
                        <p:par>
                          <p:cTn id="28" fill="hold">
                            <p:stCondLst>
                              <p:cond delay="2500"/>
                            </p:stCondLst>
                            <p:childTnLst>
                              <p:par>
                                <p:cTn id="29" presetID="29"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ppt_x</p:attrName>
                                        </p:attrNameLst>
                                      </p:cBhvr>
                                      <p:tavLst>
                                        <p:tav tm="0">
                                          <p:val>
                                            <p:strVal val="#ppt_x-.2"/>
                                          </p:val>
                                        </p:tav>
                                        <p:tav tm="100000">
                                          <p:val>
                                            <p:strVal val="#ppt_x"/>
                                          </p:val>
                                        </p:tav>
                                      </p:tavLst>
                                    </p:anim>
                                    <p:anim calcmode="lin" valueType="num">
                                      <p:cBhvr>
                                        <p:cTn id="32" dur="5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33" dur="500"/>
                                        <p:tgtEl>
                                          <p:spTgt spid="44"/>
                                        </p:tgtEl>
                                      </p:cBhvr>
                                    </p:animEffect>
                                  </p:childTnLst>
                                </p:cTn>
                              </p:par>
                            </p:childTnLst>
                          </p:cTn>
                        </p:par>
                        <p:par>
                          <p:cTn id="34" fill="hold">
                            <p:stCondLst>
                              <p:cond delay="3000"/>
                            </p:stCondLst>
                            <p:childTnLst>
                              <p:par>
                                <p:cTn id="35" presetID="23" presetClass="entr" presetSubtype="16"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childTnLst>
                                </p:cTn>
                              </p:par>
                            </p:childTnLst>
                          </p:cTn>
                        </p:par>
                        <p:par>
                          <p:cTn id="39" fill="hold">
                            <p:stCondLst>
                              <p:cond delay="3500"/>
                            </p:stCondLst>
                            <p:childTnLst>
                              <p:par>
                                <p:cTn id="40" presetID="29" presetClass="entr" presetSubtype="0"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 calcmode="lin" valueType="num">
                                      <p:cBhvr>
                                        <p:cTn id="42" dur="500" fill="hold"/>
                                        <p:tgtEl>
                                          <p:spTgt spid="43"/>
                                        </p:tgtEl>
                                        <p:attrNameLst>
                                          <p:attrName>ppt_x</p:attrName>
                                        </p:attrNameLst>
                                      </p:cBhvr>
                                      <p:tavLst>
                                        <p:tav tm="0">
                                          <p:val>
                                            <p:strVal val="#ppt_x-.2"/>
                                          </p:val>
                                        </p:tav>
                                        <p:tav tm="100000">
                                          <p:val>
                                            <p:strVal val="#ppt_x"/>
                                          </p:val>
                                        </p:tav>
                                      </p:tavLst>
                                    </p:anim>
                                    <p:anim calcmode="lin" valueType="num">
                                      <p:cBhvr>
                                        <p:cTn id="43" dur="500" fill="hold"/>
                                        <p:tgtEl>
                                          <p:spTgt spid="43"/>
                                        </p:tgtEl>
                                        <p:attrNameLst>
                                          <p:attrName>ppt_y</p:attrName>
                                        </p:attrNameLst>
                                      </p:cBhvr>
                                      <p:tavLst>
                                        <p:tav tm="0">
                                          <p:val>
                                            <p:strVal val="#ppt_y"/>
                                          </p:val>
                                        </p:tav>
                                        <p:tav tm="100000">
                                          <p:val>
                                            <p:strVal val="#ppt_y"/>
                                          </p:val>
                                        </p:tav>
                                      </p:tavLst>
                                    </p:anim>
                                    <p:animEffect transition="in" filter="wipe(right)" prLst="gradientSize: 0.1">
                                      <p:cBhvr>
                                        <p:cTn id="44" dur="500"/>
                                        <p:tgtEl>
                                          <p:spTgt spid="43"/>
                                        </p:tgtEl>
                                      </p:cBhvr>
                                    </p:animEffect>
                                  </p:childTnLst>
                                </p:cTn>
                              </p:par>
                            </p:childTnLst>
                          </p:cTn>
                        </p:par>
                        <p:par>
                          <p:cTn id="45" fill="hold">
                            <p:stCondLst>
                              <p:cond delay="4000"/>
                            </p:stCondLst>
                            <p:childTnLst>
                              <p:par>
                                <p:cTn id="46" presetID="23" presetClass="entr" presetSubtype="16" fill="hold" grpId="0" nodeType="afterEffect">
                                  <p:stCondLst>
                                    <p:cond delay="0"/>
                                  </p:stCondLst>
                                  <p:childTnLst>
                                    <p:set>
                                      <p:cBhvr>
                                        <p:cTn id="47" dur="1" fill="hold">
                                          <p:stCondLst>
                                            <p:cond delay="0"/>
                                          </p:stCondLst>
                                        </p:cTn>
                                        <p:tgtEl>
                                          <p:spTgt spid="41"/>
                                        </p:tgtEl>
                                        <p:attrNameLst>
                                          <p:attrName>style.visibility</p:attrName>
                                        </p:attrNameLst>
                                      </p:cBhvr>
                                      <p:to>
                                        <p:strVal val="visible"/>
                                      </p:to>
                                    </p:set>
                                    <p:anim calcmode="lin" valueType="num">
                                      <p:cBhvr>
                                        <p:cTn id="48" dur="500" fill="hold"/>
                                        <p:tgtEl>
                                          <p:spTgt spid="41"/>
                                        </p:tgtEl>
                                        <p:attrNameLst>
                                          <p:attrName>ppt_w</p:attrName>
                                        </p:attrNameLst>
                                      </p:cBhvr>
                                      <p:tavLst>
                                        <p:tav tm="0">
                                          <p:val>
                                            <p:fltVal val="0"/>
                                          </p:val>
                                        </p:tav>
                                        <p:tav tm="100000">
                                          <p:val>
                                            <p:strVal val="#ppt_w"/>
                                          </p:val>
                                        </p:tav>
                                      </p:tavLst>
                                    </p:anim>
                                    <p:anim calcmode="lin" valueType="num">
                                      <p:cBhvr>
                                        <p:cTn id="49" dur="500" fill="hold"/>
                                        <p:tgtEl>
                                          <p:spTgt spid="41"/>
                                        </p:tgtEl>
                                        <p:attrNameLst>
                                          <p:attrName>ppt_h</p:attrName>
                                        </p:attrNameLst>
                                      </p:cBhvr>
                                      <p:tavLst>
                                        <p:tav tm="0">
                                          <p:val>
                                            <p:fltVal val="0"/>
                                          </p:val>
                                        </p:tav>
                                        <p:tav tm="100000">
                                          <p:val>
                                            <p:strVal val="#ppt_h"/>
                                          </p:val>
                                        </p:tav>
                                      </p:tavLst>
                                    </p:anim>
                                  </p:childTnLst>
                                </p:cTn>
                              </p:par>
                            </p:childTnLst>
                          </p:cTn>
                        </p:par>
                        <p:par>
                          <p:cTn id="50" fill="hold">
                            <p:stCondLst>
                              <p:cond delay="4500"/>
                            </p:stCondLst>
                            <p:childTnLst>
                              <p:par>
                                <p:cTn id="51" presetID="29" presetClass="entr" presetSubtype="0" fill="hold" grpId="0" nodeType="afterEffect">
                                  <p:stCondLst>
                                    <p:cond delay="0"/>
                                  </p:stCondLst>
                                  <p:childTnLst>
                                    <p:set>
                                      <p:cBhvr>
                                        <p:cTn id="52" dur="1" fill="hold">
                                          <p:stCondLst>
                                            <p:cond delay="0"/>
                                          </p:stCondLst>
                                        </p:cTn>
                                        <p:tgtEl>
                                          <p:spTgt spid="45"/>
                                        </p:tgtEl>
                                        <p:attrNameLst>
                                          <p:attrName>style.visibility</p:attrName>
                                        </p:attrNameLst>
                                      </p:cBhvr>
                                      <p:to>
                                        <p:strVal val="visible"/>
                                      </p:to>
                                    </p:set>
                                    <p:anim calcmode="lin" valueType="num">
                                      <p:cBhvr>
                                        <p:cTn id="53" dur="500" fill="hold"/>
                                        <p:tgtEl>
                                          <p:spTgt spid="45"/>
                                        </p:tgtEl>
                                        <p:attrNameLst>
                                          <p:attrName>ppt_x</p:attrName>
                                        </p:attrNameLst>
                                      </p:cBhvr>
                                      <p:tavLst>
                                        <p:tav tm="0">
                                          <p:val>
                                            <p:strVal val="#ppt_x-.2"/>
                                          </p:val>
                                        </p:tav>
                                        <p:tav tm="100000">
                                          <p:val>
                                            <p:strVal val="#ppt_x"/>
                                          </p:val>
                                        </p:tav>
                                      </p:tavLst>
                                    </p:anim>
                                    <p:anim calcmode="lin" valueType="num">
                                      <p:cBhvr>
                                        <p:cTn id="54" dur="500" fill="hold"/>
                                        <p:tgtEl>
                                          <p:spTgt spid="45"/>
                                        </p:tgtEl>
                                        <p:attrNameLst>
                                          <p:attrName>ppt_y</p:attrName>
                                        </p:attrNameLst>
                                      </p:cBhvr>
                                      <p:tavLst>
                                        <p:tav tm="0">
                                          <p:val>
                                            <p:strVal val="#ppt_y"/>
                                          </p:val>
                                        </p:tav>
                                        <p:tav tm="100000">
                                          <p:val>
                                            <p:strVal val="#ppt_y"/>
                                          </p:val>
                                        </p:tav>
                                      </p:tavLst>
                                    </p:anim>
                                    <p:animEffect transition="in" filter="wipe(right)" prLst="gradientSize: 0.1">
                                      <p:cBhvr>
                                        <p:cTn id="55" dur="500"/>
                                        <p:tgtEl>
                                          <p:spTgt spid="45"/>
                                        </p:tgtEl>
                                      </p:cBhvr>
                                    </p:animEffect>
                                  </p:childTnLst>
                                </p:cTn>
                              </p:par>
                            </p:childTnLst>
                          </p:cTn>
                        </p:par>
                        <p:par>
                          <p:cTn id="56" fill="hold">
                            <p:stCondLst>
                              <p:cond delay="5000"/>
                            </p:stCondLst>
                            <p:childTnLst>
                              <p:par>
                                <p:cTn id="57" presetID="23" presetClass="entr" presetSubtype="16" fill="hold" grpId="0" nodeType="after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ppt_w</p:attrName>
                                        </p:attrNameLst>
                                      </p:cBhvr>
                                      <p:tavLst>
                                        <p:tav tm="0">
                                          <p:val>
                                            <p:fltVal val="0"/>
                                          </p:val>
                                        </p:tav>
                                        <p:tav tm="100000">
                                          <p:val>
                                            <p:strVal val="#ppt_w"/>
                                          </p:val>
                                        </p:tav>
                                      </p:tavLst>
                                    </p:anim>
                                    <p:anim calcmode="lin" valueType="num">
                                      <p:cBhvr>
                                        <p:cTn id="60" dur="500" fill="hold"/>
                                        <p:tgtEl>
                                          <p:spTgt spid="40"/>
                                        </p:tgtEl>
                                        <p:attrNameLst>
                                          <p:attrName>ppt_h</p:attrName>
                                        </p:attrNameLst>
                                      </p:cBhvr>
                                      <p:tavLst>
                                        <p:tav tm="0">
                                          <p:val>
                                            <p:fltVal val="0"/>
                                          </p:val>
                                        </p:tav>
                                        <p:tav tm="100000">
                                          <p:val>
                                            <p:strVal val="#ppt_h"/>
                                          </p:val>
                                        </p:tav>
                                      </p:tavLst>
                                    </p:anim>
                                  </p:childTnLst>
                                </p:cTn>
                              </p:par>
                            </p:childTnLst>
                          </p:cTn>
                        </p:par>
                        <p:par>
                          <p:cTn id="61" fill="hold">
                            <p:stCondLst>
                              <p:cond delay="5500"/>
                            </p:stCondLst>
                            <p:childTnLst>
                              <p:par>
                                <p:cTn id="62" presetID="23" presetClass="entr" presetSubtype="16" fill="hold" grpId="0" nodeType="afterEffect">
                                  <p:stCondLst>
                                    <p:cond delay="0"/>
                                  </p:stCondLst>
                                  <p:childTnLst>
                                    <p:set>
                                      <p:cBhvr>
                                        <p:cTn id="63" dur="1" fill="hold">
                                          <p:stCondLst>
                                            <p:cond delay="0"/>
                                          </p:stCondLst>
                                        </p:cTn>
                                        <p:tgtEl>
                                          <p:spTgt spid="38"/>
                                        </p:tgtEl>
                                        <p:attrNameLst>
                                          <p:attrName>style.visibility</p:attrName>
                                        </p:attrNameLst>
                                      </p:cBhvr>
                                      <p:to>
                                        <p:strVal val="visible"/>
                                      </p:to>
                                    </p:set>
                                    <p:anim calcmode="lin" valueType="num">
                                      <p:cBhvr>
                                        <p:cTn id="64" dur="500" fill="hold"/>
                                        <p:tgtEl>
                                          <p:spTgt spid="38"/>
                                        </p:tgtEl>
                                        <p:attrNameLst>
                                          <p:attrName>ppt_w</p:attrName>
                                        </p:attrNameLst>
                                      </p:cBhvr>
                                      <p:tavLst>
                                        <p:tav tm="0">
                                          <p:val>
                                            <p:fltVal val="0"/>
                                          </p:val>
                                        </p:tav>
                                        <p:tav tm="100000">
                                          <p:val>
                                            <p:strVal val="#ppt_w"/>
                                          </p:val>
                                        </p:tav>
                                      </p:tavLst>
                                    </p:anim>
                                    <p:anim calcmode="lin" valueType="num">
                                      <p:cBhvr>
                                        <p:cTn id="65" dur="500" fill="hold"/>
                                        <p:tgtEl>
                                          <p:spTgt spid="38"/>
                                        </p:tgtEl>
                                        <p:attrNameLst>
                                          <p:attrName>ppt_h</p:attrName>
                                        </p:attrNameLst>
                                      </p:cBhvr>
                                      <p:tavLst>
                                        <p:tav tm="0">
                                          <p:val>
                                            <p:fltVal val="0"/>
                                          </p:val>
                                        </p:tav>
                                        <p:tav tm="100000">
                                          <p:val>
                                            <p:strVal val="#ppt_h"/>
                                          </p:val>
                                        </p:tav>
                                      </p:tavLst>
                                    </p:anim>
                                  </p:childTnLst>
                                </p:cTn>
                              </p:par>
                            </p:childTnLst>
                          </p:cTn>
                        </p:par>
                        <p:par>
                          <p:cTn id="66" fill="hold">
                            <p:stCondLst>
                              <p:cond delay="6000"/>
                            </p:stCondLst>
                            <p:childTnLst>
                              <p:par>
                                <p:cTn id="67" presetID="23" presetClass="entr" presetSubtype="16"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 calcmode="lin" valueType="num">
                                      <p:cBhvr>
                                        <p:cTn id="69" dur="500" fill="hold"/>
                                        <p:tgtEl>
                                          <p:spTgt spid="42"/>
                                        </p:tgtEl>
                                        <p:attrNameLst>
                                          <p:attrName>ppt_w</p:attrName>
                                        </p:attrNameLst>
                                      </p:cBhvr>
                                      <p:tavLst>
                                        <p:tav tm="0">
                                          <p:val>
                                            <p:fltVal val="0"/>
                                          </p:val>
                                        </p:tav>
                                        <p:tav tm="100000">
                                          <p:val>
                                            <p:strVal val="#ppt_w"/>
                                          </p:val>
                                        </p:tav>
                                      </p:tavLst>
                                    </p:anim>
                                    <p:anim calcmode="lin" valueType="num">
                                      <p:cBhvr>
                                        <p:cTn id="70" dur="500" fill="hold"/>
                                        <p:tgtEl>
                                          <p:spTgt spid="42"/>
                                        </p:tgtEl>
                                        <p:attrNameLst>
                                          <p:attrName>ppt_h</p:attrName>
                                        </p:attrNameLst>
                                      </p:cBhvr>
                                      <p:tavLst>
                                        <p:tav tm="0">
                                          <p:val>
                                            <p:fltVal val="0"/>
                                          </p:val>
                                        </p:tav>
                                        <p:tav tm="100000">
                                          <p:val>
                                            <p:strVal val="#ppt_h"/>
                                          </p:val>
                                        </p:tav>
                                      </p:tavLst>
                                    </p:anim>
                                  </p:childTnLst>
                                </p:cTn>
                              </p:par>
                            </p:childTnLst>
                          </p:cTn>
                        </p:par>
                        <p:par>
                          <p:cTn id="71" fill="hold">
                            <p:stCondLst>
                              <p:cond delay="6500"/>
                            </p:stCondLst>
                            <p:childTnLst>
                              <p:par>
                                <p:cTn id="72" presetID="2" presetClass="entr" presetSubtype="1" decel="100000" fill="hold" grpId="0" nodeType="afterEffect">
                                  <p:stCondLst>
                                    <p:cond delay="0"/>
                                  </p:stCondLst>
                                  <p:childTnLst>
                                    <p:set>
                                      <p:cBhvr>
                                        <p:cTn id="73" dur="1" fill="hold">
                                          <p:stCondLst>
                                            <p:cond delay="0"/>
                                          </p:stCondLst>
                                        </p:cTn>
                                        <p:tgtEl>
                                          <p:spTgt spid="2"/>
                                        </p:tgtEl>
                                        <p:attrNameLst>
                                          <p:attrName>style.visibility</p:attrName>
                                        </p:attrNameLst>
                                      </p:cBhvr>
                                      <p:to>
                                        <p:strVal val="visible"/>
                                      </p:to>
                                    </p:set>
                                    <p:anim calcmode="lin" valueType="num">
                                      <p:cBhvr additive="base">
                                        <p:cTn id="74" dur="500" fill="hold"/>
                                        <p:tgtEl>
                                          <p:spTgt spid="2"/>
                                        </p:tgtEl>
                                        <p:attrNameLst>
                                          <p:attrName>ppt_x</p:attrName>
                                        </p:attrNameLst>
                                      </p:cBhvr>
                                      <p:tavLst>
                                        <p:tav tm="0">
                                          <p:val>
                                            <p:strVal val="#ppt_x"/>
                                          </p:val>
                                        </p:tav>
                                        <p:tav tm="100000">
                                          <p:val>
                                            <p:strVal val="#ppt_x"/>
                                          </p:val>
                                        </p:tav>
                                      </p:tavLst>
                                    </p:anim>
                                    <p:anim calcmode="lin" valueType="num">
                                      <p:cBhvr additive="base">
                                        <p:cTn id="75" dur="500" fill="hold"/>
                                        <p:tgtEl>
                                          <p:spTgt spid="2"/>
                                        </p:tgtEl>
                                        <p:attrNameLst>
                                          <p:attrName>ppt_y</p:attrName>
                                        </p:attrNameLst>
                                      </p:cBhvr>
                                      <p:tavLst>
                                        <p:tav tm="0">
                                          <p:val>
                                            <p:strVal val="0-#ppt_h/2"/>
                                          </p:val>
                                        </p:tav>
                                        <p:tav tm="100000">
                                          <p:val>
                                            <p:strVal val="#ppt_y"/>
                                          </p:val>
                                        </p:tav>
                                      </p:tavLst>
                                    </p:anim>
                                  </p:childTnLst>
                                </p:cTn>
                              </p:par>
                              <p:par>
                                <p:cTn id="76" presetID="22" presetClass="entr" presetSubtype="8" fill="hold" nodeType="withEffect">
                                  <p:stCondLst>
                                    <p:cond delay="400"/>
                                  </p:stCondLst>
                                  <p:childTnLst>
                                    <p:set>
                                      <p:cBhvr>
                                        <p:cTn id="77" dur="1" fill="hold">
                                          <p:stCondLst>
                                            <p:cond delay="0"/>
                                          </p:stCondLst>
                                        </p:cTn>
                                        <p:tgtEl>
                                          <p:spTgt spid="3"/>
                                        </p:tgtEl>
                                        <p:attrNameLst>
                                          <p:attrName>style.visibility</p:attrName>
                                        </p:attrNameLst>
                                      </p:cBhvr>
                                      <p:to>
                                        <p:strVal val="visible"/>
                                      </p:to>
                                    </p:set>
                                    <p:animEffect transition="in" filter="wipe(left)">
                                      <p:cBhvr>
                                        <p:cTn id="78" dur="500"/>
                                        <p:tgtEl>
                                          <p:spTgt spid="3"/>
                                        </p:tgtEl>
                                      </p:cBhvr>
                                    </p:animEffect>
                                  </p:childTnLst>
                                </p:cTn>
                              </p:par>
                              <p:par>
                                <p:cTn id="79" presetID="22" presetClass="entr" presetSubtype="2" fill="hold" nodeType="withEffect">
                                  <p:stCondLst>
                                    <p:cond delay="400"/>
                                  </p:stCondLst>
                                  <p:childTnLst>
                                    <p:set>
                                      <p:cBhvr>
                                        <p:cTn id="80" dur="1" fill="hold">
                                          <p:stCondLst>
                                            <p:cond delay="0"/>
                                          </p:stCondLst>
                                        </p:cTn>
                                        <p:tgtEl>
                                          <p:spTgt spid="5"/>
                                        </p:tgtEl>
                                        <p:attrNameLst>
                                          <p:attrName>style.visibility</p:attrName>
                                        </p:attrNameLst>
                                      </p:cBhvr>
                                      <p:to>
                                        <p:strVal val="visible"/>
                                      </p:to>
                                    </p:set>
                                    <p:animEffect transition="in" filter="wipe(right)">
                                      <p:cBhvr>
                                        <p:cTn id="81" dur="500"/>
                                        <p:tgtEl>
                                          <p:spTgt spid="5"/>
                                        </p:tgtEl>
                                      </p:cBhvr>
                                    </p:animEffect>
                                  </p:childTnLst>
                                </p:cTn>
                              </p:par>
                            </p:childTnLst>
                          </p:cTn>
                        </p:par>
                        <p:par>
                          <p:cTn id="82" fill="hold">
                            <p:stCondLst>
                              <p:cond delay="7000"/>
                            </p:stCondLst>
                            <p:childTnLst>
                              <p:par>
                                <p:cTn id="83" presetID="22" presetClass="entr" presetSubtype="8"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wipe(left)">
                                      <p:cBhvr>
                                        <p:cTn id="8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39" grpId="0"/>
      <p:bldP spid="40" grpId="0"/>
      <p:bldP spid="41" grpId="0"/>
      <p:bldP spid="42" grpId="0"/>
      <p:bldP spid="43" grpId="0" bldLvl="0" animBg="1"/>
      <p:bldP spid="44" grpId="0" bldLvl="0" animBg="1"/>
      <p:bldP spid="45" grpId="0" bldLvl="0" animBg="1"/>
      <p:bldP spid="2"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20"/>
          <p:cNvCxnSpPr>
            <a:cxnSpLocks noChangeShapeType="1"/>
          </p:cNvCxnSpPr>
          <p:nvPr/>
        </p:nvCxnSpPr>
        <p:spPr bwMode="auto">
          <a:xfrm flipV="1">
            <a:off x="4833754" y="2635580"/>
            <a:ext cx="851687" cy="943803"/>
          </a:xfrm>
          <a:prstGeom prst="line">
            <a:avLst/>
          </a:prstGeom>
          <a:noFill/>
          <a:ln w="28575">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3" name="直接连接符 20"/>
          <p:cNvCxnSpPr>
            <a:cxnSpLocks noChangeShapeType="1"/>
          </p:cNvCxnSpPr>
          <p:nvPr/>
        </p:nvCxnSpPr>
        <p:spPr bwMode="auto">
          <a:xfrm flipH="1" flipV="1">
            <a:off x="6458859" y="2635580"/>
            <a:ext cx="851688" cy="943803"/>
          </a:xfrm>
          <a:prstGeom prst="line">
            <a:avLst/>
          </a:prstGeom>
          <a:noFill/>
          <a:ln w="28575">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0" name="直接连接符 20"/>
          <p:cNvCxnSpPr>
            <a:cxnSpLocks noChangeShapeType="1"/>
          </p:cNvCxnSpPr>
          <p:nvPr/>
        </p:nvCxnSpPr>
        <p:spPr bwMode="auto">
          <a:xfrm flipH="1" flipV="1">
            <a:off x="6689594" y="2533989"/>
            <a:ext cx="3039907" cy="1199147"/>
          </a:xfrm>
          <a:prstGeom prst="line">
            <a:avLst/>
          </a:prstGeom>
          <a:noFill/>
          <a:ln w="28575">
            <a:solidFill>
              <a:schemeClr val="bg1">
                <a:lumMod val="50000"/>
              </a:schemeClr>
            </a:solidFill>
            <a:prstDash val="sysDot"/>
            <a:miter lim="800000"/>
          </a:ln>
          <a:extLst>
            <a:ext uri="{909E8E84-426E-40DD-AFC4-6F175D3DCCD1}">
              <a14:hiddenFill xmlns:a14="http://schemas.microsoft.com/office/drawing/2010/main">
                <a:noFill/>
              </a14:hiddenFill>
            </a:ext>
          </a:extLst>
        </p:spPr>
      </p:cxnSp>
      <p:cxnSp>
        <p:nvCxnSpPr>
          <p:cNvPr id="13" name="直接连接符 20"/>
          <p:cNvCxnSpPr>
            <a:cxnSpLocks noChangeShapeType="1"/>
          </p:cNvCxnSpPr>
          <p:nvPr/>
        </p:nvCxnSpPr>
        <p:spPr bwMode="auto">
          <a:xfrm flipV="1">
            <a:off x="2667226" y="2533989"/>
            <a:ext cx="2851452" cy="1117515"/>
          </a:xfrm>
          <a:prstGeom prst="line">
            <a:avLst/>
          </a:prstGeom>
          <a:noFill/>
          <a:ln w="28575">
            <a:solidFill>
              <a:schemeClr val="bg1">
                <a:lumMod val="50000"/>
              </a:schemeClr>
            </a:solidFill>
            <a:prstDash val="sysDot"/>
            <a:miter lim="800000"/>
          </a:ln>
          <a:extLst>
            <a:ext uri="{909E8E84-426E-40DD-AFC4-6F175D3DCCD1}">
              <a14:hiddenFill xmlns:a14="http://schemas.microsoft.com/office/drawing/2010/main">
                <a:noFill/>
              </a14:hiddenFill>
            </a:ext>
          </a:extLst>
        </p:spPr>
      </p:cxnSp>
      <p:grpSp>
        <p:nvGrpSpPr>
          <p:cNvPr id="14" name="组合 13"/>
          <p:cNvGrpSpPr/>
          <p:nvPr/>
        </p:nvGrpSpPr>
        <p:grpSpPr>
          <a:xfrm>
            <a:off x="4142266" y="3073709"/>
            <a:ext cx="1291703" cy="1492123"/>
            <a:chOff x="4966840" y="32547"/>
            <a:chExt cx="1506022" cy="1739302"/>
          </a:xfrm>
        </p:grpSpPr>
        <p:sp>
          <p:nvSpPr>
            <p:cNvPr id="15"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sp>
          <p:nvSpPr>
            <p:cNvPr id="17"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blipFill rotWithShape="1">
              <a:blip r:embed="rId3" cstate="print"/>
              <a:stretch>
                <a:fillRect/>
              </a:stretch>
            </a:blipFill>
            <a:ln w="28575" cap="flat">
              <a:noFill/>
              <a:prstDash val="solid"/>
              <a:miter lim="800000"/>
            </a:ln>
            <a:effectLst>
              <a:innerShdw blurRad="114300">
                <a:prstClr val="black"/>
              </a:innerShdw>
            </a:effectLst>
          </p:spPr>
          <p:txBody>
            <a:bodyPr vert="horz" wrap="square" lIns="121920" tIns="60960" rIns="121920" bIns="60960" numCol="1" anchor="t" anchorCtr="0" compatLnSpc="1"/>
            <a:lstStyle/>
            <a:p>
              <a:endParaRPr lang="zh-CN" altLang="en-US" sz="2400">
                <a:solidFill>
                  <a:srgbClr val="430405"/>
                </a:solidFill>
                <a:cs typeface="+mn-ea"/>
                <a:sym typeface="+mn-lt"/>
              </a:endParaRPr>
            </a:p>
          </p:txBody>
        </p:sp>
      </p:grpSp>
      <p:sp>
        <p:nvSpPr>
          <p:cNvPr id="18" name="TextBox 14"/>
          <p:cNvSpPr txBox="1"/>
          <p:nvPr/>
        </p:nvSpPr>
        <p:spPr>
          <a:xfrm>
            <a:off x="3998002" y="4684499"/>
            <a:ext cx="1408059" cy="455930"/>
          </a:xfrm>
          <a:prstGeom prst="rect">
            <a:avLst/>
          </a:prstGeom>
          <a:noFill/>
        </p:spPr>
        <p:txBody>
          <a:bodyPr wrap="square" lIns="91405" tIns="45702" rIns="91405" bIns="45702" rtlCol="0">
            <a:spAutoFit/>
          </a:bodyPr>
          <a:lstStyle/>
          <a:p>
            <a:pPr>
              <a:buNone/>
            </a:pPr>
            <a:r>
              <a:rPr lang="zh-CN" altLang="en-US" sz="2400" b="1" dirty="0">
                <a:solidFill>
                  <a:srgbClr val="430405"/>
                </a:solidFill>
                <a:latin typeface="黑体" panose="02010600030101010101" pitchFamily="49" charset="-122"/>
                <a:ea typeface="黑体" panose="02010600030101010101" pitchFamily="49" charset="-122"/>
                <a:cs typeface="+mn-ea"/>
                <a:sym typeface="+mn-lt"/>
              </a:rPr>
              <a:t>添加标题</a:t>
            </a:r>
          </a:p>
        </p:txBody>
      </p:sp>
      <p:sp>
        <p:nvSpPr>
          <p:cNvPr id="19" name="TextBox 15"/>
          <p:cNvSpPr txBox="1"/>
          <p:nvPr/>
        </p:nvSpPr>
        <p:spPr>
          <a:xfrm>
            <a:off x="9402942" y="4696576"/>
            <a:ext cx="1651844" cy="481965"/>
          </a:xfrm>
          <a:prstGeom prst="rect">
            <a:avLst/>
          </a:prstGeom>
          <a:noFill/>
        </p:spPr>
        <p:txBody>
          <a:bodyPr wrap="square" lIns="91405" tIns="45702" rIns="91405" bIns="45702" rtlCol="0">
            <a:spAutoFit/>
          </a:bodyPr>
          <a:lstStyle/>
          <a:p>
            <a:pPr>
              <a:buNone/>
            </a:pPr>
            <a:r>
              <a:rPr lang="zh-CN" altLang="en-US" sz="2400" b="1" dirty="0">
                <a:solidFill>
                  <a:srgbClr val="430405"/>
                </a:solidFill>
                <a:latin typeface="黑体" panose="02010600030101010101" pitchFamily="49" charset="-122"/>
                <a:ea typeface="黑体" panose="02010600030101010101" pitchFamily="49" charset="-122"/>
                <a:cs typeface="+mn-ea"/>
                <a:sym typeface="+mn-lt"/>
              </a:rPr>
              <a:t>添加标题</a:t>
            </a:r>
          </a:p>
        </p:txBody>
      </p:sp>
      <p:sp>
        <p:nvSpPr>
          <p:cNvPr id="20" name="TextBox 16"/>
          <p:cNvSpPr txBox="1"/>
          <p:nvPr/>
        </p:nvSpPr>
        <p:spPr>
          <a:xfrm>
            <a:off x="1537759" y="4684501"/>
            <a:ext cx="1408059" cy="481965"/>
          </a:xfrm>
          <a:prstGeom prst="rect">
            <a:avLst/>
          </a:prstGeom>
          <a:noFill/>
        </p:spPr>
        <p:txBody>
          <a:bodyPr wrap="square" lIns="91405" tIns="45702" rIns="91405" bIns="45702" rtlCol="0">
            <a:spAutoFit/>
          </a:bodyPr>
          <a:lstStyle/>
          <a:p>
            <a:pPr>
              <a:buNone/>
            </a:pPr>
            <a:r>
              <a:rPr lang="zh-CN" altLang="en-US" sz="2400" b="1" dirty="0">
                <a:solidFill>
                  <a:srgbClr val="430405"/>
                </a:solidFill>
                <a:latin typeface="黑体" panose="02010600030101010101" pitchFamily="49" charset="-122"/>
                <a:ea typeface="黑体" panose="02010600030101010101" pitchFamily="49" charset="-122"/>
                <a:cs typeface="+mn-ea"/>
                <a:sym typeface="+mn-lt"/>
              </a:rPr>
              <a:t>添加标题</a:t>
            </a:r>
          </a:p>
        </p:txBody>
      </p:sp>
      <p:sp>
        <p:nvSpPr>
          <p:cNvPr id="21" name="TextBox 17"/>
          <p:cNvSpPr txBox="1"/>
          <p:nvPr/>
        </p:nvSpPr>
        <p:spPr>
          <a:xfrm>
            <a:off x="6590290" y="4692919"/>
            <a:ext cx="1408059" cy="481965"/>
          </a:xfrm>
          <a:prstGeom prst="rect">
            <a:avLst/>
          </a:prstGeom>
          <a:noFill/>
        </p:spPr>
        <p:txBody>
          <a:bodyPr wrap="square" lIns="91405" tIns="45702" rIns="91405" bIns="45702" rtlCol="0">
            <a:spAutoFit/>
          </a:bodyPr>
          <a:lstStyle/>
          <a:p>
            <a:pPr>
              <a:buNone/>
            </a:pPr>
            <a:r>
              <a:rPr lang="zh-CN" altLang="en-US" sz="2400" b="1" dirty="0">
                <a:solidFill>
                  <a:srgbClr val="430405"/>
                </a:solidFill>
                <a:latin typeface="黑体" panose="02010600030101010101" pitchFamily="49" charset="-122"/>
                <a:ea typeface="黑体" panose="02010600030101010101" pitchFamily="49" charset="-122"/>
                <a:cs typeface="+mn-ea"/>
                <a:sym typeface="+mn-lt"/>
              </a:rPr>
              <a:t>添加标题</a:t>
            </a:r>
          </a:p>
        </p:txBody>
      </p:sp>
      <p:sp>
        <p:nvSpPr>
          <p:cNvPr id="22" name="TextBox 18"/>
          <p:cNvSpPr txBox="1"/>
          <p:nvPr/>
        </p:nvSpPr>
        <p:spPr>
          <a:xfrm>
            <a:off x="3650580" y="5157893"/>
            <a:ext cx="2267373" cy="895985"/>
          </a:xfrm>
          <a:prstGeom prst="rect">
            <a:avLst/>
          </a:prstGeom>
          <a:noFill/>
        </p:spPr>
        <p:txBody>
          <a:bodyPr wrap="square" lIns="91405" tIns="45702" rIns="91405" bIns="45702" rtlCol="0">
            <a:spAutoFit/>
          </a:bodyPr>
          <a:lstStyle>
            <a:defPPr>
              <a:defRPr lang="en-US"/>
            </a:defPPr>
            <a:lvl1pPr marL="0" marR="0" lvl="0" indent="0" algn="l" defTabSz="914400" eaLnBrk="1" latinLnBrk="0" hangingPunct="1">
              <a:spcBef>
                <a:spcPts val="0"/>
              </a:spcBef>
              <a:spcAft>
                <a:spcPts val="0"/>
              </a:spcAft>
              <a:buClrTx/>
              <a:buSzTx/>
              <a:buFontTx/>
              <a:buNone/>
              <a:defRPr kumimoji="0" sz="1200" b="0" i="0" u="none" strike="noStrike" kern="0" cap="none" spc="0" normalizeH="0" baseline="0">
                <a:ln>
                  <a:noFill/>
                </a:ln>
                <a:solidFill>
                  <a:srgbClr val="484849"/>
                </a:solidFill>
                <a:effectLst/>
                <a:uLnTx/>
                <a:uFillTx/>
                <a:latin typeface="微软雅黑" panose="020B0503020204020204" charset="-122"/>
                <a:ea typeface="微软雅黑" panose="020B0503020204020204" charset="-122"/>
              </a:defRPr>
            </a:lvl1pPr>
          </a:lstStyle>
          <a:p>
            <a:pPr>
              <a:lnSpc>
                <a:spcPct val="120000"/>
              </a:lnSpc>
            </a:pPr>
            <a:r>
              <a:rPr lang="zh-CN" altLang="en-US" sz="1465" dirty="0">
                <a:solidFill>
                  <a:srgbClr val="430405"/>
                </a:solidFill>
                <a:latin typeface="+mn-lt"/>
                <a:ea typeface="+mn-ea"/>
                <a:cs typeface="+mn-ea"/>
                <a:sym typeface="+mn-lt"/>
              </a:rPr>
              <a:t>在此录入上述图表的综合描述说明，在此录入上述图表的综合描述说明。</a:t>
            </a:r>
          </a:p>
        </p:txBody>
      </p:sp>
      <p:sp>
        <p:nvSpPr>
          <p:cNvPr id="23" name="TextBox 19"/>
          <p:cNvSpPr txBox="1"/>
          <p:nvPr/>
        </p:nvSpPr>
        <p:spPr>
          <a:xfrm>
            <a:off x="9038767" y="5190067"/>
            <a:ext cx="2291080" cy="1099820"/>
          </a:xfrm>
          <a:prstGeom prst="rect">
            <a:avLst/>
          </a:prstGeom>
          <a:noFill/>
        </p:spPr>
        <p:txBody>
          <a:bodyPr wrap="square" lIns="91405" tIns="45702" rIns="91405" bIns="45702" rtlCol="0">
            <a:spAutoFit/>
          </a:bodyPr>
          <a:lstStyle/>
          <a:p>
            <a:pPr>
              <a:lnSpc>
                <a:spcPct val="120000"/>
              </a:lnSpc>
            </a:pPr>
            <a:r>
              <a:rPr lang="zh-CN" altLang="en-US" sz="1465" dirty="0">
                <a:solidFill>
                  <a:srgbClr val="430405"/>
                </a:solidFill>
                <a:cs typeface="+mn-ea"/>
                <a:sym typeface="+mn-lt"/>
              </a:rPr>
              <a:t>在此录入上述图表的综合描述说明，在此录入上述图表的综合描述说明。</a:t>
            </a:r>
          </a:p>
          <a:p>
            <a:pPr defTabSz="913765">
              <a:spcBef>
                <a:spcPts val="0"/>
              </a:spcBef>
              <a:spcAft>
                <a:spcPts val="0"/>
              </a:spcAft>
              <a:defRPr/>
            </a:pPr>
            <a:endParaRPr lang="zh-CN" altLang="en-US" sz="1465" kern="0" dirty="0">
              <a:solidFill>
                <a:srgbClr val="430405"/>
              </a:solidFill>
              <a:cs typeface="+mn-ea"/>
              <a:sym typeface="+mn-lt"/>
            </a:endParaRPr>
          </a:p>
        </p:txBody>
      </p:sp>
      <p:sp>
        <p:nvSpPr>
          <p:cNvPr id="24" name="TextBox 20"/>
          <p:cNvSpPr txBox="1"/>
          <p:nvPr/>
        </p:nvSpPr>
        <p:spPr>
          <a:xfrm>
            <a:off x="1272294" y="5157893"/>
            <a:ext cx="2274147" cy="895985"/>
          </a:xfrm>
          <a:prstGeom prst="rect">
            <a:avLst/>
          </a:prstGeom>
          <a:noFill/>
        </p:spPr>
        <p:txBody>
          <a:bodyPr wrap="square" lIns="91405" tIns="45702" rIns="91405" bIns="45702" rtlCol="0">
            <a:spAutoFit/>
          </a:bodyPr>
          <a:lstStyle/>
          <a:p>
            <a:pPr>
              <a:lnSpc>
                <a:spcPct val="120000"/>
              </a:lnSpc>
            </a:pPr>
            <a:r>
              <a:rPr lang="zh-CN" altLang="en-US" sz="1465" dirty="0">
                <a:solidFill>
                  <a:srgbClr val="430405"/>
                </a:solidFill>
                <a:cs typeface="+mn-ea"/>
                <a:sym typeface="+mn-lt"/>
              </a:rPr>
              <a:t>在此录入上述图表的综合描述说明，在此录入上述图表的综合描述说明。</a:t>
            </a:r>
          </a:p>
        </p:txBody>
      </p:sp>
      <p:sp>
        <p:nvSpPr>
          <p:cNvPr id="25" name="TextBox 21"/>
          <p:cNvSpPr txBox="1"/>
          <p:nvPr/>
        </p:nvSpPr>
        <p:spPr>
          <a:xfrm>
            <a:off x="6230374" y="5195147"/>
            <a:ext cx="2304627" cy="895985"/>
          </a:xfrm>
          <a:prstGeom prst="rect">
            <a:avLst/>
          </a:prstGeom>
          <a:noFill/>
        </p:spPr>
        <p:txBody>
          <a:bodyPr wrap="square" lIns="91405" tIns="45702" rIns="91405" bIns="45702" rtlCol="0">
            <a:spAutoFit/>
          </a:bodyPr>
          <a:lstStyle/>
          <a:p>
            <a:pPr>
              <a:lnSpc>
                <a:spcPct val="120000"/>
              </a:lnSpc>
            </a:pPr>
            <a:r>
              <a:rPr lang="zh-CN" altLang="en-US" sz="1465" dirty="0">
                <a:solidFill>
                  <a:srgbClr val="430405"/>
                </a:solidFill>
                <a:cs typeface="+mn-ea"/>
                <a:sym typeface="+mn-lt"/>
              </a:rPr>
              <a:t>在此录入上述图表的综合描述说明，在此录入上述图表的综合描述说明。</a:t>
            </a:r>
          </a:p>
        </p:txBody>
      </p:sp>
      <p:grpSp>
        <p:nvGrpSpPr>
          <p:cNvPr id="26" name="组合 25"/>
          <p:cNvGrpSpPr/>
          <p:nvPr/>
        </p:nvGrpSpPr>
        <p:grpSpPr>
          <a:xfrm>
            <a:off x="5113830" y="901663"/>
            <a:ext cx="2007420" cy="2318891"/>
            <a:chOff x="3752572" y="829317"/>
            <a:chExt cx="1506022" cy="1739302"/>
          </a:xfrm>
        </p:grpSpPr>
        <p:grpSp>
          <p:nvGrpSpPr>
            <p:cNvPr id="27" name="组合 26"/>
            <p:cNvGrpSpPr/>
            <p:nvPr/>
          </p:nvGrpSpPr>
          <p:grpSpPr>
            <a:xfrm>
              <a:off x="3752572" y="829317"/>
              <a:ext cx="1506022" cy="1739302"/>
              <a:chOff x="4966840" y="32547"/>
              <a:chExt cx="1506022" cy="1739302"/>
            </a:xfrm>
          </p:grpSpPr>
          <p:sp>
            <p:nvSpPr>
              <p:cNvPr id="28"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prstClr val="white"/>
                  </a:solidFill>
                  <a:cs typeface="+mn-ea"/>
                  <a:sym typeface="+mn-lt"/>
                </a:endParaRPr>
              </a:p>
            </p:txBody>
          </p:sp>
          <p:sp>
            <p:nvSpPr>
              <p:cNvPr id="29"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solidFill>
                <a:srgbClr val="633017"/>
              </a:solidFill>
              <a:ln w="28575" cap="flat">
                <a:solidFill>
                  <a:schemeClr val="bg1"/>
                </a:solidFill>
                <a:prstDash val="solid"/>
                <a:miter lim="800000"/>
              </a:ln>
              <a:effectLst>
                <a:innerShdw blurRad="114300">
                  <a:prstClr val="black"/>
                </a:innerShdw>
              </a:effectLst>
            </p:spPr>
            <p:txBody>
              <a:bodyPr vert="horz" wrap="square" lIns="121920" tIns="60960" rIns="121920" bIns="60960" numCol="1" anchor="t" anchorCtr="0" compatLnSpc="1"/>
              <a:lstStyle/>
              <a:p>
                <a:endParaRPr lang="zh-CN" altLang="en-US" sz="2400">
                  <a:solidFill>
                    <a:srgbClr val="005A9E"/>
                  </a:solidFill>
                  <a:cs typeface="+mn-ea"/>
                  <a:sym typeface="+mn-lt"/>
                </a:endParaRPr>
              </a:p>
            </p:txBody>
          </p:sp>
        </p:grpSp>
        <p:sp>
          <p:nvSpPr>
            <p:cNvPr id="30" name="TextBox 24"/>
            <p:cNvSpPr txBox="1"/>
            <p:nvPr/>
          </p:nvSpPr>
          <p:spPr>
            <a:xfrm>
              <a:off x="4096623" y="1278320"/>
              <a:ext cx="925698" cy="831596"/>
            </a:xfrm>
            <a:prstGeom prst="rect">
              <a:avLst/>
            </a:prstGeom>
            <a:noFill/>
          </p:spPr>
          <p:txBody>
            <a:bodyPr wrap="square" rtlCol="0">
              <a:spAutoFit/>
            </a:bodyPr>
            <a:lstStyle/>
            <a:p>
              <a:pPr defTabSz="913765">
                <a:spcBef>
                  <a:spcPts val="0"/>
                </a:spcBef>
                <a:spcAft>
                  <a:spcPts val="0"/>
                </a:spcAft>
                <a:defRPr/>
              </a:pPr>
              <a:r>
                <a:rPr lang="zh-CN" altLang="en-US" sz="3335" b="1" kern="0" dirty="0">
                  <a:solidFill>
                    <a:schemeClr val="bg1"/>
                  </a:solidFill>
                  <a:latin typeface="黑体" panose="02010600030101010101" pitchFamily="49" charset="-122"/>
                  <a:ea typeface="黑体" panose="02010600030101010101" pitchFamily="49" charset="-122"/>
                  <a:cs typeface="+mn-ea"/>
                  <a:sym typeface="+mn-lt"/>
                </a:rPr>
                <a:t>添加</a:t>
              </a:r>
              <a:endParaRPr lang="en-US" altLang="zh-CN" sz="3335" b="1" kern="0" dirty="0">
                <a:solidFill>
                  <a:schemeClr val="bg1"/>
                </a:solidFill>
                <a:latin typeface="黑体" panose="02010600030101010101" pitchFamily="49" charset="-122"/>
                <a:ea typeface="黑体" panose="02010600030101010101" pitchFamily="49" charset="-122"/>
                <a:cs typeface="+mn-ea"/>
                <a:sym typeface="+mn-lt"/>
              </a:endParaRPr>
            </a:p>
            <a:p>
              <a:pPr defTabSz="913765">
                <a:spcBef>
                  <a:spcPts val="0"/>
                </a:spcBef>
                <a:spcAft>
                  <a:spcPts val="0"/>
                </a:spcAft>
                <a:defRPr/>
              </a:pPr>
              <a:r>
                <a:rPr lang="zh-CN" altLang="en-US" sz="3335" b="1" kern="0" dirty="0">
                  <a:solidFill>
                    <a:schemeClr val="bg1"/>
                  </a:solidFill>
                  <a:latin typeface="黑体" panose="02010600030101010101" pitchFamily="49" charset="-122"/>
                  <a:ea typeface="黑体" panose="02010600030101010101" pitchFamily="49" charset="-122"/>
                  <a:cs typeface="+mn-ea"/>
                  <a:sym typeface="+mn-lt"/>
                </a:rPr>
                <a:t>标题</a:t>
              </a:r>
            </a:p>
          </p:txBody>
        </p:sp>
      </p:grpSp>
      <p:grpSp>
        <p:nvGrpSpPr>
          <p:cNvPr id="31" name="组合 30"/>
          <p:cNvGrpSpPr/>
          <p:nvPr/>
        </p:nvGrpSpPr>
        <p:grpSpPr>
          <a:xfrm>
            <a:off x="9508364" y="3073709"/>
            <a:ext cx="1291703" cy="1492123"/>
            <a:chOff x="4966840" y="32547"/>
            <a:chExt cx="1506022" cy="1739302"/>
          </a:xfrm>
        </p:grpSpPr>
        <p:sp>
          <p:nvSpPr>
            <p:cNvPr id="32" name="Freeform 27"/>
            <p:cNvSpPr/>
            <p:nvPr/>
          </p:nvSpPr>
          <p:spPr bwMode="auto">
            <a:xfrm>
              <a:off x="4966840" y="32547"/>
              <a:ext cx="1506022" cy="1739302"/>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sp>
          <p:nvSpPr>
            <p:cNvPr id="33" name="Freeform 27"/>
            <p:cNvSpPr/>
            <p:nvPr/>
          </p:nvSpPr>
          <p:spPr bwMode="auto">
            <a:xfrm>
              <a:off x="5120790" y="210344"/>
              <a:ext cx="1198122" cy="1383709"/>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blipFill rotWithShape="1">
              <a:blip r:embed="rId4" cstate="print"/>
              <a:stretch>
                <a:fillRect/>
              </a:stretch>
            </a:blipFill>
            <a:ln w="28575" cap="flat">
              <a:noFill/>
              <a:prstDash val="solid"/>
              <a:miter lim="800000"/>
            </a:ln>
            <a:effectLst>
              <a:innerShdw blurRad="114300">
                <a:prstClr val="black"/>
              </a:innerShdw>
            </a:effectLst>
          </p:spPr>
          <p:txBody>
            <a:bodyPr vert="horz" wrap="square" lIns="121920" tIns="60960" rIns="121920" bIns="60960" numCol="1" anchor="t" anchorCtr="0" compatLnSpc="1"/>
            <a:lstStyle/>
            <a:p>
              <a:endParaRPr lang="zh-CN" altLang="en-US" sz="2400">
                <a:solidFill>
                  <a:srgbClr val="430405"/>
                </a:solidFill>
                <a:cs typeface="+mn-ea"/>
                <a:sym typeface="+mn-lt"/>
              </a:endParaRPr>
            </a:p>
          </p:txBody>
        </p:sp>
      </p:grpSp>
      <p:grpSp>
        <p:nvGrpSpPr>
          <p:cNvPr id="34" name="组合 33"/>
          <p:cNvGrpSpPr/>
          <p:nvPr/>
        </p:nvGrpSpPr>
        <p:grpSpPr>
          <a:xfrm>
            <a:off x="1544018" y="3098761"/>
            <a:ext cx="1291703" cy="1492123"/>
            <a:chOff x="229394" y="1453367"/>
            <a:chExt cx="969072" cy="1119178"/>
          </a:xfrm>
        </p:grpSpPr>
        <p:sp>
          <p:nvSpPr>
            <p:cNvPr id="35" name="Freeform 27"/>
            <p:cNvSpPr/>
            <p:nvPr/>
          </p:nvSpPr>
          <p:spPr bwMode="auto">
            <a:xfrm>
              <a:off x="229394" y="1453367"/>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sp>
          <p:nvSpPr>
            <p:cNvPr id="36" name="Freeform 27"/>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blipFill rotWithShape="1">
              <a:blip r:embed="rId5" cstate="print"/>
              <a:stretch>
                <a:fillRect/>
              </a:stretch>
            </a:blipFill>
            <a:ln w="28575" cap="flat">
              <a:noFill/>
              <a:prstDash val="solid"/>
              <a:miter lim="800000"/>
            </a:ln>
            <a:effectLst>
              <a:innerShdw blurRad="114300">
                <a:prstClr val="black"/>
              </a:innerShdw>
            </a:effectLst>
          </p:spPr>
          <p:txBody>
            <a:bodyPr vert="horz" wrap="square" lIns="121920" tIns="60960" rIns="121920" bIns="60960" numCol="1" anchor="t" anchorCtr="0" compatLnSpc="1"/>
            <a:lstStyle/>
            <a:p>
              <a:endParaRPr lang="zh-CN" altLang="en-US" sz="2400">
                <a:solidFill>
                  <a:srgbClr val="430405"/>
                </a:solidFill>
                <a:cs typeface="+mn-ea"/>
                <a:sym typeface="+mn-lt"/>
              </a:endParaRPr>
            </a:p>
          </p:txBody>
        </p:sp>
      </p:grpSp>
      <p:grpSp>
        <p:nvGrpSpPr>
          <p:cNvPr id="41" name="组合 40"/>
          <p:cNvGrpSpPr/>
          <p:nvPr/>
        </p:nvGrpSpPr>
        <p:grpSpPr>
          <a:xfrm>
            <a:off x="6649662" y="3133561"/>
            <a:ext cx="1291703" cy="1492123"/>
            <a:chOff x="229394" y="1453366"/>
            <a:chExt cx="969072" cy="1119178"/>
          </a:xfrm>
        </p:grpSpPr>
        <p:sp>
          <p:nvSpPr>
            <p:cNvPr id="42" name="Freeform 27"/>
            <p:cNvSpPr/>
            <p:nvPr/>
          </p:nvSpPr>
          <p:spPr bwMode="auto">
            <a:xfrm>
              <a:off x="229394" y="1453366"/>
              <a:ext cx="969072" cy="1119178"/>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gradFill>
              <a:gsLst>
                <a:gs pos="22000">
                  <a:schemeClr val="bg1">
                    <a:alpha val="40000"/>
                  </a:schemeClr>
                </a:gs>
                <a:gs pos="50000">
                  <a:srgbClr val="FFFFFF">
                    <a:alpha val="10000"/>
                  </a:srgbClr>
                </a:gs>
                <a:gs pos="50000">
                  <a:schemeClr val="bg1">
                    <a:alpha val="20000"/>
                  </a:schemeClr>
                </a:gs>
                <a:gs pos="15000">
                  <a:schemeClr val="bg1">
                    <a:alpha val="87000"/>
                  </a:schemeClr>
                </a:gs>
              </a:gsLst>
              <a:lin ang="2700000" scaled="0"/>
            </a:gradFill>
            <a:ln>
              <a:gradFill>
                <a:gsLst>
                  <a:gs pos="75000">
                    <a:srgbClr val="F0F0F0"/>
                  </a:gs>
                  <a:gs pos="50000">
                    <a:srgbClr val="C8C8C8"/>
                  </a:gs>
                  <a:gs pos="25000">
                    <a:srgbClr val="F0F0F0"/>
                  </a:gs>
                  <a:gs pos="0">
                    <a:schemeClr val="bg1"/>
                  </a:gs>
                  <a:gs pos="100000">
                    <a:schemeClr val="bg1"/>
                  </a:gs>
                </a:gsLst>
                <a:lin ang="2700000" scaled="0"/>
              </a:gradFill>
            </a:ln>
            <a:effectLst>
              <a:outerShdw blurRad="228600" dist="889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sp>
          <p:nvSpPr>
            <p:cNvPr id="43" name="Freeform 27"/>
            <p:cNvSpPr/>
            <p:nvPr/>
          </p:nvSpPr>
          <p:spPr bwMode="auto">
            <a:xfrm>
              <a:off x="337774" y="1563847"/>
              <a:ext cx="770949" cy="890367"/>
            </a:xfrm>
            <a:custGeom>
              <a:avLst/>
              <a:gdLst>
                <a:gd name="T0" fmla="*/ 1098 w 2195"/>
                <a:gd name="T1" fmla="*/ 2535 h 2535"/>
                <a:gd name="T2" fmla="*/ 0 w 2195"/>
                <a:gd name="T3" fmla="*/ 1903 h 2535"/>
                <a:gd name="T4" fmla="*/ 0 w 2195"/>
                <a:gd name="T5" fmla="*/ 634 h 2535"/>
                <a:gd name="T6" fmla="*/ 1098 w 2195"/>
                <a:gd name="T7" fmla="*/ 0 h 2535"/>
                <a:gd name="T8" fmla="*/ 2195 w 2195"/>
                <a:gd name="T9" fmla="*/ 634 h 2535"/>
                <a:gd name="T10" fmla="*/ 2195 w 2195"/>
                <a:gd name="T11" fmla="*/ 1903 h 2535"/>
                <a:gd name="T12" fmla="*/ 1098 w 2195"/>
                <a:gd name="T13" fmla="*/ 2535 h 2535"/>
              </a:gdLst>
              <a:ahLst/>
              <a:cxnLst>
                <a:cxn ang="0">
                  <a:pos x="T0" y="T1"/>
                </a:cxn>
                <a:cxn ang="0">
                  <a:pos x="T2" y="T3"/>
                </a:cxn>
                <a:cxn ang="0">
                  <a:pos x="T4" y="T5"/>
                </a:cxn>
                <a:cxn ang="0">
                  <a:pos x="T6" y="T7"/>
                </a:cxn>
                <a:cxn ang="0">
                  <a:pos x="T8" y="T9"/>
                </a:cxn>
                <a:cxn ang="0">
                  <a:pos x="T10" y="T11"/>
                </a:cxn>
                <a:cxn ang="0">
                  <a:pos x="T12" y="T13"/>
                </a:cxn>
              </a:cxnLst>
              <a:rect l="0" t="0" r="r" b="b"/>
              <a:pathLst>
                <a:path w="2195" h="2535">
                  <a:moveTo>
                    <a:pt x="1098" y="2535"/>
                  </a:moveTo>
                  <a:lnTo>
                    <a:pt x="0" y="1903"/>
                  </a:lnTo>
                  <a:lnTo>
                    <a:pt x="0" y="634"/>
                  </a:lnTo>
                  <a:lnTo>
                    <a:pt x="1098" y="0"/>
                  </a:lnTo>
                  <a:lnTo>
                    <a:pt x="2195" y="634"/>
                  </a:lnTo>
                  <a:lnTo>
                    <a:pt x="2195" y="1903"/>
                  </a:lnTo>
                  <a:lnTo>
                    <a:pt x="1098" y="2535"/>
                  </a:lnTo>
                  <a:close/>
                </a:path>
              </a:pathLst>
            </a:custGeom>
            <a:blipFill rotWithShape="1">
              <a:blip r:embed="rId6" cstate="print"/>
              <a:stretch>
                <a:fillRect/>
              </a:stretch>
            </a:blipFill>
            <a:ln w="28575" cap="flat">
              <a:noFill/>
              <a:prstDash val="solid"/>
              <a:miter lim="800000"/>
            </a:ln>
            <a:effectLst>
              <a:innerShdw blurRad="114300">
                <a:prstClr val="black"/>
              </a:innerShdw>
            </a:effectLst>
          </p:spPr>
          <p:txBody>
            <a:bodyPr vert="horz" wrap="square" lIns="121920" tIns="60960" rIns="121920" bIns="60960" numCol="1" anchor="t" anchorCtr="0" compatLnSpc="1"/>
            <a:lstStyle/>
            <a:p>
              <a:endParaRPr lang="zh-CN" altLang="en-US" sz="2400">
                <a:solidFill>
                  <a:srgbClr val="430405"/>
                </a:solidFill>
                <a:cs typeface="+mn-ea"/>
                <a:sym typeface="+mn-lt"/>
              </a:endParaRPr>
            </a:p>
          </p:txBody>
        </p:sp>
      </p:grpSp>
      <p:sp>
        <p:nvSpPr>
          <p:cNvPr id="4"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5" name="直接连接符 4"/>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1000" fill="hold"/>
                                        <p:tgtEl>
                                          <p:spTgt spid="26"/>
                                        </p:tgtEl>
                                        <p:attrNameLst>
                                          <p:attrName>ppt_w</p:attrName>
                                        </p:attrNameLst>
                                      </p:cBhvr>
                                      <p:tavLst>
                                        <p:tav tm="0">
                                          <p:val>
                                            <p:fltVal val="0"/>
                                          </p:val>
                                        </p:tav>
                                        <p:tav tm="100000">
                                          <p:val>
                                            <p:strVal val="#ppt_w"/>
                                          </p:val>
                                        </p:tav>
                                      </p:tavLst>
                                    </p:anim>
                                    <p:anim calcmode="lin" valueType="num">
                                      <p:cBhvr>
                                        <p:cTn id="8" dur="1000" fill="hold"/>
                                        <p:tgtEl>
                                          <p:spTgt spid="26"/>
                                        </p:tgtEl>
                                        <p:attrNameLst>
                                          <p:attrName>ppt_h</p:attrName>
                                        </p:attrNameLst>
                                      </p:cBhvr>
                                      <p:tavLst>
                                        <p:tav tm="0">
                                          <p:val>
                                            <p:fltVal val="0"/>
                                          </p:val>
                                        </p:tav>
                                        <p:tav tm="100000">
                                          <p:val>
                                            <p:strVal val="#ppt_h"/>
                                          </p:val>
                                        </p:tav>
                                      </p:tavLst>
                                    </p:anim>
                                    <p:anim calcmode="lin" valueType="num">
                                      <p:cBhvr>
                                        <p:cTn id="9" dur="1000" fill="hold"/>
                                        <p:tgtEl>
                                          <p:spTgt spid="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6"/>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22" presetClass="entr" presetSubtype="1"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wipe(up)">
                                      <p:cBhvr>
                                        <p:cTn id="14" dur="500"/>
                                        <p:tgtEl>
                                          <p:spTgt spid="13"/>
                                        </p:tgtEl>
                                      </p:cBhvr>
                                    </p:animEffect>
                                  </p:childTnLst>
                                </p:cTn>
                              </p:par>
                              <p:par>
                                <p:cTn id="15" presetID="22" presetClass="entr" presetSubtype="1"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par>
                                <p:cTn id="18" presetID="22" presetClass="entr" presetSubtype="1"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up)">
                                      <p:cBhvr>
                                        <p:cTn id="20" dur="500"/>
                                        <p:tgtEl>
                                          <p:spTgt spid="3"/>
                                        </p:tgtEl>
                                      </p:cBhvr>
                                    </p:animEffect>
                                  </p:childTnLst>
                                </p:cTn>
                              </p:par>
                              <p:par>
                                <p:cTn id="21" presetID="22" presetClass="entr" presetSubtype="1"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par>
                                <p:cTn id="24" presetID="2" presetClass="entr" presetSubtype="4" fill="hold" nodeType="withEffect">
                                  <p:stCondLst>
                                    <p:cond delay="400"/>
                                  </p:stCondLst>
                                  <p:childTnLst>
                                    <p:set>
                                      <p:cBhvr>
                                        <p:cTn id="25" dur="1" fill="hold">
                                          <p:stCondLst>
                                            <p:cond delay="0"/>
                                          </p:stCondLst>
                                        </p:cTn>
                                        <p:tgtEl>
                                          <p:spTgt spid="34"/>
                                        </p:tgtEl>
                                        <p:attrNameLst>
                                          <p:attrName>style.visibility</p:attrName>
                                        </p:attrNameLst>
                                      </p:cBhvr>
                                      <p:to>
                                        <p:strVal val="visible"/>
                                      </p:to>
                                    </p:set>
                                    <p:anim calcmode="lin" valueType="num">
                                      <p:cBhvr additive="base">
                                        <p:cTn id="26" dur="500" fill="hold"/>
                                        <p:tgtEl>
                                          <p:spTgt spid="34"/>
                                        </p:tgtEl>
                                        <p:attrNameLst>
                                          <p:attrName>ppt_x</p:attrName>
                                        </p:attrNameLst>
                                      </p:cBhvr>
                                      <p:tavLst>
                                        <p:tav tm="0">
                                          <p:val>
                                            <p:strVal val="#ppt_x"/>
                                          </p:val>
                                        </p:tav>
                                        <p:tav tm="100000">
                                          <p:val>
                                            <p:strVal val="#ppt_x"/>
                                          </p:val>
                                        </p:tav>
                                      </p:tavLst>
                                    </p:anim>
                                    <p:anim calcmode="lin" valueType="num">
                                      <p:cBhvr additive="base">
                                        <p:cTn id="27" dur="500" fill="hold"/>
                                        <p:tgtEl>
                                          <p:spTgt spid="3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40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400"/>
                                  </p:stCondLst>
                                  <p:childTnLst>
                                    <p:set>
                                      <p:cBhvr>
                                        <p:cTn id="33" dur="1" fill="hold">
                                          <p:stCondLst>
                                            <p:cond delay="0"/>
                                          </p:stCondLst>
                                        </p:cTn>
                                        <p:tgtEl>
                                          <p:spTgt spid="41"/>
                                        </p:tgtEl>
                                        <p:attrNameLst>
                                          <p:attrName>style.visibility</p:attrName>
                                        </p:attrNameLst>
                                      </p:cBhvr>
                                      <p:to>
                                        <p:strVal val="visible"/>
                                      </p:to>
                                    </p:set>
                                    <p:anim calcmode="lin" valueType="num">
                                      <p:cBhvr additive="base">
                                        <p:cTn id="34" dur="500" fill="hold"/>
                                        <p:tgtEl>
                                          <p:spTgt spid="41"/>
                                        </p:tgtEl>
                                        <p:attrNameLst>
                                          <p:attrName>ppt_x</p:attrName>
                                        </p:attrNameLst>
                                      </p:cBhvr>
                                      <p:tavLst>
                                        <p:tav tm="0">
                                          <p:val>
                                            <p:strVal val="#ppt_x"/>
                                          </p:val>
                                        </p:tav>
                                        <p:tav tm="100000">
                                          <p:val>
                                            <p:strVal val="#ppt_x"/>
                                          </p:val>
                                        </p:tav>
                                      </p:tavLst>
                                    </p:anim>
                                    <p:anim calcmode="lin" valueType="num">
                                      <p:cBhvr additive="base">
                                        <p:cTn id="35" dur="500" fill="hold"/>
                                        <p:tgtEl>
                                          <p:spTgt spid="41"/>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400"/>
                                  </p:stCondLst>
                                  <p:childTnLst>
                                    <p:set>
                                      <p:cBhvr>
                                        <p:cTn id="37" dur="1" fill="hold">
                                          <p:stCondLst>
                                            <p:cond delay="0"/>
                                          </p:stCondLst>
                                        </p:cTn>
                                        <p:tgtEl>
                                          <p:spTgt spid="31"/>
                                        </p:tgtEl>
                                        <p:attrNameLst>
                                          <p:attrName>style.visibility</p:attrName>
                                        </p:attrNameLst>
                                      </p:cBhvr>
                                      <p:to>
                                        <p:strVal val="visible"/>
                                      </p:to>
                                    </p:set>
                                    <p:anim calcmode="lin" valueType="num">
                                      <p:cBhvr additive="base">
                                        <p:cTn id="38" dur="500" fill="hold"/>
                                        <p:tgtEl>
                                          <p:spTgt spid="31"/>
                                        </p:tgtEl>
                                        <p:attrNameLst>
                                          <p:attrName>ppt_x</p:attrName>
                                        </p:attrNameLst>
                                      </p:cBhvr>
                                      <p:tavLst>
                                        <p:tav tm="0">
                                          <p:val>
                                            <p:strVal val="#ppt_x"/>
                                          </p:val>
                                        </p:tav>
                                        <p:tav tm="100000">
                                          <p:val>
                                            <p:strVal val="#ppt_x"/>
                                          </p:val>
                                        </p:tav>
                                      </p:tavLst>
                                    </p:anim>
                                    <p:anim calcmode="lin" valueType="num">
                                      <p:cBhvr additive="base">
                                        <p:cTn id="39" dur="500" fill="hold"/>
                                        <p:tgtEl>
                                          <p:spTgt spid="31"/>
                                        </p:tgtEl>
                                        <p:attrNameLst>
                                          <p:attrName>ppt_y</p:attrName>
                                        </p:attrNameLst>
                                      </p:cBhvr>
                                      <p:tavLst>
                                        <p:tav tm="0">
                                          <p:val>
                                            <p:strVal val="1+#ppt_h/2"/>
                                          </p:val>
                                        </p:tav>
                                        <p:tav tm="100000">
                                          <p:val>
                                            <p:strVal val="#ppt_y"/>
                                          </p:val>
                                        </p:tav>
                                      </p:tavLst>
                                    </p:anim>
                                  </p:childTnLst>
                                </p:cTn>
                              </p:par>
                            </p:childTnLst>
                          </p:cTn>
                        </p:par>
                        <p:par>
                          <p:cTn id="40" fill="hold">
                            <p:stCondLst>
                              <p:cond delay="1500"/>
                            </p:stCondLst>
                            <p:childTnLst>
                              <p:par>
                                <p:cTn id="41" presetID="22" presetClass="entr" presetSubtype="8" fill="hold" grpId="0" nodeType="after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wipe(left)">
                                      <p:cBhvr>
                                        <p:cTn id="43" dur="500"/>
                                        <p:tgtEl>
                                          <p:spTgt spid="18"/>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left)">
                                      <p:cBhvr>
                                        <p:cTn id="46" dur="500"/>
                                        <p:tgtEl>
                                          <p:spTgt spid="2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left)">
                                      <p:cBhvr>
                                        <p:cTn id="49" dur="500"/>
                                        <p:tgtEl>
                                          <p:spTgt spid="19"/>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left)">
                                      <p:cBhvr>
                                        <p:cTn id="52" dur="500"/>
                                        <p:tgtEl>
                                          <p:spTgt spid="21"/>
                                        </p:tgtEl>
                                      </p:cBhvr>
                                    </p:animEffect>
                                  </p:childTnLst>
                                </p:cTn>
                              </p:par>
                            </p:childTnLst>
                          </p:cTn>
                        </p:par>
                        <p:par>
                          <p:cTn id="53" fill="hold">
                            <p:stCondLst>
                              <p:cond delay="2000"/>
                            </p:stCondLst>
                            <p:childTnLst>
                              <p:par>
                                <p:cTn id="54" presetID="42" presetClass="entr" presetSubtype="0"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fade">
                                      <p:cBhvr>
                                        <p:cTn id="56" dur="1000"/>
                                        <p:tgtEl>
                                          <p:spTgt spid="22"/>
                                        </p:tgtEl>
                                      </p:cBhvr>
                                    </p:animEffect>
                                    <p:anim calcmode="lin" valueType="num">
                                      <p:cBhvr>
                                        <p:cTn id="57" dur="1000" fill="hold"/>
                                        <p:tgtEl>
                                          <p:spTgt spid="22"/>
                                        </p:tgtEl>
                                        <p:attrNameLst>
                                          <p:attrName>ppt_x</p:attrName>
                                        </p:attrNameLst>
                                      </p:cBhvr>
                                      <p:tavLst>
                                        <p:tav tm="0">
                                          <p:val>
                                            <p:strVal val="#ppt_x"/>
                                          </p:val>
                                        </p:tav>
                                        <p:tav tm="100000">
                                          <p:val>
                                            <p:strVal val="#ppt_x"/>
                                          </p:val>
                                        </p:tav>
                                      </p:tavLst>
                                    </p:anim>
                                    <p:anim calcmode="lin" valueType="num">
                                      <p:cBhvr>
                                        <p:cTn id="58" dur="1000" fill="hold"/>
                                        <p:tgtEl>
                                          <p:spTgt spid="22"/>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1000"/>
                                        <p:tgtEl>
                                          <p:spTgt spid="24"/>
                                        </p:tgtEl>
                                      </p:cBhvr>
                                    </p:animEffect>
                                    <p:anim calcmode="lin" valueType="num">
                                      <p:cBhvr>
                                        <p:cTn id="62" dur="1000" fill="hold"/>
                                        <p:tgtEl>
                                          <p:spTgt spid="24"/>
                                        </p:tgtEl>
                                        <p:attrNameLst>
                                          <p:attrName>ppt_x</p:attrName>
                                        </p:attrNameLst>
                                      </p:cBhvr>
                                      <p:tavLst>
                                        <p:tav tm="0">
                                          <p:val>
                                            <p:strVal val="#ppt_x"/>
                                          </p:val>
                                        </p:tav>
                                        <p:tav tm="100000">
                                          <p:val>
                                            <p:strVal val="#ppt_x"/>
                                          </p:val>
                                        </p:tav>
                                      </p:tavLst>
                                    </p:anim>
                                    <p:anim calcmode="lin" valueType="num">
                                      <p:cBhvr>
                                        <p:cTn id="63" dur="1000" fill="hold"/>
                                        <p:tgtEl>
                                          <p:spTgt spid="24"/>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1000"/>
                                        <p:tgtEl>
                                          <p:spTgt spid="23"/>
                                        </p:tgtEl>
                                      </p:cBhvr>
                                    </p:animEffect>
                                    <p:anim calcmode="lin" valueType="num">
                                      <p:cBhvr>
                                        <p:cTn id="67" dur="1000" fill="hold"/>
                                        <p:tgtEl>
                                          <p:spTgt spid="23"/>
                                        </p:tgtEl>
                                        <p:attrNameLst>
                                          <p:attrName>ppt_x</p:attrName>
                                        </p:attrNameLst>
                                      </p:cBhvr>
                                      <p:tavLst>
                                        <p:tav tm="0">
                                          <p:val>
                                            <p:strVal val="#ppt_x"/>
                                          </p:val>
                                        </p:tav>
                                        <p:tav tm="100000">
                                          <p:val>
                                            <p:strVal val="#ppt_x"/>
                                          </p:val>
                                        </p:tav>
                                      </p:tavLst>
                                    </p:anim>
                                    <p:anim calcmode="lin" valueType="num">
                                      <p:cBhvr>
                                        <p:cTn id="68" dur="1000" fill="hold"/>
                                        <p:tgtEl>
                                          <p:spTgt spid="23"/>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1000"/>
                                        <p:tgtEl>
                                          <p:spTgt spid="25"/>
                                        </p:tgtEl>
                                      </p:cBhvr>
                                    </p:animEffect>
                                    <p:anim calcmode="lin" valueType="num">
                                      <p:cBhvr>
                                        <p:cTn id="72" dur="1000" fill="hold"/>
                                        <p:tgtEl>
                                          <p:spTgt spid="25"/>
                                        </p:tgtEl>
                                        <p:attrNameLst>
                                          <p:attrName>ppt_x</p:attrName>
                                        </p:attrNameLst>
                                      </p:cBhvr>
                                      <p:tavLst>
                                        <p:tav tm="0">
                                          <p:val>
                                            <p:strVal val="#ppt_x"/>
                                          </p:val>
                                        </p:tav>
                                        <p:tav tm="100000">
                                          <p:val>
                                            <p:strVal val="#ppt_x"/>
                                          </p:val>
                                        </p:tav>
                                      </p:tavLst>
                                    </p:anim>
                                    <p:anim calcmode="lin" valueType="num">
                                      <p:cBhvr>
                                        <p:cTn id="73" dur="1000" fill="hold"/>
                                        <p:tgtEl>
                                          <p:spTgt spid="25"/>
                                        </p:tgtEl>
                                        <p:attrNameLst>
                                          <p:attrName>ppt_y</p:attrName>
                                        </p:attrNameLst>
                                      </p:cBhvr>
                                      <p:tavLst>
                                        <p:tav tm="0">
                                          <p:val>
                                            <p:strVal val="#ppt_y+.1"/>
                                          </p:val>
                                        </p:tav>
                                        <p:tav tm="100000">
                                          <p:val>
                                            <p:strVal val="#ppt_y"/>
                                          </p:val>
                                        </p:tav>
                                      </p:tavLst>
                                    </p:anim>
                                  </p:childTnLst>
                                </p:cTn>
                              </p:par>
                            </p:childTnLst>
                          </p:cTn>
                        </p:par>
                        <p:par>
                          <p:cTn id="74" fill="hold">
                            <p:stCondLst>
                              <p:cond delay="3000"/>
                            </p:stCondLst>
                            <p:childTnLst>
                              <p:par>
                                <p:cTn id="75" presetID="2" presetClass="entr" presetSubtype="1" decel="100000" fill="hold" grpId="0" nodeType="afterEffect">
                                  <p:stCondLst>
                                    <p:cond delay="0"/>
                                  </p:stCondLst>
                                  <p:childTnLst>
                                    <p:set>
                                      <p:cBhvr>
                                        <p:cTn id="76" dur="1" fill="hold">
                                          <p:stCondLst>
                                            <p:cond delay="0"/>
                                          </p:stCondLst>
                                        </p:cTn>
                                        <p:tgtEl>
                                          <p:spTgt spid="4"/>
                                        </p:tgtEl>
                                        <p:attrNameLst>
                                          <p:attrName>style.visibility</p:attrName>
                                        </p:attrNameLst>
                                      </p:cBhvr>
                                      <p:to>
                                        <p:strVal val="visible"/>
                                      </p:to>
                                    </p:set>
                                    <p:anim calcmode="lin" valueType="num">
                                      <p:cBhvr additive="base">
                                        <p:cTn id="77" dur="500" fill="hold"/>
                                        <p:tgtEl>
                                          <p:spTgt spid="4"/>
                                        </p:tgtEl>
                                        <p:attrNameLst>
                                          <p:attrName>ppt_x</p:attrName>
                                        </p:attrNameLst>
                                      </p:cBhvr>
                                      <p:tavLst>
                                        <p:tav tm="0">
                                          <p:val>
                                            <p:strVal val="#ppt_x"/>
                                          </p:val>
                                        </p:tav>
                                        <p:tav tm="100000">
                                          <p:val>
                                            <p:strVal val="#ppt_x"/>
                                          </p:val>
                                        </p:tav>
                                      </p:tavLst>
                                    </p:anim>
                                    <p:anim calcmode="lin" valueType="num">
                                      <p:cBhvr additive="base">
                                        <p:cTn id="78" dur="500" fill="hold"/>
                                        <p:tgtEl>
                                          <p:spTgt spid="4"/>
                                        </p:tgtEl>
                                        <p:attrNameLst>
                                          <p:attrName>ppt_y</p:attrName>
                                        </p:attrNameLst>
                                      </p:cBhvr>
                                      <p:tavLst>
                                        <p:tav tm="0">
                                          <p:val>
                                            <p:strVal val="0-#ppt_h/2"/>
                                          </p:val>
                                        </p:tav>
                                        <p:tav tm="100000">
                                          <p:val>
                                            <p:strVal val="#ppt_y"/>
                                          </p:val>
                                        </p:tav>
                                      </p:tavLst>
                                    </p:anim>
                                  </p:childTnLst>
                                </p:cTn>
                              </p:par>
                              <p:par>
                                <p:cTn id="79" presetID="22" presetClass="entr" presetSubtype="8" fill="hold" nodeType="withEffect">
                                  <p:stCondLst>
                                    <p:cond delay="400"/>
                                  </p:stCondLst>
                                  <p:childTnLst>
                                    <p:set>
                                      <p:cBhvr>
                                        <p:cTn id="80" dur="1" fill="hold">
                                          <p:stCondLst>
                                            <p:cond delay="0"/>
                                          </p:stCondLst>
                                        </p:cTn>
                                        <p:tgtEl>
                                          <p:spTgt spid="5"/>
                                        </p:tgtEl>
                                        <p:attrNameLst>
                                          <p:attrName>style.visibility</p:attrName>
                                        </p:attrNameLst>
                                      </p:cBhvr>
                                      <p:to>
                                        <p:strVal val="visible"/>
                                      </p:to>
                                    </p:set>
                                    <p:animEffect transition="in" filter="wipe(left)">
                                      <p:cBhvr>
                                        <p:cTn id="81" dur="500"/>
                                        <p:tgtEl>
                                          <p:spTgt spid="5"/>
                                        </p:tgtEl>
                                      </p:cBhvr>
                                    </p:animEffect>
                                  </p:childTnLst>
                                </p:cTn>
                              </p:par>
                              <p:par>
                                <p:cTn id="82" presetID="22" presetClass="entr" presetSubtype="2" fill="hold" nodeType="withEffect">
                                  <p:stCondLst>
                                    <p:cond delay="400"/>
                                  </p:stCondLst>
                                  <p:childTnLst>
                                    <p:set>
                                      <p:cBhvr>
                                        <p:cTn id="83" dur="1" fill="hold">
                                          <p:stCondLst>
                                            <p:cond delay="0"/>
                                          </p:stCondLst>
                                        </p:cTn>
                                        <p:tgtEl>
                                          <p:spTgt spid="6"/>
                                        </p:tgtEl>
                                        <p:attrNameLst>
                                          <p:attrName>style.visibility</p:attrName>
                                        </p:attrNameLst>
                                      </p:cBhvr>
                                      <p:to>
                                        <p:strVal val="visible"/>
                                      </p:to>
                                    </p:set>
                                    <p:animEffect transition="in" filter="wipe(right)">
                                      <p:cBhvr>
                                        <p:cTn id="84" dur="500"/>
                                        <p:tgtEl>
                                          <p:spTgt spid="6"/>
                                        </p:tgtEl>
                                      </p:cBhvr>
                                    </p:animEffect>
                                  </p:childTnLst>
                                </p:cTn>
                              </p:par>
                            </p:childTnLst>
                          </p:cTn>
                        </p:par>
                        <p:par>
                          <p:cTn id="85" fill="hold">
                            <p:stCondLst>
                              <p:cond delay="3500"/>
                            </p:stCondLst>
                            <p:childTnLst>
                              <p:par>
                                <p:cTn id="86" presetID="22" presetClass="entr" presetSubtype="8" fill="hold" grpId="0" nodeType="after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wipe(left)">
                                      <p:cBhvr>
                                        <p:cTn id="88"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2" grpId="0"/>
      <p:bldP spid="23" grpId="0"/>
      <p:bldP spid="24" grpId="0"/>
      <p:bldP spid="25" grpId="0"/>
      <p:bldP spid="4"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5715" y="-12700"/>
            <a:ext cx="12205335" cy="6883400"/>
          </a:xfrm>
          <a:prstGeom prst="rect">
            <a:avLst/>
          </a:prstGeom>
          <a:solidFill>
            <a:srgbClr val="633017">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1"/>
          <p:cNvSpPr>
            <a:spLocks noEditPoints="1"/>
          </p:cNvSpPr>
          <p:nvPr/>
        </p:nvSpPr>
        <p:spPr bwMode="auto">
          <a:xfrm rot="5400000" flipH="1">
            <a:off x="4234952" y="1498134"/>
            <a:ext cx="3554040" cy="3605770"/>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solidFill>
            <a:schemeClr val="bg1">
              <a:alpha val="22000"/>
            </a:schemeClr>
          </a:solidFill>
          <a:ln>
            <a:noFill/>
          </a:ln>
        </p:spPr>
        <p:txBody>
          <a:bodyPr vert="horz" wrap="square" lIns="91440" tIns="45720" rIns="91440" bIns="45720" numCol="1" anchor="t" anchorCtr="0" compatLnSpc="1"/>
          <a:lstStyle/>
          <a:p>
            <a:endParaRPr lang="id-ID"/>
          </a:p>
        </p:txBody>
      </p:sp>
      <p:grpSp>
        <p:nvGrpSpPr>
          <p:cNvPr id="6" name="组合 5"/>
          <p:cNvGrpSpPr/>
          <p:nvPr/>
        </p:nvGrpSpPr>
        <p:grpSpPr>
          <a:xfrm>
            <a:off x="3518783" y="2236132"/>
            <a:ext cx="5156200" cy="1914953"/>
            <a:chOff x="3517900" y="1829733"/>
            <a:chExt cx="5156200" cy="1914953"/>
          </a:xfrm>
        </p:grpSpPr>
        <p:sp>
          <p:nvSpPr>
            <p:cNvPr id="2" name="矩形 1"/>
            <p:cNvSpPr/>
            <p:nvPr/>
          </p:nvSpPr>
          <p:spPr>
            <a:xfrm>
              <a:off x="3517900" y="2053243"/>
              <a:ext cx="5156200" cy="169144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5547361" y="1829733"/>
              <a:ext cx="1097280" cy="457200"/>
            </a:xfrm>
            <a:prstGeom prst="rect">
              <a:avLst/>
            </a:prstGeom>
            <a:solidFill>
              <a:srgbClr val="A97B40"/>
            </a:solidFill>
          </p:spPr>
          <p:txBody>
            <a:bodyPr wrap="none" rtlCol="0">
              <a:spAutoFit/>
            </a:bodyPr>
            <a:lstStyle/>
            <a:p>
              <a:pPr algn="ctr"/>
              <a:r>
                <a:rPr lang="zh-CN" altLang="en-US" sz="2400" dirty="0">
                  <a:solidFill>
                    <a:schemeClr val="bg1"/>
                  </a:solidFill>
                  <a:latin typeface="Arial" panose="020B0604020202020204" pitchFamily="34" charset="0"/>
                  <a:cs typeface="Arial" panose="020B0604020202020204" pitchFamily="34" charset="0"/>
                </a:rPr>
                <a:t>第三章</a:t>
              </a:r>
            </a:p>
          </p:txBody>
        </p:sp>
        <p:grpSp>
          <p:nvGrpSpPr>
            <p:cNvPr id="4" name="组合 3"/>
            <p:cNvGrpSpPr/>
            <p:nvPr/>
          </p:nvGrpSpPr>
          <p:grpSpPr>
            <a:xfrm>
              <a:off x="4208205" y="2288789"/>
              <a:ext cx="3775591" cy="1260916"/>
              <a:chOff x="4309804" y="2374779"/>
              <a:chExt cx="3775591" cy="1260916"/>
            </a:xfrm>
          </p:grpSpPr>
          <p:sp>
            <p:nvSpPr>
              <p:cNvPr id="67" name="文本框 66"/>
              <p:cNvSpPr txBox="1"/>
              <p:nvPr/>
            </p:nvSpPr>
            <p:spPr>
              <a:xfrm>
                <a:off x="4362449" y="3330895"/>
                <a:ext cx="3670300" cy="304800"/>
              </a:xfrm>
              <a:prstGeom prst="rect">
                <a:avLst/>
              </a:prstGeom>
              <a:noFill/>
            </p:spPr>
            <p:txBody>
              <a:bodyPr wrap="square" rtlCol="0">
                <a:spAutoFit/>
              </a:bodyPr>
              <a:lstStyle/>
              <a:p>
                <a:pPr algn="dist"/>
                <a:r>
                  <a:rPr lang="zh-CN" altLang="en-US" sz="1400" dirty="0">
                    <a:solidFill>
                      <a:schemeClr val="bg1">
                        <a:lumMod val="85000"/>
                      </a:schemeClr>
                    </a:solidFill>
                    <a:latin typeface="黑体" panose="02010600030101010101" pitchFamily="49" charset="-122"/>
                    <a:ea typeface="黑体" panose="02010600030101010101" pitchFamily="49" charset="-122"/>
                  </a:rPr>
                  <a:t>单击此处添加标题</a:t>
                </a:r>
              </a:p>
            </p:txBody>
          </p:sp>
          <p:sp>
            <p:nvSpPr>
              <p:cNvPr id="23" name="文本框 22"/>
              <p:cNvSpPr txBox="1"/>
              <p:nvPr/>
            </p:nvSpPr>
            <p:spPr>
              <a:xfrm>
                <a:off x="4309804" y="2374779"/>
                <a:ext cx="3775591" cy="1005840"/>
              </a:xfrm>
              <a:prstGeom prst="rect">
                <a:avLst/>
              </a:prstGeom>
              <a:noFill/>
            </p:spPr>
            <p:txBody>
              <a:bodyPr wrap="square" rtlCol="0">
                <a:spAutoFit/>
              </a:bodyPr>
              <a:lstStyle/>
              <a:p>
                <a:pPr algn="dist"/>
                <a:r>
                  <a:rPr lang="zh-CN" altLang="en-US" sz="6000" dirty="0">
                    <a:solidFill>
                      <a:schemeClr val="bg1"/>
                    </a:solidFill>
                    <a:latin typeface="黑体" panose="02010600030101010101" pitchFamily="49" charset="-122"/>
                    <a:ea typeface="黑体" panose="02010600030101010101" pitchFamily="49"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08_Video Showcase.psd"/>
          <p:cNvPicPr/>
          <p:nvPr/>
        </p:nvPicPr>
        <p:blipFill rotWithShape="1">
          <a:blip r:embed="rId3" cstate="print">
            <a:extLst>
              <a:ext uri="{28A0092B-C50C-407E-A947-70E740481C1C}">
                <a14:useLocalDpi xmlns:a14="http://schemas.microsoft.com/office/drawing/2010/main" val="0"/>
              </a:ext>
            </a:extLst>
          </a:blip>
          <a:srcRect/>
          <a:stretch>
            <a:fillRect/>
          </a:stretch>
        </p:blipFill>
        <p:spPr>
          <a:xfrm>
            <a:off x="884" y="1463688"/>
            <a:ext cx="12192000" cy="2639097"/>
          </a:xfrm>
          <a:prstGeom prst="rect">
            <a:avLst/>
          </a:prstGeom>
          <a:noFill/>
          <a:ln>
            <a:noFill/>
          </a:ln>
        </p:spPr>
      </p:pic>
      <p:sp>
        <p:nvSpPr>
          <p:cNvPr id="4" name="矩形 3"/>
          <p:cNvSpPr/>
          <p:nvPr/>
        </p:nvSpPr>
        <p:spPr>
          <a:xfrm>
            <a:off x="884" y="1468133"/>
            <a:ext cx="12191999" cy="2639097"/>
          </a:xfrm>
          <a:prstGeom prst="rect">
            <a:avLst/>
          </a:prstGeom>
          <a:solidFill>
            <a:srgbClr val="462313">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30405"/>
              </a:solidFill>
              <a:latin typeface="黑体" panose="02010600030101010101" pitchFamily="49" charset="-122"/>
              <a:ea typeface="黑体" panose="02010600030101010101" pitchFamily="49" charset="-122"/>
            </a:endParaRPr>
          </a:p>
        </p:txBody>
      </p:sp>
      <p:pic>
        <p:nvPicPr>
          <p:cNvPr id="5" name="图片 4" descr="C:\Users\Administrator\Desktop\室内设计\7.jpg7"/>
          <p:cNvPicPr preferRelativeResize="0"/>
          <p:nvPr/>
        </p:nvPicPr>
        <p:blipFill>
          <a:blip r:embed="rId4" cstate="print"/>
          <a:srcRect/>
          <a:stretch>
            <a:fillRect/>
          </a:stretch>
        </p:blipFill>
        <p:spPr>
          <a:xfrm>
            <a:off x="1126773" y="1777048"/>
            <a:ext cx="1998980" cy="2019935"/>
          </a:xfrm>
          <a:prstGeom prst="ellipse">
            <a:avLst/>
          </a:prstGeom>
          <a:ln w="34925">
            <a:solidFill>
              <a:schemeClr val="bg1"/>
            </a:solidFill>
          </a:ln>
          <a:effectLst>
            <a:outerShdw blurRad="25400" dist="25400" dir="5400000" algn="t" rotWithShape="0">
              <a:prstClr val="black">
                <a:alpha val="40000"/>
              </a:prstClr>
            </a:outerShdw>
          </a:effectLst>
        </p:spPr>
      </p:pic>
      <p:pic>
        <p:nvPicPr>
          <p:cNvPr id="6" name="图片 5" descr="C:\Users\Administrator\Desktop\室内设计\3.jpg3"/>
          <p:cNvPicPr preferRelativeResize="0"/>
          <p:nvPr/>
        </p:nvPicPr>
        <p:blipFill>
          <a:blip r:embed="rId5" cstate="print"/>
          <a:srcRect/>
          <a:stretch>
            <a:fillRect/>
          </a:stretch>
        </p:blipFill>
        <p:spPr>
          <a:xfrm>
            <a:off x="3875688" y="1778000"/>
            <a:ext cx="1998980" cy="2018030"/>
          </a:xfrm>
          <a:prstGeom prst="ellipse">
            <a:avLst/>
          </a:prstGeom>
          <a:ln w="34925">
            <a:solidFill>
              <a:schemeClr val="bg1"/>
            </a:solidFill>
          </a:ln>
          <a:effectLst>
            <a:outerShdw blurRad="25400" dist="25400" dir="5400000" algn="t" rotWithShape="0">
              <a:prstClr val="black">
                <a:alpha val="40000"/>
              </a:prstClr>
            </a:outerShdw>
          </a:effectLst>
        </p:spPr>
      </p:pic>
      <p:pic>
        <p:nvPicPr>
          <p:cNvPr id="7" name="图片 6" descr="C:\Users\Administrator\Desktop\室内设计\1.jpg1"/>
          <p:cNvPicPr preferRelativeResize="0"/>
          <p:nvPr/>
        </p:nvPicPr>
        <p:blipFill>
          <a:blip r:embed="rId6" cstate="print"/>
          <a:srcRect/>
          <a:stretch>
            <a:fillRect/>
          </a:stretch>
        </p:blipFill>
        <p:spPr>
          <a:xfrm>
            <a:off x="6641113" y="1796098"/>
            <a:ext cx="1995170" cy="1981835"/>
          </a:xfrm>
          <a:prstGeom prst="ellipse">
            <a:avLst/>
          </a:prstGeom>
          <a:ln w="34925">
            <a:solidFill>
              <a:schemeClr val="bg1"/>
            </a:solidFill>
          </a:ln>
          <a:effectLst>
            <a:outerShdw blurRad="25400" dist="25400" dir="5400000" algn="t" rotWithShape="0">
              <a:prstClr val="black">
                <a:alpha val="40000"/>
              </a:prstClr>
            </a:outerShdw>
          </a:effectLst>
        </p:spPr>
      </p:pic>
      <p:pic>
        <p:nvPicPr>
          <p:cNvPr id="8" name="图片 7" descr="C:\Users\Administrator\Desktop\室内设计\2.jpg2"/>
          <p:cNvPicPr preferRelativeResize="0"/>
          <p:nvPr/>
        </p:nvPicPr>
        <p:blipFill>
          <a:blip r:embed="rId7" cstate="print"/>
          <a:srcRect/>
          <a:stretch>
            <a:fillRect/>
          </a:stretch>
        </p:blipFill>
        <p:spPr>
          <a:xfrm>
            <a:off x="9368438" y="1792605"/>
            <a:ext cx="1998980" cy="1988820"/>
          </a:xfrm>
          <a:prstGeom prst="ellipse">
            <a:avLst/>
          </a:prstGeom>
          <a:ln w="34925">
            <a:solidFill>
              <a:schemeClr val="bg1"/>
            </a:solidFill>
          </a:ln>
          <a:effectLst>
            <a:outerShdw blurRad="25400" dist="25400" dir="5400000" algn="t" rotWithShape="0">
              <a:prstClr val="black">
                <a:alpha val="40000"/>
              </a:prstClr>
            </a:outerShdw>
          </a:effectLst>
        </p:spPr>
      </p:pic>
      <p:sp>
        <p:nvSpPr>
          <p:cNvPr id="20" name="矩形 19"/>
          <p:cNvSpPr/>
          <p:nvPr/>
        </p:nvSpPr>
        <p:spPr>
          <a:xfrm>
            <a:off x="1127206" y="4370953"/>
            <a:ext cx="2631440" cy="457200"/>
          </a:xfrm>
          <a:prstGeom prst="rect">
            <a:avLst/>
          </a:prstGeom>
        </p:spPr>
        <p:txBody>
          <a:bodyPr wrap="none">
            <a:spAutoFit/>
          </a:bodyPr>
          <a:lstStyle/>
          <a:p>
            <a:pPr algn="l"/>
            <a:r>
              <a:rPr lang="en-US" altLang="zh-CN" sz="2400" b="1" dirty="0">
                <a:solidFill>
                  <a:srgbClr val="430405"/>
                </a:solidFill>
                <a:latin typeface="黑体" panose="02010600030101010101" pitchFamily="49" charset="-122"/>
                <a:ea typeface="黑体" panose="02010600030101010101" pitchFamily="49" charset="-122"/>
              </a:rPr>
              <a:t>单击此处添加标题</a:t>
            </a:r>
          </a:p>
        </p:txBody>
      </p:sp>
      <p:sp>
        <p:nvSpPr>
          <p:cNvPr id="21" name="矩形 20"/>
          <p:cNvSpPr/>
          <p:nvPr/>
        </p:nvSpPr>
        <p:spPr>
          <a:xfrm>
            <a:off x="1121719" y="4805273"/>
            <a:ext cx="4731563" cy="1371600"/>
          </a:xfrm>
          <a:prstGeom prst="rect">
            <a:avLst/>
          </a:prstGeom>
        </p:spPr>
        <p:txBody>
          <a:bodyPr wrap="square">
            <a:spAutoFit/>
          </a:bodyPr>
          <a:lstStyle/>
          <a:p>
            <a:r>
              <a:rPr lang="en-US" altLang="zh-CN" sz="1400" dirty="0">
                <a:solidFill>
                  <a:srgbClr val="430405"/>
                </a:solidFill>
                <a:latin typeface="黑体" panose="02010600030101010101" pitchFamily="49" charset="-122"/>
                <a:ea typeface="黑体" panose="02010600030101010101" pitchFamily="49"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2" name="矩形 21"/>
          <p:cNvSpPr/>
          <p:nvPr/>
        </p:nvSpPr>
        <p:spPr>
          <a:xfrm>
            <a:off x="6641307" y="4345073"/>
            <a:ext cx="2631440" cy="457200"/>
          </a:xfrm>
          <a:prstGeom prst="rect">
            <a:avLst/>
          </a:prstGeom>
        </p:spPr>
        <p:txBody>
          <a:bodyPr wrap="none">
            <a:spAutoFit/>
          </a:bodyPr>
          <a:lstStyle/>
          <a:p>
            <a:pPr algn="l"/>
            <a:r>
              <a:rPr lang="en-US" altLang="zh-CN" sz="2400" b="1" dirty="0">
                <a:solidFill>
                  <a:srgbClr val="430405"/>
                </a:solidFill>
                <a:latin typeface="黑体" panose="02010600030101010101" pitchFamily="49" charset="-122"/>
                <a:ea typeface="黑体" panose="02010600030101010101" pitchFamily="49" charset="-122"/>
              </a:rPr>
              <a:t>单击此处添加标题</a:t>
            </a:r>
          </a:p>
        </p:txBody>
      </p:sp>
      <p:sp>
        <p:nvSpPr>
          <p:cNvPr id="23" name="矩形 22"/>
          <p:cNvSpPr/>
          <p:nvPr/>
        </p:nvSpPr>
        <p:spPr>
          <a:xfrm>
            <a:off x="6635820" y="4779393"/>
            <a:ext cx="4731563" cy="1371600"/>
          </a:xfrm>
          <a:prstGeom prst="rect">
            <a:avLst/>
          </a:prstGeom>
        </p:spPr>
        <p:txBody>
          <a:bodyPr wrap="square">
            <a:spAutoFit/>
          </a:bodyPr>
          <a:lstStyle/>
          <a:p>
            <a:r>
              <a:rPr lang="en-US" altLang="zh-CN" sz="1400" dirty="0">
                <a:solidFill>
                  <a:srgbClr val="430405"/>
                </a:solidFill>
                <a:latin typeface="黑体" panose="02010600030101010101" pitchFamily="49" charset="-122"/>
                <a:ea typeface="黑体" panose="02010600030101010101" pitchFamily="49" charset="-122"/>
              </a:rPr>
              <a:t>您的内容打在这里，或者通过复制您的文本后，在此框中选择粘贴，并选择只保留文字。您的内容打在这里，或者通过复制您的文本后，在此框中您的内容打在这里，或者通过复制您的文本后，在此框中选择粘贴，并选择只保留文字。您的内容打在这里，或者通过复制您的文本后，在此框中</a:t>
            </a:r>
          </a:p>
        </p:txBody>
      </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up)">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barn(inVertical)">
                                      <p:cBhvr>
                                        <p:cTn id="11" dur="500"/>
                                        <p:tgtEl>
                                          <p:spTgt spid="4"/>
                                        </p:tgtEl>
                                      </p:cBhvr>
                                    </p:animEffect>
                                  </p:childTnLst>
                                </p:cTn>
                              </p:par>
                            </p:childTnLst>
                          </p:cTn>
                        </p:par>
                        <p:par>
                          <p:cTn id="12" fill="hold">
                            <p:stCondLst>
                              <p:cond delay="1000"/>
                            </p:stCondLst>
                            <p:childTnLst>
                              <p:par>
                                <p:cTn id="13" presetID="2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 calcmode="lin" valueType="num">
                                      <p:cBhvr>
                                        <p:cTn id="17" dur="500" fill="hold"/>
                                        <p:tgtEl>
                                          <p:spTgt spid="5"/>
                                        </p:tgtEl>
                                        <p:attrNameLst>
                                          <p:attrName>ppt_x</p:attrName>
                                        </p:attrNameLst>
                                      </p:cBhvr>
                                      <p:tavLst>
                                        <p:tav tm="0">
                                          <p:val>
                                            <p:fltVal val="0.5"/>
                                          </p:val>
                                        </p:tav>
                                        <p:tav tm="100000">
                                          <p:val>
                                            <p:strVal val="#ppt_x"/>
                                          </p:val>
                                        </p:tav>
                                      </p:tavLst>
                                    </p:anim>
                                    <p:anim calcmode="lin" valueType="num">
                                      <p:cBhvr>
                                        <p:cTn id="18" dur="500" fill="hold"/>
                                        <p:tgtEl>
                                          <p:spTgt spid="5"/>
                                        </p:tgtEl>
                                        <p:attrNameLst>
                                          <p:attrName>ppt_y</p:attrName>
                                        </p:attrNameLst>
                                      </p:cBhvr>
                                      <p:tavLst>
                                        <p:tav tm="0">
                                          <p:val>
                                            <p:fltVal val="0.5"/>
                                          </p:val>
                                        </p:tav>
                                        <p:tav tm="100000">
                                          <p:val>
                                            <p:strVal val="#ppt_y"/>
                                          </p:val>
                                        </p:tav>
                                      </p:tavLst>
                                    </p:anim>
                                  </p:childTnLst>
                                </p:cTn>
                              </p:par>
                              <p:par>
                                <p:cTn id="19" presetID="23" presetClass="entr" presetSubtype="528" fill="hold" nodeType="with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 calcmode="lin" valueType="num">
                                      <p:cBhvr>
                                        <p:cTn id="23" dur="500" fill="hold"/>
                                        <p:tgtEl>
                                          <p:spTgt spid="6"/>
                                        </p:tgtEl>
                                        <p:attrNameLst>
                                          <p:attrName>ppt_x</p:attrName>
                                        </p:attrNameLst>
                                      </p:cBhvr>
                                      <p:tavLst>
                                        <p:tav tm="0">
                                          <p:val>
                                            <p:fltVal val="0.5"/>
                                          </p:val>
                                        </p:tav>
                                        <p:tav tm="100000">
                                          <p:val>
                                            <p:strVal val="#ppt_x"/>
                                          </p:val>
                                        </p:tav>
                                      </p:tavLst>
                                    </p:anim>
                                    <p:anim calcmode="lin" valueType="num">
                                      <p:cBhvr>
                                        <p:cTn id="24" dur="500" fill="hold"/>
                                        <p:tgtEl>
                                          <p:spTgt spid="6"/>
                                        </p:tgtEl>
                                        <p:attrNameLst>
                                          <p:attrName>ppt_y</p:attrName>
                                        </p:attrNameLst>
                                      </p:cBhvr>
                                      <p:tavLst>
                                        <p:tav tm="0">
                                          <p:val>
                                            <p:fltVal val="0.5"/>
                                          </p:val>
                                        </p:tav>
                                        <p:tav tm="100000">
                                          <p:val>
                                            <p:strVal val="#ppt_y"/>
                                          </p:val>
                                        </p:tav>
                                      </p:tavLst>
                                    </p:anim>
                                  </p:childTnLst>
                                </p:cTn>
                              </p:par>
                              <p:par>
                                <p:cTn id="25" presetID="23" presetClass="entr" presetSubtype="528" fill="hold" nodeType="withEffect">
                                  <p:stCondLst>
                                    <p:cond delay="50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 calcmode="lin" valueType="num">
                                      <p:cBhvr>
                                        <p:cTn id="29" dur="500" fill="hold"/>
                                        <p:tgtEl>
                                          <p:spTgt spid="7"/>
                                        </p:tgtEl>
                                        <p:attrNameLst>
                                          <p:attrName>ppt_x</p:attrName>
                                        </p:attrNameLst>
                                      </p:cBhvr>
                                      <p:tavLst>
                                        <p:tav tm="0">
                                          <p:val>
                                            <p:fltVal val="0.5"/>
                                          </p:val>
                                        </p:tav>
                                        <p:tav tm="100000">
                                          <p:val>
                                            <p:strVal val="#ppt_x"/>
                                          </p:val>
                                        </p:tav>
                                      </p:tavLst>
                                    </p:anim>
                                    <p:anim calcmode="lin" valueType="num">
                                      <p:cBhvr>
                                        <p:cTn id="30" dur="500" fill="hold"/>
                                        <p:tgtEl>
                                          <p:spTgt spid="7"/>
                                        </p:tgtEl>
                                        <p:attrNameLst>
                                          <p:attrName>ppt_y</p:attrName>
                                        </p:attrNameLst>
                                      </p:cBhvr>
                                      <p:tavLst>
                                        <p:tav tm="0">
                                          <p:val>
                                            <p:fltVal val="0.5"/>
                                          </p:val>
                                        </p:tav>
                                        <p:tav tm="100000">
                                          <p:val>
                                            <p:strVal val="#ppt_y"/>
                                          </p:val>
                                        </p:tav>
                                      </p:tavLst>
                                    </p:anim>
                                  </p:childTnLst>
                                </p:cTn>
                              </p:par>
                              <p:par>
                                <p:cTn id="31" presetID="23" presetClass="entr" presetSubtype="528" fill="hold" nodeType="withEffect">
                                  <p:stCondLst>
                                    <p:cond delay="75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 calcmode="lin" valueType="num">
                                      <p:cBhvr>
                                        <p:cTn id="35" dur="500" fill="hold"/>
                                        <p:tgtEl>
                                          <p:spTgt spid="8"/>
                                        </p:tgtEl>
                                        <p:attrNameLst>
                                          <p:attrName>ppt_x</p:attrName>
                                        </p:attrNameLst>
                                      </p:cBhvr>
                                      <p:tavLst>
                                        <p:tav tm="0">
                                          <p:val>
                                            <p:fltVal val="0.5"/>
                                          </p:val>
                                        </p:tav>
                                        <p:tav tm="100000">
                                          <p:val>
                                            <p:strVal val="#ppt_x"/>
                                          </p:val>
                                        </p:tav>
                                      </p:tavLst>
                                    </p:anim>
                                    <p:anim calcmode="lin" valueType="num">
                                      <p:cBhvr>
                                        <p:cTn id="36" dur="500" fill="hold"/>
                                        <p:tgtEl>
                                          <p:spTgt spid="8"/>
                                        </p:tgtEl>
                                        <p:attrNameLst>
                                          <p:attrName>ppt_y</p:attrName>
                                        </p:attrNameLst>
                                      </p:cBhvr>
                                      <p:tavLst>
                                        <p:tav tm="0">
                                          <p:val>
                                            <p:fltVal val="0.5"/>
                                          </p:val>
                                        </p:tav>
                                        <p:tav tm="100000">
                                          <p:val>
                                            <p:strVal val="#ppt_y"/>
                                          </p:val>
                                        </p:tav>
                                      </p:tavLst>
                                    </p:anim>
                                  </p:childTnLst>
                                </p:cTn>
                              </p:par>
                            </p:childTnLst>
                          </p:cTn>
                        </p:par>
                        <p:par>
                          <p:cTn id="37" fill="hold">
                            <p:stCondLst>
                              <p:cond delay="1500"/>
                            </p:stCondLst>
                            <p:childTnLst>
                              <p:par>
                                <p:cTn id="38" presetID="18" presetClass="entr" presetSubtype="6"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strips(downRight)">
                                      <p:cBhvr>
                                        <p:cTn id="40" dur="500"/>
                                        <p:tgtEl>
                                          <p:spTgt spid="20"/>
                                        </p:tgtEl>
                                      </p:cBhvr>
                                    </p:animEffect>
                                  </p:childTnLst>
                                </p:cTn>
                              </p:par>
                            </p:childTnLst>
                          </p:cTn>
                        </p:par>
                        <p:par>
                          <p:cTn id="41" fill="hold">
                            <p:stCondLst>
                              <p:cond delay="2000"/>
                            </p:stCondLst>
                            <p:childTnLst>
                              <p:par>
                                <p:cTn id="42" presetID="22" presetClass="entr" presetSubtype="1" fill="hold" grpId="0" nodeType="afterEffect">
                                  <p:stCondLst>
                                    <p:cond delay="0"/>
                                  </p:stCondLst>
                                  <p:childTnLst>
                                    <p:set>
                                      <p:cBhvr>
                                        <p:cTn id="43" dur="1" fill="hold">
                                          <p:stCondLst>
                                            <p:cond delay="0"/>
                                          </p:stCondLst>
                                        </p:cTn>
                                        <p:tgtEl>
                                          <p:spTgt spid="21">
                                            <p:txEl>
                                              <p:pRg st="0" end="0"/>
                                            </p:txEl>
                                          </p:spTgt>
                                        </p:tgtEl>
                                        <p:attrNameLst>
                                          <p:attrName>style.visibility</p:attrName>
                                        </p:attrNameLst>
                                      </p:cBhvr>
                                      <p:to>
                                        <p:strVal val="visible"/>
                                      </p:to>
                                    </p:set>
                                    <p:animEffect transition="in" filter="wipe(up)">
                                      <p:cBhvr>
                                        <p:cTn id="44" dur="500"/>
                                        <p:tgtEl>
                                          <p:spTgt spid="21">
                                            <p:txEl>
                                              <p:pRg st="0" end="0"/>
                                            </p:txEl>
                                          </p:spTgt>
                                        </p:tgtEl>
                                      </p:cBhvr>
                                    </p:animEffect>
                                  </p:childTnLst>
                                </p:cTn>
                              </p:par>
                            </p:childTnLst>
                          </p:cTn>
                        </p:par>
                        <p:par>
                          <p:cTn id="45" fill="hold">
                            <p:stCondLst>
                              <p:cond delay="2500"/>
                            </p:stCondLst>
                            <p:childTnLst>
                              <p:par>
                                <p:cTn id="46" presetID="18" presetClass="entr" presetSubtype="6"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strips(downRight)">
                                      <p:cBhvr>
                                        <p:cTn id="48" dur="500"/>
                                        <p:tgtEl>
                                          <p:spTgt spid="22"/>
                                        </p:tgtEl>
                                      </p:cBhvr>
                                    </p:animEffect>
                                  </p:childTnLst>
                                </p:cTn>
                              </p:par>
                            </p:childTnLst>
                          </p:cTn>
                        </p:par>
                        <p:par>
                          <p:cTn id="49" fill="hold">
                            <p:stCondLst>
                              <p:cond delay="3000"/>
                            </p:stCondLst>
                            <p:childTnLst>
                              <p:par>
                                <p:cTn id="50" presetID="22" presetClass="entr" presetSubtype="1" fill="hold" grpId="0" nodeType="afterEffect">
                                  <p:stCondLst>
                                    <p:cond delay="0"/>
                                  </p:stCondLst>
                                  <p:childTnLst>
                                    <p:set>
                                      <p:cBhvr>
                                        <p:cTn id="51" dur="1" fill="hold">
                                          <p:stCondLst>
                                            <p:cond delay="0"/>
                                          </p:stCondLst>
                                        </p:cTn>
                                        <p:tgtEl>
                                          <p:spTgt spid="23">
                                            <p:txEl>
                                              <p:pRg st="0" end="0"/>
                                            </p:txEl>
                                          </p:spTgt>
                                        </p:tgtEl>
                                        <p:attrNameLst>
                                          <p:attrName>style.visibility</p:attrName>
                                        </p:attrNameLst>
                                      </p:cBhvr>
                                      <p:to>
                                        <p:strVal val="visible"/>
                                      </p:to>
                                    </p:set>
                                    <p:animEffect transition="in" filter="wipe(up)">
                                      <p:cBhvr>
                                        <p:cTn id="52" dur="500"/>
                                        <p:tgtEl>
                                          <p:spTgt spid="23">
                                            <p:txEl>
                                              <p:pRg st="0" end="0"/>
                                            </p:txEl>
                                          </p:spTgt>
                                        </p:tgtEl>
                                      </p:cBhvr>
                                    </p:animEffect>
                                  </p:childTnLst>
                                </p:cTn>
                              </p:par>
                            </p:childTnLst>
                          </p:cTn>
                        </p:par>
                        <p:par>
                          <p:cTn id="53" fill="hold">
                            <p:stCondLst>
                              <p:cond delay="3500"/>
                            </p:stCondLst>
                            <p:childTnLst>
                              <p:par>
                                <p:cTn id="54" presetID="2" presetClass="entr" presetSubtype="1" decel="100000" fill="hold" grpId="0" nodeType="after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additive="base">
                                        <p:cTn id="56" dur="500" fill="hold"/>
                                        <p:tgtEl>
                                          <p:spTgt spid="2"/>
                                        </p:tgtEl>
                                        <p:attrNameLst>
                                          <p:attrName>ppt_x</p:attrName>
                                        </p:attrNameLst>
                                      </p:cBhvr>
                                      <p:tavLst>
                                        <p:tav tm="0">
                                          <p:val>
                                            <p:strVal val="#ppt_x"/>
                                          </p:val>
                                        </p:tav>
                                        <p:tav tm="100000">
                                          <p:val>
                                            <p:strVal val="#ppt_x"/>
                                          </p:val>
                                        </p:tav>
                                      </p:tavLst>
                                    </p:anim>
                                    <p:anim calcmode="lin" valueType="num">
                                      <p:cBhvr additive="base">
                                        <p:cTn id="57" dur="500" fill="hold"/>
                                        <p:tgtEl>
                                          <p:spTgt spid="2"/>
                                        </p:tgtEl>
                                        <p:attrNameLst>
                                          <p:attrName>ppt_y</p:attrName>
                                        </p:attrNameLst>
                                      </p:cBhvr>
                                      <p:tavLst>
                                        <p:tav tm="0">
                                          <p:val>
                                            <p:strVal val="0-#ppt_h/2"/>
                                          </p:val>
                                        </p:tav>
                                        <p:tav tm="100000">
                                          <p:val>
                                            <p:strVal val="#ppt_y"/>
                                          </p:val>
                                        </p:tav>
                                      </p:tavLst>
                                    </p:anim>
                                  </p:childTnLst>
                                </p:cTn>
                              </p:par>
                              <p:par>
                                <p:cTn id="58" presetID="22" presetClass="entr" presetSubtype="8" fill="hold" nodeType="withEffect">
                                  <p:stCondLst>
                                    <p:cond delay="400"/>
                                  </p:stCondLst>
                                  <p:childTnLst>
                                    <p:set>
                                      <p:cBhvr>
                                        <p:cTn id="59" dur="1" fill="hold">
                                          <p:stCondLst>
                                            <p:cond delay="0"/>
                                          </p:stCondLst>
                                        </p:cTn>
                                        <p:tgtEl>
                                          <p:spTgt spid="3"/>
                                        </p:tgtEl>
                                        <p:attrNameLst>
                                          <p:attrName>style.visibility</p:attrName>
                                        </p:attrNameLst>
                                      </p:cBhvr>
                                      <p:to>
                                        <p:strVal val="visible"/>
                                      </p:to>
                                    </p:set>
                                    <p:animEffect transition="in" filter="wipe(left)">
                                      <p:cBhvr>
                                        <p:cTn id="60" dur="500"/>
                                        <p:tgtEl>
                                          <p:spTgt spid="3"/>
                                        </p:tgtEl>
                                      </p:cBhvr>
                                    </p:animEffect>
                                  </p:childTnLst>
                                </p:cTn>
                              </p:par>
                              <p:par>
                                <p:cTn id="61" presetID="22" presetClass="entr" presetSubtype="2" fill="hold" nodeType="withEffect">
                                  <p:stCondLst>
                                    <p:cond delay="400"/>
                                  </p:stCondLst>
                                  <p:childTnLst>
                                    <p:set>
                                      <p:cBhvr>
                                        <p:cTn id="62" dur="1" fill="hold">
                                          <p:stCondLst>
                                            <p:cond delay="0"/>
                                          </p:stCondLst>
                                        </p:cTn>
                                        <p:tgtEl>
                                          <p:spTgt spid="9"/>
                                        </p:tgtEl>
                                        <p:attrNameLst>
                                          <p:attrName>style.visibility</p:attrName>
                                        </p:attrNameLst>
                                      </p:cBhvr>
                                      <p:to>
                                        <p:strVal val="visible"/>
                                      </p:to>
                                    </p:set>
                                    <p:animEffect transition="in" filter="wipe(right)">
                                      <p:cBhvr>
                                        <p:cTn id="63" dur="500"/>
                                        <p:tgtEl>
                                          <p:spTgt spid="9"/>
                                        </p:tgtEl>
                                      </p:cBhvr>
                                    </p:animEffect>
                                  </p:childTnLst>
                                </p:cTn>
                              </p:par>
                            </p:childTnLst>
                          </p:cTn>
                        </p:par>
                        <p:par>
                          <p:cTn id="64" fill="hold">
                            <p:stCondLst>
                              <p:cond delay="4000"/>
                            </p:stCondLst>
                            <p:childTnLst>
                              <p:par>
                                <p:cTn id="65" presetID="22" presetClass="entr" presetSubtype="8"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left)">
                                      <p:cBhvr>
                                        <p:cTn id="67"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0" grpId="0"/>
      <p:bldP spid="21" grpId="0" build="p"/>
      <p:bldP spid="22" grpId="0"/>
      <p:bldP spid="23" grpId="0" build="p"/>
      <p:bldP spid="2"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Block Arc 51"/>
          <p:cNvSpPr/>
          <p:nvPr/>
        </p:nvSpPr>
        <p:spPr>
          <a:xfrm>
            <a:off x="1234944" y="2470053"/>
            <a:ext cx="2217579" cy="2217579"/>
          </a:xfrm>
          <a:prstGeom prst="blockArc">
            <a:avLst>
              <a:gd name="adj1" fmla="val 10800000"/>
              <a:gd name="adj2" fmla="val 3"/>
              <a:gd name="adj3" fmla="val 15291"/>
            </a:avLst>
          </a:prstGeom>
          <a:solidFill>
            <a:srgbClr val="462313"/>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430405"/>
              </a:solidFill>
              <a:latin typeface="黑体" panose="02010600030101010101" pitchFamily="49" charset="-122"/>
              <a:ea typeface="黑体" panose="02010600030101010101" pitchFamily="49" charset="-122"/>
            </a:endParaRPr>
          </a:p>
        </p:txBody>
      </p:sp>
      <p:sp>
        <p:nvSpPr>
          <p:cNvPr id="153" name="Block Arc 53"/>
          <p:cNvSpPr/>
          <p:nvPr/>
        </p:nvSpPr>
        <p:spPr>
          <a:xfrm>
            <a:off x="4987860" y="2470053"/>
            <a:ext cx="2217579" cy="2217579"/>
          </a:xfrm>
          <a:prstGeom prst="blockArc">
            <a:avLst>
              <a:gd name="adj1" fmla="val 10800000"/>
              <a:gd name="adj2" fmla="val 3"/>
              <a:gd name="adj3" fmla="val 15291"/>
            </a:avLst>
          </a:prstGeom>
          <a:solidFill>
            <a:srgbClr val="462313"/>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430405"/>
              </a:solidFill>
              <a:latin typeface="黑体" panose="02010600030101010101" pitchFamily="49" charset="-122"/>
              <a:ea typeface="黑体" panose="02010600030101010101" pitchFamily="49" charset="-122"/>
            </a:endParaRPr>
          </a:p>
        </p:txBody>
      </p:sp>
      <p:sp>
        <p:nvSpPr>
          <p:cNvPr id="154" name="Block Arc 55"/>
          <p:cNvSpPr/>
          <p:nvPr/>
        </p:nvSpPr>
        <p:spPr>
          <a:xfrm>
            <a:off x="8740679" y="2470053"/>
            <a:ext cx="2217579" cy="2217579"/>
          </a:xfrm>
          <a:prstGeom prst="blockArc">
            <a:avLst>
              <a:gd name="adj1" fmla="val 10800000"/>
              <a:gd name="adj2" fmla="val 3"/>
              <a:gd name="adj3" fmla="val 15291"/>
            </a:avLst>
          </a:prstGeom>
          <a:solidFill>
            <a:srgbClr val="462313"/>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430405"/>
              </a:solidFill>
              <a:latin typeface="黑体" panose="02010600030101010101" pitchFamily="49" charset="-122"/>
              <a:ea typeface="黑体" panose="02010600030101010101" pitchFamily="49" charset="-122"/>
            </a:endParaRPr>
          </a:p>
        </p:txBody>
      </p:sp>
      <p:sp>
        <p:nvSpPr>
          <p:cNvPr id="155" name="TextBox 64"/>
          <p:cNvSpPr txBox="1"/>
          <p:nvPr/>
        </p:nvSpPr>
        <p:spPr>
          <a:xfrm>
            <a:off x="1845747" y="4483665"/>
            <a:ext cx="949960" cy="304800"/>
          </a:xfrm>
          <a:prstGeom prst="rect">
            <a:avLst/>
          </a:prstGeom>
          <a:noFill/>
        </p:spPr>
        <p:txBody>
          <a:bodyPr wrap="none" lIns="0" tIns="0" rIns="0" bIns="0" rtlCol="0" anchor="ctr">
            <a:spAutoFit/>
          </a:bodyPr>
          <a:lstStyle/>
          <a:p>
            <a:pPr lvl="0" algn="ctr" defTabSz="914400">
              <a:spcBef>
                <a:spcPct val="20000"/>
              </a:spcBef>
              <a:defRPr/>
            </a:pPr>
            <a:r>
              <a:rPr lang="zh-CN" altLang="en-US" sz="1865" dirty="0">
                <a:solidFill>
                  <a:srgbClr val="430405"/>
                </a:solidFill>
                <a:latin typeface="黑体" panose="02010600030101010101" pitchFamily="49" charset="-122"/>
                <a:ea typeface="黑体" panose="02010600030101010101" pitchFamily="49" charset="-122"/>
              </a:rPr>
              <a:t>标题文字</a:t>
            </a:r>
          </a:p>
        </p:txBody>
      </p:sp>
      <p:sp>
        <p:nvSpPr>
          <p:cNvPr id="156" name="TextBox 65"/>
          <p:cNvSpPr txBox="1"/>
          <p:nvPr/>
        </p:nvSpPr>
        <p:spPr>
          <a:xfrm>
            <a:off x="3717592" y="2529917"/>
            <a:ext cx="949960" cy="304800"/>
          </a:xfrm>
          <a:prstGeom prst="rect">
            <a:avLst/>
          </a:prstGeom>
          <a:noFill/>
        </p:spPr>
        <p:txBody>
          <a:bodyPr wrap="none" lIns="0" tIns="0" rIns="0" bIns="0" rtlCol="0" anchor="ctr">
            <a:spAutoFit/>
          </a:bodyPr>
          <a:lstStyle/>
          <a:p>
            <a:pPr lvl="0" algn="ctr" defTabSz="914400">
              <a:spcBef>
                <a:spcPct val="20000"/>
              </a:spcBef>
              <a:defRPr/>
            </a:pPr>
            <a:r>
              <a:rPr lang="zh-CN" altLang="en-US" sz="1865" dirty="0">
                <a:solidFill>
                  <a:srgbClr val="430405"/>
                </a:solidFill>
                <a:latin typeface="黑体" panose="02010600030101010101" pitchFamily="49" charset="-122"/>
                <a:ea typeface="黑体" panose="02010600030101010101" pitchFamily="49" charset="-122"/>
              </a:rPr>
              <a:t>标题文字</a:t>
            </a:r>
          </a:p>
        </p:txBody>
      </p:sp>
      <p:sp>
        <p:nvSpPr>
          <p:cNvPr id="157" name="TextBox 66"/>
          <p:cNvSpPr txBox="1"/>
          <p:nvPr/>
        </p:nvSpPr>
        <p:spPr>
          <a:xfrm>
            <a:off x="5652164" y="4483665"/>
            <a:ext cx="949960" cy="304800"/>
          </a:xfrm>
          <a:prstGeom prst="rect">
            <a:avLst/>
          </a:prstGeom>
          <a:noFill/>
        </p:spPr>
        <p:txBody>
          <a:bodyPr wrap="none" lIns="0" tIns="0" rIns="0" bIns="0" rtlCol="0" anchor="ctr">
            <a:spAutoFit/>
          </a:bodyPr>
          <a:lstStyle/>
          <a:p>
            <a:pPr lvl="0" algn="ctr" defTabSz="914400">
              <a:spcBef>
                <a:spcPct val="20000"/>
              </a:spcBef>
              <a:defRPr/>
            </a:pPr>
            <a:r>
              <a:rPr lang="zh-CN" altLang="en-US" sz="1865" dirty="0">
                <a:solidFill>
                  <a:srgbClr val="430405"/>
                </a:solidFill>
                <a:latin typeface="黑体" panose="02010600030101010101" pitchFamily="49" charset="-122"/>
                <a:ea typeface="黑体" panose="02010600030101010101" pitchFamily="49" charset="-122"/>
              </a:rPr>
              <a:t>标题文字</a:t>
            </a:r>
          </a:p>
        </p:txBody>
      </p:sp>
      <p:sp>
        <p:nvSpPr>
          <p:cNvPr id="2" name="TextBox 67"/>
          <p:cNvSpPr txBox="1"/>
          <p:nvPr/>
        </p:nvSpPr>
        <p:spPr>
          <a:xfrm>
            <a:off x="7504057" y="2529917"/>
            <a:ext cx="949960" cy="304800"/>
          </a:xfrm>
          <a:prstGeom prst="rect">
            <a:avLst/>
          </a:prstGeom>
          <a:noFill/>
        </p:spPr>
        <p:txBody>
          <a:bodyPr wrap="none" lIns="0" tIns="0" rIns="0" bIns="0" rtlCol="0" anchor="ctr">
            <a:spAutoFit/>
          </a:bodyPr>
          <a:lstStyle/>
          <a:p>
            <a:pPr lvl="0" algn="ctr" defTabSz="914400">
              <a:spcBef>
                <a:spcPct val="20000"/>
              </a:spcBef>
              <a:defRPr/>
            </a:pPr>
            <a:r>
              <a:rPr lang="zh-CN" altLang="en-US" sz="1865" dirty="0">
                <a:solidFill>
                  <a:srgbClr val="430405"/>
                </a:solidFill>
                <a:latin typeface="黑体" panose="02010600030101010101" pitchFamily="49" charset="-122"/>
                <a:ea typeface="黑体" panose="02010600030101010101" pitchFamily="49" charset="-122"/>
              </a:rPr>
              <a:t>标题文字</a:t>
            </a:r>
          </a:p>
        </p:txBody>
      </p:sp>
      <p:sp>
        <p:nvSpPr>
          <p:cNvPr id="159" name="TextBox 68"/>
          <p:cNvSpPr txBox="1"/>
          <p:nvPr/>
        </p:nvSpPr>
        <p:spPr>
          <a:xfrm>
            <a:off x="9424290" y="4483665"/>
            <a:ext cx="949960" cy="304800"/>
          </a:xfrm>
          <a:prstGeom prst="rect">
            <a:avLst/>
          </a:prstGeom>
          <a:noFill/>
        </p:spPr>
        <p:txBody>
          <a:bodyPr wrap="none" lIns="0" tIns="0" rIns="0" bIns="0" rtlCol="0" anchor="ctr">
            <a:spAutoFit/>
          </a:bodyPr>
          <a:lstStyle/>
          <a:p>
            <a:pPr lvl="0" algn="ctr" defTabSz="914400">
              <a:spcBef>
                <a:spcPct val="20000"/>
              </a:spcBef>
              <a:defRPr/>
            </a:pPr>
            <a:r>
              <a:rPr lang="zh-CN" altLang="en-US" sz="1865" dirty="0">
                <a:solidFill>
                  <a:srgbClr val="430405"/>
                </a:solidFill>
                <a:latin typeface="黑体" panose="02010600030101010101" pitchFamily="49" charset="-122"/>
                <a:ea typeface="黑体" panose="02010600030101010101" pitchFamily="49" charset="-122"/>
              </a:rPr>
              <a:t>标题文字</a:t>
            </a:r>
          </a:p>
        </p:txBody>
      </p:sp>
      <p:sp>
        <p:nvSpPr>
          <p:cNvPr id="3" name="Block Arc 52"/>
          <p:cNvSpPr/>
          <p:nvPr/>
        </p:nvSpPr>
        <p:spPr>
          <a:xfrm rot="10800000">
            <a:off x="3110428" y="2467171"/>
            <a:ext cx="2217579" cy="2217579"/>
          </a:xfrm>
          <a:prstGeom prst="blockArc">
            <a:avLst>
              <a:gd name="adj1" fmla="val 10800000"/>
              <a:gd name="adj2" fmla="val 3"/>
              <a:gd name="adj3" fmla="val 15291"/>
            </a:avLst>
          </a:prstGeom>
          <a:solidFill>
            <a:srgbClr val="633017"/>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430405"/>
              </a:solidFill>
              <a:latin typeface="黑体" panose="02010600030101010101" pitchFamily="49" charset="-122"/>
              <a:ea typeface="黑体" panose="02010600030101010101" pitchFamily="49" charset="-122"/>
            </a:endParaRPr>
          </a:p>
        </p:txBody>
      </p:sp>
      <p:sp>
        <p:nvSpPr>
          <p:cNvPr id="5" name="Block Arc 54"/>
          <p:cNvSpPr/>
          <p:nvPr/>
        </p:nvSpPr>
        <p:spPr>
          <a:xfrm rot="10800000">
            <a:off x="6863346" y="2467171"/>
            <a:ext cx="2217579" cy="2217579"/>
          </a:xfrm>
          <a:prstGeom prst="blockArc">
            <a:avLst>
              <a:gd name="adj1" fmla="val 10800000"/>
              <a:gd name="adj2" fmla="val 3"/>
              <a:gd name="adj3" fmla="val 15291"/>
            </a:avLst>
          </a:prstGeom>
          <a:solidFill>
            <a:srgbClr val="A97B4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430405"/>
              </a:solidFill>
              <a:latin typeface="黑体" panose="02010600030101010101" pitchFamily="49" charset="-122"/>
              <a:ea typeface="黑体" panose="02010600030101010101" pitchFamily="49" charset="-122"/>
            </a:endParaRPr>
          </a:p>
        </p:txBody>
      </p:sp>
      <p:grpSp>
        <p:nvGrpSpPr>
          <p:cNvPr id="162" name="组合 161"/>
          <p:cNvGrpSpPr/>
          <p:nvPr/>
        </p:nvGrpSpPr>
        <p:grpSpPr>
          <a:xfrm>
            <a:off x="1716639" y="2984041"/>
            <a:ext cx="1233652" cy="1233652"/>
            <a:chOff x="1318780" y="2410117"/>
            <a:chExt cx="806358" cy="806358"/>
          </a:xfrm>
        </p:grpSpPr>
        <p:grpSp>
          <p:nvGrpSpPr>
            <p:cNvPr id="6" name="组合 5"/>
            <p:cNvGrpSpPr/>
            <p:nvPr/>
          </p:nvGrpSpPr>
          <p:grpSpPr>
            <a:xfrm>
              <a:off x="1318780" y="2410117"/>
              <a:ext cx="806358" cy="806358"/>
              <a:chOff x="3724322" y="1908536"/>
              <a:chExt cx="1329153" cy="1329153"/>
            </a:xfrm>
          </p:grpSpPr>
          <p:sp>
            <p:nvSpPr>
              <p:cNvPr id="165" name="椭圆 164"/>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黑体" panose="02010600030101010101" pitchFamily="49" charset="-122"/>
                  <a:ea typeface="黑体" panose="02010600030101010101" pitchFamily="49" charset="-122"/>
                </a:endParaRPr>
              </a:p>
            </p:txBody>
          </p:sp>
          <p:sp>
            <p:nvSpPr>
              <p:cNvPr id="7" name="椭圆 6"/>
              <p:cNvSpPr/>
              <p:nvPr/>
            </p:nvSpPr>
            <p:spPr>
              <a:xfrm>
                <a:off x="3839838" y="2024052"/>
                <a:ext cx="1098122" cy="1098122"/>
              </a:xfrm>
              <a:prstGeom prst="ellipse">
                <a:avLst/>
              </a:prstGeom>
              <a:solidFill>
                <a:srgbClr val="A97B4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430405"/>
                  </a:solidFill>
                  <a:latin typeface="黑体" panose="02010600030101010101" pitchFamily="49" charset="-122"/>
                  <a:ea typeface="黑体" panose="02010600030101010101" pitchFamily="49" charset="-122"/>
                </a:endParaRPr>
              </a:p>
            </p:txBody>
          </p:sp>
        </p:grpSp>
        <p:sp>
          <p:nvSpPr>
            <p:cNvPr id="164"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rgbClr val="430405"/>
                </a:solidFill>
                <a:latin typeface="黑体" panose="02010600030101010101" pitchFamily="49" charset="-122"/>
                <a:ea typeface="黑体" panose="02010600030101010101" pitchFamily="49" charset="-122"/>
              </a:endParaRPr>
            </a:p>
          </p:txBody>
        </p:sp>
      </p:grpSp>
      <p:grpSp>
        <p:nvGrpSpPr>
          <p:cNvPr id="8" name="组合 7"/>
          <p:cNvGrpSpPr/>
          <p:nvPr/>
        </p:nvGrpSpPr>
        <p:grpSpPr>
          <a:xfrm>
            <a:off x="3607470" y="2960546"/>
            <a:ext cx="1233652" cy="1233652"/>
            <a:chOff x="2701342" y="2384716"/>
            <a:chExt cx="925239" cy="925239"/>
          </a:xfrm>
        </p:grpSpPr>
        <p:grpSp>
          <p:nvGrpSpPr>
            <p:cNvPr id="168" name="组合 167"/>
            <p:cNvGrpSpPr/>
            <p:nvPr/>
          </p:nvGrpSpPr>
          <p:grpSpPr>
            <a:xfrm>
              <a:off x="2701342" y="2384716"/>
              <a:ext cx="925239" cy="925239"/>
              <a:chOff x="3724322" y="1908536"/>
              <a:chExt cx="1329153" cy="1329153"/>
            </a:xfrm>
          </p:grpSpPr>
          <p:sp>
            <p:nvSpPr>
              <p:cNvPr id="170" name="椭圆 16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黑体" panose="02010600030101010101" pitchFamily="49" charset="-122"/>
                  <a:ea typeface="黑体" panose="02010600030101010101" pitchFamily="49" charset="-122"/>
                </a:endParaRPr>
              </a:p>
            </p:txBody>
          </p:sp>
          <p:sp>
            <p:nvSpPr>
              <p:cNvPr id="171" name="椭圆 170"/>
              <p:cNvSpPr/>
              <p:nvPr/>
            </p:nvSpPr>
            <p:spPr>
              <a:xfrm>
                <a:off x="3839838" y="2024052"/>
                <a:ext cx="1098122" cy="1098122"/>
              </a:xfrm>
              <a:prstGeom prst="ellipse">
                <a:avLst/>
              </a:prstGeom>
              <a:solidFill>
                <a:srgbClr val="430405"/>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430405"/>
                  </a:solidFill>
                  <a:latin typeface="黑体" panose="02010600030101010101" pitchFamily="49" charset="-122"/>
                  <a:ea typeface="黑体" panose="02010600030101010101" pitchFamily="49" charset="-122"/>
                </a:endParaRPr>
              </a:p>
            </p:txBody>
          </p:sp>
        </p:grpSp>
        <p:sp>
          <p:nvSpPr>
            <p:cNvPr id="169"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1865" dirty="0">
                <a:solidFill>
                  <a:srgbClr val="430405"/>
                </a:solidFill>
                <a:latin typeface="黑体" panose="02010600030101010101" pitchFamily="49" charset="-122"/>
                <a:ea typeface="黑体" panose="02010600030101010101" pitchFamily="49" charset="-122"/>
              </a:endParaRPr>
            </a:p>
          </p:txBody>
        </p:sp>
      </p:grpSp>
      <p:grpSp>
        <p:nvGrpSpPr>
          <p:cNvPr id="172" name="组合 171"/>
          <p:cNvGrpSpPr/>
          <p:nvPr/>
        </p:nvGrpSpPr>
        <p:grpSpPr>
          <a:xfrm>
            <a:off x="7362210" y="2947152"/>
            <a:ext cx="1233652" cy="1233652"/>
            <a:chOff x="5521207" y="2357049"/>
            <a:chExt cx="925239" cy="925239"/>
          </a:xfrm>
        </p:grpSpPr>
        <p:grpSp>
          <p:nvGrpSpPr>
            <p:cNvPr id="173" name="组合 172"/>
            <p:cNvGrpSpPr/>
            <p:nvPr/>
          </p:nvGrpSpPr>
          <p:grpSpPr>
            <a:xfrm>
              <a:off x="5521207" y="2357049"/>
              <a:ext cx="925239" cy="925239"/>
              <a:chOff x="3724322" y="1908536"/>
              <a:chExt cx="1329153" cy="1329153"/>
            </a:xfrm>
          </p:grpSpPr>
          <p:sp>
            <p:nvSpPr>
              <p:cNvPr id="175" name="椭圆 174"/>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黑体" panose="02010600030101010101" pitchFamily="49" charset="-122"/>
                  <a:ea typeface="黑体" panose="02010600030101010101" pitchFamily="49" charset="-122"/>
                </a:endParaRPr>
              </a:p>
            </p:txBody>
          </p:sp>
          <p:sp>
            <p:nvSpPr>
              <p:cNvPr id="176" name="椭圆 175"/>
              <p:cNvSpPr/>
              <p:nvPr/>
            </p:nvSpPr>
            <p:spPr>
              <a:xfrm>
                <a:off x="3839838" y="2024052"/>
                <a:ext cx="1098122" cy="1098122"/>
              </a:xfrm>
              <a:prstGeom prst="ellipse">
                <a:avLst/>
              </a:prstGeom>
              <a:solidFill>
                <a:srgbClr val="63301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430405"/>
                  </a:solidFill>
                  <a:latin typeface="黑体" panose="02010600030101010101" pitchFamily="49" charset="-122"/>
                  <a:ea typeface="黑体" panose="02010600030101010101" pitchFamily="49" charset="-122"/>
                </a:endParaRPr>
              </a:p>
            </p:txBody>
          </p:sp>
        </p:grpSp>
        <p:sp>
          <p:nvSpPr>
            <p:cNvPr id="174"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rgbClr val="430405"/>
                </a:solidFill>
                <a:latin typeface="黑体" panose="02010600030101010101" pitchFamily="49" charset="-122"/>
                <a:ea typeface="黑体" panose="02010600030101010101" pitchFamily="49" charset="-122"/>
              </a:endParaRPr>
            </a:p>
          </p:txBody>
        </p:sp>
      </p:grpSp>
      <p:grpSp>
        <p:nvGrpSpPr>
          <p:cNvPr id="177" name="组合 176"/>
          <p:cNvGrpSpPr/>
          <p:nvPr/>
        </p:nvGrpSpPr>
        <p:grpSpPr>
          <a:xfrm>
            <a:off x="9247960" y="2956896"/>
            <a:ext cx="1233652" cy="1233652"/>
            <a:chOff x="6935520" y="2364357"/>
            <a:chExt cx="925239" cy="925239"/>
          </a:xfrm>
        </p:grpSpPr>
        <p:grpSp>
          <p:nvGrpSpPr>
            <p:cNvPr id="178" name="组合 177"/>
            <p:cNvGrpSpPr/>
            <p:nvPr/>
          </p:nvGrpSpPr>
          <p:grpSpPr>
            <a:xfrm>
              <a:off x="6935520" y="2364357"/>
              <a:ext cx="925239" cy="925239"/>
              <a:chOff x="3724322" y="1908536"/>
              <a:chExt cx="1329153" cy="1329153"/>
            </a:xfrm>
          </p:grpSpPr>
          <p:sp>
            <p:nvSpPr>
              <p:cNvPr id="180" name="椭圆 17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黑体" panose="02010600030101010101" pitchFamily="49" charset="-122"/>
                  <a:ea typeface="黑体" panose="02010600030101010101" pitchFamily="49" charset="-122"/>
                </a:endParaRPr>
              </a:p>
            </p:txBody>
          </p:sp>
          <p:sp>
            <p:nvSpPr>
              <p:cNvPr id="181" name="椭圆 180"/>
              <p:cNvSpPr/>
              <p:nvPr/>
            </p:nvSpPr>
            <p:spPr>
              <a:xfrm>
                <a:off x="3839838" y="2024052"/>
                <a:ext cx="1098122" cy="1098122"/>
              </a:xfrm>
              <a:prstGeom prst="ellipse">
                <a:avLst/>
              </a:prstGeom>
              <a:solidFill>
                <a:srgbClr val="46231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430405"/>
                  </a:solidFill>
                  <a:latin typeface="黑体" panose="02010600030101010101" pitchFamily="49" charset="-122"/>
                  <a:ea typeface="黑体" panose="02010600030101010101" pitchFamily="49" charset="-122"/>
                </a:endParaRPr>
              </a:p>
            </p:txBody>
          </p:sp>
        </p:grpSp>
        <p:sp>
          <p:nvSpPr>
            <p:cNvPr id="17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rgbClr val="430405"/>
                </a:solidFill>
                <a:latin typeface="黑体" panose="02010600030101010101" pitchFamily="49" charset="-122"/>
                <a:ea typeface="黑体" panose="02010600030101010101" pitchFamily="49" charset="-122"/>
              </a:endParaRPr>
            </a:p>
          </p:txBody>
        </p:sp>
      </p:grpSp>
      <p:grpSp>
        <p:nvGrpSpPr>
          <p:cNvPr id="182" name="组合 181"/>
          <p:cNvGrpSpPr/>
          <p:nvPr/>
        </p:nvGrpSpPr>
        <p:grpSpPr>
          <a:xfrm>
            <a:off x="5477940" y="2991627"/>
            <a:ext cx="1233652" cy="1233652"/>
            <a:chOff x="4313078" y="3516012"/>
            <a:chExt cx="925239" cy="925239"/>
          </a:xfrm>
        </p:grpSpPr>
        <p:grpSp>
          <p:nvGrpSpPr>
            <p:cNvPr id="183" name="组合 182"/>
            <p:cNvGrpSpPr/>
            <p:nvPr/>
          </p:nvGrpSpPr>
          <p:grpSpPr>
            <a:xfrm>
              <a:off x="4313078" y="3516012"/>
              <a:ext cx="925239" cy="925239"/>
              <a:chOff x="3724322" y="1908536"/>
              <a:chExt cx="1329153" cy="1329153"/>
            </a:xfrm>
          </p:grpSpPr>
          <p:sp>
            <p:nvSpPr>
              <p:cNvPr id="185" name="椭圆 184"/>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黑体" panose="02010600030101010101" pitchFamily="49" charset="-122"/>
                  <a:ea typeface="黑体" panose="02010600030101010101" pitchFamily="49" charset="-122"/>
                </a:endParaRPr>
              </a:p>
            </p:txBody>
          </p:sp>
          <p:sp>
            <p:nvSpPr>
              <p:cNvPr id="186" name="椭圆 185"/>
              <p:cNvSpPr/>
              <p:nvPr/>
            </p:nvSpPr>
            <p:spPr>
              <a:xfrm>
                <a:off x="3839838" y="2024052"/>
                <a:ext cx="1098122" cy="1098122"/>
              </a:xfrm>
              <a:prstGeom prst="ellipse">
                <a:avLst/>
              </a:prstGeom>
              <a:solidFill>
                <a:srgbClr val="63301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rgbClr val="430405"/>
                  </a:solidFill>
                  <a:latin typeface="黑体" panose="02010600030101010101" pitchFamily="49" charset="-122"/>
                  <a:ea typeface="黑体" panose="02010600030101010101" pitchFamily="49" charset="-122"/>
                </a:endParaRPr>
              </a:p>
            </p:txBody>
          </p:sp>
        </p:grpSp>
        <p:sp>
          <p:nvSpPr>
            <p:cNvPr id="184"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21920" tIns="60960" rIns="121920" bIns="60960" numCol="1" anchor="t" anchorCtr="0" compatLnSpc="1"/>
            <a:lstStyle/>
            <a:p>
              <a:endParaRPr lang="en-US" sz="1865">
                <a:solidFill>
                  <a:srgbClr val="430405"/>
                </a:solidFill>
                <a:latin typeface="黑体" panose="02010600030101010101" pitchFamily="49" charset="-122"/>
                <a:ea typeface="黑体" panose="02010600030101010101" pitchFamily="49" charset="-122"/>
              </a:endParaRPr>
            </a:p>
          </p:txBody>
        </p:sp>
      </p:grpSp>
      <p:sp>
        <p:nvSpPr>
          <p:cNvPr id="187" name="TextBox 77"/>
          <p:cNvSpPr txBox="1"/>
          <p:nvPr/>
        </p:nvSpPr>
        <p:spPr>
          <a:xfrm>
            <a:off x="750676" y="1423877"/>
            <a:ext cx="3081832" cy="677545"/>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rgbClr val="430405"/>
                </a:solidFill>
                <a:latin typeface="黑体" panose="02010600030101010101" pitchFamily="49" charset="-122"/>
                <a:ea typeface="黑体" panose="02010600030101010101" pitchFamily="49" charset="-122"/>
              </a:rPr>
              <a:t>标题文字</a:t>
            </a:r>
          </a:p>
          <a:p>
            <a:pPr algn="ctr"/>
            <a:r>
              <a:rPr lang="zh-CN" altLang="en-US" sz="1065" dirty="0">
                <a:solidFill>
                  <a:srgbClr val="430405"/>
                </a:solidFill>
                <a:latin typeface="黑体" panose="02010600030101010101" pitchFamily="49" charset="-122"/>
                <a:ea typeface="黑体" panose="02010600030101010101" pitchFamily="49" charset="-122"/>
              </a:rPr>
              <a:t>单击此处添加文本单击此处添加文本</a:t>
            </a:r>
          </a:p>
          <a:p>
            <a:pPr algn="ctr"/>
            <a:r>
              <a:rPr lang="zh-CN" altLang="en-US" sz="1065" dirty="0">
                <a:solidFill>
                  <a:srgbClr val="430405"/>
                </a:solidFill>
                <a:latin typeface="黑体" panose="02010600030101010101" pitchFamily="49" charset="-122"/>
                <a:ea typeface="黑体" panose="02010600030101010101" pitchFamily="49" charset="-122"/>
              </a:rPr>
              <a:t>单击此处添加文本单击此处添加文本</a:t>
            </a:r>
          </a:p>
        </p:txBody>
      </p:sp>
      <p:sp>
        <p:nvSpPr>
          <p:cNvPr id="188" name="TextBox 77"/>
          <p:cNvSpPr txBox="1"/>
          <p:nvPr/>
        </p:nvSpPr>
        <p:spPr>
          <a:xfrm>
            <a:off x="4563900" y="1423877"/>
            <a:ext cx="3081832" cy="677545"/>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rgbClr val="430405"/>
                </a:solidFill>
                <a:latin typeface="黑体" panose="02010600030101010101" pitchFamily="49" charset="-122"/>
                <a:ea typeface="黑体" panose="02010600030101010101" pitchFamily="49" charset="-122"/>
              </a:rPr>
              <a:t>标题文字</a:t>
            </a:r>
          </a:p>
          <a:p>
            <a:pPr algn="ctr"/>
            <a:r>
              <a:rPr lang="zh-CN" altLang="en-US" sz="1065" dirty="0">
                <a:solidFill>
                  <a:srgbClr val="430405"/>
                </a:solidFill>
                <a:latin typeface="黑体" panose="02010600030101010101" pitchFamily="49" charset="-122"/>
                <a:ea typeface="黑体" panose="02010600030101010101" pitchFamily="49" charset="-122"/>
              </a:rPr>
              <a:t>单击此处添加文本单击此处添加文本</a:t>
            </a:r>
          </a:p>
          <a:p>
            <a:pPr algn="ctr"/>
            <a:r>
              <a:rPr lang="zh-CN" altLang="en-US" sz="1065" dirty="0">
                <a:solidFill>
                  <a:srgbClr val="430405"/>
                </a:solidFill>
                <a:latin typeface="黑体" panose="02010600030101010101" pitchFamily="49" charset="-122"/>
                <a:ea typeface="黑体" panose="02010600030101010101" pitchFamily="49" charset="-122"/>
              </a:rPr>
              <a:t>单击此处添加文本单击此处添加文本</a:t>
            </a:r>
          </a:p>
        </p:txBody>
      </p:sp>
      <p:sp>
        <p:nvSpPr>
          <p:cNvPr id="189" name="TextBox 77"/>
          <p:cNvSpPr txBox="1"/>
          <p:nvPr/>
        </p:nvSpPr>
        <p:spPr>
          <a:xfrm>
            <a:off x="8308552" y="1423877"/>
            <a:ext cx="3081832" cy="66040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rgbClr val="430405"/>
                </a:solidFill>
                <a:latin typeface="黑体" panose="02010600030101010101" pitchFamily="49" charset="-122"/>
                <a:ea typeface="黑体" panose="02010600030101010101" pitchFamily="49" charset="-122"/>
              </a:rPr>
              <a:t>标题文字</a:t>
            </a:r>
          </a:p>
          <a:p>
            <a:pPr algn="ctr"/>
            <a:r>
              <a:rPr lang="zh-CN" altLang="en-US" sz="1065" dirty="0">
                <a:solidFill>
                  <a:srgbClr val="430405"/>
                </a:solidFill>
                <a:latin typeface="黑体" panose="02010600030101010101" pitchFamily="49" charset="-122"/>
                <a:ea typeface="黑体" panose="02010600030101010101" pitchFamily="49" charset="-122"/>
              </a:rPr>
              <a:t>单击此处添加文本单击此处添加文本</a:t>
            </a:r>
          </a:p>
          <a:p>
            <a:pPr algn="ctr"/>
            <a:r>
              <a:rPr lang="zh-CN" altLang="en-US" sz="1065" dirty="0">
                <a:solidFill>
                  <a:srgbClr val="430405"/>
                </a:solidFill>
                <a:latin typeface="黑体" panose="02010600030101010101" pitchFamily="49" charset="-122"/>
                <a:ea typeface="黑体" panose="02010600030101010101" pitchFamily="49" charset="-122"/>
              </a:rPr>
              <a:t>单击此处添加文本单击此处添加文本</a:t>
            </a:r>
          </a:p>
        </p:txBody>
      </p:sp>
      <p:sp>
        <p:nvSpPr>
          <p:cNvPr id="190" name="TextBox 77"/>
          <p:cNvSpPr txBox="1"/>
          <p:nvPr/>
        </p:nvSpPr>
        <p:spPr>
          <a:xfrm>
            <a:off x="2798859" y="4969717"/>
            <a:ext cx="3081832" cy="677545"/>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rgbClr val="430405"/>
                </a:solidFill>
                <a:latin typeface="黑体" panose="02010600030101010101" pitchFamily="49" charset="-122"/>
                <a:ea typeface="黑体" panose="02010600030101010101" pitchFamily="49" charset="-122"/>
              </a:rPr>
              <a:t>标题文字</a:t>
            </a:r>
          </a:p>
          <a:p>
            <a:pPr algn="ctr"/>
            <a:r>
              <a:rPr lang="zh-CN" altLang="en-US" sz="1065" dirty="0">
                <a:solidFill>
                  <a:srgbClr val="430405"/>
                </a:solidFill>
                <a:latin typeface="黑体" panose="02010600030101010101" pitchFamily="49" charset="-122"/>
                <a:ea typeface="黑体" panose="02010600030101010101" pitchFamily="49" charset="-122"/>
              </a:rPr>
              <a:t>单击此处添加文本单击此处添加文本</a:t>
            </a:r>
          </a:p>
          <a:p>
            <a:pPr algn="ctr"/>
            <a:r>
              <a:rPr lang="zh-CN" altLang="en-US" sz="1065" dirty="0">
                <a:solidFill>
                  <a:srgbClr val="430405"/>
                </a:solidFill>
                <a:latin typeface="黑体" panose="02010600030101010101" pitchFamily="49" charset="-122"/>
                <a:ea typeface="黑体" panose="02010600030101010101" pitchFamily="49" charset="-122"/>
              </a:rPr>
              <a:t>单击此处添加文本单击此处添加文本</a:t>
            </a:r>
          </a:p>
        </p:txBody>
      </p:sp>
      <p:sp>
        <p:nvSpPr>
          <p:cNvPr id="191" name="TextBox 77"/>
          <p:cNvSpPr txBox="1"/>
          <p:nvPr/>
        </p:nvSpPr>
        <p:spPr>
          <a:xfrm>
            <a:off x="6543511" y="4969717"/>
            <a:ext cx="3081832" cy="677545"/>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rgbClr val="430405"/>
                </a:solidFill>
                <a:latin typeface="黑体" panose="02010600030101010101" pitchFamily="49" charset="-122"/>
                <a:ea typeface="黑体" panose="02010600030101010101" pitchFamily="49" charset="-122"/>
              </a:rPr>
              <a:t>标题文字</a:t>
            </a:r>
          </a:p>
          <a:p>
            <a:pPr algn="ctr"/>
            <a:r>
              <a:rPr lang="zh-CN" altLang="en-US" sz="1065" dirty="0">
                <a:solidFill>
                  <a:srgbClr val="430405"/>
                </a:solidFill>
                <a:latin typeface="黑体" panose="02010600030101010101" pitchFamily="49" charset="-122"/>
                <a:ea typeface="黑体" panose="02010600030101010101" pitchFamily="49" charset="-122"/>
              </a:rPr>
              <a:t>单击此处添加文本单击此处添加文本</a:t>
            </a:r>
          </a:p>
          <a:p>
            <a:pPr algn="ctr"/>
            <a:r>
              <a:rPr lang="zh-CN" altLang="en-US" sz="1065" dirty="0">
                <a:solidFill>
                  <a:srgbClr val="430405"/>
                </a:solidFill>
                <a:latin typeface="黑体" panose="02010600030101010101" pitchFamily="49" charset="-122"/>
                <a:ea typeface="黑体" panose="02010600030101010101" pitchFamily="49" charset="-122"/>
              </a:rPr>
              <a:t>单击此处添加文本单击此处添加文本</a:t>
            </a:r>
          </a:p>
        </p:txBody>
      </p:sp>
      <p:sp>
        <p:nvSpPr>
          <p:cNvPr id="4" name="文本框 48"/>
          <p:cNvSpPr txBox="1">
            <a:spLocks noChangeArrowheads="1"/>
          </p:cNvSpPr>
          <p:nvPr/>
        </p:nvSpPr>
        <p:spPr bwMode="auto">
          <a:xfrm>
            <a:off x="5134152" y="112607"/>
            <a:ext cx="1888067" cy="5791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b="1" dirty="0">
                <a:solidFill>
                  <a:srgbClr val="430405"/>
                </a:solidFill>
                <a:latin typeface="黑体" panose="02010600030101010101" pitchFamily="49" charset="-122"/>
                <a:ea typeface="黑体" panose="02010600030101010101" pitchFamily="49"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黑体" panose="02010600030101010101" pitchFamily="49" charset="-122"/>
                <a:ea typeface="黑体" panose="02010600030101010101" pitchFamily="49" charset="-122"/>
                <a:cs typeface="Arial" panose="020B0604020202020204" pitchFamily="34" charset="0"/>
              </a:rPr>
              <a:t>请在此粘贴或者输入您的文字内容</a:t>
            </a:r>
          </a:p>
        </p:txBody>
      </p:sp>
      <p:cxnSp>
        <p:nvCxnSpPr>
          <p:cNvPr id="9" name="直接连接符 8"/>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wipe(left)">
                                      <p:cBhvr>
                                        <p:cTn id="7" dur="500"/>
                                        <p:tgtEl>
                                          <p:spTgt spid="15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53"/>
                                        </p:tgtEl>
                                        <p:attrNameLst>
                                          <p:attrName>style.visibility</p:attrName>
                                        </p:attrNameLst>
                                      </p:cBhvr>
                                      <p:to>
                                        <p:strVal val="visible"/>
                                      </p:to>
                                    </p:set>
                                    <p:animEffect transition="in" filter="wipe(left)">
                                      <p:cBhvr>
                                        <p:cTn id="15" dur="500"/>
                                        <p:tgtEl>
                                          <p:spTgt spid="15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54"/>
                                        </p:tgtEl>
                                        <p:attrNameLst>
                                          <p:attrName>style.visibility</p:attrName>
                                        </p:attrNameLst>
                                      </p:cBhvr>
                                      <p:to>
                                        <p:strVal val="visible"/>
                                      </p:to>
                                    </p:set>
                                    <p:animEffect transition="in" filter="wipe(left)">
                                      <p:cBhvr>
                                        <p:cTn id="23" dur="500"/>
                                        <p:tgtEl>
                                          <p:spTgt spid="154"/>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162"/>
                                        </p:tgtEl>
                                        <p:attrNameLst>
                                          <p:attrName>style.visibility</p:attrName>
                                        </p:attrNameLst>
                                      </p:cBhvr>
                                      <p:to>
                                        <p:strVal val="visible"/>
                                      </p:to>
                                    </p:set>
                                    <p:anim calcmode="lin" valueType="num">
                                      <p:cBhvr>
                                        <p:cTn id="28" dur="500" fill="hold"/>
                                        <p:tgtEl>
                                          <p:spTgt spid="162"/>
                                        </p:tgtEl>
                                        <p:attrNameLst>
                                          <p:attrName>ppt_w</p:attrName>
                                        </p:attrNameLst>
                                      </p:cBhvr>
                                      <p:tavLst>
                                        <p:tav tm="0">
                                          <p:val>
                                            <p:fltVal val="0"/>
                                          </p:val>
                                        </p:tav>
                                        <p:tav tm="100000">
                                          <p:val>
                                            <p:strVal val="#ppt_w"/>
                                          </p:val>
                                        </p:tav>
                                      </p:tavLst>
                                    </p:anim>
                                    <p:anim calcmode="lin" valueType="num">
                                      <p:cBhvr>
                                        <p:cTn id="29" dur="500" fill="hold"/>
                                        <p:tgtEl>
                                          <p:spTgt spid="162"/>
                                        </p:tgtEl>
                                        <p:attrNameLst>
                                          <p:attrName>ppt_h</p:attrName>
                                        </p:attrNameLst>
                                      </p:cBhvr>
                                      <p:tavLst>
                                        <p:tav tm="0">
                                          <p:val>
                                            <p:fltVal val="0"/>
                                          </p:val>
                                        </p:tav>
                                        <p:tav tm="100000">
                                          <p:val>
                                            <p:strVal val="#ppt_h"/>
                                          </p:val>
                                        </p:tav>
                                      </p:tavLst>
                                    </p:anim>
                                    <p:animEffect transition="in" filter="fade">
                                      <p:cBhvr>
                                        <p:cTn id="30" dur="500"/>
                                        <p:tgtEl>
                                          <p:spTgt spid="162"/>
                                        </p:tgtEl>
                                      </p:cBhvr>
                                    </p:animEffect>
                                  </p:childTnLst>
                                </p:cTn>
                              </p:par>
                              <p:par>
                                <p:cTn id="31" presetID="53" presetClass="entr" presetSubtype="16"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fltVal val="0"/>
                                          </p:val>
                                        </p:tav>
                                        <p:tav tm="100000">
                                          <p:val>
                                            <p:strVal val="#ppt_w"/>
                                          </p:val>
                                        </p:tav>
                                      </p:tavLst>
                                    </p:anim>
                                    <p:anim calcmode="lin" valueType="num">
                                      <p:cBhvr>
                                        <p:cTn id="34" dur="500" fill="hold"/>
                                        <p:tgtEl>
                                          <p:spTgt spid="8"/>
                                        </p:tgtEl>
                                        <p:attrNameLst>
                                          <p:attrName>ppt_h</p:attrName>
                                        </p:attrNameLst>
                                      </p:cBhvr>
                                      <p:tavLst>
                                        <p:tav tm="0">
                                          <p:val>
                                            <p:fltVal val="0"/>
                                          </p:val>
                                        </p:tav>
                                        <p:tav tm="100000">
                                          <p:val>
                                            <p:strVal val="#ppt_h"/>
                                          </p:val>
                                        </p:tav>
                                      </p:tavLst>
                                    </p:anim>
                                    <p:animEffect transition="in" filter="fade">
                                      <p:cBhvr>
                                        <p:cTn id="35" dur="500"/>
                                        <p:tgtEl>
                                          <p:spTgt spid="8"/>
                                        </p:tgtEl>
                                      </p:cBhvr>
                                    </p:animEffect>
                                  </p:childTnLst>
                                </p:cTn>
                              </p:par>
                              <p:par>
                                <p:cTn id="36" presetID="53" presetClass="entr" presetSubtype="16" fill="hold" nodeType="withEffect">
                                  <p:stCondLst>
                                    <p:cond delay="0"/>
                                  </p:stCondLst>
                                  <p:childTnLst>
                                    <p:set>
                                      <p:cBhvr>
                                        <p:cTn id="37" dur="1" fill="hold">
                                          <p:stCondLst>
                                            <p:cond delay="0"/>
                                          </p:stCondLst>
                                        </p:cTn>
                                        <p:tgtEl>
                                          <p:spTgt spid="182"/>
                                        </p:tgtEl>
                                        <p:attrNameLst>
                                          <p:attrName>style.visibility</p:attrName>
                                        </p:attrNameLst>
                                      </p:cBhvr>
                                      <p:to>
                                        <p:strVal val="visible"/>
                                      </p:to>
                                    </p:set>
                                    <p:anim calcmode="lin" valueType="num">
                                      <p:cBhvr>
                                        <p:cTn id="38" dur="500" fill="hold"/>
                                        <p:tgtEl>
                                          <p:spTgt spid="182"/>
                                        </p:tgtEl>
                                        <p:attrNameLst>
                                          <p:attrName>ppt_w</p:attrName>
                                        </p:attrNameLst>
                                      </p:cBhvr>
                                      <p:tavLst>
                                        <p:tav tm="0">
                                          <p:val>
                                            <p:fltVal val="0"/>
                                          </p:val>
                                        </p:tav>
                                        <p:tav tm="100000">
                                          <p:val>
                                            <p:strVal val="#ppt_w"/>
                                          </p:val>
                                        </p:tav>
                                      </p:tavLst>
                                    </p:anim>
                                    <p:anim calcmode="lin" valueType="num">
                                      <p:cBhvr>
                                        <p:cTn id="39" dur="500" fill="hold"/>
                                        <p:tgtEl>
                                          <p:spTgt spid="182"/>
                                        </p:tgtEl>
                                        <p:attrNameLst>
                                          <p:attrName>ppt_h</p:attrName>
                                        </p:attrNameLst>
                                      </p:cBhvr>
                                      <p:tavLst>
                                        <p:tav tm="0">
                                          <p:val>
                                            <p:fltVal val="0"/>
                                          </p:val>
                                        </p:tav>
                                        <p:tav tm="100000">
                                          <p:val>
                                            <p:strVal val="#ppt_h"/>
                                          </p:val>
                                        </p:tav>
                                      </p:tavLst>
                                    </p:anim>
                                    <p:animEffect transition="in" filter="fade">
                                      <p:cBhvr>
                                        <p:cTn id="40" dur="500"/>
                                        <p:tgtEl>
                                          <p:spTgt spid="182"/>
                                        </p:tgtEl>
                                      </p:cBhvr>
                                    </p:animEffect>
                                  </p:childTnLst>
                                </p:cTn>
                              </p:par>
                              <p:par>
                                <p:cTn id="41" presetID="53" presetClass="entr" presetSubtype="16" fill="hold" nodeType="withEffect">
                                  <p:stCondLst>
                                    <p:cond delay="0"/>
                                  </p:stCondLst>
                                  <p:childTnLst>
                                    <p:set>
                                      <p:cBhvr>
                                        <p:cTn id="42" dur="1" fill="hold">
                                          <p:stCondLst>
                                            <p:cond delay="0"/>
                                          </p:stCondLst>
                                        </p:cTn>
                                        <p:tgtEl>
                                          <p:spTgt spid="172"/>
                                        </p:tgtEl>
                                        <p:attrNameLst>
                                          <p:attrName>style.visibility</p:attrName>
                                        </p:attrNameLst>
                                      </p:cBhvr>
                                      <p:to>
                                        <p:strVal val="visible"/>
                                      </p:to>
                                    </p:set>
                                    <p:anim calcmode="lin" valueType="num">
                                      <p:cBhvr>
                                        <p:cTn id="43" dur="500" fill="hold"/>
                                        <p:tgtEl>
                                          <p:spTgt spid="172"/>
                                        </p:tgtEl>
                                        <p:attrNameLst>
                                          <p:attrName>ppt_w</p:attrName>
                                        </p:attrNameLst>
                                      </p:cBhvr>
                                      <p:tavLst>
                                        <p:tav tm="0">
                                          <p:val>
                                            <p:fltVal val="0"/>
                                          </p:val>
                                        </p:tav>
                                        <p:tav tm="100000">
                                          <p:val>
                                            <p:strVal val="#ppt_w"/>
                                          </p:val>
                                        </p:tav>
                                      </p:tavLst>
                                    </p:anim>
                                    <p:anim calcmode="lin" valueType="num">
                                      <p:cBhvr>
                                        <p:cTn id="44" dur="500" fill="hold"/>
                                        <p:tgtEl>
                                          <p:spTgt spid="172"/>
                                        </p:tgtEl>
                                        <p:attrNameLst>
                                          <p:attrName>ppt_h</p:attrName>
                                        </p:attrNameLst>
                                      </p:cBhvr>
                                      <p:tavLst>
                                        <p:tav tm="0">
                                          <p:val>
                                            <p:fltVal val="0"/>
                                          </p:val>
                                        </p:tav>
                                        <p:tav tm="100000">
                                          <p:val>
                                            <p:strVal val="#ppt_h"/>
                                          </p:val>
                                        </p:tav>
                                      </p:tavLst>
                                    </p:anim>
                                    <p:animEffect transition="in" filter="fade">
                                      <p:cBhvr>
                                        <p:cTn id="45" dur="500"/>
                                        <p:tgtEl>
                                          <p:spTgt spid="172"/>
                                        </p:tgtEl>
                                      </p:cBhvr>
                                    </p:animEffect>
                                  </p:childTnLst>
                                </p:cTn>
                              </p:par>
                              <p:par>
                                <p:cTn id="46" presetID="53" presetClass="entr" presetSubtype="16" fill="hold" nodeType="withEffect">
                                  <p:stCondLst>
                                    <p:cond delay="0"/>
                                  </p:stCondLst>
                                  <p:childTnLst>
                                    <p:set>
                                      <p:cBhvr>
                                        <p:cTn id="47" dur="1" fill="hold">
                                          <p:stCondLst>
                                            <p:cond delay="0"/>
                                          </p:stCondLst>
                                        </p:cTn>
                                        <p:tgtEl>
                                          <p:spTgt spid="177"/>
                                        </p:tgtEl>
                                        <p:attrNameLst>
                                          <p:attrName>style.visibility</p:attrName>
                                        </p:attrNameLst>
                                      </p:cBhvr>
                                      <p:to>
                                        <p:strVal val="visible"/>
                                      </p:to>
                                    </p:set>
                                    <p:anim calcmode="lin" valueType="num">
                                      <p:cBhvr>
                                        <p:cTn id="48" dur="500" fill="hold"/>
                                        <p:tgtEl>
                                          <p:spTgt spid="177"/>
                                        </p:tgtEl>
                                        <p:attrNameLst>
                                          <p:attrName>ppt_w</p:attrName>
                                        </p:attrNameLst>
                                      </p:cBhvr>
                                      <p:tavLst>
                                        <p:tav tm="0">
                                          <p:val>
                                            <p:fltVal val="0"/>
                                          </p:val>
                                        </p:tav>
                                        <p:tav tm="100000">
                                          <p:val>
                                            <p:strVal val="#ppt_w"/>
                                          </p:val>
                                        </p:tav>
                                      </p:tavLst>
                                    </p:anim>
                                    <p:anim calcmode="lin" valueType="num">
                                      <p:cBhvr>
                                        <p:cTn id="49" dur="500" fill="hold"/>
                                        <p:tgtEl>
                                          <p:spTgt spid="177"/>
                                        </p:tgtEl>
                                        <p:attrNameLst>
                                          <p:attrName>ppt_h</p:attrName>
                                        </p:attrNameLst>
                                      </p:cBhvr>
                                      <p:tavLst>
                                        <p:tav tm="0">
                                          <p:val>
                                            <p:fltVal val="0"/>
                                          </p:val>
                                        </p:tav>
                                        <p:tav tm="100000">
                                          <p:val>
                                            <p:strVal val="#ppt_h"/>
                                          </p:val>
                                        </p:tav>
                                      </p:tavLst>
                                    </p:anim>
                                    <p:animEffect transition="in" filter="fade">
                                      <p:cBhvr>
                                        <p:cTn id="50" dur="500"/>
                                        <p:tgtEl>
                                          <p:spTgt spid="177"/>
                                        </p:tgtEl>
                                      </p:cBhvr>
                                    </p:animEffect>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155"/>
                                        </p:tgtEl>
                                        <p:attrNameLst>
                                          <p:attrName>style.visibility</p:attrName>
                                        </p:attrNameLst>
                                      </p:cBhvr>
                                      <p:to>
                                        <p:strVal val="visible"/>
                                      </p:to>
                                    </p:set>
                                    <p:animEffect transition="in" filter="fade">
                                      <p:cBhvr>
                                        <p:cTn id="55" dur="1000"/>
                                        <p:tgtEl>
                                          <p:spTgt spid="155"/>
                                        </p:tgtEl>
                                      </p:cBhvr>
                                    </p:animEffect>
                                    <p:anim calcmode="lin" valueType="num">
                                      <p:cBhvr>
                                        <p:cTn id="56" dur="1000" fill="hold"/>
                                        <p:tgtEl>
                                          <p:spTgt spid="155"/>
                                        </p:tgtEl>
                                        <p:attrNameLst>
                                          <p:attrName>ppt_x</p:attrName>
                                        </p:attrNameLst>
                                      </p:cBhvr>
                                      <p:tavLst>
                                        <p:tav tm="0">
                                          <p:val>
                                            <p:strVal val="#ppt_x"/>
                                          </p:val>
                                        </p:tav>
                                        <p:tav tm="100000">
                                          <p:val>
                                            <p:strVal val="#ppt_x"/>
                                          </p:val>
                                        </p:tav>
                                      </p:tavLst>
                                    </p:anim>
                                    <p:anim calcmode="lin" valueType="num">
                                      <p:cBhvr>
                                        <p:cTn id="57" dur="1000" fill="hold"/>
                                        <p:tgtEl>
                                          <p:spTgt spid="155"/>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157"/>
                                        </p:tgtEl>
                                        <p:attrNameLst>
                                          <p:attrName>style.visibility</p:attrName>
                                        </p:attrNameLst>
                                      </p:cBhvr>
                                      <p:to>
                                        <p:strVal val="visible"/>
                                      </p:to>
                                    </p:set>
                                    <p:animEffect transition="in" filter="fade">
                                      <p:cBhvr>
                                        <p:cTn id="60" dur="1000"/>
                                        <p:tgtEl>
                                          <p:spTgt spid="157"/>
                                        </p:tgtEl>
                                      </p:cBhvr>
                                    </p:animEffect>
                                    <p:anim calcmode="lin" valueType="num">
                                      <p:cBhvr>
                                        <p:cTn id="61" dur="1000" fill="hold"/>
                                        <p:tgtEl>
                                          <p:spTgt spid="157"/>
                                        </p:tgtEl>
                                        <p:attrNameLst>
                                          <p:attrName>ppt_x</p:attrName>
                                        </p:attrNameLst>
                                      </p:cBhvr>
                                      <p:tavLst>
                                        <p:tav tm="0">
                                          <p:val>
                                            <p:strVal val="#ppt_x"/>
                                          </p:val>
                                        </p:tav>
                                        <p:tav tm="100000">
                                          <p:val>
                                            <p:strVal val="#ppt_x"/>
                                          </p:val>
                                        </p:tav>
                                      </p:tavLst>
                                    </p:anim>
                                    <p:anim calcmode="lin" valueType="num">
                                      <p:cBhvr>
                                        <p:cTn id="62" dur="1000" fill="hold"/>
                                        <p:tgtEl>
                                          <p:spTgt spid="157"/>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159"/>
                                        </p:tgtEl>
                                        <p:attrNameLst>
                                          <p:attrName>style.visibility</p:attrName>
                                        </p:attrNameLst>
                                      </p:cBhvr>
                                      <p:to>
                                        <p:strVal val="visible"/>
                                      </p:to>
                                    </p:set>
                                    <p:animEffect transition="in" filter="fade">
                                      <p:cBhvr>
                                        <p:cTn id="65" dur="1000"/>
                                        <p:tgtEl>
                                          <p:spTgt spid="159"/>
                                        </p:tgtEl>
                                      </p:cBhvr>
                                    </p:animEffect>
                                    <p:anim calcmode="lin" valueType="num">
                                      <p:cBhvr>
                                        <p:cTn id="66" dur="1000" fill="hold"/>
                                        <p:tgtEl>
                                          <p:spTgt spid="159"/>
                                        </p:tgtEl>
                                        <p:attrNameLst>
                                          <p:attrName>ppt_x</p:attrName>
                                        </p:attrNameLst>
                                      </p:cBhvr>
                                      <p:tavLst>
                                        <p:tav tm="0">
                                          <p:val>
                                            <p:strVal val="#ppt_x"/>
                                          </p:val>
                                        </p:tav>
                                        <p:tav tm="100000">
                                          <p:val>
                                            <p:strVal val="#ppt_x"/>
                                          </p:val>
                                        </p:tav>
                                      </p:tavLst>
                                    </p:anim>
                                    <p:anim calcmode="lin" valueType="num">
                                      <p:cBhvr>
                                        <p:cTn id="67" dur="1000" fill="hold"/>
                                        <p:tgtEl>
                                          <p:spTgt spid="159"/>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190"/>
                                        </p:tgtEl>
                                        <p:attrNameLst>
                                          <p:attrName>style.visibility</p:attrName>
                                        </p:attrNameLst>
                                      </p:cBhvr>
                                      <p:to>
                                        <p:strVal val="visible"/>
                                      </p:to>
                                    </p:set>
                                    <p:animEffect transition="in" filter="fade">
                                      <p:cBhvr>
                                        <p:cTn id="70" dur="1000"/>
                                        <p:tgtEl>
                                          <p:spTgt spid="190"/>
                                        </p:tgtEl>
                                      </p:cBhvr>
                                    </p:animEffect>
                                    <p:anim calcmode="lin" valueType="num">
                                      <p:cBhvr>
                                        <p:cTn id="71" dur="1000" fill="hold"/>
                                        <p:tgtEl>
                                          <p:spTgt spid="190"/>
                                        </p:tgtEl>
                                        <p:attrNameLst>
                                          <p:attrName>ppt_x</p:attrName>
                                        </p:attrNameLst>
                                      </p:cBhvr>
                                      <p:tavLst>
                                        <p:tav tm="0">
                                          <p:val>
                                            <p:strVal val="#ppt_x"/>
                                          </p:val>
                                        </p:tav>
                                        <p:tav tm="100000">
                                          <p:val>
                                            <p:strVal val="#ppt_x"/>
                                          </p:val>
                                        </p:tav>
                                      </p:tavLst>
                                    </p:anim>
                                    <p:anim calcmode="lin" valueType="num">
                                      <p:cBhvr>
                                        <p:cTn id="72" dur="1000" fill="hold"/>
                                        <p:tgtEl>
                                          <p:spTgt spid="190"/>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191"/>
                                        </p:tgtEl>
                                        <p:attrNameLst>
                                          <p:attrName>style.visibility</p:attrName>
                                        </p:attrNameLst>
                                      </p:cBhvr>
                                      <p:to>
                                        <p:strVal val="visible"/>
                                      </p:to>
                                    </p:set>
                                    <p:animEffect transition="in" filter="fade">
                                      <p:cBhvr>
                                        <p:cTn id="75" dur="1000"/>
                                        <p:tgtEl>
                                          <p:spTgt spid="191"/>
                                        </p:tgtEl>
                                      </p:cBhvr>
                                    </p:animEffect>
                                    <p:anim calcmode="lin" valueType="num">
                                      <p:cBhvr>
                                        <p:cTn id="76" dur="1000" fill="hold"/>
                                        <p:tgtEl>
                                          <p:spTgt spid="191"/>
                                        </p:tgtEl>
                                        <p:attrNameLst>
                                          <p:attrName>ppt_x</p:attrName>
                                        </p:attrNameLst>
                                      </p:cBhvr>
                                      <p:tavLst>
                                        <p:tav tm="0">
                                          <p:val>
                                            <p:strVal val="#ppt_x"/>
                                          </p:val>
                                        </p:tav>
                                        <p:tav tm="100000">
                                          <p:val>
                                            <p:strVal val="#ppt_x"/>
                                          </p:val>
                                        </p:tav>
                                      </p:tavLst>
                                    </p:anim>
                                    <p:anim calcmode="lin" valueType="num">
                                      <p:cBhvr>
                                        <p:cTn id="77" dur="1000" fill="hold"/>
                                        <p:tgtEl>
                                          <p:spTgt spid="19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56"/>
                                        </p:tgtEl>
                                        <p:attrNameLst>
                                          <p:attrName>style.visibility</p:attrName>
                                        </p:attrNameLst>
                                      </p:cBhvr>
                                      <p:to>
                                        <p:strVal val="visible"/>
                                      </p:to>
                                    </p:set>
                                    <p:animEffect transition="in" filter="fade">
                                      <p:cBhvr>
                                        <p:cTn id="80" dur="1000"/>
                                        <p:tgtEl>
                                          <p:spTgt spid="156"/>
                                        </p:tgtEl>
                                      </p:cBhvr>
                                    </p:animEffect>
                                    <p:anim calcmode="lin" valueType="num">
                                      <p:cBhvr>
                                        <p:cTn id="81" dur="1000" fill="hold"/>
                                        <p:tgtEl>
                                          <p:spTgt spid="156"/>
                                        </p:tgtEl>
                                        <p:attrNameLst>
                                          <p:attrName>ppt_x</p:attrName>
                                        </p:attrNameLst>
                                      </p:cBhvr>
                                      <p:tavLst>
                                        <p:tav tm="0">
                                          <p:val>
                                            <p:strVal val="#ppt_x"/>
                                          </p:val>
                                        </p:tav>
                                        <p:tav tm="100000">
                                          <p:val>
                                            <p:strVal val="#ppt_x"/>
                                          </p:val>
                                        </p:tav>
                                      </p:tavLst>
                                    </p:anim>
                                    <p:anim calcmode="lin" valueType="num">
                                      <p:cBhvr>
                                        <p:cTn id="82" dur="1000" fill="hold"/>
                                        <p:tgtEl>
                                          <p:spTgt spid="156"/>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
                                        </p:tgtEl>
                                        <p:attrNameLst>
                                          <p:attrName>style.visibility</p:attrName>
                                        </p:attrNameLst>
                                      </p:cBhvr>
                                      <p:to>
                                        <p:strVal val="visible"/>
                                      </p:to>
                                    </p:set>
                                    <p:animEffect transition="in" filter="fade">
                                      <p:cBhvr>
                                        <p:cTn id="85" dur="1000"/>
                                        <p:tgtEl>
                                          <p:spTgt spid="2"/>
                                        </p:tgtEl>
                                      </p:cBhvr>
                                    </p:animEffect>
                                    <p:anim calcmode="lin" valueType="num">
                                      <p:cBhvr>
                                        <p:cTn id="86" dur="1000" fill="hold"/>
                                        <p:tgtEl>
                                          <p:spTgt spid="2"/>
                                        </p:tgtEl>
                                        <p:attrNameLst>
                                          <p:attrName>ppt_x</p:attrName>
                                        </p:attrNameLst>
                                      </p:cBhvr>
                                      <p:tavLst>
                                        <p:tav tm="0">
                                          <p:val>
                                            <p:strVal val="#ppt_x"/>
                                          </p:val>
                                        </p:tav>
                                        <p:tav tm="100000">
                                          <p:val>
                                            <p:strVal val="#ppt_x"/>
                                          </p:val>
                                        </p:tav>
                                      </p:tavLst>
                                    </p:anim>
                                    <p:anim calcmode="lin" valueType="num">
                                      <p:cBhvr>
                                        <p:cTn id="87" dur="1000" fill="hold"/>
                                        <p:tgtEl>
                                          <p:spTgt spid="2"/>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87"/>
                                        </p:tgtEl>
                                        <p:attrNameLst>
                                          <p:attrName>style.visibility</p:attrName>
                                        </p:attrNameLst>
                                      </p:cBhvr>
                                      <p:to>
                                        <p:strVal val="visible"/>
                                      </p:to>
                                    </p:set>
                                    <p:animEffect transition="in" filter="fade">
                                      <p:cBhvr>
                                        <p:cTn id="90" dur="1000"/>
                                        <p:tgtEl>
                                          <p:spTgt spid="187"/>
                                        </p:tgtEl>
                                      </p:cBhvr>
                                    </p:animEffect>
                                    <p:anim calcmode="lin" valueType="num">
                                      <p:cBhvr>
                                        <p:cTn id="91" dur="1000" fill="hold"/>
                                        <p:tgtEl>
                                          <p:spTgt spid="187"/>
                                        </p:tgtEl>
                                        <p:attrNameLst>
                                          <p:attrName>ppt_x</p:attrName>
                                        </p:attrNameLst>
                                      </p:cBhvr>
                                      <p:tavLst>
                                        <p:tav tm="0">
                                          <p:val>
                                            <p:strVal val="#ppt_x"/>
                                          </p:val>
                                        </p:tav>
                                        <p:tav tm="100000">
                                          <p:val>
                                            <p:strVal val="#ppt_x"/>
                                          </p:val>
                                        </p:tav>
                                      </p:tavLst>
                                    </p:anim>
                                    <p:anim calcmode="lin" valueType="num">
                                      <p:cBhvr>
                                        <p:cTn id="92" dur="1000" fill="hold"/>
                                        <p:tgtEl>
                                          <p:spTgt spid="187"/>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88"/>
                                        </p:tgtEl>
                                        <p:attrNameLst>
                                          <p:attrName>style.visibility</p:attrName>
                                        </p:attrNameLst>
                                      </p:cBhvr>
                                      <p:to>
                                        <p:strVal val="visible"/>
                                      </p:to>
                                    </p:set>
                                    <p:animEffect transition="in" filter="fade">
                                      <p:cBhvr>
                                        <p:cTn id="95" dur="1000"/>
                                        <p:tgtEl>
                                          <p:spTgt spid="188"/>
                                        </p:tgtEl>
                                      </p:cBhvr>
                                    </p:animEffect>
                                    <p:anim calcmode="lin" valueType="num">
                                      <p:cBhvr>
                                        <p:cTn id="96" dur="1000" fill="hold"/>
                                        <p:tgtEl>
                                          <p:spTgt spid="188"/>
                                        </p:tgtEl>
                                        <p:attrNameLst>
                                          <p:attrName>ppt_x</p:attrName>
                                        </p:attrNameLst>
                                      </p:cBhvr>
                                      <p:tavLst>
                                        <p:tav tm="0">
                                          <p:val>
                                            <p:strVal val="#ppt_x"/>
                                          </p:val>
                                        </p:tav>
                                        <p:tav tm="100000">
                                          <p:val>
                                            <p:strVal val="#ppt_x"/>
                                          </p:val>
                                        </p:tav>
                                      </p:tavLst>
                                    </p:anim>
                                    <p:anim calcmode="lin" valueType="num">
                                      <p:cBhvr>
                                        <p:cTn id="97" dur="1000" fill="hold"/>
                                        <p:tgtEl>
                                          <p:spTgt spid="188"/>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9"/>
                                        </p:tgtEl>
                                        <p:attrNameLst>
                                          <p:attrName>style.visibility</p:attrName>
                                        </p:attrNameLst>
                                      </p:cBhvr>
                                      <p:to>
                                        <p:strVal val="visible"/>
                                      </p:to>
                                    </p:set>
                                    <p:animEffect transition="in" filter="fade">
                                      <p:cBhvr>
                                        <p:cTn id="100" dur="1000"/>
                                        <p:tgtEl>
                                          <p:spTgt spid="189"/>
                                        </p:tgtEl>
                                      </p:cBhvr>
                                    </p:animEffect>
                                    <p:anim calcmode="lin" valueType="num">
                                      <p:cBhvr>
                                        <p:cTn id="101" dur="1000" fill="hold"/>
                                        <p:tgtEl>
                                          <p:spTgt spid="189"/>
                                        </p:tgtEl>
                                        <p:attrNameLst>
                                          <p:attrName>ppt_x</p:attrName>
                                        </p:attrNameLst>
                                      </p:cBhvr>
                                      <p:tavLst>
                                        <p:tav tm="0">
                                          <p:val>
                                            <p:strVal val="#ppt_x"/>
                                          </p:val>
                                        </p:tav>
                                        <p:tav tm="100000">
                                          <p:val>
                                            <p:strVal val="#ppt_x"/>
                                          </p:val>
                                        </p:tav>
                                      </p:tavLst>
                                    </p:anim>
                                    <p:anim calcmode="lin" valueType="num">
                                      <p:cBhvr>
                                        <p:cTn id="102" dur="1000" fill="hold"/>
                                        <p:tgtEl>
                                          <p:spTgt spid="189"/>
                                        </p:tgtEl>
                                        <p:attrNameLst>
                                          <p:attrName>ppt_y</p:attrName>
                                        </p:attrNameLst>
                                      </p:cBhvr>
                                      <p:tavLst>
                                        <p:tav tm="0">
                                          <p:val>
                                            <p:strVal val="#ppt_y+.1"/>
                                          </p:val>
                                        </p:tav>
                                        <p:tav tm="100000">
                                          <p:val>
                                            <p:strVal val="#ppt_y"/>
                                          </p:val>
                                        </p:tav>
                                      </p:tavLst>
                                    </p:anim>
                                  </p:childTnLst>
                                </p:cTn>
                              </p:par>
                            </p:childTnLst>
                          </p:cTn>
                        </p:par>
                        <p:par>
                          <p:cTn id="103" fill="hold">
                            <p:stCondLst>
                              <p:cond delay="1000"/>
                            </p:stCondLst>
                            <p:childTnLst>
                              <p:par>
                                <p:cTn id="104" presetID="2" presetClass="entr" presetSubtype="1" decel="100000" fill="hold" grpId="0" nodeType="afterEffect">
                                  <p:stCondLst>
                                    <p:cond delay="0"/>
                                  </p:stCondLst>
                                  <p:childTnLst>
                                    <p:set>
                                      <p:cBhvr>
                                        <p:cTn id="105" dur="1" fill="hold">
                                          <p:stCondLst>
                                            <p:cond delay="0"/>
                                          </p:stCondLst>
                                        </p:cTn>
                                        <p:tgtEl>
                                          <p:spTgt spid="4"/>
                                        </p:tgtEl>
                                        <p:attrNameLst>
                                          <p:attrName>style.visibility</p:attrName>
                                        </p:attrNameLst>
                                      </p:cBhvr>
                                      <p:to>
                                        <p:strVal val="visible"/>
                                      </p:to>
                                    </p:set>
                                    <p:anim calcmode="lin" valueType="num">
                                      <p:cBhvr additive="base">
                                        <p:cTn id="106" dur="500" fill="hold"/>
                                        <p:tgtEl>
                                          <p:spTgt spid="4"/>
                                        </p:tgtEl>
                                        <p:attrNameLst>
                                          <p:attrName>ppt_x</p:attrName>
                                        </p:attrNameLst>
                                      </p:cBhvr>
                                      <p:tavLst>
                                        <p:tav tm="0">
                                          <p:val>
                                            <p:strVal val="#ppt_x"/>
                                          </p:val>
                                        </p:tav>
                                        <p:tav tm="100000">
                                          <p:val>
                                            <p:strVal val="#ppt_x"/>
                                          </p:val>
                                        </p:tav>
                                      </p:tavLst>
                                    </p:anim>
                                    <p:anim calcmode="lin" valueType="num">
                                      <p:cBhvr additive="base">
                                        <p:cTn id="107" dur="500" fill="hold"/>
                                        <p:tgtEl>
                                          <p:spTgt spid="4"/>
                                        </p:tgtEl>
                                        <p:attrNameLst>
                                          <p:attrName>ppt_y</p:attrName>
                                        </p:attrNameLst>
                                      </p:cBhvr>
                                      <p:tavLst>
                                        <p:tav tm="0">
                                          <p:val>
                                            <p:strVal val="0-#ppt_h/2"/>
                                          </p:val>
                                        </p:tav>
                                        <p:tav tm="100000">
                                          <p:val>
                                            <p:strVal val="#ppt_y"/>
                                          </p:val>
                                        </p:tav>
                                      </p:tavLst>
                                    </p:anim>
                                  </p:childTnLst>
                                </p:cTn>
                              </p:par>
                              <p:par>
                                <p:cTn id="108" presetID="22" presetClass="entr" presetSubtype="8" fill="hold" nodeType="withEffect">
                                  <p:stCondLst>
                                    <p:cond delay="400"/>
                                  </p:stCondLst>
                                  <p:childTnLst>
                                    <p:set>
                                      <p:cBhvr>
                                        <p:cTn id="109" dur="1" fill="hold">
                                          <p:stCondLst>
                                            <p:cond delay="0"/>
                                          </p:stCondLst>
                                        </p:cTn>
                                        <p:tgtEl>
                                          <p:spTgt spid="9"/>
                                        </p:tgtEl>
                                        <p:attrNameLst>
                                          <p:attrName>style.visibility</p:attrName>
                                        </p:attrNameLst>
                                      </p:cBhvr>
                                      <p:to>
                                        <p:strVal val="visible"/>
                                      </p:to>
                                    </p:set>
                                    <p:animEffect transition="in" filter="wipe(left)">
                                      <p:cBhvr>
                                        <p:cTn id="110" dur="500"/>
                                        <p:tgtEl>
                                          <p:spTgt spid="9"/>
                                        </p:tgtEl>
                                      </p:cBhvr>
                                    </p:animEffect>
                                  </p:childTnLst>
                                </p:cTn>
                              </p:par>
                              <p:par>
                                <p:cTn id="111" presetID="22" presetClass="entr" presetSubtype="2" fill="hold" nodeType="withEffect">
                                  <p:stCondLst>
                                    <p:cond delay="400"/>
                                  </p:stCondLst>
                                  <p:childTnLst>
                                    <p:set>
                                      <p:cBhvr>
                                        <p:cTn id="112" dur="1" fill="hold">
                                          <p:stCondLst>
                                            <p:cond delay="0"/>
                                          </p:stCondLst>
                                        </p:cTn>
                                        <p:tgtEl>
                                          <p:spTgt spid="10"/>
                                        </p:tgtEl>
                                        <p:attrNameLst>
                                          <p:attrName>style.visibility</p:attrName>
                                        </p:attrNameLst>
                                      </p:cBhvr>
                                      <p:to>
                                        <p:strVal val="visible"/>
                                      </p:to>
                                    </p:set>
                                    <p:animEffect transition="in" filter="wipe(right)">
                                      <p:cBhvr>
                                        <p:cTn id="113" dur="500"/>
                                        <p:tgtEl>
                                          <p:spTgt spid="10"/>
                                        </p:tgtEl>
                                      </p:cBhvr>
                                    </p:animEffect>
                                  </p:childTnLst>
                                </p:cTn>
                              </p:par>
                            </p:childTnLst>
                          </p:cTn>
                        </p:par>
                        <p:par>
                          <p:cTn id="114" fill="hold">
                            <p:stCondLst>
                              <p:cond delay="1500"/>
                            </p:stCondLst>
                            <p:childTnLst>
                              <p:par>
                                <p:cTn id="115" presetID="22" presetClass="entr" presetSubtype="8" fill="hold" grpId="0" nodeType="afterEffect">
                                  <p:stCondLst>
                                    <p:cond delay="0"/>
                                  </p:stCondLst>
                                  <p:childTnLst>
                                    <p:set>
                                      <p:cBhvr>
                                        <p:cTn id="116" dur="1" fill="hold">
                                          <p:stCondLst>
                                            <p:cond delay="0"/>
                                          </p:stCondLst>
                                        </p:cTn>
                                        <p:tgtEl>
                                          <p:spTgt spid="11"/>
                                        </p:tgtEl>
                                        <p:attrNameLst>
                                          <p:attrName>style.visibility</p:attrName>
                                        </p:attrNameLst>
                                      </p:cBhvr>
                                      <p:to>
                                        <p:strVal val="visible"/>
                                      </p:to>
                                    </p:set>
                                    <p:animEffect transition="in" filter="wipe(left)">
                                      <p:cBhvr>
                                        <p:cTn id="117"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 grpId="0" bldLvl="0" animBg="1"/>
      <p:bldP spid="153" grpId="0" bldLvl="0" animBg="1"/>
      <p:bldP spid="154" grpId="0" bldLvl="0" animBg="1"/>
      <p:bldP spid="155" grpId="0"/>
      <p:bldP spid="156" grpId="0"/>
      <p:bldP spid="157" grpId="0"/>
      <p:bldP spid="2" grpId="0"/>
      <p:bldP spid="159" grpId="0"/>
      <p:bldP spid="3" grpId="0" bldLvl="0" animBg="1"/>
      <p:bldP spid="5" grpId="0" bldLvl="0" animBg="1"/>
      <p:bldP spid="187" grpId="0"/>
      <p:bldP spid="188" grpId="0"/>
      <p:bldP spid="189" grpId="0"/>
      <p:bldP spid="190" grpId="0"/>
      <p:bldP spid="191" grpId="0"/>
      <p:bldP spid="4"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矩形 65"/>
          <p:cNvSpPr/>
          <p:nvPr/>
        </p:nvSpPr>
        <p:spPr>
          <a:xfrm>
            <a:off x="-16580" y="2175304"/>
            <a:ext cx="3060000" cy="288000"/>
          </a:xfrm>
          <a:prstGeom prst="rect">
            <a:avLst/>
          </a:prstGeom>
          <a:solidFill>
            <a:srgbClr val="4304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黑体" panose="02010600030101010101" pitchFamily="49" charset="-122"/>
                <a:ea typeface="黑体" panose="02010600030101010101" pitchFamily="49" charset="-122"/>
              </a:rPr>
              <a:t>单击此处添加标题</a:t>
            </a:r>
          </a:p>
        </p:txBody>
      </p:sp>
      <p:sp>
        <p:nvSpPr>
          <p:cNvPr id="67" name="矩形 66"/>
          <p:cNvSpPr/>
          <p:nvPr/>
        </p:nvSpPr>
        <p:spPr>
          <a:xfrm>
            <a:off x="6089848" y="2175304"/>
            <a:ext cx="3060000" cy="288000"/>
          </a:xfrm>
          <a:prstGeom prst="rect">
            <a:avLst/>
          </a:prstGeom>
          <a:solidFill>
            <a:srgbClr val="46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黑体" panose="02010600030101010101" pitchFamily="49" charset="-122"/>
                <a:ea typeface="黑体" panose="02010600030101010101" pitchFamily="49" charset="-122"/>
              </a:rPr>
              <a:t>单击此处添加标题</a:t>
            </a:r>
          </a:p>
        </p:txBody>
      </p:sp>
      <p:sp>
        <p:nvSpPr>
          <p:cNvPr id="68" name="矩形 67"/>
          <p:cNvSpPr/>
          <p:nvPr/>
        </p:nvSpPr>
        <p:spPr>
          <a:xfrm>
            <a:off x="3036634" y="2175304"/>
            <a:ext cx="3060000" cy="288000"/>
          </a:xfrm>
          <a:prstGeom prst="rect">
            <a:avLst/>
          </a:prstGeom>
          <a:solidFill>
            <a:srgbClr val="633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黑体" panose="02010600030101010101" pitchFamily="49" charset="-122"/>
                <a:ea typeface="黑体" panose="02010600030101010101" pitchFamily="49" charset="-122"/>
              </a:rPr>
              <a:t>单击此处添加标题</a:t>
            </a:r>
          </a:p>
        </p:txBody>
      </p:sp>
      <p:sp>
        <p:nvSpPr>
          <p:cNvPr id="69" name="矩形 68"/>
          <p:cNvSpPr/>
          <p:nvPr/>
        </p:nvSpPr>
        <p:spPr>
          <a:xfrm>
            <a:off x="9143062" y="2175304"/>
            <a:ext cx="3060000" cy="288000"/>
          </a:xfrm>
          <a:prstGeom prst="rect">
            <a:avLst/>
          </a:prstGeom>
          <a:solidFill>
            <a:srgbClr val="633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黑体" panose="02010600030101010101" pitchFamily="49" charset="-122"/>
                <a:ea typeface="黑体" panose="02010600030101010101" pitchFamily="49" charset="-122"/>
              </a:rPr>
              <a:t>单击此处添加标题</a:t>
            </a:r>
          </a:p>
        </p:txBody>
      </p:sp>
      <p:pic>
        <p:nvPicPr>
          <p:cNvPr id="70" name="图片 69" descr="C:\Users\Administrator\Desktop\室内设计\1.jpg1"/>
          <p:cNvPicPr>
            <a:picLocks noChangeAspect="1"/>
          </p:cNvPicPr>
          <p:nvPr/>
        </p:nvPicPr>
        <p:blipFill>
          <a:blip r:embed="rId3" cstate="print"/>
          <a:srcRect/>
          <a:stretch>
            <a:fillRect/>
          </a:stretch>
        </p:blipFill>
        <p:spPr>
          <a:xfrm>
            <a:off x="-16862" y="2463165"/>
            <a:ext cx="3079750" cy="2000885"/>
          </a:xfrm>
          <a:prstGeom prst="rect">
            <a:avLst/>
          </a:prstGeom>
        </p:spPr>
      </p:pic>
      <p:pic>
        <p:nvPicPr>
          <p:cNvPr id="71" name="图片 70" descr="C:\Users\Administrator\Desktop\室内设计\2.jpg2"/>
          <p:cNvPicPr>
            <a:picLocks noChangeAspect="1"/>
          </p:cNvPicPr>
          <p:nvPr/>
        </p:nvPicPr>
        <p:blipFill rotWithShape="1">
          <a:blip r:embed="rId4" cstate="print"/>
          <a:srcRect/>
          <a:stretch>
            <a:fillRect/>
          </a:stretch>
        </p:blipFill>
        <p:spPr>
          <a:xfrm>
            <a:off x="3063271" y="2463303"/>
            <a:ext cx="3006725" cy="2000709"/>
          </a:xfrm>
          <a:prstGeom prst="rect">
            <a:avLst/>
          </a:prstGeom>
        </p:spPr>
      </p:pic>
      <p:pic>
        <p:nvPicPr>
          <p:cNvPr id="72" name="图片 71" descr="C:\Users\Administrator\Desktop\室内设计\3.jpg3"/>
          <p:cNvPicPr>
            <a:picLocks noChangeAspect="1"/>
          </p:cNvPicPr>
          <p:nvPr/>
        </p:nvPicPr>
        <p:blipFill rotWithShape="1">
          <a:blip r:embed="rId5" cstate="print"/>
          <a:srcRect/>
          <a:stretch>
            <a:fillRect/>
          </a:stretch>
        </p:blipFill>
        <p:spPr>
          <a:xfrm>
            <a:off x="6070248" y="2460625"/>
            <a:ext cx="3072765" cy="2003425"/>
          </a:xfrm>
          <a:prstGeom prst="rect">
            <a:avLst/>
          </a:prstGeom>
        </p:spPr>
      </p:pic>
      <p:pic>
        <p:nvPicPr>
          <p:cNvPr id="73" name="图片 72" descr="C:\Users\Administrator\Desktop\室内设计\u=1995482768,4201368183&amp;fm=23&amp;gp=0.jpgu=1995482768,4201368183&amp;fm=23&amp;gp=0"/>
          <p:cNvPicPr>
            <a:picLocks noChangeAspect="1"/>
          </p:cNvPicPr>
          <p:nvPr/>
        </p:nvPicPr>
        <p:blipFill rotWithShape="1">
          <a:blip r:embed="rId6" cstate="print"/>
          <a:srcRect/>
          <a:stretch>
            <a:fillRect/>
          </a:stretch>
        </p:blipFill>
        <p:spPr>
          <a:xfrm>
            <a:off x="9149998" y="2460625"/>
            <a:ext cx="3053715" cy="2003425"/>
          </a:xfrm>
          <a:prstGeom prst="rect">
            <a:avLst/>
          </a:prstGeom>
        </p:spPr>
      </p:pic>
      <p:grpSp>
        <p:nvGrpSpPr>
          <p:cNvPr id="74" name="组合 73"/>
          <p:cNvGrpSpPr/>
          <p:nvPr/>
        </p:nvGrpSpPr>
        <p:grpSpPr>
          <a:xfrm>
            <a:off x="265293" y="4660991"/>
            <a:ext cx="2420733" cy="1264430"/>
            <a:chOff x="264410" y="4248150"/>
            <a:chExt cx="2420733" cy="1264430"/>
          </a:xfrm>
        </p:grpSpPr>
        <p:sp>
          <p:nvSpPr>
            <p:cNvPr id="75" name="文本框 74"/>
            <p:cNvSpPr txBox="1"/>
            <p:nvPr/>
          </p:nvSpPr>
          <p:spPr>
            <a:xfrm>
              <a:off x="264410" y="4248150"/>
              <a:ext cx="2021840" cy="365760"/>
            </a:xfrm>
            <a:prstGeom prst="rect">
              <a:avLst/>
            </a:prstGeom>
            <a:noFill/>
          </p:spPr>
          <p:txBody>
            <a:bodyPr wrap="none" rtlCol="0">
              <a:spAutoFit/>
            </a:bodyPr>
            <a:lstStyle/>
            <a:p>
              <a:pPr algn="l"/>
              <a:r>
                <a:rPr lang="en-US" altLang="zh-CN" b="1" dirty="0">
                  <a:solidFill>
                    <a:srgbClr val="430405"/>
                  </a:solidFill>
                  <a:latin typeface="黑体" panose="02010600030101010101" pitchFamily="49" charset="-122"/>
                  <a:ea typeface="黑体" panose="02010600030101010101" pitchFamily="49" charset="-122"/>
                </a:rPr>
                <a:t>单击此处添加标题</a:t>
              </a:r>
            </a:p>
          </p:txBody>
        </p:sp>
        <p:sp>
          <p:nvSpPr>
            <p:cNvPr id="76" name="矩形 75"/>
            <p:cNvSpPr/>
            <p:nvPr/>
          </p:nvSpPr>
          <p:spPr>
            <a:xfrm>
              <a:off x="264410" y="4794395"/>
              <a:ext cx="2420733" cy="718185"/>
            </a:xfrm>
            <a:prstGeom prst="rect">
              <a:avLst/>
            </a:prstGeom>
          </p:spPr>
          <p:txBody>
            <a:bodyPr wrap="square">
              <a:spAutoFit/>
            </a:bodyPr>
            <a:lstStyle/>
            <a:p>
              <a:pPr>
                <a:lnSpc>
                  <a:spcPts val="1600"/>
                </a:lnSpc>
              </a:pPr>
              <a:r>
                <a:rPr lang="en-US" altLang="zh-CN" sz="1600" dirty="0">
                  <a:solidFill>
                    <a:srgbClr val="430405"/>
                  </a:solidFill>
                  <a:latin typeface="黑体" panose="02010600030101010101" pitchFamily="49" charset="-122"/>
                  <a:ea typeface="黑体" panose="02010600030101010101" pitchFamily="49" charset="-122"/>
                  <a:cs typeface="Arial" panose="020B0604020202020204" pitchFamily="34" charset="0"/>
                </a:rPr>
                <a:t>请在此粘贴或者输入您的文字内容请在此粘贴或者输入您的文字内容</a:t>
              </a:r>
            </a:p>
          </p:txBody>
        </p:sp>
        <p:cxnSp>
          <p:nvCxnSpPr>
            <p:cNvPr id="77" name="直接连接符 76"/>
            <p:cNvCxnSpPr/>
            <p:nvPr/>
          </p:nvCxnSpPr>
          <p:spPr>
            <a:xfrm>
              <a:off x="363470" y="4668319"/>
              <a:ext cx="675671" cy="0"/>
            </a:xfrm>
            <a:prstGeom prst="line">
              <a:avLst/>
            </a:prstGeom>
            <a:ln w="22225">
              <a:solidFill>
                <a:srgbClr val="633017"/>
              </a:solidFill>
            </a:ln>
          </p:spPr>
          <p:style>
            <a:lnRef idx="1">
              <a:schemeClr val="accent1"/>
            </a:lnRef>
            <a:fillRef idx="0">
              <a:schemeClr val="accent1"/>
            </a:fillRef>
            <a:effectRef idx="0">
              <a:schemeClr val="accent1"/>
            </a:effectRef>
            <a:fontRef idx="minor">
              <a:schemeClr val="tx1"/>
            </a:fontRef>
          </p:style>
        </p:cxnSp>
      </p:grpSp>
      <p:grpSp>
        <p:nvGrpSpPr>
          <p:cNvPr id="78" name="组合 77"/>
          <p:cNvGrpSpPr/>
          <p:nvPr/>
        </p:nvGrpSpPr>
        <p:grpSpPr>
          <a:xfrm>
            <a:off x="3189921" y="4660991"/>
            <a:ext cx="2420733" cy="1264430"/>
            <a:chOff x="3189038" y="4248150"/>
            <a:chExt cx="2420733" cy="1264430"/>
          </a:xfrm>
        </p:grpSpPr>
        <p:sp>
          <p:nvSpPr>
            <p:cNvPr id="79" name="文本框 78"/>
            <p:cNvSpPr txBox="1"/>
            <p:nvPr/>
          </p:nvSpPr>
          <p:spPr>
            <a:xfrm>
              <a:off x="3189038" y="4248150"/>
              <a:ext cx="2021840" cy="365760"/>
            </a:xfrm>
            <a:prstGeom prst="rect">
              <a:avLst/>
            </a:prstGeom>
            <a:noFill/>
          </p:spPr>
          <p:txBody>
            <a:bodyPr wrap="none" rtlCol="0">
              <a:spAutoFit/>
            </a:bodyPr>
            <a:lstStyle/>
            <a:p>
              <a:pPr algn="l"/>
              <a:r>
                <a:rPr lang="en-US" altLang="zh-CN" b="1" dirty="0">
                  <a:solidFill>
                    <a:srgbClr val="430405"/>
                  </a:solidFill>
                  <a:latin typeface="黑体" panose="02010600030101010101" pitchFamily="49" charset="-122"/>
                  <a:ea typeface="黑体" panose="02010600030101010101" pitchFamily="49" charset="-122"/>
                </a:rPr>
                <a:t>单击此处添加标题</a:t>
              </a:r>
            </a:p>
          </p:txBody>
        </p:sp>
        <p:sp>
          <p:nvSpPr>
            <p:cNvPr id="80" name="矩形 79"/>
            <p:cNvSpPr/>
            <p:nvPr/>
          </p:nvSpPr>
          <p:spPr>
            <a:xfrm>
              <a:off x="3189038" y="4794395"/>
              <a:ext cx="2420733" cy="718185"/>
            </a:xfrm>
            <a:prstGeom prst="rect">
              <a:avLst/>
            </a:prstGeom>
          </p:spPr>
          <p:txBody>
            <a:bodyPr wrap="square">
              <a:spAutoFit/>
            </a:bodyPr>
            <a:lstStyle/>
            <a:p>
              <a:pPr>
                <a:lnSpc>
                  <a:spcPts val="1600"/>
                </a:lnSpc>
              </a:pPr>
              <a:r>
                <a:rPr lang="en-US" altLang="zh-CN" sz="1600" dirty="0">
                  <a:solidFill>
                    <a:srgbClr val="430405"/>
                  </a:solidFill>
                  <a:latin typeface="黑体" panose="02010600030101010101" pitchFamily="49" charset="-122"/>
                  <a:ea typeface="黑体" panose="02010600030101010101" pitchFamily="49" charset="-122"/>
                  <a:cs typeface="Arial" panose="020B0604020202020204" pitchFamily="34" charset="0"/>
                </a:rPr>
                <a:t>请在此粘贴或者输入您的文字内容请在此粘贴或者输入您的文字内容</a:t>
              </a:r>
            </a:p>
          </p:txBody>
        </p:sp>
        <p:cxnSp>
          <p:nvCxnSpPr>
            <p:cNvPr id="81" name="直接连接符 80"/>
            <p:cNvCxnSpPr/>
            <p:nvPr/>
          </p:nvCxnSpPr>
          <p:spPr>
            <a:xfrm>
              <a:off x="3288098" y="4668319"/>
              <a:ext cx="675671" cy="0"/>
            </a:xfrm>
            <a:prstGeom prst="line">
              <a:avLst/>
            </a:prstGeom>
            <a:ln w="22225">
              <a:solidFill>
                <a:srgbClr val="462313"/>
              </a:solidFill>
            </a:ln>
          </p:spPr>
          <p:style>
            <a:lnRef idx="1">
              <a:schemeClr val="accent1"/>
            </a:lnRef>
            <a:fillRef idx="0">
              <a:schemeClr val="accent1"/>
            </a:fillRef>
            <a:effectRef idx="0">
              <a:schemeClr val="accent1"/>
            </a:effectRef>
            <a:fontRef idx="minor">
              <a:schemeClr val="tx1"/>
            </a:fontRef>
          </p:style>
        </p:cxnSp>
      </p:grpSp>
      <p:grpSp>
        <p:nvGrpSpPr>
          <p:cNvPr id="82" name="组合 81"/>
          <p:cNvGrpSpPr/>
          <p:nvPr/>
        </p:nvGrpSpPr>
        <p:grpSpPr>
          <a:xfrm>
            <a:off x="6286029" y="4660991"/>
            <a:ext cx="2420733" cy="1264430"/>
            <a:chOff x="6285146" y="4248150"/>
            <a:chExt cx="2420733" cy="1264430"/>
          </a:xfrm>
        </p:grpSpPr>
        <p:sp>
          <p:nvSpPr>
            <p:cNvPr id="83" name="文本框 82"/>
            <p:cNvSpPr txBox="1"/>
            <p:nvPr/>
          </p:nvSpPr>
          <p:spPr>
            <a:xfrm>
              <a:off x="6285146" y="4248150"/>
              <a:ext cx="2021840" cy="365760"/>
            </a:xfrm>
            <a:prstGeom prst="rect">
              <a:avLst/>
            </a:prstGeom>
            <a:noFill/>
          </p:spPr>
          <p:txBody>
            <a:bodyPr wrap="none" rtlCol="0">
              <a:spAutoFit/>
            </a:bodyPr>
            <a:lstStyle/>
            <a:p>
              <a:pPr algn="l"/>
              <a:r>
                <a:rPr lang="en-US" altLang="zh-CN" b="1" dirty="0">
                  <a:solidFill>
                    <a:srgbClr val="430405"/>
                  </a:solidFill>
                  <a:latin typeface="黑体" panose="02010600030101010101" pitchFamily="49" charset="-122"/>
                  <a:ea typeface="黑体" panose="02010600030101010101" pitchFamily="49" charset="-122"/>
                </a:rPr>
                <a:t>单击此处添加标题</a:t>
              </a:r>
            </a:p>
          </p:txBody>
        </p:sp>
        <p:sp>
          <p:nvSpPr>
            <p:cNvPr id="84" name="矩形 83"/>
            <p:cNvSpPr/>
            <p:nvPr/>
          </p:nvSpPr>
          <p:spPr>
            <a:xfrm>
              <a:off x="6285146" y="4794395"/>
              <a:ext cx="2420733" cy="718185"/>
            </a:xfrm>
            <a:prstGeom prst="rect">
              <a:avLst/>
            </a:prstGeom>
          </p:spPr>
          <p:txBody>
            <a:bodyPr wrap="square">
              <a:spAutoFit/>
            </a:bodyPr>
            <a:lstStyle/>
            <a:p>
              <a:pPr>
                <a:lnSpc>
                  <a:spcPts val="1600"/>
                </a:lnSpc>
              </a:pPr>
              <a:r>
                <a:rPr lang="en-US" altLang="zh-CN" sz="1600" dirty="0">
                  <a:solidFill>
                    <a:srgbClr val="430405"/>
                  </a:solidFill>
                  <a:latin typeface="黑体" panose="02010600030101010101" pitchFamily="49" charset="-122"/>
                  <a:ea typeface="黑体" panose="02010600030101010101" pitchFamily="49" charset="-122"/>
                  <a:cs typeface="Arial" panose="020B0604020202020204" pitchFamily="34" charset="0"/>
                </a:rPr>
                <a:t>请在此粘贴或者输入您的文字内容请在此粘贴或者输入您的文字内容</a:t>
              </a:r>
            </a:p>
          </p:txBody>
        </p:sp>
        <p:cxnSp>
          <p:nvCxnSpPr>
            <p:cNvPr id="85" name="直接连接符 84"/>
            <p:cNvCxnSpPr/>
            <p:nvPr/>
          </p:nvCxnSpPr>
          <p:spPr>
            <a:xfrm>
              <a:off x="6384206" y="4668319"/>
              <a:ext cx="675671" cy="0"/>
            </a:xfrm>
            <a:prstGeom prst="line">
              <a:avLst/>
            </a:prstGeom>
            <a:ln w="22225">
              <a:solidFill>
                <a:srgbClr val="462313"/>
              </a:solidFill>
            </a:ln>
          </p:spPr>
          <p:style>
            <a:lnRef idx="1">
              <a:schemeClr val="accent1"/>
            </a:lnRef>
            <a:fillRef idx="0">
              <a:schemeClr val="accent1"/>
            </a:fillRef>
            <a:effectRef idx="0">
              <a:schemeClr val="accent1"/>
            </a:effectRef>
            <a:fontRef idx="minor">
              <a:schemeClr val="tx1"/>
            </a:fontRef>
          </p:style>
        </p:cxnSp>
      </p:grpSp>
      <p:grpSp>
        <p:nvGrpSpPr>
          <p:cNvPr id="86" name="组合 85"/>
          <p:cNvGrpSpPr/>
          <p:nvPr/>
        </p:nvGrpSpPr>
        <p:grpSpPr>
          <a:xfrm>
            <a:off x="9309613" y="4660991"/>
            <a:ext cx="2420733" cy="1264430"/>
            <a:chOff x="9308730" y="4248150"/>
            <a:chExt cx="2420733" cy="1264430"/>
          </a:xfrm>
        </p:grpSpPr>
        <p:sp>
          <p:nvSpPr>
            <p:cNvPr id="87" name="文本框 86"/>
            <p:cNvSpPr txBox="1"/>
            <p:nvPr/>
          </p:nvSpPr>
          <p:spPr>
            <a:xfrm>
              <a:off x="9308730" y="4248150"/>
              <a:ext cx="2021840" cy="365760"/>
            </a:xfrm>
            <a:prstGeom prst="rect">
              <a:avLst/>
            </a:prstGeom>
            <a:noFill/>
          </p:spPr>
          <p:txBody>
            <a:bodyPr wrap="none" rtlCol="0">
              <a:spAutoFit/>
            </a:bodyPr>
            <a:lstStyle/>
            <a:p>
              <a:pPr algn="l"/>
              <a:r>
                <a:rPr lang="en-US" altLang="zh-CN" b="1" dirty="0">
                  <a:solidFill>
                    <a:srgbClr val="430405"/>
                  </a:solidFill>
                  <a:latin typeface="黑体" panose="02010600030101010101" pitchFamily="49" charset="-122"/>
                  <a:ea typeface="黑体" panose="02010600030101010101" pitchFamily="49" charset="-122"/>
                </a:rPr>
                <a:t>单击此处添加标题</a:t>
              </a:r>
            </a:p>
          </p:txBody>
        </p:sp>
        <p:sp>
          <p:nvSpPr>
            <p:cNvPr id="88" name="矩形 87"/>
            <p:cNvSpPr/>
            <p:nvPr/>
          </p:nvSpPr>
          <p:spPr>
            <a:xfrm>
              <a:off x="9308730" y="4794395"/>
              <a:ext cx="2420733" cy="718185"/>
            </a:xfrm>
            <a:prstGeom prst="rect">
              <a:avLst/>
            </a:prstGeom>
          </p:spPr>
          <p:txBody>
            <a:bodyPr wrap="square">
              <a:spAutoFit/>
            </a:bodyPr>
            <a:lstStyle/>
            <a:p>
              <a:pPr>
                <a:lnSpc>
                  <a:spcPts val="1600"/>
                </a:lnSpc>
              </a:pPr>
              <a:r>
                <a:rPr lang="en-US" altLang="zh-CN" sz="1600" dirty="0">
                  <a:solidFill>
                    <a:srgbClr val="430405"/>
                  </a:solidFill>
                  <a:latin typeface="黑体" panose="02010600030101010101" pitchFamily="49" charset="-122"/>
                  <a:ea typeface="黑体" panose="02010600030101010101" pitchFamily="49" charset="-122"/>
                  <a:cs typeface="Arial" panose="020B0604020202020204" pitchFamily="34" charset="0"/>
                </a:rPr>
                <a:t>请在此粘贴或者输入您的文字内容请在此粘贴或者输入您的文字内容</a:t>
              </a:r>
            </a:p>
          </p:txBody>
        </p:sp>
        <p:cxnSp>
          <p:nvCxnSpPr>
            <p:cNvPr id="89" name="直接连接符 88"/>
            <p:cNvCxnSpPr/>
            <p:nvPr/>
          </p:nvCxnSpPr>
          <p:spPr>
            <a:xfrm>
              <a:off x="9407790" y="4668319"/>
              <a:ext cx="675671" cy="0"/>
            </a:xfrm>
            <a:prstGeom prst="line">
              <a:avLst/>
            </a:prstGeom>
            <a:ln w="22225">
              <a:solidFill>
                <a:srgbClr val="633017"/>
              </a:solidFill>
            </a:ln>
          </p:spPr>
          <p:style>
            <a:lnRef idx="1">
              <a:schemeClr val="accent1"/>
            </a:lnRef>
            <a:fillRef idx="0">
              <a:schemeClr val="accent1"/>
            </a:fillRef>
            <a:effectRef idx="0">
              <a:schemeClr val="accent1"/>
            </a:effectRef>
            <a:fontRef idx="minor">
              <a:schemeClr val="tx1"/>
            </a:fontRef>
          </p:style>
        </p:cxnSp>
      </p:grpSp>
      <p:sp>
        <p:nvSpPr>
          <p:cNvPr id="91" name="文本框 90"/>
          <p:cNvSpPr txBox="1"/>
          <p:nvPr/>
        </p:nvSpPr>
        <p:spPr>
          <a:xfrm>
            <a:off x="690748" y="1312531"/>
            <a:ext cx="10812270" cy="675640"/>
          </a:xfrm>
          <a:prstGeom prst="rect">
            <a:avLst/>
          </a:prstGeom>
          <a:noFill/>
        </p:spPr>
        <p:txBody>
          <a:bodyPr wrap="square" rtlCol="0">
            <a:spAutoFit/>
          </a:bodyPr>
          <a:lstStyle/>
          <a:p>
            <a:pPr algn="ctr">
              <a:lnSpc>
                <a:spcPct val="120000"/>
              </a:lnSpc>
            </a:pPr>
            <a:r>
              <a:rPr lang="en-US" altLang="zh-CN" sz="1600" dirty="0">
                <a:solidFill>
                  <a:srgbClr val="430405"/>
                </a:solidFill>
                <a:latin typeface="黑体" panose="02010600030101010101" pitchFamily="49" charset="-122"/>
                <a:ea typeface="黑体" panose="02010600030101010101" pitchFamily="49" charset="-122"/>
              </a:rPr>
              <a:t>您的内容打在这里，或者通过复制您的文本后，在此框中选择粘贴，并选择只保留文字。您的内容打在这里，或者通过复制您的文本后，在此框中</a:t>
            </a:r>
          </a:p>
        </p:txBody>
      </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91"/>
                                        </p:tgtEl>
                                        <p:attrNameLst>
                                          <p:attrName>style.visibility</p:attrName>
                                        </p:attrNameLst>
                                      </p:cBhvr>
                                      <p:to>
                                        <p:strVal val="visible"/>
                                      </p:to>
                                    </p:set>
                                    <p:animEffect transition="in" filter="wipe(up)">
                                      <p:cBhvr>
                                        <p:cTn id="7" dur="500"/>
                                        <p:tgtEl>
                                          <p:spTgt spid="91"/>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66"/>
                                        </p:tgtEl>
                                        <p:attrNameLst>
                                          <p:attrName>style.visibility</p:attrName>
                                        </p:attrNameLst>
                                      </p:cBhvr>
                                      <p:to>
                                        <p:strVal val="visible"/>
                                      </p:to>
                                    </p:set>
                                    <p:anim calcmode="lin" valueType="num">
                                      <p:cBhvr additive="base">
                                        <p:cTn id="11" dur="500"/>
                                        <p:tgtEl>
                                          <p:spTgt spid="66"/>
                                        </p:tgtEl>
                                        <p:attrNameLst>
                                          <p:attrName>ppt_y</p:attrName>
                                        </p:attrNameLst>
                                      </p:cBhvr>
                                      <p:tavLst>
                                        <p:tav tm="0">
                                          <p:val>
                                            <p:strVal val="#ppt_y+#ppt_h*1.125000"/>
                                          </p:val>
                                        </p:tav>
                                        <p:tav tm="100000">
                                          <p:val>
                                            <p:strVal val="#ppt_y"/>
                                          </p:val>
                                        </p:tav>
                                      </p:tavLst>
                                    </p:anim>
                                    <p:animEffect transition="in" filter="wipe(up)">
                                      <p:cBhvr>
                                        <p:cTn id="12" dur="500"/>
                                        <p:tgtEl>
                                          <p:spTgt spid="66"/>
                                        </p:tgtEl>
                                      </p:cBhvr>
                                    </p:animEffect>
                                  </p:childTnLst>
                                </p:cTn>
                              </p:par>
                              <p:par>
                                <p:cTn id="13" presetID="22" presetClass="entr" presetSubtype="1"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up)">
                                      <p:cBhvr>
                                        <p:cTn id="15" dur="500"/>
                                        <p:tgtEl>
                                          <p:spTgt spid="70"/>
                                        </p:tgtEl>
                                      </p:cBhvr>
                                    </p:animEffect>
                                  </p:childTnLst>
                                </p:cTn>
                              </p:par>
                            </p:childTnLst>
                          </p:cTn>
                        </p:par>
                        <p:par>
                          <p:cTn id="16" fill="hold">
                            <p:stCondLst>
                              <p:cond delay="1000"/>
                            </p:stCondLst>
                            <p:childTnLst>
                              <p:par>
                                <p:cTn id="17" presetID="12" presetClass="entr" presetSubtype="1" fill="hold" nodeType="after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500"/>
                                        <p:tgtEl>
                                          <p:spTgt spid="74"/>
                                        </p:tgtEl>
                                        <p:attrNameLst>
                                          <p:attrName>ppt_y</p:attrName>
                                        </p:attrNameLst>
                                      </p:cBhvr>
                                      <p:tavLst>
                                        <p:tav tm="0">
                                          <p:val>
                                            <p:strVal val="#ppt_y-#ppt_h*1.125000"/>
                                          </p:val>
                                        </p:tav>
                                        <p:tav tm="100000">
                                          <p:val>
                                            <p:strVal val="#ppt_y"/>
                                          </p:val>
                                        </p:tav>
                                      </p:tavLst>
                                    </p:anim>
                                    <p:animEffect transition="in" filter="wipe(down)">
                                      <p:cBhvr>
                                        <p:cTn id="20" dur="500"/>
                                        <p:tgtEl>
                                          <p:spTgt spid="74"/>
                                        </p:tgtEl>
                                      </p:cBhvr>
                                    </p:animEffect>
                                  </p:childTnLst>
                                </p:cTn>
                              </p:par>
                            </p:childTnLst>
                          </p:cTn>
                        </p:par>
                        <p:par>
                          <p:cTn id="21" fill="hold">
                            <p:stCondLst>
                              <p:cond delay="1500"/>
                            </p:stCondLst>
                            <p:childTnLst>
                              <p:par>
                                <p:cTn id="22" presetID="12" presetClass="entr" presetSubtype="4" fill="hold" grpId="0" nodeType="afterEffect">
                                  <p:stCondLst>
                                    <p:cond delay="0"/>
                                  </p:stCondLst>
                                  <p:childTnLst>
                                    <p:set>
                                      <p:cBhvr>
                                        <p:cTn id="23" dur="1" fill="hold">
                                          <p:stCondLst>
                                            <p:cond delay="0"/>
                                          </p:stCondLst>
                                        </p:cTn>
                                        <p:tgtEl>
                                          <p:spTgt spid="68"/>
                                        </p:tgtEl>
                                        <p:attrNameLst>
                                          <p:attrName>style.visibility</p:attrName>
                                        </p:attrNameLst>
                                      </p:cBhvr>
                                      <p:to>
                                        <p:strVal val="visible"/>
                                      </p:to>
                                    </p:set>
                                    <p:anim calcmode="lin" valueType="num">
                                      <p:cBhvr additive="base">
                                        <p:cTn id="24" dur="500"/>
                                        <p:tgtEl>
                                          <p:spTgt spid="68"/>
                                        </p:tgtEl>
                                        <p:attrNameLst>
                                          <p:attrName>ppt_y</p:attrName>
                                        </p:attrNameLst>
                                      </p:cBhvr>
                                      <p:tavLst>
                                        <p:tav tm="0">
                                          <p:val>
                                            <p:strVal val="#ppt_y+#ppt_h*1.125000"/>
                                          </p:val>
                                        </p:tav>
                                        <p:tav tm="100000">
                                          <p:val>
                                            <p:strVal val="#ppt_y"/>
                                          </p:val>
                                        </p:tav>
                                      </p:tavLst>
                                    </p:anim>
                                    <p:animEffect transition="in" filter="wipe(up)">
                                      <p:cBhvr>
                                        <p:cTn id="25" dur="500"/>
                                        <p:tgtEl>
                                          <p:spTgt spid="68"/>
                                        </p:tgtEl>
                                      </p:cBhvr>
                                    </p:animEffect>
                                  </p:childTnLst>
                                </p:cTn>
                              </p:par>
                              <p:par>
                                <p:cTn id="26" presetID="22" presetClass="entr" presetSubtype="1" fill="hold" nodeType="with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wipe(up)">
                                      <p:cBhvr>
                                        <p:cTn id="28" dur="500"/>
                                        <p:tgtEl>
                                          <p:spTgt spid="71"/>
                                        </p:tgtEl>
                                      </p:cBhvr>
                                    </p:animEffect>
                                  </p:childTnLst>
                                </p:cTn>
                              </p:par>
                            </p:childTnLst>
                          </p:cTn>
                        </p:par>
                        <p:par>
                          <p:cTn id="29" fill="hold">
                            <p:stCondLst>
                              <p:cond delay="2000"/>
                            </p:stCondLst>
                            <p:childTnLst>
                              <p:par>
                                <p:cTn id="30" presetID="12" presetClass="entr" presetSubtype="1" fill="hold" nodeType="afterEffect">
                                  <p:stCondLst>
                                    <p:cond delay="0"/>
                                  </p:stCondLst>
                                  <p:childTnLst>
                                    <p:set>
                                      <p:cBhvr>
                                        <p:cTn id="31" dur="1" fill="hold">
                                          <p:stCondLst>
                                            <p:cond delay="0"/>
                                          </p:stCondLst>
                                        </p:cTn>
                                        <p:tgtEl>
                                          <p:spTgt spid="78"/>
                                        </p:tgtEl>
                                        <p:attrNameLst>
                                          <p:attrName>style.visibility</p:attrName>
                                        </p:attrNameLst>
                                      </p:cBhvr>
                                      <p:to>
                                        <p:strVal val="visible"/>
                                      </p:to>
                                    </p:set>
                                    <p:anim calcmode="lin" valueType="num">
                                      <p:cBhvr additive="base">
                                        <p:cTn id="32" dur="500"/>
                                        <p:tgtEl>
                                          <p:spTgt spid="78"/>
                                        </p:tgtEl>
                                        <p:attrNameLst>
                                          <p:attrName>ppt_y</p:attrName>
                                        </p:attrNameLst>
                                      </p:cBhvr>
                                      <p:tavLst>
                                        <p:tav tm="0">
                                          <p:val>
                                            <p:strVal val="#ppt_y-#ppt_h*1.125000"/>
                                          </p:val>
                                        </p:tav>
                                        <p:tav tm="100000">
                                          <p:val>
                                            <p:strVal val="#ppt_y"/>
                                          </p:val>
                                        </p:tav>
                                      </p:tavLst>
                                    </p:anim>
                                    <p:animEffect transition="in" filter="wipe(down)">
                                      <p:cBhvr>
                                        <p:cTn id="33" dur="500"/>
                                        <p:tgtEl>
                                          <p:spTgt spid="78"/>
                                        </p:tgtEl>
                                      </p:cBhvr>
                                    </p:animEffect>
                                  </p:childTnLst>
                                </p:cTn>
                              </p:par>
                            </p:childTnLst>
                          </p:cTn>
                        </p:par>
                        <p:par>
                          <p:cTn id="34" fill="hold">
                            <p:stCondLst>
                              <p:cond delay="2500"/>
                            </p:stCondLst>
                            <p:childTnLst>
                              <p:par>
                                <p:cTn id="35" presetID="12" presetClass="entr" presetSubtype="4" fill="hold" grpId="0" nodeType="afterEffect">
                                  <p:stCondLst>
                                    <p:cond delay="0"/>
                                  </p:stCondLst>
                                  <p:childTnLst>
                                    <p:set>
                                      <p:cBhvr>
                                        <p:cTn id="36" dur="1" fill="hold">
                                          <p:stCondLst>
                                            <p:cond delay="0"/>
                                          </p:stCondLst>
                                        </p:cTn>
                                        <p:tgtEl>
                                          <p:spTgt spid="67"/>
                                        </p:tgtEl>
                                        <p:attrNameLst>
                                          <p:attrName>style.visibility</p:attrName>
                                        </p:attrNameLst>
                                      </p:cBhvr>
                                      <p:to>
                                        <p:strVal val="visible"/>
                                      </p:to>
                                    </p:set>
                                    <p:anim calcmode="lin" valueType="num">
                                      <p:cBhvr additive="base">
                                        <p:cTn id="37" dur="500"/>
                                        <p:tgtEl>
                                          <p:spTgt spid="67"/>
                                        </p:tgtEl>
                                        <p:attrNameLst>
                                          <p:attrName>ppt_y</p:attrName>
                                        </p:attrNameLst>
                                      </p:cBhvr>
                                      <p:tavLst>
                                        <p:tav tm="0">
                                          <p:val>
                                            <p:strVal val="#ppt_y+#ppt_h*1.125000"/>
                                          </p:val>
                                        </p:tav>
                                        <p:tav tm="100000">
                                          <p:val>
                                            <p:strVal val="#ppt_y"/>
                                          </p:val>
                                        </p:tav>
                                      </p:tavLst>
                                    </p:anim>
                                    <p:animEffect transition="in" filter="wipe(up)">
                                      <p:cBhvr>
                                        <p:cTn id="38" dur="500"/>
                                        <p:tgtEl>
                                          <p:spTgt spid="67"/>
                                        </p:tgtEl>
                                      </p:cBhvr>
                                    </p:animEffect>
                                  </p:childTnLst>
                                </p:cTn>
                              </p:par>
                              <p:par>
                                <p:cTn id="39" presetID="22" presetClass="entr" presetSubtype="1" fill="hold" nodeType="withEffect">
                                  <p:stCondLst>
                                    <p:cond delay="0"/>
                                  </p:stCondLst>
                                  <p:childTnLst>
                                    <p:set>
                                      <p:cBhvr>
                                        <p:cTn id="40" dur="1" fill="hold">
                                          <p:stCondLst>
                                            <p:cond delay="0"/>
                                          </p:stCondLst>
                                        </p:cTn>
                                        <p:tgtEl>
                                          <p:spTgt spid="72"/>
                                        </p:tgtEl>
                                        <p:attrNameLst>
                                          <p:attrName>style.visibility</p:attrName>
                                        </p:attrNameLst>
                                      </p:cBhvr>
                                      <p:to>
                                        <p:strVal val="visible"/>
                                      </p:to>
                                    </p:set>
                                    <p:animEffect transition="in" filter="wipe(up)">
                                      <p:cBhvr>
                                        <p:cTn id="41" dur="500"/>
                                        <p:tgtEl>
                                          <p:spTgt spid="72"/>
                                        </p:tgtEl>
                                      </p:cBhvr>
                                    </p:animEffect>
                                  </p:childTnLst>
                                </p:cTn>
                              </p:par>
                            </p:childTnLst>
                          </p:cTn>
                        </p:par>
                        <p:par>
                          <p:cTn id="42" fill="hold">
                            <p:stCondLst>
                              <p:cond delay="3000"/>
                            </p:stCondLst>
                            <p:childTnLst>
                              <p:par>
                                <p:cTn id="43" presetID="12" presetClass="entr" presetSubtype="1"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additive="base">
                                        <p:cTn id="45" dur="500"/>
                                        <p:tgtEl>
                                          <p:spTgt spid="82"/>
                                        </p:tgtEl>
                                        <p:attrNameLst>
                                          <p:attrName>ppt_y</p:attrName>
                                        </p:attrNameLst>
                                      </p:cBhvr>
                                      <p:tavLst>
                                        <p:tav tm="0">
                                          <p:val>
                                            <p:strVal val="#ppt_y-#ppt_h*1.125000"/>
                                          </p:val>
                                        </p:tav>
                                        <p:tav tm="100000">
                                          <p:val>
                                            <p:strVal val="#ppt_y"/>
                                          </p:val>
                                        </p:tav>
                                      </p:tavLst>
                                    </p:anim>
                                    <p:animEffect transition="in" filter="wipe(down)">
                                      <p:cBhvr>
                                        <p:cTn id="46" dur="500"/>
                                        <p:tgtEl>
                                          <p:spTgt spid="82"/>
                                        </p:tgtEl>
                                      </p:cBhvr>
                                    </p:animEffect>
                                  </p:childTnLst>
                                </p:cTn>
                              </p:par>
                            </p:childTnLst>
                          </p:cTn>
                        </p:par>
                        <p:par>
                          <p:cTn id="47" fill="hold">
                            <p:stCondLst>
                              <p:cond delay="3500"/>
                            </p:stCondLst>
                            <p:childTnLst>
                              <p:par>
                                <p:cTn id="48" presetID="12" presetClass="entr" presetSubtype="4" fill="hold" grpId="0" nodeType="afterEffect">
                                  <p:stCondLst>
                                    <p:cond delay="0"/>
                                  </p:stCondLst>
                                  <p:childTnLst>
                                    <p:set>
                                      <p:cBhvr>
                                        <p:cTn id="49" dur="1" fill="hold">
                                          <p:stCondLst>
                                            <p:cond delay="0"/>
                                          </p:stCondLst>
                                        </p:cTn>
                                        <p:tgtEl>
                                          <p:spTgt spid="69"/>
                                        </p:tgtEl>
                                        <p:attrNameLst>
                                          <p:attrName>style.visibility</p:attrName>
                                        </p:attrNameLst>
                                      </p:cBhvr>
                                      <p:to>
                                        <p:strVal val="visible"/>
                                      </p:to>
                                    </p:set>
                                    <p:anim calcmode="lin" valueType="num">
                                      <p:cBhvr additive="base">
                                        <p:cTn id="50" dur="500"/>
                                        <p:tgtEl>
                                          <p:spTgt spid="69"/>
                                        </p:tgtEl>
                                        <p:attrNameLst>
                                          <p:attrName>ppt_y</p:attrName>
                                        </p:attrNameLst>
                                      </p:cBhvr>
                                      <p:tavLst>
                                        <p:tav tm="0">
                                          <p:val>
                                            <p:strVal val="#ppt_y+#ppt_h*1.125000"/>
                                          </p:val>
                                        </p:tav>
                                        <p:tav tm="100000">
                                          <p:val>
                                            <p:strVal val="#ppt_y"/>
                                          </p:val>
                                        </p:tav>
                                      </p:tavLst>
                                    </p:anim>
                                    <p:animEffect transition="in" filter="wipe(up)">
                                      <p:cBhvr>
                                        <p:cTn id="51" dur="500"/>
                                        <p:tgtEl>
                                          <p:spTgt spid="69"/>
                                        </p:tgtEl>
                                      </p:cBhvr>
                                    </p:animEffect>
                                  </p:childTnLst>
                                </p:cTn>
                              </p:par>
                              <p:par>
                                <p:cTn id="52" presetID="22" presetClass="entr" presetSubtype="1" fill="hold" nodeType="withEffect">
                                  <p:stCondLst>
                                    <p:cond delay="0"/>
                                  </p:stCondLst>
                                  <p:childTnLst>
                                    <p:set>
                                      <p:cBhvr>
                                        <p:cTn id="53" dur="1" fill="hold">
                                          <p:stCondLst>
                                            <p:cond delay="0"/>
                                          </p:stCondLst>
                                        </p:cTn>
                                        <p:tgtEl>
                                          <p:spTgt spid="73"/>
                                        </p:tgtEl>
                                        <p:attrNameLst>
                                          <p:attrName>style.visibility</p:attrName>
                                        </p:attrNameLst>
                                      </p:cBhvr>
                                      <p:to>
                                        <p:strVal val="visible"/>
                                      </p:to>
                                    </p:set>
                                    <p:animEffect transition="in" filter="wipe(up)">
                                      <p:cBhvr>
                                        <p:cTn id="54" dur="500"/>
                                        <p:tgtEl>
                                          <p:spTgt spid="73"/>
                                        </p:tgtEl>
                                      </p:cBhvr>
                                    </p:animEffect>
                                  </p:childTnLst>
                                </p:cTn>
                              </p:par>
                            </p:childTnLst>
                          </p:cTn>
                        </p:par>
                        <p:par>
                          <p:cTn id="55" fill="hold">
                            <p:stCondLst>
                              <p:cond delay="4000"/>
                            </p:stCondLst>
                            <p:childTnLst>
                              <p:par>
                                <p:cTn id="56" presetID="12" presetClass="entr" presetSubtype="1" fill="hold" nodeType="afterEffect">
                                  <p:stCondLst>
                                    <p:cond delay="0"/>
                                  </p:stCondLst>
                                  <p:childTnLst>
                                    <p:set>
                                      <p:cBhvr>
                                        <p:cTn id="57" dur="1" fill="hold">
                                          <p:stCondLst>
                                            <p:cond delay="0"/>
                                          </p:stCondLst>
                                        </p:cTn>
                                        <p:tgtEl>
                                          <p:spTgt spid="86"/>
                                        </p:tgtEl>
                                        <p:attrNameLst>
                                          <p:attrName>style.visibility</p:attrName>
                                        </p:attrNameLst>
                                      </p:cBhvr>
                                      <p:to>
                                        <p:strVal val="visible"/>
                                      </p:to>
                                    </p:set>
                                    <p:anim calcmode="lin" valueType="num">
                                      <p:cBhvr additive="base">
                                        <p:cTn id="58" dur="500"/>
                                        <p:tgtEl>
                                          <p:spTgt spid="86"/>
                                        </p:tgtEl>
                                        <p:attrNameLst>
                                          <p:attrName>ppt_y</p:attrName>
                                        </p:attrNameLst>
                                      </p:cBhvr>
                                      <p:tavLst>
                                        <p:tav tm="0">
                                          <p:val>
                                            <p:strVal val="#ppt_y-#ppt_h*1.125000"/>
                                          </p:val>
                                        </p:tav>
                                        <p:tav tm="100000">
                                          <p:val>
                                            <p:strVal val="#ppt_y"/>
                                          </p:val>
                                        </p:tav>
                                      </p:tavLst>
                                    </p:anim>
                                    <p:animEffect transition="in" filter="wipe(down)">
                                      <p:cBhvr>
                                        <p:cTn id="59" dur="500"/>
                                        <p:tgtEl>
                                          <p:spTgt spid="86"/>
                                        </p:tgtEl>
                                      </p:cBhvr>
                                    </p:animEffect>
                                  </p:childTnLst>
                                </p:cTn>
                              </p:par>
                            </p:childTnLst>
                          </p:cTn>
                        </p:par>
                        <p:par>
                          <p:cTn id="60" fill="hold">
                            <p:stCondLst>
                              <p:cond delay="4500"/>
                            </p:stCondLst>
                            <p:childTnLst>
                              <p:par>
                                <p:cTn id="61" presetID="2" presetClass="entr" presetSubtype="1" decel="100000" fill="hold" grpId="0" nodeType="after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additive="base">
                                        <p:cTn id="63" dur="500" fill="hold"/>
                                        <p:tgtEl>
                                          <p:spTgt spid="2"/>
                                        </p:tgtEl>
                                        <p:attrNameLst>
                                          <p:attrName>ppt_x</p:attrName>
                                        </p:attrNameLst>
                                      </p:cBhvr>
                                      <p:tavLst>
                                        <p:tav tm="0">
                                          <p:val>
                                            <p:strVal val="#ppt_x"/>
                                          </p:val>
                                        </p:tav>
                                        <p:tav tm="100000">
                                          <p:val>
                                            <p:strVal val="#ppt_x"/>
                                          </p:val>
                                        </p:tav>
                                      </p:tavLst>
                                    </p:anim>
                                    <p:anim calcmode="lin" valueType="num">
                                      <p:cBhvr additive="base">
                                        <p:cTn id="64" dur="500" fill="hold"/>
                                        <p:tgtEl>
                                          <p:spTgt spid="2"/>
                                        </p:tgtEl>
                                        <p:attrNameLst>
                                          <p:attrName>ppt_y</p:attrName>
                                        </p:attrNameLst>
                                      </p:cBhvr>
                                      <p:tavLst>
                                        <p:tav tm="0">
                                          <p:val>
                                            <p:strVal val="0-#ppt_h/2"/>
                                          </p:val>
                                        </p:tav>
                                        <p:tav tm="100000">
                                          <p:val>
                                            <p:strVal val="#ppt_y"/>
                                          </p:val>
                                        </p:tav>
                                      </p:tavLst>
                                    </p:anim>
                                  </p:childTnLst>
                                </p:cTn>
                              </p:par>
                              <p:par>
                                <p:cTn id="65" presetID="22" presetClass="entr" presetSubtype="8" fill="hold" nodeType="withEffect">
                                  <p:stCondLst>
                                    <p:cond delay="400"/>
                                  </p:stCondLst>
                                  <p:childTnLst>
                                    <p:set>
                                      <p:cBhvr>
                                        <p:cTn id="66" dur="1" fill="hold">
                                          <p:stCondLst>
                                            <p:cond delay="0"/>
                                          </p:stCondLst>
                                        </p:cTn>
                                        <p:tgtEl>
                                          <p:spTgt spid="3"/>
                                        </p:tgtEl>
                                        <p:attrNameLst>
                                          <p:attrName>style.visibility</p:attrName>
                                        </p:attrNameLst>
                                      </p:cBhvr>
                                      <p:to>
                                        <p:strVal val="visible"/>
                                      </p:to>
                                    </p:set>
                                    <p:animEffect transition="in" filter="wipe(left)">
                                      <p:cBhvr>
                                        <p:cTn id="67" dur="500"/>
                                        <p:tgtEl>
                                          <p:spTgt spid="3"/>
                                        </p:tgtEl>
                                      </p:cBhvr>
                                    </p:animEffect>
                                  </p:childTnLst>
                                </p:cTn>
                              </p:par>
                              <p:par>
                                <p:cTn id="68" presetID="22" presetClass="entr" presetSubtype="2" fill="hold" nodeType="withEffect">
                                  <p:stCondLst>
                                    <p:cond delay="400"/>
                                  </p:stCondLst>
                                  <p:childTnLst>
                                    <p:set>
                                      <p:cBhvr>
                                        <p:cTn id="69" dur="1" fill="hold">
                                          <p:stCondLst>
                                            <p:cond delay="0"/>
                                          </p:stCondLst>
                                        </p:cTn>
                                        <p:tgtEl>
                                          <p:spTgt spid="5"/>
                                        </p:tgtEl>
                                        <p:attrNameLst>
                                          <p:attrName>style.visibility</p:attrName>
                                        </p:attrNameLst>
                                      </p:cBhvr>
                                      <p:to>
                                        <p:strVal val="visible"/>
                                      </p:to>
                                    </p:set>
                                    <p:animEffect transition="in" filter="wipe(right)">
                                      <p:cBhvr>
                                        <p:cTn id="70" dur="500"/>
                                        <p:tgtEl>
                                          <p:spTgt spid="5"/>
                                        </p:tgtEl>
                                      </p:cBhvr>
                                    </p:animEffect>
                                  </p:childTnLst>
                                </p:cTn>
                              </p:par>
                            </p:childTnLst>
                          </p:cTn>
                        </p:par>
                        <p:par>
                          <p:cTn id="71" fill="hold">
                            <p:stCondLst>
                              <p:cond delay="5000"/>
                            </p:stCondLst>
                            <p:childTnLst>
                              <p:par>
                                <p:cTn id="72" presetID="22" presetClass="entr" presetSubtype="8" fill="hold" grpId="0" nodeType="afterEffect">
                                  <p:stCondLst>
                                    <p:cond delay="0"/>
                                  </p:stCondLst>
                                  <p:childTnLst>
                                    <p:set>
                                      <p:cBhvr>
                                        <p:cTn id="73" dur="1" fill="hold">
                                          <p:stCondLst>
                                            <p:cond delay="0"/>
                                          </p:stCondLst>
                                        </p:cTn>
                                        <p:tgtEl>
                                          <p:spTgt spid="11"/>
                                        </p:tgtEl>
                                        <p:attrNameLst>
                                          <p:attrName>style.visibility</p:attrName>
                                        </p:attrNameLst>
                                      </p:cBhvr>
                                      <p:to>
                                        <p:strVal val="visible"/>
                                      </p:to>
                                    </p:set>
                                    <p:animEffect transition="in" filter="wipe(left)">
                                      <p:cBhvr>
                                        <p:cTn id="74"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bldLvl="0" animBg="1"/>
      <p:bldP spid="67" grpId="0" bldLvl="0" animBg="1"/>
      <p:bldP spid="68" grpId="0" bldLvl="0" animBg="1"/>
      <p:bldP spid="69" grpId="0" bldLvl="0" animBg="1"/>
      <p:bldP spid="91" grpId="0"/>
      <p:bldP spid="2"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矩形 46"/>
          <p:cNvSpPr/>
          <p:nvPr/>
        </p:nvSpPr>
        <p:spPr>
          <a:xfrm>
            <a:off x="635" y="2260600"/>
            <a:ext cx="12192000" cy="38531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黑体" panose="02010600030101010101" pitchFamily="49" charset="-122"/>
              <a:ea typeface="黑体" panose="02010600030101010101" pitchFamily="49" charset="-122"/>
            </a:endParaRPr>
          </a:p>
        </p:txBody>
      </p:sp>
      <p:pic>
        <p:nvPicPr>
          <p:cNvPr id="48" name="图片 47" descr="C:\Users\Administrator\Desktop\室内设计\9087.jpg9087"/>
          <p:cNvPicPr>
            <a:picLocks noChangeAspect="1"/>
          </p:cNvPicPr>
          <p:nvPr/>
        </p:nvPicPr>
        <p:blipFill rotWithShape="1">
          <a:blip r:embed="rId3" cstate="print"/>
          <a:srcRect/>
          <a:stretch>
            <a:fillRect/>
          </a:stretch>
        </p:blipFill>
        <p:spPr>
          <a:xfrm>
            <a:off x="959768" y="2520315"/>
            <a:ext cx="2591435" cy="1502410"/>
          </a:xfrm>
          <a:prstGeom prst="rect">
            <a:avLst/>
          </a:prstGeom>
          <a:effectLst>
            <a:outerShdw blurRad="12700" dist="38100" dir="5400000" algn="t" rotWithShape="0">
              <a:prstClr val="black">
                <a:alpha val="40000"/>
              </a:prstClr>
            </a:outerShdw>
          </a:effectLst>
        </p:spPr>
      </p:pic>
      <p:grpSp>
        <p:nvGrpSpPr>
          <p:cNvPr id="49" name="组合 48"/>
          <p:cNvGrpSpPr/>
          <p:nvPr/>
        </p:nvGrpSpPr>
        <p:grpSpPr>
          <a:xfrm>
            <a:off x="905794" y="4357912"/>
            <a:ext cx="2692875" cy="701040"/>
            <a:chOff x="1010227" y="4262662"/>
            <a:chExt cx="2692875" cy="701040"/>
          </a:xfrm>
        </p:grpSpPr>
        <p:sp>
          <p:nvSpPr>
            <p:cNvPr id="50" name="椭圆 49"/>
            <p:cNvSpPr/>
            <p:nvPr/>
          </p:nvSpPr>
          <p:spPr>
            <a:xfrm>
              <a:off x="1010227" y="4362304"/>
              <a:ext cx="426720" cy="426720"/>
            </a:xfrm>
            <a:prstGeom prst="ellipse">
              <a:avLst/>
            </a:prstGeom>
            <a:solidFill>
              <a:srgbClr val="4304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lnSpc>
                  <a:spcPct val="100000"/>
                </a:lnSpc>
              </a:pPr>
              <a:r>
                <a:rPr lang="en-US" altLang="zh-CN" sz="2000" b="1" dirty="0">
                  <a:solidFill>
                    <a:schemeClr val="bg1"/>
                  </a:solidFill>
                  <a:latin typeface="黑体" panose="02010600030101010101" pitchFamily="49" charset="-122"/>
                  <a:ea typeface="黑体" panose="02010600030101010101" pitchFamily="49" charset="-122"/>
                </a:rPr>
                <a:t>1</a:t>
              </a:r>
            </a:p>
          </p:txBody>
        </p:sp>
        <p:sp>
          <p:nvSpPr>
            <p:cNvPr id="51" name="文本框 50"/>
            <p:cNvSpPr txBox="1"/>
            <p:nvPr/>
          </p:nvSpPr>
          <p:spPr>
            <a:xfrm>
              <a:off x="1478062" y="4262662"/>
              <a:ext cx="2225040" cy="701040"/>
            </a:xfrm>
            <a:prstGeom prst="rect">
              <a:avLst/>
            </a:prstGeom>
            <a:noFill/>
          </p:spPr>
          <p:txBody>
            <a:bodyPr wrap="none" rtlCol="0">
              <a:spAutoFit/>
            </a:bodyPr>
            <a:lstStyle/>
            <a:p>
              <a:pPr algn="dist">
                <a:lnSpc>
                  <a:spcPct val="100000"/>
                </a:lnSpc>
              </a:pPr>
              <a:r>
                <a:rPr lang="en-US" altLang="zh-CN" sz="2000" b="1" dirty="0">
                  <a:solidFill>
                    <a:srgbClr val="430405"/>
                  </a:solidFill>
                  <a:latin typeface="黑体" panose="02010600030101010101" pitchFamily="49" charset="-122"/>
                  <a:ea typeface="黑体" panose="02010600030101010101" pitchFamily="49" charset="-122"/>
                </a:rPr>
                <a:t>请在此粘贴或者</a:t>
              </a:r>
            </a:p>
            <a:p>
              <a:pPr algn="dist">
                <a:lnSpc>
                  <a:spcPct val="100000"/>
                </a:lnSpc>
              </a:pPr>
              <a:r>
                <a:rPr lang="en-US" altLang="zh-CN" sz="2000" b="1" dirty="0">
                  <a:solidFill>
                    <a:srgbClr val="430405"/>
                  </a:solidFill>
                  <a:latin typeface="黑体" panose="02010600030101010101" pitchFamily="49" charset="-122"/>
                  <a:ea typeface="黑体" panose="02010600030101010101" pitchFamily="49" charset="-122"/>
                </a:rPr>
                <a:t>输入您的文字内容</a:t>
              </a:r>
            </a:p>
          </p:txBody>
        </p:sp>
      </p:grpSp>
      <p:sp>
        <p:nvSpPr>
          <p:cNvPr id="52" name="矩形 51"/>
          <p:cNvSpPr/>
          <p:nvPr/>
        </p:nvSpPr>
        <p:spPr>
          <a:xfrm>
            <a:off x="1054100" y="5091430"/>
            <a:ext cx="2777490" cy="731520"/>
          </a:xfrm>
          <a:prstGeom prst="rect">
            <a:avLst/>
          </a:prstGeom>
        </p:spPr>
        <p:txBody>
          <a:bodyPr wrap="square">
            <a:spAutoFit/>
          </a:bodyPr>
          <a:lstStyle/>
          <a:p>
            <a:pPr>
              <a:lnSpc>
                <a:spcPct val="100000"/>
              </a:lnSpc>
            </a:pPr>
            <a:r>
              <a:rPr lang="en-US" altLang="zh-CN" sz="1400" dirty="0">
                <a:solidFill>
                  <a:srgbClr val="430405"/>
                </a:solidFill>
                <a:latin typeface="黑体" panose="02010600030101010101" pitchFamily="49" charset="-122"/>
                <a:ea typeface="黑体" panose="02010600030101010101" pitchFamily="49" charset="-122"/>
              </a:rPr>
              <a:t>请在此粘贴或者输入您的文字内容请在此粘贴或者输入您的文字内容</a:t>
            </a:r>
          </a:p>
        </p:txBody>
      </p:sp>
      <p:pic>
        <p:nvPicPr>
          <p:cNvPr id="57" name="图片 56" descr="C:\Users\Administrator\Desktop\室内设计\3.jpg3"/>
          <p:cNvPicPr>
            <a:picLocks noChangeAspect="1"/>
          </p:cNvPicPr>
          <p:nvPr/>
        </p:nvPicPr>
        <p:blipFill rotWithShape="1">
          <a:blip r:embed="rId4" cstate="print"/>
          <a:srcRect/>
          <a:stretch>
            <a:fillRect/>
          </a:stretch>
        </p:blipFill>
        <p:spPr>
          <a:xfrm>
            <a:off x="4894863" y="2520315"/>
            <a:ext cx="2591435" cy="1502410"/>
          </a:xfrm>
          <a:prstGeom prst="rect">
            <a:avLst/>
          </a:prstGeom>
          <a:effectLst>
            <a:outerShdw blurRad="12700" dist="38100" dir="5400000" algn="t" rotWithShape="0">
              <a:prstClr val="black">
                <a:alpha val="40000"/>
              </a:prstClr>
            </a:outerShdw>
          </a:effectLst>
        </p:spPr>
      </p:pic>
      <p:grpSp>
        <p:nvGrpSpPr>
          <p:cNvPr id="58" name="组合 57"/>
          <p:cNvGrpSpPr/>
          <p:nvPr/>
        </p:nvGrpSpPr>
        <p:grpSpPr>
          <a:xfrm>
            <a:off x="4746596" y="4357912"/>
            <a:ext cx="2692875" cy="701040"/>
            <a:chOff x="1010227" y="4262662"/>
            <a:chExt cx="2692875" cy="701040"/>
          </a:xfrm>
        </p:grpSpPr>
        <p:sp>
          <p:nvSpPr>
            <p:cNvPr id="59" name="椭圆 58"/>
            <p:cNvSpPr/>
            <p:nvPr/>
          </p:nvSpPr>
          <p:spPr>
            <a:xfrm>
              <a:off x="1010227" y="4362304"/>
              <a:ext cx="426720" cy="426720"/>
            </a:xfrm>
            <a:prstGeom prst="ellipse">
              <a:avLst/>
            </a:prstGeom>
            <a:solidFill>
              <a:srgbClr val="633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lnSpc>
                  <a:spcPct val="100000"/>
                </a:lnSpc>
              </a:pPr>
              <a:r>
                <a:rPr lang="en-US" altLang="zh-CN" sz="2000" b="1" dirty="0">
                  <a:solidFill>
                    <a:schemeClr val="bg1"/>
                  </a:solidFill>
                  <a:latin typeface="黑体" panose="02010600030101010101" pitchFamily="49" charset="-122"/>
                  <a:ea typeface="黑体" panose="02010600030101010101" pitchFamily="49" charset="-122"/>
                </a:rPr>
                <a:t>2</a:t>
              </a:r>
            </a:p>
          </p:txBody>
        </p:sp>
        <p:sp>
          <p:nvSpPr>
            <p:cNvPr id="60" name="文本框 59"/>
            <p:cNvSpPr txBox="1"/>
            <p:nvPr/>
          </p:nvSpPr>
          <p:spPr>
            <a:xfrm>
              <a:off x="1478062" y="4262662"/>
              <a:ext cx="2225040" cy="701040"/>
            </a:xfrm>
            <a:prstGeom prst="rect">
              <a:avLst/>
            </a:prstGeom>
            <a:noFill/>
          </p:spPr>
          <p:txBody>
            <a:bodyPr wrap="none" rtlCol="0">
              <a:spAutoFit/>
            </a:bodyPr>
            <a:lstStyle/>
            <a:p>
              <a:pPr algn="dist">
                <a:lnSpc>
                  <a:spcPct val="100000"/>
                </a:lnSpc>
              </a:pPr>
              <a:r>
                <a:rPr lang="en-US" altLang="zh-CN" sz="2000" b="1" dirty="0">
                  <a:solidFill>
                    <a:srgbClr val="430405"/>
                  </a:solidFill>
                  <a:latin typeface="黑体" panose="02010600030101010101" pitchFamily="49" charset="-122"/>
                  <a:ea typeface="黑体" panose="02010600030101010101" pitchFamily="49" charset="-122"/>
                </a:rPr>
                <a:t>请在此粘贴或者</a:t>
              </a:r>
            </a:p>
            <a:p>
              <a:pPr algn="dist">
                <a:lnSpc>
                  <a:spcPct val="100000"/>
                </a:lnSpc>
              </a:pPr>
              <a:r>
                <a:rPr lang="en-US" altLang="zh-CN" sz="2000" b="1" dirty="0">
                  <a:solidFill>
                    <a:srgbClr val="430405"/>
                  </a:solidFill>
                  <a:latin typeface="黑体" panose="02010600030101010101" pitchFamily="49" charset="-122"/>
                  <a:ea typeface="黑体" panose="02010600030101010101" pitchFamily="49" charset="-122"/>
                </a:rPr>
                <a:t>输入您的文字内容</a:t>
              </a:r>
            </a:p>
          </p:txBody>
        </p:sp>
      </p:grpSp>
      <p:sp>
        <p:nvSpPr>
          <p:cNvPr id="61" name="矩形 60"/>
          <p:cNvSpPr/>
          <p:nvPr/>
        </p:nvSpPr>
        <p:spPr>
          <a:xfrm>
            <a:off x="4895215" y="5091430"/>
            <a:ext cx="2777490" cy="731520"/>
          </a:xfrm>
          <a:prstGeom prst="rect">
            <a:avLst/>
          </a:prstGeom>
        </p:spPr>
        <p:txBody>
          <a:bodyPr wrap="square">
            <a:spAutoFit/>
          </a:bodyPr>
          <a:lstStyle/>
          <a:p>
            <a:pPr>
              <a:lnSpc>
                <a:spcPct val="100000"/>
              </a:lnSpc>
            </a:pPr>
            <a:r>
              <a:rPr lang="en-US" altLang="zh-CN" sz="1400" dirty="0">
                <a:solidFill>
                  <a:srgbClr val="430405"/>
                </a:solidFill>
                <a:latin typeface="黑体" panose="02010600030101010101" pitchFamily="49" charset="-122"/>
                <a:ea typeface="黑体" panose="02010600030101010101" pitchFamily="49" charset="-122"/>
              </a:rPr>
              <a:t>请在此粘贴或者输入您的文字内容请在此粘贴或者输入您的文字内容</a:t>
            </a:r>
          </a:p>
        </p:txBody>
      </p:sp>
      <p:pic>
        <p:nvPicPr>
          <p:cNvPr id="63" name="图片 62" descr="C:\Users\Administrator\Desktop\室内设计\98.jpg98"/>
          <p:cNvPicPr>
            <a:picLocks noChangeAspect="1"/>
          </p:cNvPicPr>
          <p:nvPr/>
        </p:nvPicPr>
        <p:blipFill rotWithShape="1">
          <a:blip r:embed="rId5" cstate="print"/>
          <a:srcRect/>
          <a:stretch>
            <a:fillRect/>
          </a:stretch>
        </p:blipFill>
        <p:spPr>
          <a:xfrm>
            <a:off x="8735978" y="2520315"/>
            <a:ext cx="2695575" cy="1502410"/>
          </a:xfrm>
          <a:prstGeom prst="rect">
            <a:avLst/>
          </a:prstGeom>
          <a:effectLst>
            <a:outerShdw blurRad="12700" dist="38100" dir="5400000" algn="t" rotWithShape="0">
              <a:prstClr val="black">
                <a:alpha val="40000"/>
              </a:prstClr>
            </a:outerShdw>
          </a:effectLst>
        </p:spPr>
      </p:pic>
      <p:grpSp>
        <p:nvGrpSpPr>
          <p:cNvPr id="64" name="组合 63"/>
          <p:cNvGrpSpPr/>
          <p:nvPr/>
        </p:nvGrpSpPr>
        <p:grpSpPr>
          <a:xfrm>
            <a:off x="8587398" y="4357912"/>
            <a:ext cx="2692875" cy="701040"/>
            <a:chOff x="1010227" y="4262662"/>
            <a:chExt cx="2692875" cy="701040"/>
          </a:xfrm>
        </p:grpSpPr>
        <p:sp>
          <p:nvSpPr>
            <p:cNvPr id="65" name="椭圆 64"/>
            <p:cNvSpPr/>
            <p:nvPr/>
          </p:nvSpPr>
          <p:spPr>
            <a:xfrm>
              <a:off x="1010227" y="4362304"/>
              <a:ext cx="426720" cy="426720"/>
            </a:xfrm>
            <a:prstGeom prst="ellipse">
              <a:avLst/>
            </a:prstGeom>
            <a:solidFill>
              <a:srgbClr val="4623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dist">
                <a:lnSpc>
                  <a:spcPct val="100000"/>
                </a:lnSpc>
              </a:pPr>
              <a:r>
                <a:rPr lang="en-US" altLang="zh-CN" sz="2000" b="1" dirty="0">
                  <a:solidFill>
                    <a:schemeClr val="bg1"/>
                  </a:solidFill>
                  <a:latin typeface="黑体" panose="02010600030101010101" pitchFamily="49" charset="-122"/>
                  <a:ea typeface="黑体" panose="02010600030101010101" pitchFamily="49" charset="-122"/>
                </a:rPr>
                <a:t>3</a:t>
              </a:r>
            </a:p>
          </p:txBody>
        </p:sp>
        <p:sp>
          <p:nvSpPr>
            <p:cNvPr id="66" name="文本框 65"/>
            <p:cNvSpPr txBox="1"/>
            <p:nvPr/>
          </p:nvSpPr>
          <p:spPr>
            <a:xfrm>
              <a:off x="1478062" y="4262662"/>
              <a:ext cx="2225040" cy="701040"/>
            </a:xfrm>
            <a:prstGeom prst="rect">
              <a:avLst/>
            </a:prstGeom>
            <a:noFill/>
          </p:spPr>
          <p:txBody>
            <a:bodyPr wrap="none" rtlCol="0">
              <a:spAutoFit/>
            </a:bodyPr>
            <a:lstStyle/>
            <a:p>
              <a:pPr algn="dist">
                <a:lnSpc>
                  <a:spcPct val="100000"/>
                </a:lnSpc>
              </a:pPr>
              <a:r>
                <a:rPr lang="en-US" altLang="zh-CN" sz="2000" b="1" dirty="0">
                  <a:solidFill>
                    <a:srgbClr val="430405"/>
                  </a:solidFill>
                  <a:latin typeface="黑体" panose="02010600030101010101" pitchFamily="49" charset="-122"/>
                  <a:ea typeface="黑体" panose="02010600030101010101" pitchFamily="49" charset="-122"/>
                </a:rPr>
                <a:t>请在此粘贴或者</a:t>
              </a:r>
            </a:p>
            <a:p>
              <a:pPr algn="dist">
                <a:lnSpc>
                  <a:spcPct val="100000"/>
                </a:lnSpc>
              </a:pPr>
              <a:r>
                <a:rPr lang="en-US" altLang="zh-CN" sz="2000" b="1" dirty="0">
                  <a:solidFill>
                    <a:srgbClr val="430405"/>
                  </a:solidFill>
                  <a:latin typeface="黑体" panose="02010600030101010101" pitchFamily="49" charset="-122"/>
                  <a:ea typeface="黑体" panose="02010600030101010101" pitchFamily="49" charset="-122"/>
                </a:rPr>
                <a:t>输入您的文字内容</a:t>
              </a:r>
            </a:p>
          </p:txBody>
        </p:sp>
      </p:grpSp>
      <p:sp>
        <p:nvSpPr>
          <p:cNvPr id="67" name="矩形 66"/>
          <p:cNvSpPr/>
          <p:nvPr/>
        </p:nvSpPr>
        <p:spPr>
          <a:xfrm>
            <a:off x="8735695" y="5091430"/>
            <a:ext cx="2777490" cy="731520"/>
          </a:xfrm>
          <a:prstGeom prst="rect">
            <a:avLst/>
          </a:prstGeom>
        </p:spPr>
        <p:txBody>
          <a:bodyPr wrap="square">
            <a:spAutoFit/>
          </a:bodyPr>
          <a:lstStyle/>
          <a:p>
            <a:pPr>
              <a:lnSpc>
                <a:spcPct val="100000"/>
              </a:lnSpc>
            </a:pPr>
            <a:r>
              <a:rPr lang="en-US" altLang="zh-CN" sz="1400" dirty="0">
                <a:solidFill>
                  <a:srgbClr val="430405"/>
                </a:solidFill>
                <a:latin typeface="黑体" panose="02010600030101010101" pitchFamily="49" charset="-122"/>
                <a:ea typeface="黑体" panose="02010600030101010101" pitchFamily="49" charset="-122"/>
              </a:rPr>
              <a:t>请在此粘贴或者输入您的文字内容请在此粘贴或者输入您的文字内容</a:t>
            </a:r>
          </a:p>
        </p:txBody>
      </p:sp>
      <p:sp>
        <p:nvSpPr>
          <p:cNvPr id="77" name="文本框 76"/>
          <p:cNvSpPr txBox="1"/>
          <p:nvPr/>
        </p:nvSpPr>
        <p:spPr>
          <a:xfrm>
            <a:off x="690748" y="1509292"/>
            <a:ext cx="10812270" cy="675640"/>
          </a:xfrm>
          <a:prstGeom prst="rect">
            <a:avLst/>
          </a:prstGeom>
          <a:noFill/>
        </p:spPr>
        <p:txBody>
          <a:bodyPr wrap="square" rtlCol="0">
            <a:spAutoFit/>
          </a:bodyPr>
          <a:lstStyle/>
          <a:p>
            <a:pPr algn="ctr">
              <a:lnSpc>
                <a:spcPct val="120000"/>
              </a:lnSpc>
            </a:pPr>
            <a:r>
              <a:rPr lang="en-US" altLang="zh-CN" sz="1600" dirty="0">
                <a:solidFill>
                  <a:srgbClr val="430405"/>
                </a:solidFill>
                <a:latin typeface="黑体" panose="02010600030101010101" pitchFamily="49" charset="-122"/>
                <a:ea typeface="黑体" panose="02010600030101010101" pitchFamily="49" charset="-122"/>
              </a:rPr>
              <a:t>您的内容打在这里，或者通过复制您的文本后，在此框中选择粘贴，并选择只保留文字。您的内容打在这里，或者通过复制您的文本后，在此框中</a:t>
            </a:r>
          </a:p>
        </p:txBody>
      </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4" name="直接连接符 3"/>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Effect transition="in" filter="wipe(up)">
                                      <p:cBhvr>
                                        <p:cTn id="7" dur="500"/>
                                        <p:tgtEl>
                                          <p:spTgt spid="77"/>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7"/>
                                        </p:tgtEl>
                                        <p:attrNameLst>
                                          <p:attrName>style.visibility</p:attrName>
                                        </p:attrNameLst>
                                      </p:cBhvr>
                                      <p:to>
                                        <p:strVal val="visible"/>
                                      </p:to>
                                    </p:set>
                                    <p:animEffect transition="in" filter="wipe(up)">
                                      <p:cBhvr>
                                        <p:cTn id="10" dur="500"/>
                                        <p:tgtEl>
                                          <p:spTgt spid="47"/>
                                        </p:tgtEl>
                                      </p:cBhvr>
                                    </p:animEffect>
                                  </p:childTnLst>
                                </p:cTn>
                              </p:par>
                            </p:childTnLst>
                          </p:cTn>
                        </p:par>
                        <p:par>
                          <p:cTn id="11" fill="hold">
                            <p:stCondLst>
                              <p:cond delay="500"/>
                            </p:stCondLst>
                            <p:childTnLst>
                              <p:par>
                                <p:cTn id="12" presetID="3" presetClass="entr" presetSubtype="10" fill="hold" nodeType="afterEffect">
                                  <p:stCondLst>
                                    <p:cond delay="0"/>
                                  </p:stCondLst>
                                  <p:childTnLst>
                                    <p:set>
                                      <p:cBhvr>
                                        <p:cTn id="13" dur="1" fill="hold">
                                          <p:stCondLst>
                                            <p:cond delay="0"/>
                                          </p:stCondLst>
                                        </p:cTn>
                                        <p:tgtEl>
                                          <p:spTgt spid="48"/>
                                        </p:tgtEl>
                                        <p:attrNameLst>
                                          <p:attrName>style.visibility</p:attrName>
                                        </p:attrNameLst>
                                      </p:cBhvr>
                                      <p:to>
                                        <p:strVal val="visible"/>
                                      </p:to>
                                    </p:set>
                                    <p:animEffect transition="in" filter="blinds(horizontal)">
                                      <p:cBhvr>
                                        <p:cTn id="14" dur="500"/>
                                        <p:tgtEl>
                                          <p:spTgt spid="48"/>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p:tgtEl>
                                          <p:spTgt spid="49"/>
                                        </p:tgtEl>
                                        <p:attrNameLst>
                                          <p:attrName>ppt_y</p:attrName>
                                        </p:attrNameLst>
                                      </p:cBhvr>
                                      <p:tavLst>
                                        <p:tav tm="0">
                                          <p:val>
                                            <p:strVal val="#ppt_y-#ppt_h*1.125000"/>
                                          </p:val>
                                        </p:tav>
                                        <p:tav tm="100000">
                                          <p:val>
                                            <p:strVal val="#ppt_y"/>
                                          </p:val>
                                        </p:tav>
                                      </p:tavLst>
                                    </p:anim>
                                    <p:animEffect transition="in" filter="wipe(down)">
                                      <p:cBhvr>
                                        <p:cTn id="19" dur="500"/>
                                        <p:tgtEl>
                                          <p:spTgt spid="49"/>
                                        </p:tgtEl>
                                      </p:cBhvr>
                                    </p:animEffect>
                                  </p:childTnLst>
                                </p:cTn>
                              </p:par>
                            </p:childTnLst>
                          </p:cTn>
                        </p:par>
                        <p:par>
                          <p:cTn id="20" fill="hold">
                            <p:stCondLst>
                              <p:cond delay="1500"/>
                            </p:stCondLst>
                            <p:childTnLst>
                              <p:par>
                                <p:cTn id="21" presetID="3" presetClass="entr" presetSubtype="10" fill="hold" nodeType="afterEffect">
                                  <p:stCondLst>
                                    <p:cond delay="0"/>
                                  </p:stCondLst>
                                  <p:childTnLst>
                                    <p:set>
                                      <p:cBhvr>
                                        <p:cTn id="22" dur="1" fill="hold">
                                          <p:stCondLst>
                                            <p:cond delay="0"/>
                                          </p:stCondLst>
                                        </p:cTn>
                                        <p:tgtEl>
                                          <p:spTgt spid="57"/>
                                        </p:tgtEl>
                                        <p:attrNameLst>
                                          <p:attrName>style.visibility</p:attrName>
                                        </p:attrNameLst>
                                      </p:cBhvr>
                                      <p:to>
                                        <p:strVal val="visible"/>
                                      </p:to>
                                    </p:set>
                                    <p:animEffect transition="in" filter="blinds(horizontal)">
                                      <p:cBhvr>
                                        <p:cTn id="23" dur="500"/>
                                        <p:tgtEl>
                                          <p:spTgt spid="57"/>
                                        </p:tgtEl>
                                      </p:cBhvr>
                                    </p:animEffect>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p:tgtEl>
                                          <p:spTgt spid="58"/>
                                        </p:tgtEl>
                                        <p:attrNameLst>
                                          <p:attrName>ppt_y</p:attrName>
                                        </p:attrNameLst>
                                      </p:cBhvr>
                                      <p:tavLst>
                                        <p:tav tm="0">
                                          <p:val>
                                            <p:strVal val="#ppt_y-#ppt_h*1.125000"/>
                                          </p:val>
                                        </p:tav>
                                        <p:tav tm="100000">
                                          <p:val>
                                            <p:strVal val="#ppt_y"/>
                                          </p:val>
                                        </p:tav>
                                      </p:tavLst>
                                    </p:anim>
                                    <p:animEffect transition="in" filter="wipe(down)">
                                      <p:cBhvr>
                                        <p:cTn id="28" dur="500"/>
                                        <p:tgtEl>
                                          <p:spTgt spid="58"/>
                                        </p:tgtEl>
                                      </p:cBhvr>
                                    </p:animEffect>
                                  </p:childTnLst>
                                </p:cTn>
                              </p:par>
                            </p:childTnLst>
                          </p:cTn>
                        </p:par>
                        <p:par>
                          <p:cTn id="29" fill="hold">
                            <p:stCondLst>
                              <p:cond delay="2500"/>
                            </p:stCondLst>
                            <p:childTnLst>
                              <p:par>
                                <p:cTn id="30" presetID="3" presetClass="entr" presetSubtype="10" fill="hold" nodeType="after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blinds(horizontal)">
                                      <p:cBhvr>
                                        <p:cTn id="32" dur="500"/>
                                        <p:tgtEl>
                                          <p:spTgt spid="63"/>
                                        </p:tgtEl>
                                      </p:cBhvr>
                                    </p:animEffect>
                                  </p:childTnLst>
                                </p:cTn>
                              </p:par>
                            </p:childTnLst>
                          </p:cTn>
                        </p:par>
                        <p:par>
                          <p:cTn id="33" fill="hold">
                            <p:stCondLst>
                              <p:cond delay="3000"/>
                            </p:stCondLst>
                            <p:childTnLst>
                              <p:par>
                                <p:cTn id="34" presetID="12" presetClass="entr" presetSubtype="1" fill="hold" nodeType="afterEffect">
                                  <p:stCondLst>
                                    <p:cond delay="0"/>
                                  </p:stCondLst>
                                  <p:childTnLst>
                                    <p:set>
                                      <p:cBhvr>
                                        <p:cTn id="35" dur="1" fill="hold">
                                          <p:stCondLst>
                                            <p:cond delay="0"/>
                                          </p:stCondLst>
                                        </p:cTn>
                                        <p:tgtEl>
                                          <p:spTgt spid="64"/>
                                        </p:tgtEl>
                                        <p:attrNameLst>
                                          <p:attrName>style.visibility</p:attrName>
                                        </p:attrNameLst>
                                      </p:cBhvr>
                                      <p:to>
                                        <p:strVal val="visible"/>
                                      </p:to>
                                    </p:set>
                                    <p:anim calcmode="lin" valueType="num">
                                      <p:cBhvr additive="base">
                                        <p:cTn id="36" dur="500"/>
                                        <p:tgtEl>
                                          <p:spTgt spid="64"/>
                                        </p:tgtEl>
                                        <p:attrNameLst>
                                          <p:attrName>ppt_y</p:attrName>
                                        </p:attrNameLst>
                                      </p:cBhvr>
                                      <p:tavLst>
                                        <p:tav tm="0">
                                          <p:val>
                                            <p:strVal val="#ppt_y-#ppt_h*1.125000"/>
                                          </p:val>
                                        </p:tav>
                                        <p:tav tm="100000">
                                          <p:val>
                                            <p:strVal val="#ppt_y"/>
                                          </p:val>
                                        </p:tav>
                                      </p:tavLst>
                                    </p:anim>
                                    <p:animEffect transition="in" filter="wipe(down)">
                                      <p:cBhvr>
                                        <p:cTn id="37" dur="500"/>
                                        <p:tgtEl>
                                          <p:spTgt spid="64"/>
                                        </p:tgtEl>
                                      </p:cBhvr>
                                    </p:animEffect>
                                  </p:childTnLst>
                                </p:cTn>
                              </p:par>
                            </p:childTnLst>
                          </p:cTn>
                        </p:par>
                        <p:par>
                          <p:cTn id="38" fill="hold">
                            <p:stCondLst>
                              <p:cond delay="3500"/>
                            </p:stCondLst>
                            <p:childTnLst>
                              <p:par>
                                <p:cTn id="39" presetID="2" presetClass="entr" presetSubtype="1" decel="100000" fill="hold" grpId="0" nodeType="afterEffect">
                                  <p:stCondLst>
                                    <p:cond delay="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ppt_x"/>
                                          </p:val>
                                        </p:tav>
                                        <p:tav tm="100000">
                                          <p:val>
                                            <p:strVal val="#ppt_x"/>
                                          </p:val>
                                        </p:tav>
                                      </p:tavLst>
                                    </p:anim>
                                    <p:anim calcmode="lin" valueType="num">
                                      <p:cBhvr additive="base">
                                        <p:cTn id="42" dur="500" fill="hold"/>
                                        <p:tgtEl>
                                          <p:spTgt spid="2"/>
                                        </p:tgtEl>
                                        <p:attrNameLst>
                                          <p:attrName>ppt_y</p:attrName>
                                        </p:attrNameLst>
                                      </p:cBhvr>
                                      <p:tavLst>
                                        <p:tav tm="0">
                                          <p:val>
                                            <p:strVal val="0-#ppt_h/2"/>
                                          </p:val>
                                        </p:tav>
                                        <p:tav tm="100000">
                                          <p:val>
                                            <p:strVal val="#ppt_y"/>
                                          </p:val>
                                        </p:tav>
                                      </p:tavLst>
                                    </p:anim>
                                  </p:childTnLst>
                                </p:cTn>
                              </p:par>
                              <p:par>
                                <p:cTn id="43" presetID="22" presetClass="entr" presetSubtype="8" fill="hold" nodeType="withEffect">
                                  <p:stCondLst>
                                    <p:cond delay="40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2" fill="hold" nodeType="withEffect">
                                  <p:stCondLst>
                                    <p:cond delay="400"/>
                                  </p:stCondLst>
                                  <p:childTnLst>
                                    <p:set>
                                      <p:cBhvr>
                                        <p:cTn id="47" dur="1" fill="hold">
                                          <p:stCondLst>
                                            <p:cond delay="0"/>
                                          </p:stCondLst>
                                        </p:cTn>
                                        <p:tgtEl>
                                          <p:spTgt spid="5"/>
                                        </p:tgtEl>
                                        <p:attrNameLst>
                                          <p:attrName>style.visibility</p:attrName>
                                        </p:attrNameLst>
                                      </p:cBhvr>
                                      <p:to>
                                        <p:strVal val="visible"/>
                                      </p:to>
                                    </p:set>
                                    <p:animEffect transition="in" filter="wipe(right)">
                                      <p:cBhvr>
                                        <p:cTn id="48" dur="500"/>
                                        <p:tgtEl>
                                          <p:spTgt spid="5"/>
                                        </p:tgtEl>
                                      </p:cBhvr>
                                    </p:animEffect>
                                  </p:childTnLst>
                                </p:cTn>
                              </p:par>
                            </p:childTnLst>
                          </p:cTn>
                        </p:par>
                        <p:par>
                          <p:cTn id="49" fill="hold">
                            <p:stCondLst>
                              <p:cond delay="4000"/>
                            </p:stCondLst>
                            <p:childTnLst>
                              <p:par>
                                <p:cTn id="50" presetID="22" presetClass="entr" presetSubtype="8" fill="hold" grpId="0"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wipe(left)">
                                      <p:cBhvr>
                                        <p:cTn id="52"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bldLvl="0" animBg="1"/>
      <p:bldP spid="77" grpId="0"/>
      <p:bldP spid="2" grpId="0"/>
      <p:bldP spid="1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72"/>
          <p:cNvCxnSpPr>
            <a:cxnSpLocks noChangeShapeType="1"/>
          </p:cNvCxnSpPr>
          <p:nvPr/>
        </p:nvCxnSpPr>
        <p:spPr bwMode="auto">
          <a:xfrm>
            <a:off x="9209371" y="2594853"/>
            <a:ext cx="746064" cy="246239"/>
          </a:xfrm>
          <a:prstGeom prst="line">
            <a:avLst/>
          </a:prstGeom>
          <a:noFill/>
          <a:ln w="28575">
            <a:solidFill>
              <a:schemeClr val="tx1"/>
            </a:solidFill>
            <a:miter lim="800000"/>
          </a:ln>
          <a:extLst>
            <a:ext uri="{909E8E84-426E-40DD-AFC4-6F175D3DCCD1}">
              <a14:hiddenFill xmlns:a14="http://schemas.microsoft.com/office/drawing/2010/main">
                <a:noFill/>
              </a14:hiddenFill>
            </a:ext>
          </a:extLst>
        </p:spPr>
      </p:cxnSp>
      <p:cxnSp>
        <p:nvCxnSpPr>
          <p:cNvPr id="15" name="直接连接符 20"/>
          <p:cNvCxnSpPr>
            <a:cxnSpLocks noChangeShapeType="1"/>
          </p:cNvCxnSpPr>
          <p:nvPr/>
        </p:nvCxnSpPr>
        <p:spPr bwMode="auto">
          <a:xfrm flipV="1">
            <a:off x="6552228" y="3044581"/>
            <a:ext cx="911623" cy="829559"/>
          </a:xfrm>
          <a:prstGeom prst="line">
            <a:avLst/>
          </a:prstGeom>
          <a:noFill/>
          <a:ln w="28575">
            <a:solidFill>
              <a:schemeClr val="tx1"/>
            </a:solidFill>
            <a:miter lim="800000"/>
          </a:ln>
          <a:extLst>
            <a:ext uri="{909E8E84-426E-40DD-AFC4-6F175D3DCCD1}">
              <a14:hiddenFill xmlns:a14="http://schemas.microsoft.com/office/drawing/2010/main">
                <a:noFill/>
              </a14:hiddenFill>
            </a:ext>
          </a:extLst>
        </p:spPr>
      </p:cxnSp>
      <p:grpSp>
        <p:nvGrpSpPr>
          <p:cNvPr id="24" name="组合 23"/>
          <p:cNvGrpSpPr/>
          <p:nvPr/>
        </p:nvGrpSpPr>
        <p:grpSpPr>
          <a:xfrm>
            <a:off x="7150840" y="1395509"/>
            <a:ext cx="2208008" cy="1970359"/>
            <a:chOff x="5252030" y="2008764"/>
            <a:chExt cx="809336" cy="809336"/>
          </a:xfrm>
          <a:blipFill rotWithShape="1">
            <a:blip r:embed="rId3"/>
            <a:stretch>
              <a:fillRect/>
            </a:stretch>
          </a:blipFill>
        </p:grpSpPr>
        <p:sp>
          <p:nvSpPr>
            <p:cNvPr id="26" name="椭圆 41"/>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913765">
                <a:spcBef>
                  <a:spcPts val="0"/>
                </a:spcBef>
                <a:spcAft>
                  <a:spcPts val="0"/>
                </a:spcAft>
                <a:defRPr/>
              </a:pPr>
              <a:endParaRPr lang="zh-CN" altLang="en-US" sz="2400" kern="0">
                <a:solidFill>
                  <a:srgbClr val="430405"/>
                </a:solidFill>
                <a:cs typeface="+mn-ea"/>
                <a:sym typeface="+mn-lt"/>
              </a:endParaRPr>
            </a:p>
          </p:txBody>
        </p:sp>
        <p:sp>
          <p:nvSpPr>
            <p:cNvPr id="27" name="椭圆 42"/>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grpSp>
      <p:grpSp>
        <p:nvGrpSpPr>
          <p:cNvPr id="28" name="组合 27"/>
          <p:cNvGrpSpPr/>
          <p:nvPr/>
        </p:nvGrpSpPr>
        <p:grpSpPr>
          <a:xfrm>
            <a:off x="4487758" y="5306271"/>
            <a:ext cx="687151" cy="613192"/>
            <a:chOff x="5252030" y="2008764"/>
            <a:chExt cx="809336" cy="809336"/>
          </a:xfrm>
          <a:solidFill>
            <a:srgbClr val="462313"/>
          </a:solidFill>
        </p:grpSpPr>
        <p:sp>
          <p:nvSpPr>
            <p:cNvPr id="29" name="椭圆 53"/>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913765">
                <a:spcBef>
                  <a:spcPts val="0"/>
                </a:spcBef>
                <a:spcAft>
                  <a:spcPts val="0"/>
                </a:spcAft>
                <a:defRPr/>
              </a:pPr>
              <a:endParaRPr lang="zh-CN" altLang="en-US" sz="2400" kern="0">
                <a:solidFill>
                  <a:srgbClr val="430405"/>
                </a:solidFill>
                <a:cs typeface="+mn-ea"/>
                <a:sym typeface="+mn-lt"/>
              </a:endParaRPr>
            </a:p>
          </p:txBody>
        </p:sp>
        <p:sp>
          <p:nvSpPr>
            <p:cNvPr id="30" name="椭圆 54"/>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grpSp>
      <p:grpSp>
        <p:nvGrpSpPr>
          <p:cNvPr id="31" name="组合 30"/>
          <p:cNvGrpSpPr/>
          <p:nvPr/>
        </p:nvGrpSpPr>
        <p:grpSpPr>
          <a:xfrm>
            <a:off x="3002698" y="2136559"/>
            <a:ext cx="1659227" cy="1480643"/>
            <a:chOff x="5252030" y="2008764"/>
            <a:chExt cx="809336" cy="809336"/>
          </a:xfrm>
          <a:blipFill rotWithShape="1">
            <a:blip r:embed="rId4"/>
            <a:stretch>
              <a:fillRect/>
            </a:stretch>
          </a:blipFill>
        </p:grpSpPr>
        <p:sp>
          <p:nvSpPr>
            <p:cNvPr id="32" name="椭圆 47"/>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913765">
                <a:spcBef>
                  <a:spcPts val="0"/>
                </a:spcBef>
                <a:spcAft>
                  <a:spcPts val="0"/>
                </a:spcAft>
                <a:defRPr/>
              </a:pPr>
              <a:endParaRPr lang="zh-CN" altLang="en-US" sz="2400" kern="0">
                <a:solidFill>
                  <a:srgbClr val="430405"/>
                </a:solidFill>
                <a:cs typeface="+mn-ea"/>
                <a:sym typeface="+mn-lt"/>
              </a:endParaRPr>
            </a:p>
          </p:txBody>
        </p:sp>
        <p:sp>
          <p:nvSpPr>
            <p:cNvPr id="33" name="椭圆 48"/>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grpSp>
      <p:cxnSp>
        <p:nvCxnSpPr>
          <p:cNvPr id="34" name="直接连接符 13"/>
          <p:cNvCxnSpPr>
            <a:cxnSpLocks noChangeShapeType="1"/>
          </p:cNvCxnSpPr>
          <p:nvPr/>
        </p:nvCxnSpPr>
        <p:spPr bwMode="auto">
          <a:xfrm flipV="1">
            <a:off x="2689938" y="3401229"/>
            <a:ext cx="551771" cy="429419"/>
          </a:xfrm>
          <a:prstGeom prst="line">
            <a:avLst/>
          </a:prstGeom>
          <a:noFill/>
          <a:ln w="28575">
            <a:solidFill>
              <a:schemeClr val="tx1"/>
            </a:solidFill>
            <a:miter lim="800000"/>
          </a:ln>
          <a:extLst>
            <a:ext uri="{909E8E84-426E-40DD-AFC4-6F175D3DCCD1}">
              <a14:hiddenFill xmlns:a14="http://schemas.microsoft.com/office/drawing/2010/main">
                <a:noFill/>
              </a14:hiddenFill>
            </a:ext>
          </a:extLst>
        </p:spPr>
      </p:cxnSp>
      <p:cxnSp>
        <p:nvCxnSpPr>
          <p:cNvPr id="35" name="直接连接符 17"/>
          <p:cNvCxnSpPr>
            <a:cxnSpLocks noChangeShapeType="1"/>
          </p:cNvCxnSpPr>
          <p:nvPr/>
        </p:nvCxnSpPr>
        <p:spPr bwMode="auto">
          <a:xfrm>
            <a:off x="4541942" y="3218224"/>
            <a:ext cx="908155" cy="654845"/>
          </a:xfrm>
          <a:prstGeom prst="line">
            <a:avLst/>
          </a:prstGeom>
          <a:noFill/>
          <a:ln w="28575">
            <a:solidFill>
              <a:schemeClr val="tx1"/>
            </a:solidFill>
            <a:miter lim="800000"/>
          </a:ln>
          <a:extLst>
            <a:ext uri="{909E8E84-426E-40DD-AFC4-6F175D3DCCD1}">
              <a14:hiddenFill xmlns:a14="http://schemas.microsoft.com/office/drawing/2010/main">
                <a:noFill/>
              </a14:hiddenFill>
            </a:ext>
          </a:extLst>
        </p:spPr>
      </p:cxnSp>
      <p:cxnSp>
        <p:nvCxnSpPr>
          <p:cNvPr id="36" name="直接连接符 23"/>
          <p:cNvCxnSpPr>
            <a:cxnSpLocks noChangeShapeType="1"/>
            <a:endCxn id="46" idx="1"/>
          </p:cNvCxnSpPr>
          <p:nvPr/>
        </p:nvCxnSpPr>
        <p:spPr bwMode="auto">
          <a:xfrm>
            <a:off x="1393299" y="3545629"/>
            <a:ext cx="1182065" cy="1269201"/>
          </a:xfrm>
          <a:prstGeom prst="line">
            <a:avLst/>
          </a:prstGeom>
          <a:noFill/>
          <a:ln w="28575">
            <a:solidFill>
              <a:schemeClr val="tx1"/>
            </a:solidFill>
            <a:miter lim="800000"/>
          </a:ln>
          <a:extLst>
            <a:ext uri="{909E8E84-426E-40DD-AFC4-6F175D3DCCD1}">
              <a14:hiddenFill xmlns:a14="http://schemas.microsoft.com/office/drawing/2010/main">
                <a:noFill/>
              </a14:hiddenFill>
            </a:ext>
          </a:extLst>
        </p:spPr>
      </p:cxnSp>
      <p:cxnSp>
        <p:nvCxnSpPr>
          <p:cNvPr id="37" name="直接连接符 43"/>
          <p:cNvCxnSpPr>
            <a:cxnSpLocks noChangeShapeType="1"/>
          </p:cNvCxnSpPr>
          <p:nvPr/>
        </p:nvCxnSpPr>
        <p:spPr bwMode="auto">
          <a:xfrm flipV="1">
            <a:off x="5048188" y="4977728"/>
            <a:ext cx="401907" cy="371039"/>
          </a:xfrm>
          <a:prstGeom prst="line">
            <a:avLst/>
          </a:prstGeom>
          <a:noFill/>
          <a:ln w="28575">
            <a:solidFill>
              <a:schemeClr val="tx1"/>
            </a:solidFill>
            <a:miter lim="800000"/>
          </a:ln>
          <a:extLst>
            <a:ext uri="{909E8E84-426E-40DD-AFC4-6F175D3DCCD1}">
              <a14:hiddenFill xmlns:a14="http://schemas.microsoft.com/office/drawing/2010/main">
                <a:noFill/>
              </a14:hiddenFill>
            </a:ext>
          </a:extLst>
        </p:spPr>
      </p:cxnSp>
      <p:grpSp>
        <p:nvGrpSpPr>
          <p:cNvPr id="38" name="组合 37"/>
          <p:cNvGrpSpPr/>
          <p:nvPr/>
        </p:nvGrpSpPr>
        <p:grpSpPr>
          <a:xfrm>
            <a:off x="9767575" y="2640424"/>
            <a:ext cx="840051" cy="749636"/>
            <a:chOff x="304800" y="673100"/>
            <a:chExt cx="4000500" cy="4000500"/>
          </a:xfrm>
          <a:effectLst>
            <a:outerShdw blurRad="444500" dist="254000" dir="8100000" algn="tr" rotWithShape="0">
              <a:prstClr val="black">
                <a:alpha val="50000"/>
              </a:prstClr>
            </a:outerShdw>
          </a:effectLst>
        </p:grpSpPr>
        <p:sp>
          <p:nvSpPr>
            <p:cNvPr id="39" name="同心圆 19"/>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430405"/>
                </a:solidFill>
                <a:cs typeface="+mn-ea"/>
                <a:sym typeface="+mn-lt"/>
              </a:endParaRPr>
            </a:p>
          </p:txBody>
        </p:sp>
        <p:sp>
          <p:nvSpPr>
            <p:cNvPr id="40" name="椭圆 20"/>
            <p:cNvSpPr/>
            <p:nvPr/>
          </p:nvSpPr>
          <p:spPr>
            <a:xfrm>
              <a:off x="392112" y="760412"/>
              <a:ext cx="3825874" cy="3825874"/>
            </a:xfrm>
            <a:prstGeom prst="hexagon">
              <a:avLst/>
            </a:prstGeom>
            <a:solidFill>
              <a:srgbClr val="633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rgbClr val="430405"/>
                </a:solidFill>
                <a:cs typeface="+mn-ea"/>
                <a:sym typeface="+mn-lt"/>
              </a:endParaRPr>
            </a:p>
          </p:txBody>
        </p:sp>
      </p:grpSp>
      <p:grpSp>
        <p:nvGrpSpPr>
          <p:cNvPr id="41" name="组合 40"/>
          <p:cNvGrpSpPr/>
          <p:nvPr/>
        </p:nvGrpSpPr>
        <p:grpSpPr>
          <a:xfrm>
            <a:off x="5184240" y="3767684"/>
            <a:ext cx="1634915" cy="1458948"/>
            <a:chOff x="304800" y="673100"/>
            <a:chExt cx="4000500" cy="4000500"/>
          </a:xfrm>
          <a:effectLst>
            <a:outerShdw blurRad="444500" dist="254000" dir="8100000" algn="tr" rotWithShape="0">
              <a:prstClr val="black">
                <a:alpha val="50000"/>
              </a:prstClr>
            </a:outerShdw>
          </a:effectLst>
        </p:grpSpPr>
        <p:sp>
          <p:nvSpPr>
            <p:cNvPr id="42" name="同心圆 23"/>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sp>
          <p:nvSpPr>
            <p:cNvPr id="43" name="椭圆 24"/>
            <p:cNvSpPr/>
            <p:nvPr/>
          </p:nvSpPr>
          <p:spPr>
            <a:xfrm>
              <a:off x="392112" y="760412"/>
              <a:ext cx="3825874" cy="3825874"/>
            </a:xfrm>
            <a:prstGeom prst="hexagon">
              <a:avLst/>
            </a:prstGeom>
            <a:blipFill rotWithShape="1">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grpSp>
      <p:grpSp>
        <p:nvGrpSpPr>
          <p:cNvPr id="44" name="组合 43"/>
          <p:cNvGrpSpPr/>
          <p:nvPr/>
        </p:nvGrpSpPr>
        <p:grpSpPr>
          <a:xfrm>
            <a:off x="1691358" y="3805912"/>
            <a:ext cx="1155835" cy="1031431"/>
            <a:chOff x="304800" y="673100"/>
            <a:chExt cx="4000500" cy="4000500"/>
          </a:xfrm>
          <a:effectLst>
            <a:outerShdw blurRad="444500" dist="254000" dir="8100000" algn="tr" rotWithShape="0">
              <a:prstClr val="black">
                <a:alpha val="50000"/>
              </a:prstClr>
            </a:outerShdw>
          </a:effectLst>
        </p:grpSpPr>
        <p:sp>
          <p:nvSpPr>
            <p:cNvPr id="45" name="同心圆 27"/>
            <p:cNvSpPr/>
            <p:nvPr/>
          </p:nvSpPr>
          <p:spPr>
            <a:xfrm>
              <a:off x="304800" y="673100"/>
              <a:ext cx="4000500" cy="4000500"/>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sp>
          <p:nvSpPr>
            <p:cNvPr id="46" name="椭圆 28"/>
            <p:cNvSpPr/>
            <p:nvPr/>
          </p:nvSpPr>
          <p:spPr>
            <a:xfrm>
              <a:off x="392112" y="760412"/>
              <a:ext cx="3825874" cy="3825874"/>
            </a:xfrm>
            <a:prstGeom prst="hexagon">
              <a:avLst/>
            </a:prstGeom>
            <a:blipFill rotWithShape="1">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grpSp>
      <p:sp>
        <p:nvSpPr>
          <p:cNvPr id="47" name="矩形 76"/>
          <p:cNvSpPr>
            <a:spLocks noChangeArrowheads="1"/>
          </p:cNvSpPr>
          <p:nvPr/>
        </p:nvSpPr>
        <p:spPr bwMode="auto">
          <a:xfrm>
            <a:off x="1610878" y="4954727"/>
            <a:ext cx="1821427" cy="29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186" tIns="51594" rIns="103186" bIns="5159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ts val="1355"/>
              </a:lnSpc>
              <a:spcBef>
                <a:spcPct val="0"/>
              </a:spcBef>
              <a:buNone/>
            </a:pPr>
            <a:r>
              <a:rPr lang="zh-CN" altLang="en-US" sz="1200" dirty="0">
                <a:solidFill>
                  <a:srgbClr val="430405"/>
                </a:solidFill>
                <a:latin typeface="+mn-lt"/>
                <a:ea typeface="+mn-ea"/>
                <a:cs typeface="+mn-ea"/>
                <a:sym typeface="+mn-lt"/>
              </a:rPr>
              <a:t>点击添加描述总结</a:t>
            </a:r>
            <a:r>
              <a:rPr lang="en-US" altLang="zh-CN" sz="1200" dirty="0">
                <a:solidFill>
                  <a:srgbClr val="430405"/>
                </a:solidFill>
                <a:latin typeface="+mn-lt"/>
                <a:ea typeface="+mn-ea"/>
                <a:cs typeface="+mn-ea"/>
                <a:sym typeface="+mn-lt"/>
              </a:rPr>
              <a:t> </a:t>
            </a:r>
          </a:p>
        </p:txBody>
      </p:sp>
      <p:sp>
        <p:nvSpPr>
          <p:cNvPr id="48" name="矩形 80"/>
          <p:cNvSpPr>
            <a:spLocks noChangeArrowheads="1"/>
          </p:cNvSpPr>
          <p:nvPr/>
        </p:nvSpPr>
        <p:spPr bwMode="auto">
          <a:xfrm>
            <a:off x="3195054" y="3756895"/>
            <a:ext cx="1821427" cy="29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186" tIns="51594" rIns="103186" bIns="5159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ts val="1355"/>
              </a:lnSpc>
              <a:spcBef>
                <a:spcPct val="0"/>
              </a:spcBef>
              <a:buNone/>
            </a:pPr>
            <a:r>
              <a:rPr lang="zh-CN" altLang="en-US" sz="1200" dirty="0">
                <a:solidFill>
                  <a:srgbClr val="430405"/>
                </a:solidFill>
                <a:latin typeface="+mn-lt"/>
                <a:ea typeface="+mn-ea"/>
                <a:cs typeface="+mn-ea"/>
                <a:sym typeface="+mn-lt"/>
              </a:rPr>
              <a:t>点击添加描述总结</a:t>
            </a:r>
            <a:r>
              <a:rPr lang="en-US" altLang="zh-CN" sz="1200" dirty="0">
                <a:solidFill>
                  <a:srgbClr val="430405"/>
                </a:solidFill>
                <a:latin typeface="+mn-lt"/>
                <a:ea typeface="+mn-ea"/>
                <a:cs typeface="+mn-ea"/>
                <a:sym typeface="+mn-lt"/>
              </a:rPr>
              <a:t> </a:t>
            </a:r>
          </a:p>
        </p:txBody>
      </p:sp>
      <p:sp>
        <p:nvSpPr>
          <p:cNvPr id="49" name="矩形 81"/>
          <p:cNvSpPr>
            <a:spLocks noChangeArrowheads="1"/>
          </p:cNvSpPr>
          <p:nvPr/>
        </p:nvSpPr>
        <p:spPr bwMode="auto">
          <a:xfrm>
            <a:off x="5283286" y="5279880"/>
            <a:ext cx="1821427" cy="29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186" tIns="51594" rIns="103186" bIns="5159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ts val="1355"/>
              </a:lnSpc>
              <a:spcBef>
                <a:spcPct val="0"/>
              </a:spcBef>
              <a:buNone/>
            </a:pPr>
            <a:r>
              <a:rPr lang="zh-CN" altLang="en-US" sz="1200" dirty="0">
                <a:solidFill>
                  <a:srgbClr val="430405"/>
                </a:solidFill>
                <a:latin typeface="+mn-lt"/>
                <a:ea typeface="+mn-ea"/>
                <a:cs typeface="+mn-ea"/>
                <a:sym typeface="+mn-lt"/>
              </a:rPr>
              <a:t>点击添加描述总结</a:t>
            </a:r>
            <a:r>
              <a:rPr lang="en-US" altLang="zh-CN" sz="1200" dirty="0">
                <a:solidFill>
                  <a:srgbClr val="430405"/>
                </a:solidFill>
                <a:latin typeface="+mn-lt"/>
                <a:ea typeface="+mn-ea"/>
                <a:cs typeface="+mn-ea"/>
                <a:sym typeface="+mn-lt"/>
              </a:rPr>
              <a:t> </a:t>
            </a:r>
          </a:p>
        </p:txBody>
      </p:sp>
      <p:sp>
        <p:nvSpPr>
          <p:cNvPr id="50" name="矩形 82"/>
          <p:cNvSpPr>
            <a:spLocks noChangeArrowheads="1"/>
          </p:cNvSpPr>
          <p:nvPr/>
        </p:nvSpPr>
        <p:spPr bwMode="auto">
          <a:xfrm>
            <a:off x="7536760" y="3534519"/>
            <a:ext cx="1821427" cy="29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3186" tIns="51594" rIns="103186" bIns="51594">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ts val="1355"/>
              </a:lnSpc>
              <a:spcBef>
                <a:spcPct val="0"/>
              </a:spcBef>
              <a:buNone/>
            </a:pPr>
            <a:r>
              <a:rPr lang="zh-CN" altLang="en-US" sz="1200" dirty="0">
                <a:solidFill>
                  <a:srgbClr val="430405"/>
                </a:solidFill>
                <a:latin typeface="+mn-lt"/>
                <a:ea typeface="+mn-ea"/>
                <a:cs typeface="+mn-ea"/>
                <a:sym typeface="+mn-lt"/>
              </a:rPr>
              <a:t>点击添加描述总结</a:t>
            </a:r>
          </a:p>
        </p:txBody>
      </p:sp>
      <p:sp>
        <p:nvSpPr>
          <p:cNvPr id="51" name="矩形 50"/>
          <p:cNvSpPr>
            <a:spLocks noChangeArrowheads="1"/>
          </p:cNvSpPr>
          <p:nvPr/>
        </p:nvSpPr>
        <p:spPr bwMode="auto">
          <a:xfrm>
            <a:off x="8334083" y="4472569"/>
            <a:ext cx="3096780" cy="4591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0556" tIns="55277" rIns="110556" bIns="55277">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r" eaLnBrk="1" hangingPunct="1">
              <a:spcBef>
                <a:spcPct val="0"/>
              </a:spcBef>
              <a:buFont typeface="Arial" panose="020B0604020202020204" pitchFamily="34" charset="0"/>
              <a:buNone/>
            </a:pPr>
            <a:r>
              <a:rPr lang="zh-CN" altLang="en-US" sz="2135" dirty="0">
                <a:solidFill>
                  <a:srgbClr val="430405"/>
                </a:solidFill>
                <a:latin typeface="+mn-lt"/>
                <a:ea typeface="+mn-ea"/>
                <a:cs typeface="+mn-ea"/>
                <a:sym typeface="+mn-lt"/>
              </a:rPr>
              <a:t>添加主要标题内容</a:t>
            </a:r>
          </a:p>
        </p:txBody>
      </p:sp>
      <p:sp>
        <p:nvSpPr>
          <p:cNvPr id="52" name="文本框 13"/>
          <p:cNvSpPr txBox="1"/>
          <p:nvPr/>
        </p:nvSpPr>
        <p:spPr>
          <a:xfrm>
            <a:off x="7825914" y="4947865"/>
            <a:ext cx="3653059" cy="1065530"/>
          </a:xfrm>
          <a:prstGeom prst="rect">
            <a:avLst/>
          </a:prstGeom>
          <a:noFill/>
        </p:spPr>
        <p:txBody>
          <a:bodyPr wrap="square" lIns="87742" tIns="43870" rIns="87742" bIns="43870" rtlCol="0">
            <a:spAutoFit/>
          </a:bodyPr>
          <a:lstStyle/>
          <a:p>
            <a:pPr>
              <a:lnSpc>
                <a:spcPct val="120000"/>
              </a:lnSpc>
              <a:spcBef>
                <a:spcPct val="0"/>
              </a:spcBef>
              <a:buNone/>
            </a:pPr>
            <a:r>
              <a:rPr lang="zh-CN" altLang="en-US" sz="1335" dirty="0">
                <a:solidFill>
                  <a:srgbClr val="430405"/>
                </a:solidFill>
                <a:cs typeface="+mn-ea"/>
                <a:sym typeface="+mn-lt"/>
              </a:rPr>
              <a:t>在此录入上述图表的综合描述说明，在此录入上述图表的综合描述说明，在此录入上述图表的综合描述说明，在此录入上述图表的综合描述说明，在此录入上述图表的综合描述说明。</a:t>
            </a:r>
          </a:p>
        </p:txBody>
      </p:sp>
      <p:grpSp>
        <p:nvGrpSpPr>
          <p:cNvPr id="53" name="组合 52"/>
          <p:cNvGrpSpPr/>
          <p:nvPr/>
        </p:nvGrpSpPr>
        <p:grpSpPr>
          <a:xfrm>
            <a:off x="887915" y="3164644"/>
            <a:ext cx="561107" cy="500715"/>
            <a:chOff x="5252030" y="2008764"/>
            <a:chExt cx="809336" cy="809336"/>
          </a:xfrm>
          <a:solidFill>
            <a:srgbClr val="A97B40"/>
          </a:solidFill>
        </p:grpSpPr>
        <p:sp>
          <p:nvSpPr>
            <p:cNvPr id="54" name="椭圆 50"/>
            <p:cNvSpPr/>
            <p:nvPr/>
          </p:nvSpPr>
          <p:spPr>
            <a:xfrm>
              <a:off x="5252030" y="2008764"/>
              <a:ext cx="809336" cy="809336"/>
            </a:xfrm>
            <a:prstGeom prst="hexagon">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defTabSz="913765">
                <a:spcBef>
                  <a:spcPts val="0"/>
                </a:spcBef>
                <a:spcAft>
                  <a:spcPts val="0"/>
                </a:spcAft>
                <a:defRPr/>
              </a:pPr>
              <a:endParaRPr lang="zh-CN" altLang="en-US" sz="2400" kern="0">
                <a:solidFill>
                  <a:srgbClr val="430405"/>
                </a:solidFill>
                <a:cs typeface="+mn-ea"/>
                <a:sym typeface="+mn-lt"/>
              </a:endParaRPr>
            </a:p>
          </p:txBody>
        </p:sp>
        <p:sp>
          <p:nvSpPr>
            <p:cNvPr id="55" name="椭圆 51"/>
            <p:cNvSpPr/>
            <p:nvPr/>
          </p:nvSpPr>
          <p:spPr>
            <a:xfrm>
              <a:off x="5269270" y="2029388"/>
              <a:ext cx="769580" cy="769580"/>
            </a:xfrm>
            <a:prstGeom prst="hexagon">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rgbClr val="430405"/>
                </a:solidFill>
                <a:cs typeface="+mn-ea"/>
                <a:sym typeface="+mn-lt"/>
              </a:endParaRPr>
            </a:p>
          </p:txBody>
        </p:sp>
      </p:gr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4" name="直接连接符 3"/>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wipe(left)">
                                      <p:cBhvr>
                                        <p:cTn id="13" dur="500"/>
                                        <p:tgtEl>
                                          <p:spTgt spid="36"/>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500"/>
                                        <p:tgtEl>
                                          <p:spTgt spid="3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left)">
                                      <p:cBhvr>
                                        <p:cTn id="33" dur="500"/>
                                        <p:tgtEl>
                                          <p:spTgt spid="35"/>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childTnLst>
                          </p:cTn>
                        </p:par>
                        <p:par>
                          <p:cTn id="40" fill="hold">
                            <p:stCondLst>
                              <p:cond delay="3500"/>
                            </p:stCondLst>
                            <p:childTnLst>
                              <p:par>
                                <p:cTn id="41" presetID="22" presetClass="entr" presetSubtype="2" fill="hold" nodeType="after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wipe(right)">
                                      <p:cBhvr>
                                        <p:cTn id="43" dur="500"/>
                                        <p:tgtEl>
                                          <p:spTgt spid="37"/>
                                        </p:tgtEl>
                                      </p:cBhvr>
                                    </p:animEffect>
                                  </p:childTnLst>
                                </p:cTn>
                              </p:par>
                              <p:par>
                                <p:cTn id="44" presetID="22" presetClass="entr" presetSubtype="8" fill="hold" nodeType="with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left)">
                                      <p:cBhvr>
                                        <p:cTn id="46" dur="500"/>
                                        <p:tgtEl>
                                          <p:spTgt spid="15"/>
                                        </p:tgtEl>
                                      </p:cBhvr>
                                    </p:animEffect>
                                  </p:childTnLst>
                                </p:cTn>
                              </p:par>
                            </p:childTnLst>
                          </p:cTn>
                        </p:par>
                        <p:par>
                          <p:cTn id="47" fill="hold">
                            <p:stCondLst>
                              <p:cond delay="4000"/>
                            </p:stCondLst>
                            <p:childTnLst>
                              <p:par>
                                <p:cTn id="48" presetID="53" presetClass="entr" presetSubtype="16" fill="hold" nodeType="afterEffect">
                                  <p:stCondLst>
                                    <p:cond delay="0"/>
                                  </p:stCondLst>
                                  <p:childTnLst>
                                    <p:set>
                                      <p:cBhvr>
                                        <p:cTn id="49" dur="1" fill="hold">
                                          <p:stCondLst>
                                            <p:cond delay="0"/>
                                          </p:stCondLst>
                                        </p:cTn>
                                        <p:tgtEl>
                                          <p:spTgt spid="28"/>
                                        </p:tgtEl>
                                        <p:attrNameLst>
                                          <p:attrName>style.visibility</p:attrName>
                                        </p:attrNameLst>
                                      </p:cBhvr>
                                      <p:to>
                                        <p:strVal val="visible"/>
                                      </p:to>
                                    </p:set>
                                    <p:anim calcmode="lin" valueType="num">
                                      <p:cBhvr>
                                        <p:cTn id="50" dur="500" fill="hold"/>
                                        <p:tgtEl>
                                          <p:spTgt spid="28"/>
                                        </p:tgtEl>
                                        <p:attrNameLst>
                                          <p:attrName>ppt_w</p:attrName>
                                        </p:attrNameLst>
                                      </p:cBhvr>
                                      <p:tavLst>
                                        <p:tav tm="0">
                                          <p:val>
                                            <p:fltVal val="0"/>
                                          </p:val>
                                        </p:tav>
                                        <p:tav tm="100000">
                                          <p:val>
                                            <p:strVal val="#ppt_w"/>
                                          </p:val>
                                        </p:tav>
                                      </p:tavLst>
                                    </p:anim>
                                    <p:anim calcmode="lin" valueType="num">
                                      <p:cBhvr>
                                        <p:cTn id="51" dur="500" fill="hold"/>
                                        <p:tgtEl>
                                          <p:spTgt spid="28"/>
                                        </p:tgtEl>
                                        <p:attrNameLst>
                                          <p:attrName>ppt_h</p:attrName>
                                        </p:attrNameLst>
                                      </p:cBhvr>
                                      <p:tavLst>
                                        <p:tav tm="0">
                                          <p:val>
                                            <p:fltVal val="0"/>
                                          </p:val>
                                        </p:tav>
                                        <p:tav tm="100000">
                                          <p:val>
                                            <p:strVal val="#ppt_h"/>
                                          </p:val>
                                        </p:tav>
                                      </p:tavLst>
                                    </p:anim>
                                    <p:animEffect transition="in" filter="fade">
                                      <p:cBhvr>
                                        <p:cTn id="52" dur="500"/>
                                        <p:tgtEl>
                                          <p:spTgt spid="28"/>
                                        </p:tgtEl>
                                      </p:cBhvr>
                                    </p:animEffect>
                                  </p:childTnLst>
                                </p:cTn>
                              </p:par>
                              <p:par>
                                <p:cTn id="53" presetID="53" presetClass="entr" presetSubtype="16" fill="hold"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Effect transition="in" filter="fade">
                                      <p:cBhvr>
                                        <p:cTn id="57" dur="500"/>
                                        <p:tgtEl>
                                          <p:spTgt spid="24"/>
                                        </p:tgtEl>
                                      </p:cBhvr>
                                    </p:animEffect>
                                  </p:childTnLst>
                                </p:cTn>
                              </p:par>
                            </p:childTnLst>
                          </p:cTn>
                        </p:par>
                        <p:par>
                          <p:cTn id="58" fill="hold">
                            <p:stCondLst>
                              <p:cond delay="4500"/>
                            </p:stCondLst>
                            <p:childTnLst>
                              <p:par>
                                <p:cTn id="59" presetID="22" presetClass="entr" presetSubtype="8"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Effect transition="in" filter="wipe(left)">
                                      <p:cBhvr>
                                        <p:cTn id="61" dur="500"/>
                                        <p:tgtEl>
                                          <p:spTgt spid="3"/>
                                        </p:tgtEl>
                                      </p:cBhvr>
                                    </p:animEffect>
                                  </p:childTnLst>
                                </p:cTn>
                              </p:par>
                            </p:childTnLst>
                          </p:cTn>
                        </p:par>
                        <p:par>
                          <p:cTn id="62" fill="hold">
                            <p:stCondLst>
                              <p:cond delay="5000"/>
                            </p:stCondLst>
                            <p:childTnLst>
                              <p:par>
                                <p:cTn id="63" presetID="53" presetClass="entr" presetSubtype="16" fill="hold" nodeType="afterEffect">
                                  <p:stCondLst>
                                    <p:cond delay="0"/>
                                  </p:stCondLst>
                                  <p:childTnLst>
                                    <p:set>
                                      <p:cBhvr>
                                        <p:cTn id="64" dur="1" fill="hold">
                                          <p:stCondLst>
                                            <p:cond delay="0"/>
                                          </p:stCondLst>
                                        </p:cTn>
                                        <p:tgtEl>
                                          <p:spTgt spid="38"/>
                                        </p:tgtEl>
                                        <p:attrNameLst>
                                          <p:attrName>style.visibility</p:attrName>
                                        </p:attrNameLst>
                                      </p:cBhvr>
                                      <p:to>
                                        <p:strVal val="visible"/>
                                      </p:to>
                                    </p:set>
                                    <p:anim calcmode="lin" valueType="num">
                                      <p:cBhvr>
                                        <p:cTn id="65" dur="500" fill="hold"/>
                                        <p:tgtEl>
                                          <p:spTgt spid="38"/>
                                        </p:tgtEl>
                                        <p:attrNameLst>
                                          <p:attrName>ppt_w</p:attrName>
                                        </p:attrNameLst>
                                      </p:cBhvr>
                                      <p:tavLst>
                                        <p:tav tm="0">
                                          <p:val>
                                            <p:fltVal val="0"/>
                                          </p:val>
                                        </p:tav>
                                        <p:tav tm="100000">
                                          <p:val>
                                            <p:strVal val="#ppt_w"/>
                                          </p:val>
                                        </p:tav>
                                      </p:tavLst>
                                    </p:anim>
                                    <p:anim calcmode="lin" valueType="num">
                                      <p:cBhvr>
                                        <p:cTn id="66" dur="500" fill="hold"/>
                                        <p:tgtEl>
                                          <p:spTgt spid="38"/>
                                        </p:tgtEl>
                                        <p:attrNameLst>
                                          <p:attrName>ppt_h</p:attrName>
                                        </p:attrNameLst>
                                      </p:cBhvr>
                                      <p:tavLst>
                                        <p:tav tm="0">
                                          <p:val>
                                            <p:fltVal val="0"/>
                                          </p:val>
                                        </p:tav>
                                        <p:tav tm="100000">
                                          <p:val>
                                            <p:strVal val="#ppt_h"/>
                                          </p:val>
                                        </p:tav>
                                      </p:tavLst>
                                    </p:anim>
                                    <p:animEffect transition="in" filter="fade">
                                      <p:cBhvr>
                                        <p:cTn id="67" dur="500"/>
                                        <p:tgtEl>
                                          <p:spTgt spid="38"/>
                                        </p:tgtEl>
                                      </p:cBhvr>
                                    </p:animEffect>
                                  </p:childTnLst>
                                </p:cTn>
                              </p:par>
                              <p:par>
                                <p:cTn id="68" presetID="10" presetClass="entr" presetSubtype="0" fill="hold" grpId="0" nodeType="withEffect">
                                  <p:stCondLst>
                                    <p:cond delay="250"/>
                                  </p:stCondLst>
                                  <p:childTnLst>
                                    <p:set>
                                      <p:cBhvr>
                                        <p:cTn id="69" dur="1" fill="hold">
                                          <p:stCondLst>
                                            <p:cond delay="0"/>
                                          </p:stCondLst>
                                        </p:cTn>
                                        <p:tgtEl>
                                          <p:spTgt spid="47"/>
                                        </p:tgtEl>
                                        <p:attrNameLst>
                                          <p:attrName>style.visibility</p:attrName>
                                        </p:attrNameLst>
                                      </p:cBhvr>
                                      <p:to>
                                        <p:strVal val="visible"/>
                                      </p:to>
                                    </p:set>
                                    <p:animEffect transition="in" filter="fade">
                                      <p:cBhvr>
                                        <p:cTn id="70" dur="400"/>
                                        <p:tgtEl>
                                          <p:spTgt spid="47"/>
                                        </p:tgtEl>
                                      </p:cBhvr>
                                    </p:animEffect>
                                  </p:childTnLst>
                                </p:cTn>
                              </p:par>
                              <p:par>
                                <p:cTn id="71" presetID="10" presetClass="entr" presetSubtype="0" fill="hold" grpId="0" nodeType="withEffect">
                                  <p:stCondLst>
                                    <p:cond delay="250"/>
                                  </p:stCondLst>
                                  <p:childTnLst>
                                    <p:set>
                                      <p:cBhvr>
                                        <p:cTn id="72" dur="1" fill="hold">
                                          <p:stCondLst>
                                            <p:cond delay="0"/>
                                          </p:stCondLst>
                                        </p:cTn>
                                        <p:tgtEl>
                                          <p:spTgt spid="48"/>
                                        </p:tgtEl>
                                        <p:attrNameLst>
                                          <p:attrName>style.visibility</p:attrName>
                                        </p:attrNameLst>
                                      </p:cBhvr>
                                      <p:to>
                                        <p:strVal val="visible"/>
                                      </p:to>
                                    </p:set>
                                    <p:animEffect transition="in" filter="fade">
                                      <p:cBhvr>
                                        <p:cTn id="73" dur="500"/>
                                        <p:tgtEl>
                                          <p:spTgt spid="48"/>
                                        </p:tgtEl>
                                      </p:cBhvr>
                                    </p:animEffect>
                                  </p:childTnLst>
                                </p:cTn>
                              </p:par>
                              <p:par>
                                <p:cTn id="74" presetID="10" presetClass="entr" presetSubtype="0" fill="hold" grpId="0" nodeType="withEffect">
                                  <p:stCondLst>
                                    <p:cond delay="250"/>
                                  </p:stCondLst>
                                  <p:childTnLst>
                                    <p:set>
                                      <p:cBhvr>
                                        <p:cTn id="75" dur="1" fill="hold">
                                          <p:stCondLst>
                                            <p:cond delay="0"/>
                                          </p:stCondLst>
                                        </p:cTn>
                                        <p:tgtEl>
                                          <p:spTgt spid="49"/>
                                        </p:tgtEl>
                                        <p:attrNameLst>
                                          <p:attrName>style.visibility</p:attrName>
                                        </p:attrNameLst>
                                      </p:cBhvr>
                                      <p:to>
                                        <p:strVal val="visible"/>
                                      </p:to>
                                    </p:set>
                                    <p:animEffect transition="in" filter="fade">
                                      <p:cBhvr>
                                        <p:cTn id="76" dur="400"/>
                                        <p:tgtEl>
                                          <p:spTgt spid="49"/>
                                        </p:tgtEl>
                                      </p:cBhvr>
                                    </p:animEffect>
                                  </p:childTnLst>
                                </p:cTn>
                              </p:par>
                              <p:par>
                                <p:cTn id="77" presetID="10" presetClass="entr" presetSubtype="0" fill="hold" grpId="0" nodeType="withEffect">
                                  <p:stCondLst>
                                    <p:cond delay="250"/>
                                  </p:stCondLst>
                                  <p:childTnLst>
                                    <p:set>
                                      <p:cBhvr>
                                        <p:cTn id="78" dur="1" fill="hold">
                                          <p:stCondLst>
                                            <p:cond delay="0"/>
                                          </p:stCondLst>
                                        </p:cTn>
                                        <p:tgtEl>
                                          <p:spTgt spid="50"/>
                                        </p:tgtEl>
                                        <p:attrNameLst>
                                          <p:attrName>style.visibility</p:attrName>
                                        </p:attrNameLst>
                                      </p:cBhvr>
                                      <p:to>
                                        <p:strVal val="visible"/>
                                      </p:to>
                                    </p:set>
                                    <p:animEffect transition="in" filter="fade">
                                      <p:cBhvr>
                                        <p:cTn id="79" dur="500"/>
                                        <p:tgtEl>
                                          <p:spTgt spid="50"/>
                                        </p:tgtEl>
                                      </p:cBhvr>
                                    </p:animEffect>
                                  </p:childTnLst>
                                </p:cTn>
                              </p:par>
                            </p:childTnLst>
                          </p:cTn>
                        </p:par>
                        <p:par>
                          <p:cTn id="80" fill="hold">
                            <p:stCondLst>
                              <p:cond delay="5500"/>
                            </p:stCondLst>
                            <p:childTnLst>
                              <p:par>
                                <p:cTn id="81" presetID="22" presetClass="entr" presetSubtype="2" fill="hold" grpId="0" nodeType="after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wipe(right)">
                                      <p:cBhvr>
                                        <p:cTn id="83" dur="500"/>
                                        <p:tgtEl>
                                          <p:spTgt spid="51"/>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right)">
                                      <p:cBhvr>
                                        <p:cTn id="86" dur="750"/>
                                        <p:tgtEl>
                                          <p:spTgt spid="52"/>
                                        </p:tgtEl>
                                      </p:cBhvr>
                                    </p:animEffect>
                                  </p:childTnLst>
                                </p:cTn>
                              </p:par>
                            </p:childTnLst>
                          </p:cTn>
                        </p:par>
                        <p:par>
                          <p:cTn id="87" fill="hold">
                            <p:stCondLst>
                              <p:cond delay="6000"/>
                            </p:stCondLst>
                            <p:childTnLst>
                              <p:par>
                                <p:cTn id="88" presetID="2" presetClass="entr" presetSubtype="1" decel="100000" fill="hold" grpId="0" nodeType="afterEffect">
                                  <p:stCondLst>
                                    <p:cond delay="0"/>
                                  </p:stCondLst>
                                  <p:childTnLst>
                                    <p:set>
                                      <p:cBhvr>
                                        <p:cTn id="89" dur="1" fill="hold">
                                          <p:stCondLst>
                                            <p:cond delay="0"/>
                                          </p:stCondLst>
                                        </p:cTn>
                                        <p:tgtEl>
                                          <p:spTgt spid="2"/>
                                        </p:tgtEl>
                                        <p:attrNameLst>
                                          <p:attrName>style.visibility</p:attrName>
                                        </p:attrNameLst>
                                      </p:cBhvr>
                                      <p:to>
                                        <p:strVal val="visible"/>
                                      </p:to>
                                    </p:set>
                                    <p:anim calcmode="lin" valueType="num">
                                      <p:cBhvr additive="base">
                                        <p:cTn id="90" dur="500" fill="hold"/>
                                        <p:tgtEl>
                                          <p:spTgt spid="2"/>
                                        </p:tgtEl>
                                        <p:attrNameLst>
                                          <p:attrName>ppt_x</p:attrName>
                                        </p:attrNameLst>
                                      </p:cBhvr>
                                      <p:tavLst>
                                        <p:tav tm="0">
                                          <p:val>
                                            <p:strVal val="#ppt_x"/>
                                          </p:val>
                                        </p:tav>
                                        <p:tav tm="100000">
                                          <p:val>
                                            <p:strVal val="#ppt_x"/>
                                          </p:val>
                                        </p:tav>
                                      </p:tavLst>
                                    </p:anim>
                                    <p:anim calcmode="lin" valueType="num">
                                      <p:cBhvr additive="base">
                                        <p:cTn id="91" dur="500" fill="hold"/>
                                        <p:tgtEl>
                                          <p:spTgt spid="2"/>
                                        </p:tgtEl>
                                        <p:attrNameLst>
                                          <p:attrName>ppt_y</p:attrName>
                                        </p:attrNameLst>
                                      </p:cBhvr>
                                      <p:tavLst>
                                        <p:tav tm="0">
                                          <p:val>
                                            <p:strVal val="0-#ppt_h/2"/>
                                          </p:val>
                                        </p:tav>
                                        <p:tav tm="100000">
                                          <p:val>
                                            <p:strVal val="#ppt_y"/>
                                          </p:val>
                                        </p:tav>
                                      </p:tavLst>
                                    </p:anim>
                                  </p:childTnLst>
                                </p:cTn>
                              </p:par>
                              <p:par>
                                <p:cTn id="92" presetID="22" presetClass="entr" presetSubtype="8" fill="hold" nodeType="withEffect">
                                  <p:stCondLst>
                                    <p:cond delay="400"/>
                                  </p:stCondLst>
                                  <p:childTnLst>
                                    <p:set>
                                      <p:cBhvr>
                                        <p:cTn id="93" dur="1" fill="hold">
                                          <p:stCondLst>
                                            <p:cond delay="0"/>
                                          </p:stCondLst>
                                        </p:cTn>
                                        <p:tgtEl>
                                          <p:spTgt spid="4"/>
                                        </p:tgtEl>
                                        <p:attrNameLst>
                                          <p:attrName>style.visibility</p:attrName>
                                        </p:attrNameLst>
                                      </p:cBhvr>
                                      <p:to>
                                        <p:strVal val="visible"/>
                                      </p:to>
                                    </p:set>
                                    <p:animEffect transition="in" filter="wipe(left)">
                                      <p:cBhvr>
                                        <p:cTn id="94" dur="500"/>
                                        <p:tgtEl>
                                          <p:spTgt spid="4"/>
                                        </p:tgtEl>
                                      </p:cBhvr>
                                    </p:animEffect>
                                  </p:childTnLst>
                                </p:cTn>
                              </p:par>
                              <p:par>
                                <p:cTn id="95" presetID="22" presetClass="entr" presetSubtype="2" fill="hold" nodeType="withEffect">
                                  <p:stCondLst>
                                    <p:cond delay="400"/>
                                  </p:stCondLst>
                                  <p:childTnLst>
                                    <p:set>
                                      <p:cBhvr>
                                        <p:cTn id="96" dur="1" fill="hold">
                                          <p:stCondLst>
                                            <p:cond delay="0"/>
                                          </p:stCondLst>
                                        </p:cTn>
                                        <p:tgtEl>
                                          <p:spTgt spid="5"/>
                                        </p:tgtEl>
                                        <p:attrNameLst>
                                          <p:attrName>style.visibility</p:attrName>
                                        </p:attrNameLst>
                                      </p:cBhvr>
                                      <p:to>
                                        <p:strVal val="visible"/>
                                      </p:to>
                                    </p:set>
                                    <p:animEffect transition="in" filter="wipe(right)">
                                      <p:cBhvr>
                                        <p:cTn id="97" dur="500"/>
                                        <p:tgtEl>
                                          <p:spTgt spid="5"/>
                                        </p:tgtEl>
                                      </p:cBhvr>
                                    </p:animEffect>
                                  </p:childTnLst>
                                </p:cTn>
                              </p:par>
                            </p:childTnLst>
                          </p:cTn>
                        </p:par>
                        <p:par>
                          <p:cTn id="98" fill="hold">
                            <p:stCondLst>
                              <p:cond delay="6500"/>
                            </p:stCondLst>
                            <p:childTnLst>
                              <p:par>
                                <p:cTn id="99" presetID="22" presetClass="entr" presetSubtype="8" fill="hold" grpId="0" nodeType="after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wipe(left)">
                                      <p:cBhvr>
                                        <p:cTn id="101"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P spid="51" grpId="0"/>
      <p:bldP spid="52" grpId="0"/>
      <p:bldP spid="2"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3" name="矩形 2"/>
          <p:cNvSpPr/>
          <p:nvPr/>
        </p:nvSpPr>
        <p:spPr>
          <a:xfrm>
            <a:off x="-6985" y="-12700"/>
            <a:ext cx="12205335" cy="6883400"/>
          </a:xfrm>
          <a:prstGeom prst="rect">
            <a:avLst/>
          </a:prstGeom>
          <a:solidFill>
            <a:srgbClr val="633017">
              <a:alpha val="73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71"/>
          <p:cNvSpPr>
            <a:spLocks noEditPoints="1"/>
          </p:cNvSpPr>
          <p:nvPr/>
        </p:nvSpPr>
        <p:spPr bwMode="auto">
          <a:xfrm rot="5400000" flipH="1">
            <a:off x="4234952" y="1498134"/>
            <a:ext cx="3554040" cy="3605770"/>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solidFill>
            <a:schemeClr val="bg1">
              <a:alpha val="22000"/>
            </a:schemeClr>
          </a:solidFill>
          <a:ln>
            <a:noFill/>
          </a:ln>
        </p:spPr>
        <p:txBody>
          <a:bodyPr vert="horz" wrap="square" lIns="91440" tIns="45720" rIns="91440" bIns="45720" numCol="1" anchor="t" anchorCtr="0" compatLnSpc="1"/>
          <a:lstStyle/>
          <a:p>
            <a:endParaRPr lang="id-ID"/>
          </a:p>
        </p:txBody>
      </p:sp>
      <p:grpSp>
        <p:nvGrpSpPr>
          <p:cNvPr id="6" name="组合 5"/>
          <p:cNvGrpSpPr/>
          <p:nvPr/>
        </p:nvGrpSpPr>
        <p:grpSpPr>
          <a:xfrm>
            <a:off x="3518783" y="2236132"/>
            <a:ext cx="5156200" cy="1914953"/>
            <a:chOff x="3517900" y="1829733"/>
            <a:chExt cx="5156200" cy="1914953"/>
          </a:xfrm>
        </p:grpSpPr>
        <p:sp>
          <p:nvSpPr>
            <p:cNvPr id="2" name="矩形 1"/>
            <p:cNvSpPr/>
            <p:nvPr/>
          </p:nvSpPr>
          <p:spPr>
            <a:xfrm>
              <a:off x="3517900" y="2053243"/>
              <a:ext cx="5156200" cy="169144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64"/>
            <p:cNvSpPr txBox="1"/>
            <p:nvPr/>
          </p:nvSpPr>
          <p:spPr>
            <a:xfrm>
              <a:off x="5547361" y="1829733"/>
              <a:ext cx="1097280" cy="457200"/>
            </a:xfrm>
            <a:prstGeom prst="rect">
              <a:avLst/>
            </a:prstGeom>
            <a:solidFill>
              <a:srgbClr val="A97B40"/>
            </a:solidFill>
          </p:spPr>
          <p:txBody>
            <a:bodyPr wrap="none" rtlCol="0">
              <a:spAutoFit/>
            </a:bodyPr>
            <a:lstStyle/>
            <a:p>
              <a:pPr algn="ctr"/>
              <a:r>
                <a:rPr lang="zh-CN" altLang="en-US" sz="2400" dirty="0">
                  <a:solidFill>
                    <a:schemeClr val="bg1"/>
                  </a:solidFill>
                  <a:latin typeface="Arial" panose="020B0604020202020204" pitchFamily="34" charset="0"/>
                  <a:cs typeface="Arial" panose="020B0604020202020204" pitchFamily="34" charset="0"/>
                </a:rPr>
                <a:t>第四章</a:t>
              </a:r>
            </a:p>
          </p:txBody>
        </p:sp>
        <p:grpSp>
          <p:nvGrpSpPr>
            <p:cNvPr id="4" name="组合 3"/>
            <p:cNvGrpSpPr/>
            <p:nvPr/>
          </p:nvGrpSpPr>
          <p:grpSpPr>
            <a:xfrm>
              <a:off x="4208205" y="2288789"/>
              <a:ext cx="3775591" cy="1260916"/>
              <a:chOff x="4309804" y="2374779"/>
              <a:chExt cx="3775591" cy="1260916"/>
            </a:xfrm>
          </p:grpSpPr>
          <p:sp>
            <p:nvSpPr>
              <p:cNvPr id="67" name="文本框 66"/>
              <p:cNvSpPr txBox="1"/>
              <p:nvPr/>
            </p:nvSpPr>
            <p:spPr>
              <a:xfrm>
                <a:off x="4362449" y="3330895"/>
                <a:ext cx="3670300" cy="304800"/>
              </a:xfrm>
              <a:prstGeom prst="rect">
                <a:avLst/>
              </a:prstGeom>
              <a:noFill/>
            </p:spPr>
            <p:txBody>
              <a:bodyPr wrap="square" rtlCol="0">
                <a:spAutoFit/>
              </a:bodyPr>
              <a:lstStyle/>
              <a:p>
                <a:pPr algn="dist"/>
                <a:r>
                  <a:rPr lang="zh-CN" altLang="en-US" sz="1400" dirty="0">
                    <a:solidFill>
                      <a:schemeClr val="bg1">
                        <a:lumMod val="85000"/>
                      </a:schemeClr>
                    </a:solidFill>
                    <a:latin typeface="黑体" panose="02010600030101010101" pitchFamily="49" charset="-122"/>
                    <a:ea typeface="黑体" panose="02010600030101010101" pitchFamily="49" charset="-122"/>
                  </a:rPr>
                  <a:t>单击此处添加标题</a:t>
                </a:r>
              </a:p>
            </p:txBody>
          </p:sp>
          <p:sp>
            <p:nvSpPr>
              <p:cNvPr id="23" name="文本框 22"/>
              <p:cNvSpPr txBox="1"/>
              <p:nvPr/>
            </p:nvSpPr>
            <p:spPr>
              <a:xfrm>
                <a:off x="4309804" y="2374779"/>
                <a:ext cx="3775591" cy="1005840"/>
              </a:xfrm>
              <a:prstGeom prst="rect">
                <a:avLst/>
              </a:prstGeom>
              <a:noFill/>
            </p:spPr>
            <p:txBody>
              <a:bodyPr wrap="square" rtlCol="0">
                <a:spAutoFit/>
              </a:bodyPr>
              <a:lstStyle/>
              <a:p>
                <a:pPr algn="dist"/>
                <a:r>
                  <a:rPr lang="zh-CN" altLang="en-US" sz="6000" dirty="0">
                    <a:solidFill>
                      <a:schemeClr val="bg1"/>
                    </a:solidFill>
                    <a:latin typeface="黑体" panose="02010600030101010101" pitchFamily="49" charset="-122"/>
                    <a:ea typeface="黑体" panose="02010600030101010101" pitchFamily="49"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childTnLst>
                                </p:cTn>
                              </p:par>
                              <p:par>
                                <p:cTn id="8" presetID="42"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000"/>
                                        <p:tgtEl>
                                          <p:spTgt spid="6"/>
                                        </p:tgtEl>
                                      </p:cBhvr>
                                    </p:animEffect>
                                    <p:anim calcmode="lin" valueType="num">
                                      <p:cBhvr>
                                        <p:cTn id="11" dur="1000" fill="hold"/>
                                        <p:tgtEl>
                                          <p:spTgt spid="6"/>
                                        </p:tgtEl>
                                        <p:attrNameLst>
                                          <p:attrName>ppt_x</p:attrName>
                                        </p:attrNameLst>
                                      </p:cBhvr>
                                      <p:tavLst>
                                        <p:tav tm="0">
                                          <p:val>
                                            <p:strVal val="#ppt_x"/>
                                          </p:val>
                                        </p:tav>
                                        <p:tav tm="100000">
                                          <p:val>
                                            <p:strVal val="#ppt_x"/>
                                          </p:val>
                                        </p:tav>
                                      </p:tavLst>
                                    </p:anim>
                                    <p:anim calcmode="lin" valueType="num">
                                      <p:cBhvr>
                                        <p:cTn id="12"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descr="C:\Users\Administrator\Desktop\室内设计\7.jpg7"/>
          <p:cNvPicPr>
            <a:picLocks noChangeAspect="1"/>
          </p:cNvPicPr>
          <p:nvPr/>
        </p:nvPicPr>
        <p:blipFill rotWithShape="1">
          <a:blip r:embed="rId3" cstate="print"/>
          <a:srcRect/>
          <a:stretch>
            <a:fillRect/>
          </a:stretch>
        </p:blipFill>
        <p:spPr>
          <a:xfrm>
            <a:off x="6253763" y="1264920"/>
            <a:ext cx="5514975" cy="3155950"/>
          </a:xfrm>
          <a:prstGeom prst="rect">
            <a:avLst/>
          </a:prstGeom>
          <a:effectLst>
            <a:outerShdw blurRad="12700" dist="38100" dir="5400000" algn="t" rotWithShape="0">
              <a:prstClr val="black">
                <a:alpha val="40000"/>
              </a:prstClr>
            </a:outerShdw>
          </a:effectLst>
        </p:spPr>
      </p:pic>
      <p:pic>
        <p:nvPicPr>
          <p:cNvPr id="35" name="图片 34" descr="C:\Users\Administrator\Desktop\室内设计\3.jpg3"/>
          <p:cNvPicPr>
            <a:picLocks noChangeAspect="1"/>
          </p:cNvPicPr>
          <p:nvPr/>
        </p:nvPicPr>
        <p:blipFill rotWithShape="1">
          <a:blip r:embed="rId4" cstate="print"/>
          <a:srcRect/>
          <a:stretch>
            <a:fillRect/>
          </a:stretch>
        </p:blipFill>
        <p:spPr>
          <a:xfrm>
            <a:off x="411763" y="1264920"/>
            <a:ext cx="5511800" cy="3155950"/>
          </a:xfrm>
          <a:prstGeom prst="rect">
            <a:avLst/>
          </a:prstGeom>
          <a:effectLst>
            <a:outerShdw blurRad="12700" dist="38100" dir="5400000" algn="t" rotWithShape="0">
              <a:prstClr val="black">
                <a:alpha val="40000"/>
              </a:prstClr>
            </a:outerShdw>
          </a:effectLst>
        </p:spPr>
      </p:pic>
      <p:grpSp>
        <p:nvGrpSpPr>
          <p:cNvPr id="28" name="组合 27"/>
          <p:cNvGrpSpPr/>
          <p:nvPr/>
        </p:nvGrpSpPr>
        <p:grpSpPr>
          <a:xfrm>
            <a:off x="412577" y="3752472"/>
            <a:ext cx="5509910" cy="668476"/>
            <a:chOff x="411694" y="3752472"/>
            <a:chExt cx="5509910" cy="668476"/>
          </a:xfrm>
        </p:grpSpPr>
        <p:sp>
          <p:nvSpPr>
            <p:cNvPr id="26" name="矩形 25"/>
            <p:cNvSpPr/>
            <p:nvPr/>
          </p:nvSpPr>
          <p:spPr>
            <a:xfrm>
              <a:off x="429635" y="3752472"/>
              <a:ext cx="5491969" cy="668476"/>
            </a:xfrm>
            <a:prstGeom prst="rect">
              <a:avLst/>
            </a:prstGeom>
            <a:solidFill>
              <a:srgbClr val="633017">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grpSp>
          <p:nvGrpSpPr>
            <p:cNvPr id="27" name="组合 26"/>
            <p:cNvGrpSpPr/>
            <p:nvPr/>
          </p:nvGrpSpPr>
          <p:grpSpPr>
            <a:xfrm>
              <a:off x="411694" y="3796444"/>
              <a:ext cx="2021840" cy="497404"/>
              <a:chOff x="411694" y="5169075"/>
              <a:chExt cx="2021840" cy="497404"/>
            </a:xfrm>
          </p:grpSpPr>
          <p:grpSp>
            <p:nvGrpSpPr>
              <p:cNvPr id="45" name="组合 44"/>
              <p:cNvGrpSpPr/>
              <p:nvPr/>
            </p:nvGrpSpPr>
            <p:grpSpPr>
              <a:xfrm>
                <a:off x="511324" y="5547984"/>
                <a:ext cx="737619" cy="118495"/>
                <a:chOff x="5675086" y="-1047234"/>
                <a:chExt cx="737619" cy="118495"/>
              </a:xfrm>
            </p:grpSpPr>
            <p:sp>
              <p:nvSpPr>
                <p:cNvPr id="46" name="五角星 45"/>
                <p:cNvSpPr/>
                <p:nvPr/>
              </p:nvSpPr>
              <p:spPr>
                <a:xfrm>
                  <a:off x="5675086" y="-1047234"/>
                  <a:ext cx="118495" cy="118495"/>
                </a:xfrm>
                <a:prstGeom prst="star5">
                  <a:avLst>
                    <a:gd name="adj" fmla="val 28389"/>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47" name="五角星 46"/>
                <p:cNvSpPr/>
                <p:nvPr/>
              </p:nvSpPr>
              <p:spPr>
                <a:xfrm>
                  <a:off x="5829867" y="-1047234"/>
                  <a:ext cx="118495" cy="118495"/>
                </a:xfrm>
                <a:prstGeom prst="star5">
                  <a:avLst>
                    <a:gd name="adj" fmla="val 28389"/>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48" name="五角星 47"/>
                <p:cNvSpPr/>
                <p:nvPr/>
              </p:nvSpPr>
              <p:spPr>
                <a:xfrm>
                  <a:off x="5984648" y="-1047234"/>
                  <a:ext cx="118495" cy="118495"/>
                </a:xfrm>
                <a:prstGeom prst="star5">
                  <a:avLst>
                    <a:gd name="adj" fmla="val 28389"/>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49" name="五角星 48"/>
                <p:cNvSpPr/>
                <p:nvPr/>
              </p:nvSpPr>
              <p:spPr>
                <a:xfrm>
                  <a:off x="6139429" y="-1047234"/>
                  <a:ext cx="118495" cy="118495"/>
                </a:xfrm>
                <a:prstGeom prst="star5">
                  <a:avLst>
                    <a:gd name="adj" fmla="val 28389"/>
                    <a:gd name="hf" fmla="val 105146"/>
                    <a:gd name="vf" fmla="val 110557"/>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50" name="五角星 49"/>
                <p:cNvSpPr/>
                <p:nvPr/>
              </p:nvSpPr>
              <p:spPr>
                <a:xfrm>
                  <a:off x="6294210" y="-1047234"/>
                  <a:ext cx="118495" cy="118495"/>
                </a:xfrm>
                <a:prstGeom prst="star5">
                  <a:avLst>
                    <a:gd name="adj" fmla="val 28389"/>
                    <a:gd name="hf" fmla="val 105146"/>
                    <a:gd name="vf" fmla="val 110557"/>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grpSp>
          <p:sp>
            <p:nvSpPr>
              <p:cNvPr id="51" name="文本框 50"/>
              <p:cNvSpPr txBox="1"/>
              <p:nvPr/>
            </p:nvSpPr>
            <p:spPr>
              <a:xfrm>
                <a:off x="411694" y="5169075"/>
                <a:ext cx="2021840" cy="365760"/>
              </a:xfrm>
              <a:prstGeom prst="rect">
                <a:avLst/>
              </a:prstGeom>
              <a:noFill/>
            </p:spPr>
            <p:txBody>
              <a:bodyPr wrap="none" rtlCol="0">
                <a:spAutoFit/>
              </a:bodyPr>
              <a:lstStyle/>
              <a:p>
                <a:pPr algn="l"/>
                <a:r>
                  <a:rPr lang="en-US" altLang="zh-CN" b="1" dirty="0">
                    <a:solidFill>
                      <a:schemeClr val="bg1"/>
                    </a:solidFill>
                    <a:latin typeface="黑体" panose="02010600030101010101" pitchFamily="49" charset="-122"/>
                    <a:ea typeface="黑体" panose="02010600030101010101" pitchFamily="49" charset="-122"/>
                  </a:rPr>
                  <a:t>单击此处添加标题</a:t>
                </a:r>
              </a:p>
            </p:txBody>
          </p:sp>
        </p:grpSp>
      </p:grpSp>
      <p:grpSp>
        <p:nvGrpSpPr>
          <p:cNvPr id="54" name="组合 53"/>
          <p:cNvGrpSpPr/>
          <p:nvPr/>
        </p:nvGrpSpPr>
        <p:grpSpPr>
          <a:xfrm>
            <a:off x="6253338" y="3752472"/>
            <a:ext cx="5509910" cy="668476"/>
            <a:chOff x="411694" y="3752472"/>
            <a:chExt cx="5509910" cy="668476"/>
          </a:xfrm>
        </p:grpSpPr>
        <p:sp>
          <p:nvSpPr>
            <p:cNvPr id="55" name="矩形 54"/>
            <p:cNvSpPr/>
            <p:nvPr/>
          </p:nvSpPr>
          <p:spPr>
            <a:xfrm>
              <a:off x="429635" y="3752472"/>
              <a:ext cx="5491969" cy="668476"/>
            </a:xfrm>
            <a:prstGeom prst="rect">
              <a:avLst/>
            </a:prstGeom>
            <a:solidFill>
              <a:srgbClr val="633017">
                <a:alpha val="3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grpSp>
          <p:nvGrpSpPr>
            <p:cNvPr id="56" name="组合 55"/>
            <p:cNvGrpSpPr/>
            <p:nvPr/>
          </p:nvGrpSpPr>
          <p:grpSpPr>
            <a:xfrm>
              <a:off x="411694" y="3796444"/>
              <a:ext cx="2021840" cy="497404"/>
              <a:chOff x="411694" y="5169075"/>
              <a:chExt cx="2021840" cy="497404"/>
            </a:xfrm>
          </p:grpSpPr>
          <p:grpSp>
            <p:nvGrpSpPr>
              <p:cNvPr id="58" name="组合 57"/>
              <p:cNvGrpSpPr/>
              <p:nvPr/>
            </p:nvGrpSpPr>
            <p:grpSpPr>
              <a:xfrm>
                <a:off x="511324" y="5547984"/>
                <a:ext cx="737619" cy="118495"/>
                <a:chOff x="5675086" y="-1047234"/>
                <a:chExt cx="737619" cy="118495"/>
              </a:xfrm>
            </p:grpSpPr>
            <p:sp>
              <p:nvSpPr>
                <p:cNvPr id="60" name="五角星 59"/>
                <p:cNvSpPr/>
                <p:nvPr/>
              </p:nvSpPr>
              <p:spPr>
                <a:xfrm>
                  <a:off x="5675086" y="-1047234"/>
                  <a:ext cx="118495" cy="118495"/>
                </a:xfrm>
                <a:prstGeom prst="star5">
                  <a:avLst>
                    <a:gd name="adj" fmla="val 28389"/>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61" name="五角星 60"/>
                <p:cNvSpPr/>
                <p:nvPr/>
              </p:nvSpPr>
              <p:spPr>
                <a:xfrm>
                  <a:off x="5829867" y="-1047234"/>
                  <a:ext cx="118495" cy="118495"/>
                </a:xfrm>
                <a:prstGeom prst="star5">
                  <a:avLst>
                    <a:gd name="adj" fmla="val 28389"/>
                    <a:gd name="hf" fmla="val 105146"/>
                    <a:gd name="vf" fmla="val 11055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62" name="五角星 61"/>
                <p:cNvSpPr/>
                <p:nvPr/>
              </p:nvSpPr>
              <p:spPr>
                <a:xfrm>
                  <a:off x="5984648" y="-1047234"/>
                  <a:ext cx="118495" cy="118495"/>
                </a:xfrm>
                <a:prstGeom prst="star5">
                  <a:avLst>
                    <a:gd name="adj" fmla="val 28389"/>
                    <a:gd name="hf" fmla="val 105146"/>
                    <a:gd name="vf" fmla="val 110557"/>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63" name="五角星 62"/>
                <p:cNvSpPr/>
                <p:nvPr/>
              </p:nvSpPr>
              <p:spPr>
                <a:xfrm>
                  <a:off x="6139429" y="-1047234"/>
                  <a:ext cx="118495" cy="118495"/>
                </a:xfrm>
                <a:prstGeom prst="star5">
                  <a:avLst>
                    <a:gd name="adj" fmla="val 28389"/>
                    <a:gd name="hf" fmla="val 105146"/>
                    <a:gd name="vf" fmla="val 110557"/>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64" name="五角星 63"/>
                <p:cNvSpPr/>
                <p:nvPr/>
              </p:nvSpPr>
              <p:spPr>
                <a:xfrm>
                  <a:off x="6294210" y="-1047234"/>
                  <a:ext cx="118495" cy="118495"/>
                </a:xfrm>
                <a:prstGeom prst="star5">
                  <a:avLst>
                    <a:gd name="adj" fmla="val 28389"/>
                    <a:gd name="hf" fmla="val 105146"/>
                    <a:gd name="vf" fmla="val 110557"/>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grpSp>
          <p:sp>
            <p:nvSpPr>
              <p:cNvPr id="59" name="文本框 58"/>
              <p:cNvSpPr txBox="1"/>
              <p:nvPr/>
            </p:nvSpPr>
            <p:spPr>
              <a:xfrm>
                <a:off x="411694" y="5169075"/>
                <a:ext cx="2021840" cy="365760"/>
              </a:xfrm>
              <a:prstGeom prst="rect">
                <a:avLst/>
              </a:prstGeom>
              <a:noFill/>
            </p:spPr>
            <p:txBody>
              <a:bodyPr wrap="none" rtlCol="0">
                <a:spAutoFit/>
              </a:bodyPr>
              <a:lstStyle/>
              <a:p>
                <a:pPr algn="l"/>
                <a:r>
                  <a:rPr lang="en-US" altLang="zh-CN" b="1" dirty="0">
                    <a:solidFill>
                      <a:schemeClr val="bg1"/>
                    </a:solidFill>
                    <a:latin typeface="黑体" panose="02010600030101010101" pitchFamily="49" charset="-122"/>
                    <a:ea typeface="黑体" panose="02010600030101010101" pitchFamily="49" charset="-122"/>
                  </a:rPr>
                  <a:t>单击此处添加标题</a:t>
                </a:r>
              </a:p>
            </p:txBody>
          </p:sp>
        </p:grpSp>
      </p:grpSp>
      <p:sp>
        <p:nvSpPr>
          <p:cNvPr id="65" name="文本框 64"/>
          <p:cNvSpPr txBox="1"/>
          <p:nvPr/>
        </p:nvSpPr>
        <p:spPr>
          <a:xfrm>
            <a:off x="430517" y="4729437"/>
            <a:ext cx="5491969" cy="967740"/>
          </a:xfrm>
          <a:prstGeom prst="rect">
            <a:avLst/>
          </a:prstGeom>
          <a:noFill/>
        </p:spPr>
        <p:txBody>
          <a:bodyPr wrap="square" rtlCol="0">
            <a:spAutoFit/>
          </a:bodyPr>
          <a:lstStyle>
            <a:defPPr>
              <a:defRPr lang="zh-CN"/>
            </a:defPPr>
            <a:lvl1pPr algn="ctr">
              <a:lnSpc>
                <a:spcPct val="120000"/>
              </a:lnSpc>
              <a:defRPr sz="1600">
                <a:solidFill>
                  <a:schemeClr val="tx1">
                    <a:lumMod val="75000"/>
                    <a:lumOff val="25000"/>
                  </a:schemeClr>
                </a:solidFill>
              </a:defRPr>
            </a:lvl1pPr>
          </a:lstStyle>
          <a:p>
            <a:pPr algn="just"/>
            <a:r>
              <a:rPr lang="en-US" altLang="zh-CN" dirty="0">
                <a:solidFill>
                  <a:srgbClr val="430405"/>
                </a:solidFill>
                <a:latin typeface="黑体" panose="02010600030101010101" pitchFamily="49" charset="-122"/>
                <a:ea typeface="黑体" panose="02010600030101010101" pitchFamily="49" charset="-122"/>
              </a:rPr>
              <a:t>您的内容打在这里，或者通过复制您的文本后，在此框中选择粘贴，并选择只保留文字。您的内容打在这里，或者通过复制您的文本后，在此框中</a:t>
            </a:r>
          </a:p>
        </p:txBody>
      </p:sp>
      <p:cxnSp>
        <p:nvCxnSpPr>
          <p:cNvPr id="30" name="直接连接符 29"/>
          <p:cNvCxnSpPr/>
          <p:nvPr/>
        </p:nvCxnSpPr>
        <p:spPr>
          <a:xfrm>
            <a:off x="522933" y="5808984"/>
            <a:ext cx="1386706" cy="0"/>
          </a:xfrm>
          <a:prstGeom prst="line">
            <a:avLst/>
          </a:prstGeom>
          <a:ln w="15875">
            <a:solidFill>
              <a:srgbClr val="462313"/>
            </a:solidFill>
          </a:ln>
          <a:effectLst>
            <a:outerShdw blurRad="25400" dist="127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19" name="文本框 118"/>
          <p:cNvSpPr txBox="1"/>
          <p:nvPr/>
        </p:nvSpPr>
        <p:spPr>
          <a:xfrm>
            <a:off x="421288" y="5925185"/>
            <a:ext cx="3641725" cy="311785"/>
          </a:xfrm>
          <a:prstGeom prst="rect">
            <a:avLst/>
          </a:prstGeom>
          <a:noFill/>
        </p:spPr>
        <p:txBody>
          <a:bodyPr wrap="square" rtlCol="0">
            <a:spAutoFit/>
          </a:bodyPr>
          <a:lstStyle/>
          <a:p>
            <a:pPr>
              <a:lnSpc>
                <a:spcPct val="85000"/>
              </a:lnSpc>
            </a:pPr>
            <a:r>
              <a:rPr lang="en-US" altLang="zh-CN" sz="1600" dirty="0">
                <a:solidFill>
                  <a:srgbClr val="430405"/>
                </a:solidFill>
                <a:latin typeface="黑体" panose="02010600030101010101" pitchFamily="49" charset="-122"/>
                <a:ea typeface="黑体" panose="02010600030101010101" pitchFamily="49" charset="-122"/>
              </a:rPr>
              <a:t>请在此粘贴或者输入您的文字内容</a:t>
            </a:r>
          </a:p>
        </p:txBody>
      </p:sp>
      <p:sp>
        <p:nvSpPr>
          <p:cNvPr id="121" name="文本框 120"/>
          <p:cNvSpPr txBox="1"/>
          <p:nvPr/>
        </p:nvSpPr>
        <p:spPr>
          <a:xfrm>
            <a:off x="6280804" y="4729437"/>
            <a:ext cx="5491969" cy="967740"/>
          </a:xfrm>
          <a:prstGeom prst="rect">
            <a:avLst/>
          </a:prstGeom>
          <a:noFill/>
        </p:spPr>
        <p:txBody>
          <a:bodyPr wrap="square" rtlCol="0">
            <a:spAutoFit/>
          </a:bodyPr>
          <a:lstStyle>
            <a:defPPr>
              <a:defRPr lang="zh-CN"/>
            </a:defPPr>
            <a:lvl1pPr algn="ctr">
              <a:lnSpc>
                <a:spcPct val="120000"/>
              </a:lnSpc>
              <a:defRPr sz="1600">
                <a:solidFill>
                  <a:schemeClr val="tx1">
                    <a:lumMod val="75000"/>
                    <a:lumOff val="25000"/>
                  </a:schemeClr>
                </a:solidFill>
              </a:defRPr>
            </a:lvl1pPr>
          </a:lstStyle>
          <a:p>
            <a:pPr algn="just"/>
            <a:r>
              <a:rPr lang="en-US" altLang="zh-CN" dirty="0">
                <a:solidFill>
                  <a:srgbClr val="430405"/>
                </a:solidFill>
                <a:latin typeface="黑体" panose="02010600030101010101" pitchFamily="49" charset="-122"/>
                <a:ea typeface="黑体" panose="02010600030101010101" pitchFamily="49" charset="-122"/>
              </a:rPr>
              <a:t>您的内容打在这里，或者通过复制您的文本后，在此框中选择粘贴，并选择只保留文字。您的内容打在这里，或者通过复制您的文本后，在此框中</a:t>
            </a:r>
          </a:p>
        </p:txBody>
      </p:sp>
      <p:cxnSp>
        <p:nvCxnSpPr>
          <p:cNvPr id="123" name="直接连接符 122"/>
          <p:cNvCxnSpPr/>
          <p:nvPr/>
        </p:nvCxnSpPr>
        <p:spPr>
          <a:xfrm>
            <a:off x="6373220" y="5808984"/>
            <a:ext cx="1386706" cy="0"/>
          </a:xfrm>
          <a:prstGeom prst="line">
            <a:avLst/>
          </a:prstGeom>
          <a:ln w="15875">
            <a:solidFill>
              <a:srgbClr val="462313"/>
            </a:solidFill>
          </a:ln>
          <a:effectLst>
            <a:outerShdw blurRad="25400" dist="12700" dir="5400000" algn="t"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124" name="文本框 123"/>
          <p:cNvSpPr txBox="1"/>
          <p:nvPr/>
        </p:nvSpPr>
        <p:spPr>
          <a:xfrm>
            <a:off x="6271543" y="5925185"/>
            <a:ext cx="3641725" cy="311785"/>
          </a:xfrm>
          <a:prstGeom prst="rect">
            <a:avLst/>
          </a:prstGeom>
          <a:noFill/>
        </p:spPr>
        <p:txBody>
          <a:bodyPr wrap="square" rtlCol="0">
            <a:spAutoFit/>
          </a:bodyPr>
          <a:lstStyle/>
          <a:p>
            <a:pPr>
              <a:lnSpc>
                <a:spcPct val="85000"/>
              </a:lnSpc>
            </a:pPr>
            <a:r>
              <a:rPr lang="en-US" altLang="zh-CN" sz="1600" dirty="0">
                <a:solidFill>
                  <a:srgbClr val="430405"/>
                </a:solidFill>
                <a:latin typeface="黑体" panose="02010600030101010101" pitchFamily="49" charset="-122"/>
                <a:ea typeface="黑体" panose="02010600030101010101" pitchFamily="49" charset="-122"/>
              </a:rPr>
              <a:t>请在此粘贴或者输入您的文字内容</a:t>
            </a:r>
          </a:p>
        </p:txBody>
      </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0-#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Effect transition="in" filter="wipe(down)">
                                      <p:cBhvr>
                                        <p:cTn id="12" dur="500"/>
                                        <p:tgtEl>
                                          <p:spTgt spid="28"/>
                                        </p:tgtEl>
                                      </p:cBhvr>
                                    </p:animEffect>
                                  </p:childTnLst>
                                </p:cTn>
                              </p:par>
                            </p:childTnLst>
                          </p:cTn>
                        </p:par>
                        <p:par>
                          <p:cTn id="13" fill="hold">
                            <p:stCondLst>
                              <p:cond delay="1000"/>
                            </p:stCondLst>
                            <p:childTnLst>
                              <p:par>
                                <p:cTn id="14" presetID="12" presetClass="entr" presetSubtype="1" fill="hold" grpId="0" nodeType="afterEffect">
                                  <p:stCondLst>
                                    <p:cond delay="0"/>
                                  </p:stCondLst>
                                  <p:childTnLst>
                                    <p:set>
                                      <p:cBhvr>
                                        <p:cTn id="15" dur="1" fill="hold">
                                          <p:stCondLst>
                                            <p:cond delay="0"/>
                                          </p:stCondLst>
                                        </p:cTn>
                                        <p:tgtEl>
                                          <p:spTgt spid="65"/>
                                        </p:tgtEl>
                                        <p:attrNameLst>
                                          <p:attrName>style.visibility</p:attrName>
                                        </p:attrNameLst>
                                      </p:cBhvr>
                                      <p:to>
                                        <p:strVal val="visible"/>
                                      </p:to>
                                    </p:set>
                                    <p:anim calcmode="lin" valueType="num">
                                      <p:cBhvr additive="base">
                                        <p:cTn id="16" dur="500"/>
                                        <p:tgtEl>
                                          <p:spTgt spid="65"/>
                                        </p:tgtEl>
                                        <p:attrNameLst>
                                          <p:attrName>ppt_y</p:attrName>
                                        </p:attrNameLst>
                                      </p:cBhvr>
                                      <p:tavLst>
                                        <p:tav tm="0">
                                          <p:val>
                                            <p:strVal val="#ppt_y-#ppt_h*1.125000"/>
                                          </p:val>
                                        </p:tav>
                                        <p:tav tm="100000">
                                          <p:val>
                                            <p:strVal val="#ppt_y"/>
                                          </p:val>
                                        </p:tav>
                                      </p:tavLst>
                                    </p:anim>
                                    <p:animEffect transition="in" filter="wipe(down)">
                                      <p:cBhvr>
                                        <p:cTn id="17" dur="500"/>
                                        <p:tgtEl>
                                          <p:spTgt spid="65"/>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wipe(left)">
                                      <p:cBhvr>
                                        <p:cTn id="21" dur="500"/>
                                        <p:tgtEl>
                                          <p:spTgt spid="3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19"/>
                                        </p:tgtEl>
                                        <p:attrNameLst>
                                          <p:attrName>style.visibility</p:attrName>
                                        </p:attrNameLst>
                                      </p:cBhvr>
                                      <p:to>
                                        <p:strVal val="visible"/>
                                      </p:to>
                                    </p:set>
                                    <p:animEffect transition="in" filter="wipe(left)">
                                      <p:cBhvr>
                                        <p:cTn id="25" dur="500"/>
                                        <p:tgtEl>
                                          <p:spTgt spid="119"/>
                                        </p:tgtEl>
                                      </p:cBhvr>
                                    </p:animEffect>
                                  </p:childTnLst>
                                </p:cTn>
                              </p:par>
                            </p:childTnLst>
                          </p:cTn>
                        </p:par>
                        <p:par>
                          <p:cTn id="26" fill="hold">
                            <p:stCondLst>
                              <p:cond delay="2500"/>
                            </p:stCondLst>
                            <p:childTnLst>
                              <p:par>
                                <p:cTn id="27" presetID="2" presetClass="entr" presetSubtype="2" decel="10000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additive="base">
                                        <p:cTn id="29" dur="500" fill="hold"/>
                                        <p:tgtEl>
                                          <p:spTgt spid="33"/>
                                        </p:tgtEl>
                                        <p:attrNameLst>
                                          <p:attrName>ppt_x</p:attrName>
                                        </p:attrNameLst>
                                      </p:cBhvr>
                                      <p:tavLst>
                                        <p:tav tm="0">
                                          <p:val>
                                            <p:strVal val="1+#ppt_w/2"/>
                                          </p:val>
                                        </p:tav>
                                        <p:tav tm="100000">
                                          <p:val>
                                            <p:strVal val="#ppt_x"/>
                                          </p:val>
                                        </p:tav>
                                      </p:tavLst>
                                    </p:anim>
                                    <p:anim calcmode="lin" valueType="num">
                                      <p:cBhvr additive="base">
                                        <p:cTn id="30" dur="500" fill="hold"/>
                                        <p:tgtEl>
                                          <p:spTgt spid="33"/>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wipe(down)">
                                      <p:cBhvr>
                                        <p:cTn id="34" dur="500"/>
                                        <p:tgtEl>
                                          <p:spTgt spid="54"/>
                                        </p:tgtEl>
                                      </p:cBhvr>
                                    </p:animEffect>
                                  </p:childTnLst>
                                </p:cTn>
                              </p:par>
                            </p:childTnLst>
                          </p:cTn>
                        </p:par>
                        <p:par>
                          <p:cTn id="35" fill="hold">
                            <p:stCondLst>
                              <p:cond delay="3500"/>
                            </p:stCondLst>
                            <p:childTnLst>
                              <p:par>
                                <p:cTn id="36" presetID="12" presetClass="entr" presetSubtype="1" fill="hold" grpId="0" nodeType="afterEffect">
                                  <p:stCondLst>
                                    <p:cond delay="0"/>
                                  </p:stCondLst>
                                  <p:childTnLst>
                                    <p:set>
                                      <p:cBhvr>
                                        <p:cTn id="37" dur="1" fill="hold">
                                          <p:stCondLst>
                                            <p:cond delay="0"/>
                                          </p:stCondLst>
                                        </p:cTn>
                                        <p:tgtEl>
                                          <p:spTgt spid="121"/>
                                        </p:tgtEl>
                                        <p:attrNameLst>
                                          <p:attrName>style.visibility</p:attrName>
                                        </p:attrNameLst>
                                      </p:cBhvr>
                                      <p:to>
                                        <p:strVal val="visible"/>
                                      </p:to>
                                    </p:set>
                                    <p:anim calcmode="lin" valueType="num">
                                      <p:cBhvr additive="base">
                                        <p:cTn id="38" dur="500"/>
                                        <p:tgtEl>
                                          <p:spTgt spid="121"/>
                                        </p:tgtEl>
                                        <p:attrNameLst>
                                          <p:attrName>ppt_y</p:attrName>
                                        </p:attrNameLst>
                                      </p:cBhvr>
                                      <p:tavLst>
                                        <p:tav tm="0">
                                          <p:val>
                                            <p:strVal val="#ppt_y-#ppt_h*1.125000"/>
                                          </p:val>
                                        </p:tav>
                                        <p:tav tm="100000">
                                          <p:val>
                                            <p:strVal val="#ppt_y"/>
                                          </p:val>
                                        </p:tav>
                                      </p:tavLst>
                                    </p:anim>
                                    <p:animEffect transition="in" filter="wipe(down)">
                                      <p:cBhvr>
                                        <p:cTn id="39" dur="500"/>
                                        <p:tgtEl>
                                          <p:spTgt spid="121"/>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123"/>
                                        </p:tgtEl>
                                        <p:attrNameLst>
                                          <p:attrName>style.visibility</p:attrName>
                                        </p:attrNameLst>
                                      </p:cBhvr>
                                      <p:to>
                                        <p:strVal val="visible"/>
                                      </p:to>
                                    </p:set>
                                    <p:animEffect transition="in" filter="wipe(left)">
                                      <p:cBhvr>
                                        <p:cTn id="43" dur="500"/>
                                        <p:tgtEl>
                                          <p:spTgt spid="123"/>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24"/>
                                        </p:tgtEl>
                                        <p:attrNameLst>
                                          <p:attrName>style.visibility</p:attrName>
                                        </p:attrNameLst>
                                      </p:cBhvr>
                                      <p:to>
                                        <p:strVal val="visible"/>
                                      </p:to>
                                    </p:set>
                                    <p:animEffect transition="in" filter="wipe(left)">
                                      <p:cBhvr>
                                        <p:cTn id="47" dur="500"/>
                                        <p:tgtEl>
                                          <p:spTgt spid="124"/>
                                        </p:tgtEl>
                                      </p:cBhvr>
                                    </p:animEffect>
                                  </p:childTnLst>
                                </p:cTn>
                              </p:par>
                            </p:childTnLst>
                          </p:cTn>
                        </p:par>
                        <p:par>
                          <p:cTn id="48" fill="hold">
                            <p:stCondLst>
                              <p:cond delay="5000"/>
                            </p:stCondLst>
                            <p:childTnLst>
                              <p:par>
                                <p:cTn id="49" presetID="2" presetClass="entr" presetSubtype="1" decel="100000"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fill="hold"/>
                                        <p:tgtEl>
                                          <p:spTgt spid="2"/>
                                        </p:tgtEl>
                                        <p:attrNameLst>
                                          <p:attrName>ppt_x</p:attrName>
                                        </p:attrNameLst>
                                      </p:cBhvr>
                                      <p:tavLst>
                                        <p:tav tm="0">
                                          <p:val>
                                            <p:strVal val="#ppt_x"/>
                                          </p:val>
                                        </p:tav>
                                        <p:tav tm="100000">
                                          <p:val>
                                            <p:strVal val="#ppt_x"/>
                                          </p:val>
                                        </p:tav>
                                      </p:tavLst>
                                    </p:anim>
                                    <p:anim calcmode="lin" valueType="num">
                                      <p:cBhvr additive="base">
                                        <p:cTn id="52" dur="500" fill="hold"/>
                                        <p:tgtEl>
                                          <p:spTgt spid="2"/>
                                        </p:tgtEl>
                                        <p:attrNameLst>
                                          <p:attrName>ppt_y</p:attrName>
                                        </p:attrNameLst>
                                      </p:cBhvr>
                                      <p:tavLst>
                                        <p:tav tm="0">
                                          <p:val>
                                            <p:strVal val="0-#ppt_h/2"/>
                                          </p:val>
                                        </p:tav>
                                        <p:tav tm="100000">
                                          <p:val>
                                            <p:strVal val="#ppt_y"/>
                                          </p:val>
                                        </p:tav>
                                      </p:tavLst>
                                    </p:anim>
                                  </p:childTnLst>
                                </p:cTn>
                              </p:par>
                              <p:par>
                                <p:cTn id="53" presetID="22" presetClass="entr" presetSubtype="8" fill="hold" nodeType="withEffect">
                                  <p:stCondLst>
                                    <p:cond delay="400"/>
                                  </p:stCondLst>
                                  <p:childTnLst>
                                    <p:set>
                                      <p:cBhvr>
                                        <p:cTn id="54" dur="1" fill="hold">
                                          <p:stCondLst>
                                            <p:cond delay="0"/>
                                          </p:stCondLst>
                                        </p:cTn>
                                        <p:tgtEl>
                                          <p:spTgt spid="3"/>
                                        </p:tgtEl>
                                        <p:attrNameLst>
                                          <p:attrName>style.visibility</p:attrName>
                                        </p:attrNameLst>
                                      </p:cBhvr>
                                      <p:to>
                                        <p:strVal val="visible"/>
                                      </p:to>
                                    </p:set>
                                    <p:animEffect transition="in" filter="wipe(left)">
                                      <p:cBhvr>
                                        <p:cTn id="55" dur="500"/>
                                        <p:tgtEl>
                                          <p:spTgt spid="3"/>
                                        </p:tgtEl>
                                      </p:cBhvr>
                                    </p:animEffect>
                                  </p:childTnLst>
                                </p:cTn>
                              </p:par>
                              <p:par>
                                <p:cTn id="56" presetID="22" presetClass="entr" presetSubtype="2" fill="hold" nodeType="withEffect">
                                  <p:stCondLst>
                                    <p:cond delay="400"/>
                                  </p:stCondLst>
                                  <p:childTnLst>
                                    <p:set>
                                      <p:cBhvr>
                                        <p:cTn id="57" dur="1" fill="hold">
                                          <p:stCondLst>
                                            <p:cond delay="0"/>
                                          </p:stCondLst>
                                        </p:cTn>
                                        <p:tgtEl>
                                          <p:spTgt spid="5"/>
                                        </p:tgtEl>
                                        <p:attrNameLst>
                                          <p:attrName>style.visibility</p:attrName>
                                        </p:attrNameLst>
                                      </p:cBhvr>
                                      <p:to>
                                        <p:strVal val="visible"/>
                                      </p:to>
                                    </p:set>
                                    <p:animEffect transition="in" filter="wipe(right)">
                                      <p:cBhvr>
                                        <p:cTn id="58" dur="500"/>
                                        <p:tgtEl>
                                          <p:spTgt spid="5"/>
                                        </p:tgtEl>
                                      </p:cBhvr>
                                    </p:animEffect>
                                  </p:childTnLst>
                                </p:cTn>
                              </p:par>
                            </p:childTnLst>
                          </p:cTn>
                        </p:par>
                        <p:par>
                          <p:cTn id="59" fill="hold">
                            <p:stCondLst>
                              <p:cond delay="5500"/>
                            </p:stCondLst>
                            <p:childTnLst>
                              <p:par>
                                <p:cTn id="60" presetID="22" presetClass="entr" presetSubtype="8"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left)">
                                      <p:cBhvr>
                                        <p:cTn id="62"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119" grpId="0"/>
      <p:bldP spid="121" grpId="0"/>
      <p:bldP spid="124" grpId="0"/>
      <p:bldP spid="2"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任意多边形 40"/>
          <p:cNvSpPr/>
          <p:nvPr/>
        </p:nvSpPr>
        <p:spPr>
          <a:xfrm>
            <a:off x="1874500" y="2097470"/>
            <a:ext cx="2690937" cy="2066456"/>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rgbClr val="633017"/>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rgbClr val="430405"/>
              </a:solidFill>
            </a:endParaRPr>
          </a:p>
        </p:txBody>
      </p:sp>
      <p:sp>
        <p:nvSpPr>
          <p:cNvPr id="42" name="任意多边形 41"/>
          <p:cNvSpPr/>
          <p:nvPr/>
        </p:nvSpPr>
        <p:spPr>
          <a:xfrm>
            <a:off x="5146647" y="2097470"/>
            <a:ext cx="2690937" cy="2066456"/>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rgbClr val="430405"/>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rgbClr val="430405"/>
              </a:solidFill>
            </a:endParaRPr>
          </a:p>
        </p:txBody>
      </p:sp>
      <p:sp>
        <p:nvSpPr>
          <p:cNvPr id="43" name="任意多边形 42"/>
          <p:cNvSpPr/>
          <p:nvPr/>
        </p:nvSpPr>
        <p:spPr>
          <a:xfrm>
            <a:off x="8418794" y="2097470"/>
            <a:ext cx="2690937" cy="2066456"/>
          </a:xfrm>
          <a:custGeom>
            <a:avLst/>
            <a:gdLst>
              <a:gd name="connsiteX0" fmla="*/ 640385 w 3801979"/>
              <a:gd name="connsiteY0" fmla="*/ 209624 h 2919663"/>
              <a:gd name="connsiteX1" fmla="*/ 223641 w 3801979"/>
              <a:gd name="connsiteY1" fmla="*/ 626368 h 2919663"/>
              <a:gd name="connsiteX2" fmla="*/ 223641 w 3801979"/>
              <a:gd name="connsiteY2" fmla="*/ 2293293 h 2919663"/>
              <a:gd name="connsiteX3" fmla="*/ 640385 w 3801979"/>
              <a:gd name="connsiteY3" fmla="*/ 2710037 h 2919663"/>
              <a:gd name="connsiteX4" fmla="*/ 3161592 w 3801979"/>
              <a:gd name="connsiteY4" fmla="*/ 2710037 h 2919663"/>
              <a:gd name="connsiteX5" fmla="*/ 3578336 w 3801979"/>
              <a:gd name="connsiteY5" fmla="*/ 2293293 h 2919663"/>
              <a:gd name="connsiteX6" fmla="*/ 3578336 w 3801979"/>
              <a:gd name="connsiteY6" fmla="*/ 626368 h 2919663"/>
              <a:gd name="connsiteX7" fmla="*/ 3161592 w 3801979"/>
              <a:gd name="connsiteY7" fmla="*/ 209624 h 2919663"/>
              <a:gd name="connsiteX8" fmla="*/ 486620 w 3801979"/>
              <a:gd name="connsiteY8" fmla="*/ 0 h 2919663"/>
              <a:gd name="connsiteX9" fmla="*/ 3315359 w 3801979"/>
              <a:gd name="connsiteY9" fmla="*/ 0 h 2919663"/>
              <a:gd name="connsiteX10" fmla="*/ 3801979 w 3801979"/>
              <a:gd name="connsiteY10" fmla="*/ 486620 h 2919663"/>
              <a:gd name="connsiteX11" fmla="*/ 3801979 w 3801979"/>
              <a:gd name="connsiteY11" fmla="*/ 2433043 h 2919663"/>
              <a:gd name="connsiteX12" fmla="*/ 3315359 w 3801979"/>
              <a:gd name="connsiteY12" fmla="*/ 2919663 h 2919663"/>
              <a:gd name="connsiteX13" fmla="*/ 486620 w 3801979"/>
              <a:gd name="connsiteY13" fmla="*/ 2919663 h 2919663"/>
              <a:gd name="connsiteX14" fmla="*/ 0 w 3801979"/>
              <a:gd name="connsiteY14" fmla="*/ 2433043 h 2919663"/>
              <a:gd name="connsiteX15" fmla="*/ 0 w 3801979"/>
              <a:gd name="connsiteY15" fmla="*/ 486620 h 2919663"/>
              <a:gd name="connsiteX16" fmla="*/ 486620 w 3801979"/>
              <a:gd name="connsiteY16" fmla="*/ 0 h 2919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979" h="2919663">
                <a:moveTo>
                  <a:pt x="640385" y="209624"/>
                </a:moveTo>
                <a:cubicBezTo>
                  <a:pt x="410224" y="209624"/>
                  <a:pt x="223641" y="396207"/>
                  <a:pt x="223641" y="626368"/>
                </a:cubicBezTo>
                <a:lnTo>
                  <a:pt x="223641" y="2293293"/>
                </a:lnTo>
                <a:cubicBezTo>
                  <a:pt x="223641" y="2523454"/>
                  <a:pt x="410224" y="2710037"/>
                  <a:pt x="640385" y="2710037"/>
                </a:cubicBezTo>
                <a:lnTo>
                  <a:pt x="3161592" y="2710037"/>
                </a:lnTo>
                <a:cubicBezTo>
                  <a:pt x="3391753" y="2710037"/>
                  <a:pt x="3578336" y="2523454"/>
                  <a:pt x="3578336" y="2293293"/>
                </a:cubicBezTo>
                <a:lnTo>
                  <a:pt x="3578336" y="626368"/>
                </a:lnTo>
                <a:cubicBezTo>
                  <a:pt x="3578336" y="396207"/>
                  <a:pt x="3391753" y="209624"/>
                  <a:pt x="3161592" y="209624"/>
                </a:cubicBezTo>
                <a:close/>
                <a:moveTo>
                  <a:pt x="486620" y="0"/>
                </a:moveTo>
                <a:lnTo>
                  <a:pt x="3315359" y="0"/>
                </a:lnTo>
                <a:cubicBezTo>
                  <a:pt x="3584112" y="0"/>
                  <a:pt x="3801979" y="217867"/>
                  <a:pt x="3801979" y="486620"/>
                </a:cubicBezTo>
                <a:lnTo>
                  <a:pt x="3801979" y="2433043"/>
                </a:lnTo>
                <a:cubicBezTo>
                  <a:pt x="3801979" y="2701796"/>
                  <a:pt x="3584112" y="2919663"/>
                  <a:pt x="3315359" y="2919663"/>
                </a:cubicBezTo>
                <a:lnTo>
                  <a:pt x="486620" y="2919663"/>
                </a:lnTo>
                <a:cubicBezTo>
                  <a:pt x="217867" y="2919663"/>
                  <a:pt x="0" y="2701796"/>
                  <a:pt x="0" y="2433043"/>
                </a:cubicBezTo>
                <a:lnTo>
                  <a:pt x="0" y="486620"/>
                </a:lnTo>
                <a:cubicBezTo>
                  <a:pt x="0" y="217867"/>
                  <a:pt x="217867" y="0"/>
                  <a:pt x="486620" y="0"/>
                </a:cubicBezTo>
                <a:close/>
              </a:path>
            </a:pathLst>
          </a:custGeom>
          <a:solidFill>
            <a:srgbClr val="633017"/>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solidFill>
                <a:srgbClr val="430405"/>
              </a:solidFill>
            </a:endParaRPr>
          </a:p>
        </p:txBody>
      </p:sp>
      <p:grpSp>
        <p:nvGrpSpPr>
          <p:cNvPr id="44" name="组合 43"/>
          <p:cNvGrpSpPr/>
          <p:nvPr/>
        </p:nvGrpSpPr>
        <p:grpSpPr>
          <a:xfrm>
            <a:off x="1099193" y="2568664"/>
            <a:ext cx="1010799" cy="1010800"/>
            <a:chOff x="4565675" y="907548"/>
            <a:chExt cx="1794376" cy="1794376"/>
          </a:xfrm>
        </p:grpSpPr>
        <p:sp>
          <p:nvSpPr>
            <p:cNvPr id="45" name="椭圆 44"/>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Arial" panose="020B0604020202020204" pitchFamily="34" charset="0"/>
                <a:ea typeface="微软雅黑" panose="020B0503020204020204" charset="-122"/>
                <a:sym typeface="Arial" panose="020B0604020202020204" pitchFamily="34" charset="0"/>
              </a:endParaRPr>
            </a:p>
          </p:txBody>
        </p:sp>
        <p:sp>
          <p:nvSpPr>
            <p:cNvPr id="46" name="椭圆 45"/>
            <p:cNvSpPr/>
            <p:nvPr/>
          </p:nvSpPr>
          <p:spPr>
            <a:xfrm>
              <a:off x="4776826" y="1118698"/>
              <a:ext cx="1372075" cy="1372076"/>
            </a:xfrm>
            <a:prstGeom prst="ellipse">
              <a:avLst/>
            </a:prstGeom>
            <a:solidFill>
              <a:srgbClr val="633017"/>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Arial" panose="020B0604020202020204" pitchFamily="34" charset="0"/>
                <a:ea typeface="微软雅黑" panose="020B0503020204020204" charset="-122"/>
                <a:sym typeface="Arial" panose="020B0604020202020204" pitchFamily="34" charset="0"/>
              </a:endParaRPr>
            </a:p>
          </p:txBody>
        </p:sp>
      </p:grpSp>
      <p:grpSp>
        <p:nvGrpSpPr>
          <p:cNvPr id="47" name="组合 46"/>
          <p:cNvGrpSpPr/>
          <p:nvPr/>
        </p:nvGrpSpPr>
        <p:grpSpPr>
          <a:xfrm>
            <a:off x="4296091" y="2583269"/>
            <a:ext cx="1010799" cy="1010800"/>
            <a:chOff x="4565675" y="907548"/>
            <a:chExt cx="1794376" cy="1794376"/>
          </a:xfrm>
        </p:grpSpPr>
        <p:sp>
          <p:nvSpPr>
            <p:cNvPr id="48" name="椭圆 47"/>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Arial" panose="020B0604020202020204" pitchFamily="34" charset="0"/>
                <a:ea typeface="微软雅黑" panose="020B0503020204020204" charset="-122"/>
                <a:sym typeface="Arial" panose="020B0604020202020204" pitchFamily="34" charset="0"/>
              </a:endParaRPr>
            </a:p>
          </p:txBody>
        </p:sp>
        <p:sp>
          <p:nvSpPr>
            <p:cNvPr id="49" name="椭圆 48"/>
            <p:cNvSpPr/>
            <p:nvPr/>
          </p:nvSpPr>
          <p:spPr>
            <a:xfrm>
              <a:off x="4776826" y="1118698"/>
              <a:ext cx="1372075" cy="1372076"/>
            </a:xfrm>
            <a:prstGeom prst="ellipse">
              <a:avLst/>
            </a:prstGeom>
            <a:solidFill>
              <a:srgbClr val="430405"/>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Arial" panose="020B0604020202020204" pitchFamily="34" charset="0"/>
                <a:ea typeface="微软雅黑" panose="020B0503020204020204" charset="-122"/>
                <a:sym typeface="Arial" panose="020B0604020202020204" pitchFamily="34" charset="0"/>
              </a:endParaRPr>
            </a:p>
          </p:txBody>
        </p:sp>
      </p:grpSp>
      <p:grpSp>
        <p:nvGrpSpPr>
          <p:cNvPr id="50" name="组合 49"/>
          <p:cNvGrpSpPr/>
          <p:nvPr/>
        </p:nvGrpSpPr>
        <p:grpSpPr>
          <a:xfrm>
            <a:off x="7589192" y="2595334"/>
            <a:ext cx="1010799" cy="1010800"/>
            <a:chOff x="4565675" y="907548"/>
            <a:chExt cx="1794376" cy="1794376"/>
          </a:xfrm>
        </p:grpSpPr>
        <p:sp>
          <p:nvSpPr>
            <p:cNvPr id="51" name="椭圆 50"/>
            <p:cNvSpPr/>
            <p:nvPr/>
          </p:nvSpPr>
          <p:spPr>
            <a:xfrm>
              <a:off x="4565675" y="907548"/>
              <a:ext cx="1794376" cy="1794376"/>
            </a:xfrm>
            <a:prstGeom prst="ellipse">
              <a:avLst/>
            </a:prstGeom>
            <a:gradFill>
              <a:gsLst>
                <a:gs pos="20000">
                  <a:schemeClr val="bg1"/>
                </a:gs>
                <a:gs pos="92000">
                  <a:srgbClr val="C7C8C4"/>
                </a:gs>
              </a:gsLst>
              <a:lin ang="8400000" scaled="0"/>
            </a:gradFill>
            <a:ln>
              <a:noFill/>
            </a:ln>
            <a:effectLst>
              <a:outerShdw blurRad="1651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Arial" panose="020B0604020202020204" pitchFamily="34" charset="0"/>
                <a:ea typeface="微软雅黑" panose="020B0503020204020204" charset="-122"/>
                <a:sym typeface="Arial" panose="020B0604020202020204" pitchFamily="34" charset="0"/>
              </a:endParaRPr>
            </a:p>
          </p:txBody>
        </p:sp>
        <p:sp>
          <p:nvSpPr>
            <p:cNvPr id="52" name="椭圆 51"/>
            <p:cNvSpPr/>
            <p:nvPr/>
          </p:nvSpPr>
          <p:spPr>
            <a:xfrm>
              <a:off x="4776826" y="1118698"/>
              <a:ext cx="1372075" cy="1372076"/>
            </a:xfrm>
            <a:prstGeom prst="ellipse">
              <a:avLst/>
            </a:prstGeom>
            <a:solidFill>
              <a:srgbClr val="633017"/>
            </a:solidFill>
            <a:ln w="15875">
              <a:gradFill>
                <a:gsLst>
                  <a:gs pos="0">
                    <a:schemeClr val="bg1">
                      <a:lumMod val="6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rgbClr val="430405"/>
                </a:solidFill>
                <a:latin typeface="Arial" panose="020B0604020202020204" pitchFamily="34" charset="0"/>
                <a:ea typeface="微软雅黑" panose="020B0503020204020204" charset="-122"/>
                <a:sym typeface="Arial" panose="020B0604020202020204" pitchFamily="34" charset="0"/>
              </a:endParaRPr>
            </a:p>
          </p:txBody>
        </p:sp>
      </p:grpSp>
      <p:grpSp>
        <p:nvGrpSpPr>
          <p:cNvPr id="53" name="组合 52"/>
          <p:cNvGrpSpPr/>
          <p:nvPr/>
        </p:nvGrpSpPr>
        <p:grpSpPr>
          <a:xfrm>
            <a:off x="1703582" y="1583136"/>
            <a:ext cx="2767968" cy="521970"/>
            <a:chOff x="1703707" y="2072537"/>
            <a:chExt cx="2767968" cy="521970"/>
          </a:xfrm>
        </p:grpSpPr>
        <p:sp>
          <p:nvSpPr>
            <p:cNvPr id="54" name="文本框 53"/>
            <p:cNvSpPr txBox="1"/>
            <p:nvPr/>
          </p:nvSpPr>
          <p:spPr>
            <a:xfrm>
              <a:off x="1703707" y="2072537"/>
              <a:ext cx="1030515" cy="521970"/>
            </a:xfrm>
            <a:prstGeom prst="rect">
              <a:avLst/>
            </a:prstGeom>
            <a:noFill/>
          </p:spPr>
          <p:txBody>
            <a:bodyPr wrap="square" rtlCol="0">
              <a:spAutoFit/>
            </a:bodyPr>
            <a:lstStyle/>
            <a:p>
              <a:pPr algn="ctr"/>
              <a:r>
                <a:rPr lang="en-US" altLang="zh-CN" sz="2800" dirty="0">
                  <a:solidFill>
                    <a:srgbClr val="430405"/>
                  </a:solidFill>
                  <a:latin typeface="Impact" panose="020B0806030902050204" pitchFamily="34" charset="0"/>
                </a:rPr>
                <a:t>01</a:t>
              </a:r>
            </a:p>
          </p:txBody>
        </p:sp>
        <p:sp>
          <p:nvSpPr>
            <p:cNvPr id="55" name="文本框 54"/>
            <p:cNvSpPr txBox="1"/>
            <p:nvPr/>
          </p:nvSpPr>
          <p:spPr>
            <a:xfrm>
              <a:off x="2385682" y="2077312"/>
              <a:ext cx="2085993" cy="457200"/>
            </a:xfrm>
            <a:prstGeom prst="rect">
              <a:avLst/>
            </a:prstGeom>
            <a:noFill/>
          </p:spPr>
          <p:txBody>
            <a:bodyPr wrap="square" rtlCol="0">
              <a:spAutoFit/>
            </a:bodyPr>
            <a:lstStyle/>
            <a:p>
              <a:r>
                <a:rPr lang="zh-CN" altLang="en-US" sz="2400" dirty="0">
                  <a:solidFill>
                    <a:srgbClr val="430405"/>
                  </a:solidFill>
                  <a:latin typeface="时尚中黑简体" panose="01010104010101010101" pitchFamily="2" charset="-122"/>
                  <a:ea typeface="时尚中黑简体" panose="01010104010101010101" pitchFamily="2" charset="-122"/>
                </a:rPr>
                <a:t>在此添加标题</a:t>
              </a:r>
            </a:p>
          </p:txBody>
        </p:sp>
      </p:grpSp>
      <p:grpSp>
        <p:nvGrpSpPr>
          <p:cNvPr id="56" name="组合 55"/>
          <p:cNvGrpSpPr/>
          <p:nvPr/>
        </p:nvGrpSpPr>
        <p:grpSpPr>
          <a:xfrm>
            <a:off x="5011559" y="1583136"/>
            <a:ext cx="2767968" cy="521970"/>
            <a:chOff x="1703707" y="2072537"/>
            <a:chExt cx="2767968" cy="521970"/>
          </a:xfrm>
        </p:grpSpPr>
        <p:sp>
          <p:nvSpPr>
            <p:cNvPr id="57" name="文本框 56"/>
            <p:cNvSpPr txBox="1"/>
            <p:nvPr/>
          </p:nvSpPr>
          <p:spPr>
            <a:xfrm>
              <a:off x="1703707" y="2072537"/>
              <a:ext cx="1030515" cy="521970"/>
            </a:xfrm>
            <a:prstGeom prst="rect">
              <a:avLst/>
            </a:prstGeom>
            <a:noFill/>
          </p:spPr>
          <p:txBody>
            <a:bodyPr wrap="square" rtlCol="0">
              <a:spAutoFit/>
            </a:bodyPr>
            <a:lstStyle/>
            <a:p>
              <a:pPr algn="ctr"/>
              <a:r>
                <a:rPr lang="en-US" altLang="zh-CN" sz="2800" dirty="0">
                  <a:solidFill>
                    <a:srgbClr val="430405"/>
                  </a:solidFill>
                  <a:latin typeface="Impact" panose="020B0806030902050204" pitchFamily="34" charset="0"/>
                </a:rPr>
                <a:t>02</a:t>
              </a:r>
            </a:p>
          </p:txBody>
        </p:sp>
        <p:sp>
          <p:nvSpPr>
            <p:cNvPr id="58" name="文本框 57"/>
            <p:cNvSpPr txBox="1"/>
            <p:nvPr/>
          </p:nvSpPr>
          <p:spPr>
            <a:xfrm>
              <a:off x="2385682" y="2077312"/>
              <a:ext cx="2085993" cy="457200"/>
            </a:xfrm>
            <a:prstGeom prst="rect">
              <a:avLst/>
            </a:prstGeom>
            <a:noFill/>
          </p:spPr>
          <p:txBody>
            <a:bodyPr wrap="square" rtlCol="0">
              <a:spAutoFit/>
            </a:bodyPr>
            <a:lstStyle/>
            <a:p>
              <a:r>
                <a:rPr lang="zh-CN" altLang="en-US" sz="2400" dirty="0">
                  <a:solidFill>
                    <a:srgbClr val="430405"/>
                  </a:solidFill>
                  <a:latin typeface="时尚中黑简体" panose="01010104010101010101" pitchFamily="2" charset="-122"/>
                  <a:ea typeface="时尚中黑简体" panose="01010104010101010101" pitchFamily="2" charset="-122"/>
                </a:rPr>
                <a:t>在此添加标题</a:t>
              </a:r>
            </a:p>
          </p:txBody>
        </p:sp>
      </p:grpSp>
      <p:grpSp>
        <p:nvGrpSpPr>
          <p:cNvPr id="59" name="组合 58"/>
          <p:cNvGrpSpPr/>
          <p:nvPr/>
        </p:nvGrpSpPr>
        <p:grpSpPr>
          <a:xfrm>
            <a:off x="8268527" y="1583136"/>
            <a:ext cx="2767968" cy="521970"/>
            <a:chOff x="1703707" y="2072537"/>
            <a:chExt cx="2767968" cy="521970"/>
          </a:xfrm>
        </p:grpSpPr>
        <p:sp>
          <p:nvSpPr>
            <p:cNvPr id="60" name="文本框 59"/>
            <p:cNvSpPr txBox="1"/>
            <p:nvPr/>
          </p:nvSpPr>
          <p:spPr>
            <a:xfrm>
              <a:off x="1703707" y="2072537"/>
              <a:ext cx="1030515" cy="521970"/>
            </a:xfrm>
            <a:prstGeom prst="rect">
              <a:avLst/>
            </a:prstGeom>
            <a:noFill/>
          </p:spPr>
          <p:txBody>
            <a:bodyPr wrap="square" rtlCol="0">
              <a:spAutoFit/>
            </a:bodyPr>
            <a:lstStyle/>
            <a:p>
              <a:pPr algn="ctr"/>
              <a:r>
                <a:rPr lang="en-US" altLang="zh-CN" sz="2800" dirty="0">
                  <a:solidFill>
                    <a:srgbClr val="430405"/>
                  </a:solidFill>
                  <a:latin typeface="Impact" panose="020B0806030902050204" pitchFamily="34" charset="0"/>
                </a:rPr>
                <a:t>03</a:t>
              </a:r>
            </a:p>
          </p:txBody>
        </p:sp>
        <p:sp>
          <p:nvSpPr>
            <p:cNvPr id="61" name="文本框 60"/>
            <p:cNvSpPr txBox="1"/>
            <p:nvPr/>
          </p:nvSpPr>
          <p:spPr>
            <a:xfrm>
              <a:off x="2385682" y="2077312"/>
              <a:ext cx="2085993" cy="457200"/>
            </a:xfrm>
            <a:prstGeom prst="rect">
              <a:avLst/>
            </a:prstGeom>
            <a:noFill/>
          </p:spPr>
          <p:txBody>
            <a:bodyPr wrap="square" rtlCol="0">
              <a:spAutoFit/>
            </a:bodyPr>
            <a:lstStyle/>
            <a:p>
              <a:r>
                <a:rPr lang="zh-CN" altLang="en-US" sz="2400" dirty="0">
                  <a:solidFill>
                    <a:srgbClr val="430405"/>
                  </a:solidFill>
                  <a:latin typeface="时尚中黑简体" panose="01010104010101010101" pitchFamily="2" charset="-122"/>
                  <a:ea typeface="时尚中黑简体" panose="01010104010101010101" pitchFamily="2" charset="-122"/>
                </a:rPr>
                <a:t>在此添加标题</a:t>
              </a:r>
            </a:p>
          </p:txBody>
        </p:sp>
      </p:grpSp>
      <p:grpSp>
        <p:nvGrpSpPr>
          <p:cNvPr id="62" name="组合 61"/>
          <p:cNvGrpSpPr/>
          <p:nvPr/>
        </p:nvGrpSpPr>
        <p:grpSpPr>
          <a:xfrm>
            <a:off x="1425958" y="2930838"/>
            <a:ext cx="382345" cy="337559"/>
            <a:chOff x="10044251" y="4522834"/>
            <a:chExt cx="745082" cy="657806"/>
          </a:xfrm>
          <a:solidFill>
            <a:schemeClr val="bg1"/>
          </a:solidFill>
          <a:effectLst/>
        </p:grpSpPr>
        <p:sp>
          <p:nvSpPr>
            <p:cNvPr id="63"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64" name="Freeform 424"/>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65" name="Freeform 425"/>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66" name="Freeform 426"/>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67"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68" name="Freeform 428"/>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69"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grpSp>
      <p:grpSp>
        <p:nvGrpSpPr>
          <p:cNvPr id="70" name="组合 69"/>
          <p:cNvGrpSpPr/>
          <p:nvPr/>
        </p:nvGrpSpPr>
        <p:grpSpPr>
          <a:xfrm>
            <a:off x="4609034" y="2915412"/>
            <a:ext cx="372723" cy="337931"/>
            <a:chOff x="10054349" y="2685014"/>
            <a:chExt cx="726328" cy="658528"/>
          </a:xfrm>
          <a:solidFill>
            <a:schemeClr val="bg1"/>
          </a:solidFill>
          <a:effectLst/>
        </p:grpSpPr>
        <p:sp>
          <p:nvSpPr>
            <p:cNvPr id="71" name="Oval 440"/>
            <p:cNvSpPr>
              <a:spLocks noChangeArrowheads="1"/>
            </p:cNvSpPr>
            <p:nvPr/>
          </p:nvSpPr>
          <p:spPr bwMode="auto">
            <a:xfrm>
              <a:off x="10639307" y="2954772"/>
              <a:ext cx="132715" cy="155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72" name="Freeform 441"/>
            <p:cNvSpPr/>
            <p:nvPr/>
          </p:nvSpPr>
          <p:spPr bwMode="auto">
            <a:xfrm>
              <a:off x="10606849" y="2685014"/>
              <a:ext cx="119011" cy="119732"/>
            </a:xfrm>
            <a:custGeom>
              <a:avLst/>
              <a:gdLst>
                <a:gd name="T0" fmla="*/ 55 w 70"/>
                <a:gd name="T1" fmla="*/ 70 h 70"/>
                <a:gd name="T2" fmla="*/ 70 w 70"/>
                <a:gd name="T3" fmla="*/ 70 h 70"/>
                <a:gd name="T4" fmla="*/ 0 w 70"/>
                <a:gd name="T5" fmla="*/ 0 h 70"/>
                <a:gd name="T6" fmla="*/ 0 w 70"/>
                <a:gd name="T7" fmla="*/ 14 h 70"/>
                <a:gd name="T8" fmla="*/ 55 w 70"/>
                <a:gd name="T9" fmla="*/ 70 h 70"/>
              </a:gdLst>
              <a:ahLst/>
              <a:cxnLst>
                <a:cxn ang="0">
                  <a:pos x="T0" y="T1"/>
                </a:cxn>
                <a:cxn ang="0">
                  <a:pos x="T2" y="T3"/>
                </a:cxn>
                <a:cxn ang="0">
                  <a:pos x="T4" y="T5"/>
                </a:cxn>
                <a:cxn ang="0">
                  <a:pos x="T6" y="T7"/>
                </a:cxn>
                <a:cxn ang="0">
                  <a:pos x="T8" y="T9"/>
                </a:cxn>
              </a:cxnLst>
              <a:rect l="0" t="0" r="r" b="b"/>
              <a:pathLst>
                <a:path w="70" h="70">
                  <a:moveTo>
                    <a:pt x="55" y="70"/>
                  </a:moveTo>
                  <a:cubicBezTo>
                    <a:pt x="70" y="70"/>
                    <a:pt x="70" y="70"/>
                    <a:pt x="70" y="70"/>
                  </a:cubicBezTo>
                  <a:cubicBezTo>
                    <a:pt x="70" y="31"/>
                    <a:pt x="39" y="0"/>
                    <a:pt x="0" y="0"/>
                  </a:cubicBezTo>
                  <a:cubicBezTo>
                    <a:pt x="0" y="14"/>
                    <a:pt x="0" y="14"/>
                    <a:pt x="0" y="14"/>
                  </a:cubicBezTo>
                  <a:cubicBezTo>
                    <a:pt x="31" y="14"/>
                    <a:pt x="55" y="39"/>
                    <a:pt x="55"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73" name="Freeform 442"/>
            <p:cNvSpPr/>
            <p:nvPr/>
          </p:nvSpPr>
          <p:spPr bwMode="auto">
            <a:xfrm>
              <a:off x="10606849" y="2727569"/>
              <a:ext cx="76456" cy="77177"/>
            </a:xfrm>
            <a:custGeom>
              <a:avLst/>
              <a:gdLst>
                <a:gd name="T0" fmla="*/ 33 w 45"/>
                <a:gd name="T1" fmla="*/ 45 h 45"/>
                <a:gd name="T2" fmla="*/ 45 w 45"/>
                <a:gd name="T3" fmla="*/ 45 h 45"/>
                <a:gd name="T4" fmla="*/ 0 w 45"/>
                <a:gd name="T5" fmla="*/ 0 h 45"/>
                <a:gd name="T6" fmla="*/ 0 w 45"/>
                <a:gd name="T7" fmla="*/ 12 h 45"/>
                <a:gd name="T8" fmla="*/ 33 w 45"/>
                <a:gd name="T9" fmla="*/ 45 h 45"/>
              </a:gdLst>
              <a:ahLst/>
              <a:cxnLst>
                <a:cxn ang="0">
                  <a:pos x="T0" y="T1"/>
                </a:cxn>
                <a:cxn ang="0">
                  <a:pos x="T2" y="T3"/>
                </a:cxn>
                <a:cxn ang="0">
                  <a:pos x="T4" y="T5"/>
                </a:cxn>
                <a:cxn ang="0">
                  <a:pos x="T6" y="T7"/>
                </a:cxn>
                <a:cxn ang="0">
                  <a:pos x="T8" y="T9"/>
                </a:cxn>
              </a:cxnLst>
              <a:rect l="0" t="0" r="r" b="b"/>
              <a:pathLst>
                <a:path w="45" h="45">
                  <a:moveTo>
                    <a:pt x="33" y="45"/>
                  </a:moveTo>
                  <a:cubicBezTo>
                    <a:pt x="45" y="45"/>
                    <a:pt x="45" y="45"/>
                    <a:pt x="45" y="45"/>
                  </a:cubicBezTo>
                  <a:cubicBezTo>
                    <a:pt x="45" y="20"/>
                    <a:pt x="25" y="0"/>
                    <a:pt x="0" y="0"/>
                  </a:cubicBezTo>
                  <a:cubicBezTo>
                    <a:pt x="0" y="12"/>
                    <a:pt x="0" y="12"/>
                    <a:pt x="0" y="12"/>
                  </a:cubicBezTo>
                  <a:cubicBezTo>
                    <a:pt x="18" y="12"/>
                    <a:pt x="33" y="27"/>
                    <a:pt x="33" y="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74" name="Freeform 443"/>
            <p:cNvSpPr/>
            <p:nvPr/>
          </p:nvSpPr>
          <p:spPr bwMode="auto">
            <a:xfrm>
              <a:off x="10606849" y="2762190"/>
              <a:ext cx="42556" cy="42556"/>
            </a:xfrm>
            <a:custGeom>
              <a:avLst/>
              <a:gdLst>
                <a:gd name="T0" fmla="*/ 13 w 25"/>
                <a:gd name="T1" fmla="*/ 25 h 25"/>
                <a:gd name="T2" fmla="*/ 25 w 25"/>
                <a:gd name="T3" fmla="*/ 25 h 25"/>
                <a:gd name="T4" fmla="*/ 0 w 25"/>
                <a:gd name="T5" fmla="*/ 0 h 25"/>
                <a:gd name="T6" fmla="*/ 0 w 25"/>
                <a:gd name="T7" fmla="*/ 12 h 25"/>
                <a:gd name="T8" fmla="*/ 13 w 25"/>
                <a:gd name="T9" fmla="*/ 25 h 25"/>
              </a:gdLst>
              <a:ahLst/>
              <a:cxnLst>
                <a:cxn ang="0">
                  <a:pos x="T0" y="T1"/>
                </a:cxn>
                <a:cxn ang="0">
                  <a:pos x="T2" y="T3"/>
                </a:cxn>
                <a:cxn ang="0">
                  <a:pos x="T4" y="T5"/>
                </a:cxn>
                <a:cxn ang="0">
                  <a:pos x="T6" y="T7"/>
                </a:cxn>
                <a:cxn ang="0">
                  <a:pos x="T8" y="T9"/>
                </a:cxn>
              </a:cxnLst>
              <a:rect l="0" t="0" r="r" b="b"/>
              <a:pathLst>
                <a:path w="25" h="25">
                  <a:moveTo>
                    <a:pt x="13" y="25"/>
                  </a:moveTo>
                  <a:cubicBezTo>
                    <a:pt x="25" y="25"/>
                    <a:pt x="25" y="25"/>
                    <a:pt x="25" y="25"/>
                  </a:cubicBezTo>
                  <a:cubicBezTo>
                    <a:pt x="25" y="11"/>
                    <a:pt x="14" y="0"/>
                    <a:pt x="0" y="0"/>
                  </a:cubicBezTo>
                  <a:cubicBezTo>
                    <a:pt x="0" y="12"/>
                    <a:pt x="0" y="12"/>
                    <a:pt x="0" y="12"/>
                  </a:cubicBezTo>
                  <a:cubicBezTo>
                    <a:pt x="7" y="12"/>
                    <a:pt x="13" y="18"/>
                    <a:pt x="13"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75" name="Freeform 444"/>
            <p:cNvSpPr/>
            <p:nvPr/>
          </p:nvSpPr>
          <p:spPr bwMode="auto">
            <a:xfrm>
              <a:off x="10611898" y="3114896"/>
              <a:ext cx="168779" cy="228646"/>
            </a:xfrm>
            <a:custGeom>
              <a:avLst/>
              <a:gdLst>
                <a:gd name="T0" fmla="*/ 49 w 99"/>
                <a:gd name="T1" fmla="*/ 2 h 134"/>
                <a:gd name="T2" fmla="*/ 40 w 99"/>
                <a:gd name="T3" fmla="*/ 68 h 134"/>
                <a:gd name="T4" fmla="*/ 10 w 99"/>
                <a:gd name="T5" fmla="*/ 87 h 134"/>
                <a:gd name="T6" fmla="*/ 10 w 99"/>
                <a:gd name="T7" fmla="*/ 60 h 134"/>
                <a:gd name="T8" fmla="*/ 49 w 99"/>
                <a:gd name="T9" fmla="*/ 2 h 134"/>
                <a:gd name="T10" fmla="*/ 0 w 99"/>
                <a:gd name="T11" fmla="*/ 68 h 134"/>
                <a:gd name="T12" fmla="*/ 0 w 99"/>
                <a:gd name="T13" fmla="*/ 106 h 134"/>
                <a:gd name="T14" fmla="*/ 49 w 99"/>
                <a:gd name="T15" fmla="*/ 134 h 134"/>
                <a:gd name="T16" fmla="*/ 99 w 99"/>
                <a:gd name="T17" fmla="*/ 115 h 134"/>
                <a:gd name="T18" fmla="*/ 99 w 99"/>
                <a:gd name="T19" fmla="*/ 35 h 134"/>
                <a:gd name="T20" fmla="*/ 49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49" y="2"/>
                  </a:moveTo>
                  <a:cubicBezTo>
                    <a:pt x="40" y="68"/>
                    <a:pt x="40" y="68"/>
                    <a:pt x="40" y="68"/>
                  </a:cubicBezTo>
                  <a:cubicBezTo>
                    <a:pt x="10" y="87"/>
                    <a:pt x="10" y="87"/>
                    <a:pt x="10" y="87"/>
                  </a:cubicBezTo>
                  <a:cubicBezTo>
                    <a:pt x="10" y="60"/>
                    <a:pt x="10" y="60"/>
                    <a:pt x="10" y="60"/>
                  </a:cubicBezTo>
                  <a:cubicBezTo>
                    <a:pt x="49" y="2"/>
                    <a:pt x="49" y="2"/>
                    <a:pt x="49" y="2"/>
                  </a:cubicBezTo>
                  <a:cubicBezTo>
                    <a:pt x="11" y="2"/>
                    <a:pt x="0" y="68"/>
                    <a:pt x="0" y="68"/>
                  </a:cubicBezTo>
                  <a:cubicBezTo>
                    <a:pt x="0" y="68"/>
                    <a:pt x="0" y="90"/>
                    <a:pt x="0" y="106"/>
                  </a:cubicBezTo>
                  <a:cubicBezTo>
                    <a:pt x="0" y="122"/>
                    <a:pt x="5" y="134"/>
                    <a:pt x="49" y="134"/>
                  </a:cubicBezTo>
                  <a:cubicBezTo>
                    <a:pt x="94" y="134"/>
                    <a:pt x="99" y="115"/>
                    <a:pt x="99" y="115"/>
                  </a:cubicBezTo>
                  <a:cubicBezTo>
                    <a:pt x="99" y="115"/>
                    <a:pt x="99" y="69"/>
                    <a:pt x="99" y="35"/>
                  </a:cubicBezTo>
                  <a:cubicBezTo>
                    <a:pt x="99" y="0"/>
                    <a:pt x="49" y="2"/>
                    <a:pt x="4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76" name="Freeform 445"/>
            <p:cNvSpPr/>
            <p:nvPr/>
          </p:nvSpPr>
          <p:spPr bwMode="auto">
            <a:xfrm>
              <a:off x="10344303" y="3058636"/>
              <a:ext cx="170222" cy="22360"/>
            </a:xfrm>
            <a:custGeom>
              <a:avLst/>
              <a:gdLst>
                <a:gd name="T0" fmla="*/ 94 w 100"/>
                <a:gd name="T1" fmla="*/ 0 h 13"/>
                <a:gd name="T2" fmla="*/ 7 w 100"/>
                <a:gd name="T3" fmla="*/ 0 h 13"/>
                <a:gd name="T4" fmla="*/ 2 w 100"/>
                <a:gd name="T5" fmla="*/ 2 h 13"/>
                <a:gd name="T6" fmla="*/ 0 w 100"/>
                <a:gd name="T7" fmla="*/ 6 h 13"/>
                <a:gd name="T8" fmla="*/ 7 w 100"/>
                <a:gd name="T9" fmla="*/ 13 h 13"/>
                <a:gd name="T10" fmla="*/ 94 w 100"/>
                <a:gd name="T11" fmla="*/ 13 h 13"/>
                <a:gd name="T12" fmla="*/ 100 w 100"/>
                <a:gd name="T13" fmla="*/ 6 h 13"/>
                <a:gd name="T14" fmla="*/ 94 w 100"/>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13">
                  <a:moveTo>
                    <a:pt x="94" y="0"/>
                  </a:moveTo>
                  <a:cubicBezTo>
                    <a:pt x="7" y="0"/>
                    <a:pt x="7" y="0"/>
                    <a:pt x="7" y="0"/>
                  </a:cubicBezTo>
                  <a:cubicBezTo>
                    <a:pt x="5" y="0"/>
                    <a:pt x="4" y="0"/>
                    <a:pt x="2" y="2"/>
                  </a:cubicBezTo>
                  <a:cubicBezTo>
                    <a:pt x="1" y="3"/>
                    <a:pt x="0" y="4"/>
                    <a:pt x="0" y="6"/>
                  </a:cubicBezTo>
                  <a:cubicBezTo>
                    <a:pt x="0" y="10"/>
                    <a:pt x="3" y="13"/>
                    <a:pt x="7" y="13"/>
                  </a:cubicBezTo>
                  <a:cubicBezTo>
                    <a:pt x="94" y="13"/>
                    <a:pt x="94" y="13"/>
                    <a:pt x="94" y="13"/>
                  </a:cubicBezTo>
                  <a:cubicBezTo>
                    <a:pt x="97" y="13"/>
                    <a:pt x="100" y="10"/>
                    <a:pt x="100" y="6"/>
                  </a:cubicBezTo>
                  <a:cubicBezTo>
                    <a:pt x="100" y="3"/>
                    <a:pt x="97"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77" name="Freeform 446"/>
            <p:cNvSpPr/>
            <p:nvPr/>
          </p:nvSpPr>
          <p:spPr bwMode="auto">
            <a:xfrm>
              <a:off x="10465478" y="2847301"/>
              <a:ext cx="56260" cy="64915"/>
            </a:xfrm>
            <a:custGeom>
              <a:avLst/>
              <a:gdLst>
                <a:gd name="T0" fmla="*/ 17 w 33"/>
                <a:gd name="T1" fmla="*/ 38 h 38"/>
                <a:gd name="T2" fmla="*/ 33 w 33"/>
                <a:gd name="T3" fmla="*/ 24 h 38"/>
                <a:gd name="T4" fmla="*/ 33 w 33"/>
                <a:gd name="T5" fmla="*/ 19 h 38"/>
                <a:gd name="T6" fmla="*/ 18 w 33"/>
                <a:gd name="T7" fmla="*/ 0 h 38"/>
                <a:gd name="T8" fmla="*/ 17 w 33"/>
                <a:gd name="T9" fmla="*/ 0 h 38"/>
                <a:gd name="T10" fmla="*/ 0 w 33"/>
                <a:gd name="T11" fmla="*/ 19 h 38"/>
                <a:gd name="T12" fmla="*/ 17 w 33"/>
                <a:gd name="T13" fmla="*/ 38 h 38"/>
              </a:gdLst>
              <a:ahLst/>
              <a:cxnLst>
                <a:cxn ang="0">
                  <a:pos x="T0" y="T1"/>
                </a:cxn>
                <a:cxn ang="0">
                  <a:pos x="T2" y="T3"/>
                </a:cxn>
                <a:cxn ang="0">
                  <a:pos x="T4" y="T5"/>
                </a:cxn>
                <a:cxn ang="0">
                  <a:pos x="T6" y="T7"/>
                </a:cxn>
                <a:cxn ang="0">
                  <a:pos x="T8" y="T9"/>
                </a:cxn>
                <a:cxn ang="0">
                  <a:pos x="T10" y="T11"/>
                </a:cxn>
                <a:cxn ang="0">
                  <a:pos x="T12" y="T13"/>
                </a:cxn>
              </a:cxnLst>
              <a:rect l="0" t="0" r="r" b="b"/>
              <a:pathLst>
                <a:path w="33" h="38">
                  <a:moveTo>
                    <a:pt x="17" y="38"/>
                  </a:moveTo>
                  <a:cubicBezTo>
                    <a:pt x="24" y="38"/>
                    <a:pt x="31" y="32"/>
                    <a:pt x="33" y="24"/>
                  </a:cubicBezTo>
                  <a:cubicBezTo>
                    <a:pt x="33" y="22"/>
                    <a:pt x="33" y="21"/>
                    <a:pt x="33" y="19"/>
                  </a:cubicBezTo>
                  <a:cubicBezTo>
                    <a:pt x="33" y="9"/>
                    <a:pt x="26" y="0"/>
                    <a:pt x="18" y="0"/>
                  </a:cubicBezTo>
                  <a:cubicBezTo>
                    <a:pt x="17" y="0"/>
                    <a:pt x="17" y="0"/>
                    <a:pt x="17" y="0"/>
                  </a:cubicBezTo>
                  <a:cubicBezTo>
                    <a:pt x="7" y="0"/>
                    <a:pt x="0" y="8"/>
                    <a:pt x="0" y="19"/>
                  </a:cubicBezTo>
                  <a:cubicBezTo>
                    <a:pt x="0" y="30"/>
                    <a:pt x="7" y="38"/>
                    <a:pt x="17"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78" name="Freeform 447"/>
            <p:cNvSpPr/>
            <p:nvPr/>
          </p:nvSpPr>
          <p:spPr bwMode="auto">
            <a:xfrm>
              <a:off x="10434463" y="2918708"/>
              <a:ext cx="117569" cy="68522"/>
            </a:xfrm>
            <a:custGeom>
              <a:avLst/>
              <a:gdLst>
                <a:gd name="T0" fmla="*/ 50 w 69"/>
                <a:gd name="T1" fmla="*/ 0 h 40"/>
                <a:gd name="T2" fmla="*/ 36 w 69"/>
                <a:gd name="T3" fmla="*/ 5 h 40"/>
                <a:gd name="T4" fmla="*/ 42 w 69"/>
                <a:gd name="T5" fmla="*/ 25 h 40"/>
                <a:gd name="T6" fmla="*/ 36 w 69"/>
                <a:gd name="T7" fmla="*/ 35 h 40"/>
                <a:gd name="T8" fmla="*/ 29 w 69"/>
                <a:gd name="T9" fmla="*/ 25 h 40"/>
                <a:gd name="T10" fmla="*/ 36 w 69"/>
                <a:gd name="T11" fmla="*/ 5 h 40"/>
                <a:gd name="T12" fmla="*/ 19 w 69"/>
                <a:gd name="T13" fmla="*/ 0 h 40"/>
                <a:gd name="T14" fmla="*/ 0 w 69"/>
                <a:gd name="T15" fmla="*/ 20 h 40"/>
                <a:gd name="T16" fmla="*/ 0 w 69"/>
                <a:gd name="T17" fmla="*/ 40 h 40"/>
                <a:gd name="T18" fmla="*/ 32 w 69"/>
                <a:gd name="T19" fmla="*/ 40 h 40"/>
                <a:gd name="T20" fmla="*/ 37 w 69"/>
                <a:gd name="T21" fmla="*/ 40 h 40"/>
                <a:gd name="T22" fmla="*/ 69 w 69"/>
                <a:gd name="T23" fmla="*/ 40 h 40"/>
                <a:gd name="T24" fmla="*/ 69 w 69"/>
                <a:gd name="T25" fmla="*/ 20 h 40"/>
                <a:gd name="T26" fmla="*/ 50 w 69"/>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40">
                  <a:moveTo>
                    <a:pt x="50" y="0"/>
                  </a:moveTo>
                  <a:cubicBezTo>
                    <a:pt x="36" y="5"/>
                    <a:pt x="36" y="5"/>
                    <a:pt x="36" y="5"/>
                  </a:cubicBezTo>
                  <a:cubicBezTo>
                    <a:pt x="42" y="25"/>
                    <a:pt x="42" y="25"/>
                    <a:pt x="42" y="25"/>
                  </a:cubicBezTo>
                  <a:cubicBezTo>
                    <a:pt x="36" y="35"/>
                    <a:pt x="36" y="35"/>
                    <a:pt x="36" y="35"/>
                  </a:cubicBezTo>
                  <a:cubicBezTo>
                    <a:pt x="29" y="25"/>
                    <a:pt x="29" y="25"/>
                    <a:pt x="29" y="25"/>
                  </a:cubicBezTo>
                  <a:cubicBezTo>
                    <a:pt x="36" y="5"/>
                    <a:pt x="36" y="5"/>
                    <a:pt x="36" y="5"/>
                  </a:cubicBezTo>
                  <a:cubicBezTo>
                    <a:pt x="19" y="0"/>
                    <a:pt x="19" y="0"/>
                    <a:pt x="19" y="0"/>
                  </a:cubicBezTo>
                  <a:cubicBezTo>
                    <a:pt x="10" y="3"/>
                    <a:pt x="0" y="8"/>
                    <a:pt x="0" y="20"/>
                  </a:cubicBezTo>
                  <a:cubicBezTo>
                    <a:pt x="0" y="40"/>
                    <a:pt x="0" y="40"/>
                    <a:pt x="0" y="40"/>
                  </a:cubicBezTo>
                  <a:cubicBezTo>
                    <a:pt x="32" y="40"/>
                    <a:pt x="32" y="40"/>
                    <a:pt x="32" y="40"/>
                  </a:cubicBezTo>
                  <a:cubicBezTo>
                    <a:pt x="37" y="40"/>
                    <a:pt x="37" y="40"/>
                    <a:pt x="37" y="40"/>
                  </a:cubicBezTo>
                  <a:cubicBezTo>
                    <a:pt x="69" y="40"/>
                    <a:pt x="69" y="40"/>
                    <a:pt x="69" y="40"/>
                  </a:cubicBezTo>
                  <a:cubicBezTo>
                    <a:pt x="69" y="40"/>
                    <a:pt x="69" y="40"/>
                    <a:pt x="69" y="20"/>
                  </a:cubicBezTo>
                  <a:cubicBezTo>
                    <a:pt x="69" y="8"/>
                    <a:pt x="59" y="3"/>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79" name="Freeform 448"/>
            <p:cNvSpPr/>
            <p:nvPr/>
          </p:nvSpPr>
          <p:spPr bwMode="auto">
            <a:xfrm>
              <a:off x="10280831" y="2814844"/>
              <a:ext cx="119732" cy="196188"/>
            </a:xfrm>
            <a:custGeom>
              <a:avLst/>
              <a:gdLst>
                <a:gd name="T0" fmla="*/ 66 w 70"/>
                <a:gd name="T1" fmla="*/ 0 h 115"/>
                <a:gd name="T2" fmla="*/ 61 w 70"/>
                <a:gd name="T3" fmla="*/ 4 h 115"/>
                <a:gd name="T4" fmla="*/ 61 w 70"/>
                <a:gd name="T5" fmla="*/ 56 h 115"/>
                <a:gd name="T6" fmla="*/ 3 w 70"/>
                <a:gd name="T7" fmla="*/ 56 h 115"/>
                <a:gd name="T8" fmla="*/ 1 w 70"/>
                <a:gd name="T9" fmla="*/ 57 h 115"/>
                <a:gd name="T10" fmla="*/ 0 w 70"/>
                <a:gd name="T11" fmla="*/ 61 h 115"/>
                <a:gd name="T12" fmla="*/ 3 w 70"/>
                <a:gd name="T13" fmla="*/ 65 h 115"/>
                <a:gd name="T14" fmla="*/ 29 w 70"/>
                <a:gd name="T15" fmla="*/ 65 h 115"/>
                <a:gd name="T16" fmla="*/ 61 w 70"/>
                <a:gd name="T17" fmla="*/ 65 h 115"/>
                <a:gd name="T18" fmla="*/ 61 w 70"/>
                <a:gd name="T19" fmla="*/ 111 h 115"/>
                <a:gd name="T20" fmla="*/ 63 w 70"/>
                <a:gd name="T21" fmla="*/ 114 h 115"/>
                <a:gd name="T22" fmla="*/ 66 w 70"/>
                <a:gd name="T23" fmla="*/ 115 h 115"/>
                <a:gd name="T24" fmla="*/ 70 w 70"/>
                <a:gd name="T25" fmla="*/ 111 h 115"/>
                <a:gd name="T26" fmla="*/ 70 w 70"/>
                <a:gd name="T27" fmla="*/ 61 h 115"/>
                <a:gd name="T28" fmla="*/ 70 w 70"/>
                <a:gd name="T29" fmla="*/ 4 h 115"/>
                <a:gd name="T30" fmla="*/ 69 w 70"/>
                <a:gd name="T31" fmla="*/ 1 h 115"/>
                <a:gd name="T32" fmla="*/ 66 w 70"/>
                <a:gd name="T3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 h="115">
                  <a:moveTo>
                    <a:pt x="66" y="0"/>
                  </a:moveTo>
                  <a:cubicBezTo>
                    <a:pt x="63" y="0"/>
                    <a:pt x="61" y="2"/>
                    <a:pt x="61" y="4"/>
                  </a:cubicBezTo>
                  <a:cubicBezTo>
                    <a:pt x="61" y="56"/>
                    <a:pt x="61" y="56"/>
                    <a:pt x="61" y="56"/>
                  </a:cubicBezTo>
                  <a:cubicBezTo>
                    <a:pt x="3" y="56"/>
                    <a:pt x="3" y="56"/>
                    <a:pt x="3" y="56"/>
                  </a:cubicBezTo>
                  <a:cubicBezTo>
                    <a:pt x="2" y="56"/>
                    <a:pt x="1" y="57"/>
                    <a:pt x="1" y="57"/>
                  </a:cubicBezTo>
                  <a:cubicBezTo>
                    <a:pt x="0" y="58"/>
                    <a:pt x="0" y="59"/>
                    <a:pt x="0" y="61"/>
                  </a:cubicBezTo>
                  <a:cubicBezTo>
                    <a:pt x="0" y="63"/>
                    <a:pt x="1" y="65"/>
                    <a:pt x="3" y="65"/>
                  </a:cubicBezTo>
                  <a:cubicBezTo>
                    <a:pt x="29" y="65"/>
                    <a:pt x="29" y="65"/>
                    <a:pt x="29" y="65"/>
                  </a:cubicBezTo>
                  <a:cubicBezTo>
                    <a:pt x="61" y="65"/>
                    <a:pt x="61" y="65"/>
                    <a:pt x="61" y="65"/>
                  </a:cubicBezTo>
                  <a:cubicBezTo>
                    <a:pt x="61" y="111"/>
                    <a:pt x="61" y="111"/>
                    <a:pt x="61" y="111"/>
                  </a:cubicBezTo>
                  <a:cubicBezTo>
                    <a:pt x="61" y="112"/>
                    <a:pt x="62" y="113"/>
                    <a:pt x="63" y="114"/>
                  </a:cubicBezTo>
                  <a:cubicBezTo>
                    <a:pt x="63" y="115"/>
                    <a:pt x="65" y="115"/>
                    <a:pt x="66" y="115"/>
                  </a:cubicBezTo>
                  <a:cubicBezTo>
                    <a:pt x="68" y="115"/>
                    <a:pt x="70" y="113"/>
                    <a:pt x="70" y="111"/>
                  </a:cubicBezTo>
                  <a:cubicBezTo>
                    <a:pt x="70" y="61"/>
                    <a:pt x="70" y="61"/>
                    <a:pt x="70" y="61"/>
                  </a:cubicBezTo>
                  <a:cubicBezTo>
                    <a:pt x="70" y="4"/>
                    <a:pt x="70" y="4"/>
                    <a:pt x="70" y="4"/>
                  </a:cubicBezTo>
                  <a:cubicBezTo>
                    <a:pt x="70" y="3"/>
                    <a:pt x="70" y="2"/>
                    <a:pt x="69" y="1"/>
                  </a:cubicBezTo>
                  <a:cubicBezTo>
                    <a:pt x="68" y="0"/>
                    <a:pt x="67" y="0"/>
                    <a:pt x="6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80" name="Freeform 449"/>
            <p:cNvSpPr/>
            <p:nvPr/>
          </p:nvSpPr>
          <p:spPr bwMode="auto">
            <a:xfrm>
              <a:off x="10298141" y="2974968"/>
              <a:ext cx="62752" cy="37507"/>
            </a:xfrm>
            <a:custGeom>
              <a:avLst/>
              <a:gdLst>
                <a:gd name="T0" fmla="*/ 27 w 37"/>
                <a:gd name="T1" fmla="*/ 0 h 22"/>
                <a:gd name="T2" fmla="*/ 19 w 37"/>
                <a:gd name="T3" fmla="*/ 3 h 22"/>
                <a:gd name="T4" fmla="*/ 23 w 37"/>
                <a:gd name="T5" fmla="*/ 14 h 22"/>
                <a:gd name="T6" fmla="*/ 19 w 37"/>
                <a:gd name="T7" fmla="*/ 19 h 22"/>
                <a:gd name="T8" fmla="*/ 15 w 37"/>
                <a:gd name="T9" fmla="*/ 14 h 22"/>
                <a:gd name="T10" fmla="*/ 19 w 37"/>
                <a:gd name="T11" fmla="*/ 3 h 22"/>
                <a:gd name="T12" fmla="*/ 15 w 37"/>
                <a:gd name="T13" fmla="*/ 2 h 22"/>
                <a:gd name="T14" fmla="*/ 10 w 37"/>
                <a:gd name="T15" fmla="*/ 0 h 22"/>
                <a:gd name="T16" fmla="*/ 0 w 37"/>
                <a:gd name="T17" fmla="*/ 11 h 22"/>
                <a:gd name="T18" fmla="*/ 0 w 37"/>
                <a:gd name="T19" fmla="*/ 22 h 22"/>
                <a:gd name="T20" fmla="*/ 17 w 37"/>
                <a:gd name="T21" fmla="*/ 22 h 22"/>
                <a:gd name="T22" fmla="*/ 19 w 37"/>
                <a:gd name="T23" fmla="*/ 22 h 22"/>
                <a:gd name="T24" fmla="*/ 20 w 37"/>
                <a:gd name="T25" fmla="*/ 22 h 22"/>
                <a:gd name="T26" fmla="*/ 37 w 37"/>
                <a:gd name="T27" fmla="*/ 22 h 22"/>
                <a:gd name="T28" fmla="*/ 37 w 37"/>
                <a:gd name="T29" fmla="*/ 11 h 22"/>
                <a:gd name="T30" fmla="*/ 27 w 37"/>
                <a:gd name="T3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22">
                  <a:moveTo>
                    <a:pt x="27" y="0"/>
                  </a:moveTo>
                  <a:cubicBezTo>
                    <a:pt x="19" y="3"/>
                    <a:pt x="19" y="3"/>
                    <a:pt x="19" y="3"/>
                  </a:cubicBezTo>
                  <a:cubicBezTo>
                    <a:pt x="23" y="14"/>
                    <a:pt x="23" y="14"/>
                    <a:pt x="23" y="14"/>
                  </a:cubicBezTo>
                  <a:cubicBezTo>
                    <a:pt x="19" y="19"/>
                    <a:pt x="19" y="19"/>
                    <a:pt x="19" y="19"/>
                  </a:cubicBezTo>
                  <a:cubicBezTo>
                    <a:pt x="15" y="14"/>
                    <a:pt x="15" y="14"/>
                    <a:pt x="15" y="14"/>
                  </a:cubicBezTo>
                  <a:cubicBezTo>
                    <a:pt x="19" y="3"/>
                    <a:pt x="19" y="3"/>
                    <a:pt x="19" y="3"/>
                  </a:cubicBezTo>
                  <a:cubicBezTo>
                    <a:pt x="15" y="2"/>
                    <a:pt x="15" y="2"/>
                    <a:pt x="15" y="2"/>
                  </a:cubicBezTo>
                  <a:cubicBezTo>
                    <a:pt x="10" y="0"/>
                    <a:pt x="10" y="0"/>
                    <a:pt x="10" y="0"/>
                  </a:cubicBezTo>
                  <a:cubicBezTo>
                    <a:pt x="5" y="2"/>
                    <a:pt x="0" y="5"/>
                    <a:pt x="0" y="11"/>
                  </a:cubicBezTo>
                  <a:cubicBezTo>
                    <a:pt x="0" y="22"/>
                    <a:pt x="0" y="22"/>
                    <a:pt x="0" y="22"/>
                  </a:cubicBezTo>
                  <a:cubicBezTo>
                    <a:pt x="17" y="22"/>
                    <a:pt x="17" y="22"/>
                    <a:pt x="17" y="22"/>
                  </a:cubicBezTo>
                  <a:cubicBezTo>
                    <a:pt x="19" y="22"/>
                    <a:pt x="19" y="22"/>
                    <a:pt x="19" y="22"/>
                  </a:cubicBezTo>
                  <a:cubicBezTo>
                    <a:pt x="20" y="22"/>
                    <a:pt x="20" y="22"/>
                    <a:pt x="20" y="22"/>
                  </a:cubicBezTo>
                  <a:cubicBezTo>
                    <a:pt x="37" y="22"/>
                    <a:pt x="37" y="22"/>
                    <a:pt x="37" y="22"/>
                  </a:cubicBezTo>
                  <a:cubicBezTo>
                    <a:pt x="37" y="22"/>
                    <a:pt x="37" y="22"/>
                    <a:pt x="37" y="11"/>
                  </a:cubicBezTo>
                  <a:cubicBezTo>
                    <a:pt x="37" y="5"/>
                    <a:pt x="32" y="2"/>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81" name="Freeform 450"/>
            <p:cNvSpPr/>
            <p:nvPr/>
          </p:nvSpPr>
          <p:spPr bwMode="auto">
            <a:xfrm>
              <a:off x="10313288" y="2936019"/>
              <a:ext cx="32458" cy="35343"/>
            </a:xfrm>
            <a:custGeom>
              <a:avLst/>
              <a:gdLst>
                <a:gd name="T0" fmla="*/ 8 w 19"/>
                <a:gd name="T1" fmla="*/ 21 h 21"/>
                <a:gd name="T2" fmla="*/ 10 w 19"/>
                <a:gd name="T3" fmla="*/ 21 h 21"/>
                <a:gd name="T4" fmla="*/ 19 w 19"/>
                <a:gd name="T5" fmla="*/ 10 h 21"/>
                <a:gd name="T6" fmla="*/ 10 w 19"/>
                <a:gd name="T7" fmla="*/ 0 h 21"/>
                <a:gd name="T8" fmla="*/ 0 w 19"/>
                <a:gd name="T9" fmla="*/ 10 h 21"/>
                <a:gd name="T10" fmla="*/ 8 w 19"/>
                <a:gd name="T11" fmla="*/ 21 h 21"/>
              </a:gdLst>
              <a:ahLst/>
              <a:cxnLst>
                <a:cxn ang="0">
                  <a:pos x="T0" y="T1"/>
                </a:cxn>
                <a:cxn ang="0">
                  <a:pos x="T2" y="T3"/>
                </a:cxn>
                <a:cxn ang="0">
                  <a:pos x="T4" y="T5"/>
                </a:cxn>
                <a:cxn ang="0">
                  <a:pos x="T6" y="T7"/>
                </a:cxn>
                <a:cxn ang="0">
                  <a:pos x="T8" y="T9"/>
                </a:cxn>
                <a:cxn ang="0">
                  <a:pos x="T10" y="T11"/>
                </a:cxn>
              </a:cxnLst>
              <a:rect l="0" t="0" r="r" b="b"/>
              <a:pathLst>
                <a:path w="19" h="21">
                  <a:moveTo>
                    <a:pt x="8" y="21"/>
                  </a:moveTo>
                  <a:cubicBezTo>
                    <a:pt x="8" y="21"/>
                    <a:pt x="9" y="21"/>
                    <a:pt x="10" y="21"/>
                  </a:cubicBezTo>
                  <a:cubicBezTo>
                    <a:pt x="15" y="21"/>
                    <a:pt x="19" y="16"/>
                    <a:pt x="19" y="10"/>
                  </a:cubicBezTo>
                  <a:cubicBezTo>
                    <a:pt x="19" y="4"/>
                    <a:pt x="15" y="0"/>
                    <a:pt x="10" y="0"/>
                  </a:cubicBezTo>
                  <a:cubicBezTo>
                    <a:pt x="4" y="0"/>
                    <a:pt x="0" y="4"/>
                    <a:pt x="0" y="10"/>
                  </a:cubicBezTo>
                  <a:cubicBezTo>
                    <a:pt x="0" y="15"/>
                    <a:pt x="3" y="20"/>
                    <a:pt x="8"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82" name="Oval 451"/>
            <p:cNvSpPr>
              <a:spLocks noChangeArrowheads="1"/>
            </p:cNvSpPr>
            <p:nvPr/>
          </p:nvSpPr>
          <p:spPr bwMode="auto">
            <a:xfrm>
              <a:off x="10313288" y="2816286"/>
              <a:ext cx="31015" cy="375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83" name="Freeform 452"/>
            <p:cNvSpPr/>
            <p:nvPr/>
          </p:nvSpPr>
          <p:spPr bwMode="auto">
            <a:xfrm>
              <a:off x="10296699" y="2857399"/>
              <a:ext cx="64194" cy="36064"/>
            </a:xfrm>
            <a:custGeom>
              <a:avLst/>
              <a:gdLst>
                <a:gd name="T0" fmla="*/ 20 w 38"/>
                <a:gd name="T1" fmla="*/ 21 h 21"/>
                <a:gd name="T2" fmla="*/ 20 w 38"/>
                <a:gd name="T3" fmla="*/ 21 h 21"/>
                <a:gd name="T4" fmla="*/ 38 w 38"/>
                <a:gd name="T5" fmla="*/ 21 h 21"/>
                <a:gd name="T6" fmla="*/ 38 w 38"/>
                <a:gd name="T7" fmla="*/ 10 h 21"/>
                <a:gd name="T8" fmla="*/ 28 w 38"/>
                <a:gd name="T9" fmla="*/ 0 h 21"/>
                <a:gd name="T10" fmla="*/ 20 w 38"/>
                <a:gd name="T11" fmla="*/ 3 h 21"/>
                <a:gd name="T12" fmla="*/ 23 w 38"/>
                <a:gd name="T13" fmla="*/ 13 h 21"/>
                <a:gd name="T14" fmla="*/ 20 w 38"/>
                <a:gd name="T15" fmla="*/ 19 h 21"/>
                <a:gd name="T16" fmla="*/ 16 w 38"/>
                <a:gd name="T17" fmla="*/ 13 h 21"/>
                <a:gd name="T18" fmla="*/ 20 w 38"/>
                <a:gd name="T19" fmla="*/ 3 h 21"/>
                <a:gd name="T20" fmla="*/ 10 w 38"/>
                <a:gd name="T21" fmla="*/ 0 h 21"/>
                <a:gd name="T22" fmla="*/ 0 w 38"/>
                <a:gd name="T23" fmla="*/ 10 h 21"/>
                <a:gd name="T24" fmla="*/ 0 w 38"/>
                <a:gd name="T25" fmla="*/ 21 h 21"/>
                <a:gd name="T26" fmla="*/ 18 w 38"/>
                <a:gd name="T27" fmla="*/ 21 h 21"/>
                <a:gd name="T28" fmla="*/ 20 w 38"/>
                <a:gd name="T29" fmla="*/ 2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 h="21">
                  <a:moveTo>
                    <a:pt x="20" y="21"/>
                  </a:moveTo>
                  <a:cubicBezTo>
                    <a:pt x="20" y="21"/>
                    <a:pt x="20" y="21"/>
                    <a:pt x="20" y="21"/>
                  </a:cubicBezTo>
                  <a:cubicBezTo>
                    <a:pt x="38" y="21"/>
                    <a:pt x="38" y="21"/>
                    <a:pt x="38" y="21"/>
                  </a:cubicBezTo>
                  <a:cubicBezTo>
                    <a:pt x="38" y="21"/>
                    <a:pt x="38" y="21"/>
                    <a:pt x="38" y="10"/>
                  </a:cubicBezTo>
                  <a:cubicBezTo>
                    <a:pt x="38" y="4"/>
                    <a:pt x="32" y="1"/>
                    <a:pt x="28" y="0"/>
                  </a:cubicBezTo>
                  <a:cubicBezTo>
                    <a:pt x="20" y="3"/>
                    <a:pt x="20" y="3"/>
                    <a:pt x="20" y="3"/>
                  </a:cubicBezTo>
                  <a:cubicBezTo>
                    <a:pt x="23" y="13"/>
                    <a:pt x="23" y="13"/>
                    <a:pt x="23" y="13"/>
                  </a:cubicBezTo>
                  <a:cubicBezTo>
                    <a:pt x="20" y="19"/>
                    <a:pt x="20" y="19"/>
                    <a:pt x="20" y="19"/>
                  </a:cubicBezTo>
                  <a:cubicBezTo>
                    <a:pt x="16" y="13"/>
                    <a:pt x="16" y="13"/>
                    <a:pt x="16" y="13"/>
                  </a:cubicBezTo>
                  <a:cubicBezTo>
                    <a:pt x="20" y="3"/>
                    <a:pt x="20" y="3"/>
                    <a:pt x="20" y="3"/>
                  </a:cubicBezTo>
                  <a:cubicBezTo>
                    <a:pt x="10" y="0"/>
                    <a:pt x="10" y="0"/>
                    <a:pt x="10" y="0"/>
                  </a:cubicBezTo>
                  <a:cubicBezTo>
                    <a:pt x="6" y="1"/>
                    <a:pt x="0" y="4"/>
                    <a:pt x="0" y="10"/>
                  </a:cubicBezTo>
                  <a:cubicBezTo>
                    <a:pt x="0" y="21"/>
                    <a:pt x="0" y="21"/>
                    <a:pt x="0" y="21"/>
                  </a:cubicBezTo>
                  <a:cubicBezTo>
                    <a:pt x="18" y="21"/>
                    <a:pt x="18" y="21"/>
                    <a:pt x="18" y="21"/>
                  </a:cubicBezTo>
                  <a:lnTo>
                    <a:pt x="20"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84" name="Freeform 453"/>
            <p:cNvSpPr>
              <a:spLocks noEditPoints="1"/>
            </p:cNvSpPr>
            <p:nvPr/>
          </p:nvSpPr>
          <p:spPr bwMode="auto">
            <a:xfrm>
              <a:off x="10238275" y="2785993"/>
              <a:ext cx="383721" cy="262546"/>
            </a:xfrm>
            <a:custGeom>
              <a:avLst/>
              <a:gdLst>
                <a:gd name="T0" fmla="*/ 225 w 225"/>
                <a:gd name="T1" fmla="*/ 137 h 154"/>
                <a:gd name="T2" fmla="*/ 225 w 225"/>
                <a:gd name="T3" fmla="*/ 80 h 154"/>
                <a:gd name="T4" fmla="*/ 225 w 225"/>
                <a:gd name="T5" fmla="*/ 66 h 154"/>
                <a:gd name="T6" fmla="*/ 225 w 225"/>
                <a:gd name="T7" fmla="*/ 56 h 154"/>
                <a:gd name="T8" fmla="*/ 225 w 225"/>
                <a:gd name="T9" fmla="*/ 42 h 154"/>
                <a:gd name="T10" fmla="*/ 225 w 225"/>
                <a:gd name="T11" fmla="*/ 35 h 154"/>
                <a:gd name="T12" fmla="*/ 225 w 225"/>
                <a:gd name="T13" fmla="*/ 21 h 154"/>
                <a:gd name="T14" fmla="*/ 225 w 225"/>
                <a:gd name="T15" fmla="*/ 18 h 154"/>
                <a:gd name="T16" fmla="*/ 223 w 225"/>
                <a:gd name="T17" fmla="*/ 11 h 154"/>
                <a:gd name="T18" fmla="*/ 216 w 225"/>
                <a:gd name="T19" fmla="*/ 3 h 154"/>
                <a:gd name="T20" fmla="*/ 209 w 225"/>
                <a:gd name="T21" fmla="*/ 0 h 154"/>
                <a:gd name="T22" fmla="*/ 207 w 225"/>
                <a:gd name="T23" fmla="*/ 0 h 154"/>
                <a:gd name="T24" fmla="*/ 193 w 225"/>
                <a:gd name="T25" fmla="*/ 0 h 154"/>
                <a:gd name="T26" fmla="*/ 185 w 225"/>
                <a:gd name="T27" fmla="*/ 0 h 154"/>
                <a:gd name="T28" fmla="*/ 172 w 225"/>
                <a:gd name="T29" fmla="*/ 0 h 154"/>
                <a:gd name="T30" fmla="*/ 161 w 225"/>
                <a:gd name="T31" fmla="*/ 0 h 154"/>
                <a:gd name="T32" fmla="*/ 147 w 225"/>
                <a:gd name="T33" fmla="*/ 0 h 154"/>
                <a:gd name="T34" fmla="*/ 18 w 225"/>
                <a:gd name="T35" fmla="*/ 0 h 154"/>
                <a:gd name="T36" fmla="*/ 0 w 225"/>
                <a:gd name="T37" fmla="*/ 18 h 154"/>
                <a:gd name="T38" fmla="*/ 0 w 225"/>
                <a:gd name="T39" fmla="*/ 137 h 154"/>
                <a:gd name="T40" fmla="*/ 18 w 225"/>
                <a:gd name="T41" fmla="*/ 154 h 154"/>
                <a:gd name="T42" fmla="*/ 207 w 225"/>
                <a:gd name="T43" fmla="*/ 154 h 154"/>
                <a:gd name="T44" fmla="*/ 225 w 225"/>
                <a:gd name="T45" fmla="*/ 137 h 154"/>
                <a:gd name="T46" fmla="*/ 211 w 225"/>
                <a:gd name="T47" fmla="*/ 126 h 154"/>
                <a:gd name="T48" fmla="*/ 196 w 225"/>
                <a:gd name="T49" fmla="*/ 141 h 154"/>
                <a:gd name="T50" fmla="*/ 55 w 225"/>
                <a:gd name="T51" fmla="*/ 141 h 154"/>
                <a:gd name="T52" fmla="*/ 29 w 225"/>
                <a:gd name="T53" fmla="*/ 141 h 154"/>
                <a:gd name="T54" fmla="*/ 13 w 225"/>
                <a:gd name="T55" fmla="*/ 126 h 154"/>
                <a:gd name="T56" fmla="*/ 13 w 225"/>
                <a:gd name="T57" fmla="*/ 26 h 154"/>
                <a:gd name="T58" fmla="*/ 29 w 225"/>
                <a:gd name="T59" fmla="*/ 11 h 154"/>
                <a:gd name="T60" fmla="*/ 91 w 225"/>
                <a:gd name="T61" fmla="*/ 11 h 154"/>
                <a:gd name="T62" fmla="*/ 146 w 225"/>
                <a:gd name="T63" fmla="*/ 11 h 154"/>
                <a:gd name="T64" fmla="*/ 160 w 225"/>
                <a:gd name="T65" fmla="*/ 11 h 154"/>
                <a:gd name="T66" fmla="*/ 170 w 225"/>
                <a:gd name="T67" fmla="*/ 11 h 154"/>
                <a:gd name="T68" fmla="*/ 183 w 225"/>
                <a:gd name="T69" fmla="*/ 11 h 154"/>
                <a:gd name="T70" fmla="*/ 191 w 225"/>
                <a:gd name="T71" fmla="*/ 11 h 154"/>
                <a:gd name="T72" fmla="*/ 196 w 225"/>
                <a:gd name="T73" fmla="*/ 11 h 154"/>
                <a:gd name="T74" fmla="*/ 203 w 225"/>
                <a:gd name="T75" fmla="*/ 13 h 154"/>
                <a:gd name="T76" fmla="*/ 211 w 225"/>
                <a:gd name="T77" fmla="*/ 23 h 154"/>
                <a:gd name="T78" fmla="*/ 211 w 225"/>
                <a:gd name="T79" fmla="*/ 26 h 154"/>
                <a:gd name="T80" fmla="*/ 211 w 225"/>
                <a:gd name="T81" fmla="*/ 36 h 154"/>
                <a:gd name="T82" fmla="*/ 211 w 225"/>
                <a:gd name="T83" fmla="*/ 43 h 154"/>
                <a:gd name="T84" fmla="*/ 211 w 225"/>
                <a:gd name="T85" fmla="*/ 57 h 154"/>
                <a:gd name="T86" fmla="*/ 211 w 225"/>
                <a:gd name="T87" fmla="*/ 66 h 154"/>
                <a:gd name="T88" fmla="*/ 211 w 225"/>
                <a:gd name="T89" fmla="*/ 81 h 154"/>
                <a:gd name="T90" fmla="*/ 211 w 225"/>
                <a:gd name="T91" fmla="*/ 12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5" h="154">
                  <a:moveTo>
                    <a:pt x="225" y="137"/>
                  </a:moveTo>
                  <a:cubicBezTo>
                    <a:pt x="225" y="80"/>
                    <a:pt x="225" y="80"/>
                    <a:pt x="225" y="80"/>
                  </a:cubicBezTo>
                  <a:cubicBezTo>
                    <a:pt x="225" y="66"/>
                    <a:pt x="225" y="66"/>
                    <a:pt x="225" y="66"/>
                  </a:cubicBezTo>
                  <a:cubicBezTo>
                    <a:pt x="225" y="56"/>
                    <a:pt x="225" y="56"/>
                    <a:pt x="225" y="56"/>
                  </a:cubicBezTo>
                  <a:cubicBezTo>
                    <a:pt x="225" y="42"/>
                    <a:pt x="225" y="42"/>
                    <a:pt x="225" y="42"/>
                  </a:cubicBezTo>
                  <a:cubicBezTo>
                    <a:pt x="225" y="35"/>
                    <a:pt x="225" y="35"/>
                    <a:pt x="225" y="35"/>
                  </a:cubicBezTo>
                  <a:cubicBezTo>
                    <a:pt x="225" y="21"/>
                    <a:pt x="225" y="21"/>
                    <a:pt x="225" y="21"/>
                  </a:cubicBezTo>
                  <a:cubicBezTo>
                    <a:pt x="225" y="18"/>
                    <a:pt x="225" y="18"/>
                    <a:pt x="225" y="18"/>
                  </a:cubicBezTo>
                  <a:cubicBezTo>
                    <a:pt x="225" y="15"/>
                    <a:pt x="224" y="13"/>
                    <a:pt x="223" y="11"/>
                  </a:cubicBezTo>
                  <a:cubicBezTo>
                    <a:pt x="222" y="7"/>
                    <a:pt x="219" y="5"/>
                    <a:pt x="216" y="3"/>
                  </a:cubicBezTo>
                  <a:cubicBezTo>
                    <a:pt x="214" y="1"/>
                    <a:pt x="212" y="1"/>
                    <a:pt x="209" y="0"/>
                  </a:cubicBezTo>
                  <a:cubicBezTo>
                    <a:pt x="208" y="0"/>
                    <a:pt x="208" y="0"/>
                    <a:pt x="207" y="0"/>
                  </a:cubicBezTo>
                  <a:cubicBezTo>
                    <a:pt x="193" y="0"/>
                    <a:pt x="193" y="0"/>
                    <a:pt x="193" y="0"/>
                  </a:cubicBezTo>
                  <a:cubicBezTo>
                    <a:pt x="185" y="0"/>
                    <a:pt x="185" y="0"/>
                    <a:pt x="185" y="0"/>
                  </a:cubicBezTo>
                  <a:cubicBezTo>
                    <a:pt x="172" y="0"/>
                    <a:pt x="172" y="0"/>
                    <a:pt x="172" y="0"/>
                  </a:cubicBezTo>
                  <a:cubicBezTo>
                    <a:pt x="161" y="0"/>
                    <a:pt x="161" y="0"/>
                    <a:pt x="161" y="0"/>
                  </a:cubicBezTo>
                  <a:cubicBezTo>
                    <a:pt x="147" y="0"/>
                    <a:pt x="147" y="0"/>
                    <a:pt x="147" y="0"/>
                  </a:cubicBezTo>
                  <a:cubicBezTo>
                    <a:pt x="18" y="0"/>
                    <a:pt x="18" y="0"/>
                    <a:pt x="18" y="0"/>
                  </a:cubicBezTo>
                  <a:cubicBezTo>
                    <a:pt x="8" y="0"/>
                    <a:pt x="0" y="8"/>
                    <a:pt x="0" y="18"/>
                  </a:cubicBezTo>
                  <a:cubicBezTo>
                    <a:pt x="0" y="137"/>
                    <a:pt x="0" y="137"/>
                    <a:pt x="0" y="137"/>
                  </a:cubicBezTo>
                  <a:cubicBezTo>
                    <a:pt x="0" y="146"/>
                    <a:pt x="8" y="154"/>
                    <a:pt x="18" y="154"/>
                  </a:cubicBezTo>
                  <a:cubicBezTo>
                    <a:pt x="207" y="154"/>
                    <a:pt x="207" y="154"/>
                    <a:pt x="207" y="154"/>
                  </a:cubicBezTo>
                  <a:cubicBezTo>
                    <a:pt x="217" y="154"/>
                    <a:pt x="225" y="146"/>
                    <a:pt x="225" y="137"/>
                  </a:cubicBezTo>
                  <a:close/>
                  <a:moveTo>
                    <a:pt x="211" y="126"/>
                  </a:moveTo>
                  <a:cubicBezTo>
                    <a:pt x="211" y="135"/>
                    <a:pt x="204" y="141"/>
                    <a:pt x="196" y="141"/>
                  </a:cubicBezTo>
                  <a:cubicBezTo>
                    <a:pt x="55" y="141"/>
                    <a:pt x="55" y="141"/>
                    <a:pt x="55" y="141"/>
                  </a:cubicBezTo>
                  <a:cubicBezTo>
                    <a:pt x="29" y="141"/>
                    <a:pt x="29" y="141"/>
                    <a:pt x="29" y="141"/>
                  </a:cubicBezTo>
                  <a:cubicBezTo>
                    <a:pt x="20" y="141"/>
                    <a:pt x="13" y="135"/>
                    <a:pt x="13" y="126"/>
                  </a:cubicBezTo>
                  <a:cubicBezTo>
                    <a:pt x="13" y="26"/>
                    <a:pt x="13" y="26"/>
                    <a:pt x="13" y="26"/>
                  </a:cubicBezTo>
                  <a:cubicBezTo>
                    <a:pt x="13" y="18"/>
                    <a:pt x="20" y="11"/>
                    <a:pt x="29" y="11"/>
                  </a:cubicBezTo>
                  <a:cubicBezTo>
                    <a:pt x="91" y="11"/>
                    <a:pt x="91" y="11"/>
                    <a:pt x="91" y="11"/>
                  </a:cubicBezTo>
                  <a:cubicBezTo>
                    <a:pt x="146" y="11"/>
                    <a:pt x="146" y="11"/>
                    <a:pt x="146" y="11"/>
                  </a:cubicBezTo>
                  <a:cubicBezTo>
                    <a:pt x="160" y="11"/>
                    <a:pt x="160" y="11"/>
                    <a:pt x="160" y="11"/>
                  </a:cubicBezTo>
                  <a:cubicBezTo>
                    <a:pt x="170" y="11"/>
                    <a:pt x="170" y="11"/>
                    <a:pt x="170" y="11"/>
                  </a:cubicBezTo>
                  <a:cubicBezTo>
                    <a:pt x="183" y="11"/>
                    <a:pt x="183" y="11"/>
                    <a:pt x="183" y="11"/>
                  </a:cubicBezTo>
                  <a:cubicBezTo>
                    <a:pt x="191" y="11"/>
                    <a:pt x="191" y="11"/>
                    <a:pt x="191" y="11"/>
                  </a:cubicBezTo>
                  <a:cubicBezTo>
                    <a:pt x="196" y="11"/>
                    <a:pt x="196" y="11"/>
                    <a:pt x="196" y="11"/>
                  </a:cubicBezTo>
                  <a:cubicBezTo>
                    <a:pt x="198" y="11"/>
                    <a:pt x="201" y="12"/>
                    <a:pt x="203" y="13"/>
                  </a:cubicBezTo>
                  <a:cubicBezTo>
                    <a:pt x="207" y="15"/>
                    <a:pt x="210" y="19"/>
                    <a:pt x="211" y="23"/>
                  </a:cubicBezTo>
                  <a:cubicBezTo>
                    <a:pt x="211" y="24"/>
                    <a:pt x="211" y="25"/>
                    <a:pt x="211" y="26"/>
                  </a:cubicBezTo>
                  <a:cubicBezTo>
                    <a:pt x="211" y="36"/>
                    <a:pt x="211" y="36"/>
                    <a:pt x="211" y="36"/>
                  </a:cubicBezTo>
                  <a:cubicBezTo>
                    <a:pt x="211" y="43"/>
                    <a:pt x="211" y="43"/>
                    <a:pt x="211" y="43"/>
                  </a:cubicBezTo>
                  <a:cubicBezTo>
                    <a:pt x="211" y="57"/>
                    <a:pt x="211" y="57"/>
                    <a:pt x="211" y="57"/>
                  </a:cubicBezTo>
                  <a:cubicBezTo>
                    <a:pt x="211" y="66"/>
                    <a:pt x="211" y="66"/>
                    <a:pt x="211" y="66"/>
                  </a:cubicBezTo>
                  <a:cubicBezTo>
                    <a:pt x="211" y="81"/>
                    <a:pt x="211" y="81"/>
                    <a:pt x="211" y="81"/>
                  </a:cubicBezTo>
                  <a:lnTo>
                    <a:pt x="211" y="1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85" name="Freeform 454"/>
            <p:cNvSpPr/>
            <p:nvPr/>
          </p:nvSpPr>
          <p:spPr bwMode="auto">
            <a:xfrm>
              <a:off x="10054349" y="3114896"/>
              <a:ext cx="168779" cy="228646"/>
            </a:xfrm>
            <a:custGeom>
              <a:avLst/>
              <a:gdLst>
                <a:gd name="T0" fmla="*/ 50 w 99"/>
                <a:gd name="T1" fmla="*/ 2 h 134"/>
                <a:gd name="T2" fmla="*/ 89 w 99"/>
                <a:gd name="T3" fmla="*/ 59 h 134"/>
                <a:gd name="T4" fmla="*/ 89 w 99"/>
                <a:gd name="T5" fmla="*/ 86 h 134"/>
                <a:gd name="T6" fmla="*/ 59 w 99"/>
                <a:gd name="T7" fmla="*/ 68 h 134"/>
                <a:gd name="T8" fmla="*/ 50 w 99"/>
                <a:gd name="T9" fmla="*/ 2 h 134"/>
                <a:gd name="T10" fmla="*/ 0 w 99"/>
                <a:gd name="T11" fmla="*/ 34 h 134"/>
                <a:gd name="T12" fmla="*/ 0 w 99"/>
                <a:gd name="T13" fmla="*/ 114 h 134"/>
                <a:gd name="T14" fmla="*/ 50 w 99"/>
                <a:gd name="T15" fmla="*/ 134 h 134"/>
                <a:gd name="T16" fmla="*/ 99 w 99"/>
                <a:gd name="T17" fmla="*/ 105 h 134"/>
                <a:gd name="T18" fmla="*/ 99 w 99"/>
                <a:gd name="T19" fmla="*/ 68 h 134"/>
                <a:gd name="T20" fmla="*/ 50 w 99"/>
                <a:gd name="T21" fmla="*/ 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9" h="134">
                  <a:moveTo>
                    <a:pt x="50" y="2"/>
                  </a:moveTo>
                  <a:cubicBezTo>
                    <a:pt x="89" y="59"/>
                    <a:pt x="89" y="59"/>
                    <a:pt x="89" y="59"/>
                  </a:cubicBezTo>
                  <a:cubicBezTo>
                    <a:pt x="89" y="86"/>
                    <a:pt x="89" y="86"/>
                    <a:pt x="89" y="86"/>
                  </a:cubicBezTo>
                  <a:cubicBezTo>
                    <a:pt x="59" y="68"/>
                    <a:pt x="59" y="68"/>
                    <a:pt x="59" y="68"/>
                  </a:cubicBezTo>
                  <a:cubicBezTo>
                    <a:pt x="50" y="2"/>
                    <a:pt x="50" y="2"/>
                    <a:pt x="50" y="2"/>
                  </a:cubicBezTo>
                  <a:cubicBezTo>
                    <a:pt x="50" y="2"/>
                    <a:pt x="0" y="0"/>
                    <a:pt x="0" y="34"/>
                  </a:cubicBezTo>
                  <a:cubicBezTo>
                    <a:pt x="0" y="68"/>
                    <a:pt x="0" y="114"/>
                    <a:pt x="0" y="114"/>
                  </a:cubicBezTo>
                  <a:cubicBezTo>
                    <a:pt x="0" y="114"/>
                    <a:pt x="5" y="134"/>
                    <a:pt x="50" y="134"/>
                  </a:cubicBezTo>
                  <a:cubicBezTo>
                    <a:pt x="94" y="134"/>
                    <a:pt x="99" y="121"/>
                    <a:pt x="99" y="105"/>
                  </a:cubicBezTo>
                  <a:cubicBezTo>
                    <a:pt x="99" y="89"/>
                    <a:pt x="99" y="68"/>
                    <a:pt x="99" y="68"/>
                  </a:cubicBezTo>
                  <a:cubicBezTo>
                    <a:pt x="99" y="68"/>
                    <a:pt x="88" y="2"/>
                    <a:pt x="5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86" name="Oval 455"/>
            <p:cNvSpPr>
              <a:spLocks noChangeArrowheads="1"/>
            </p:cNvSpPr>
            <p:nvPr/>
          </p:nvSpPr>
          <p:spPr bwMode="auto">
            <a:xfrm>
              <a:off x="10063004" y="2954772"/>
              <a:ext cx="132715" cy="1550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grpSp>
      <p:grpSp>
        <p:nvGrpSpPr>
          <p:cNvPr id="87" name="组合 86"/>
          <p:cNvGrpSpPr/>
          <p:nvPr/>
        </p:nvGrpSpPr>
        <p:grpSpPr>
          <a:xfrm>
            <a:off x="7942252" y="2896656"/>
            <a:ext cx="271565" cy="405923"/>
            <a:chOff x="10182016" y="3597432"/>
            <a:chExt cx="481093" cy="719115"/>
          </a:xfrm>
          <a:solidFill>
            <a:schemeClr val="bg1"/>
          </a:solidFill>
          <a:effectLst/>
        </p:grpSpPr>
        <p:sp>
          <p:nvSpPr>
            <p:cNvPr id="88" name="Freeform 456"/>
            <p:cNvSpPr>
              <a:spLocks noEditPoints="1"/>
            </p:cNvSpPr>
            <p:nvPr/>
          </p:nvSpPr>
          <p:spPr bwMode="auto">
            <a:xfrm>
              <a:off x="10274339" y="3841224"/>
              <a:ext cx="388770" cy="347657"/>
            </a:xfrm>
            <a:custGeom>
              <a:avLst/>
              <a:gdLst>
                <a:gd name="T0" fmla="*/ 148 w 228"/>
                <a:gd name="T1" fmla="*/ 0 h 204"/>
                <a:gd name="T2" fmla="*/ 148 w 228"/>
                <a:gd name="T3" fmla="*/ 0 h 204"/>
                <a:gd name="T4" fmla="*/ 114 w 228"/>
                <a:gd name="T5" fmla="*/ 13 h 204"/>
                <a:gd name="T6" fmla="*/ 80 w 228"/>
                <a:gd name="T7" fmla="*/ 0 h 204"/>
                <a:gd name="T8" fmla="*/ 0 w 228"/>
                <a:gd name="T9" fmla="*/ 80 h 204"/>
                <a:gd name="T10" fmla="*/ 0 w 228"/>
                <a:gd name="T11" fmla="*/ 98 h 204"/>
                <a:gd name="T12" fmla="*/ 7 w 228"/>
                <a:gd name="T13" fmla="*/ 84 h 204"/>
                <a:gd name="T14" fmla="*/ 17 w 228"/>
                <a:gd name="T15" fmla="*/ 84 h 204"/>
                <a:gd name="T16" fmla="*/ 93 w 228"/>
                <a:gd name="T17" fmla="*/ 137 h 204"/>
                <a:gd name="T18" fmla="*/ 93 w 228"/>
                <a:gd name="T19" fmla="*/ 204 h 204"/>
                <a:gd name="T20" fmla="*/ 104 w 228"/>
                <a:gd name="T21" fmla="*/ 204 h 204"/>
                <a:gd name="T22" fmla="*/ 124 w 228"/>
                <a:gd name="T23" fmla="*/ 204 h 204"/>
                <a:gd name="T24" fmla="*/ 228 w 228"/>
                <a:gd name="T25" fmla="*/ 167 h 204"/>
                <a:gd name="T26" fmla="*/ 228 w 228"/>
                <a:gd name="T27" fmla="*/ 80 h 204"/>
                <a:gd name="T28" fmla="*/ 148 w 228"/>
                <a:gd name="T29" fmla="*/ 0 h 204"/>
                <a:gd name="T30" fmla="*/ 114 w 228"/>
                <a:gd name="T31" fmla="*/ 151 h 204"/>
                <a:gd name="T32" fmla="*/ 101 w 228"/>
                <a:gd name="T33" fmla="*/ 132 h 204"/>
                <a:gd name="T34" fmla="*/ 87 w 228"/>
                <a:gd name="T35" fmla="*/ 112 h 204"/>
                <a:gd name="T36" fmla="*/ 114 w 228"/>
                <a:gd name="T37" fmla="*/ 13 h 204"/>
                <a:gd name="T38" fmla="*/ 141 w 228"/>
                <a:gd name="T39" fmla="*/ 112 h 204"/>
                <a:gd name="T40" fmla="*/ 114 w 228"/>
                <a:gd name="T41" fmla="*/ 151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28" h="204">
                  <a:moveTo>
                    <a:pt x="148" y="0"/>
                  </a:moveTo>
                  <a:cubicBezTo>
                    <a:pt x="148" y="0"/>
                    <a:pt x="148" y="0"/>
                    <a:pt x="148" y="0"/>
                  </a:cubicBezTo>
                  <a:cubicBezTo>
                    <a:pt x="114" y="13"/>
                    <a:pt x="114" y="13"/>
                    <a:pt x="114" y="13"/>
                  </a:cubicBezTo>
                  <a:cubicBezTo>
                    <a:pt x="80" y="0"/>
                    <a:pt x="80" y="0"/>
                    <a:pt x="80" y="0"/>
                  </a:cubicBezTo>
                  <a:cubicBezTo>
                    <a:pt x="50" y="9"/>
                    <a:pt x="0" y="30"/>
                    <a:pt x="0" y="80"/>
                  </a:cubicBezTo>
                  <a:cubicBezTo>
                    <a:pt x="0" y="87"/>
                    <a:pt x="0" y="92"/>
                    <a:pt x="0" y="98"/>
                  </a:cubicBezTo>
                  <a:cubicBezTo>
                    <a:pt x="5" y="90"/>
                    <a:pt x="7" y="84"/>
                    <a:pt x="7" y="84"/>
                  </a:cubicBezTo>
                  <a:cubicBezTo>
                    <a:pt x="17" y="84"/>
                    <a:pt x="17" y="84"/>
                    <a:pt x="17" y="84"/>
                  </a:cubicBezTo>
                  <a:cubicBezTo>
                    <a:pt x="17" y="84"/>
                    <a:pt x="33" y="137"/>
                    <a:pt x="93" y="137"/>
                  </a:cubicBezTo>
                  <a:cubicBezTo>
                    <a:pt x="93" y="204"/>
                    <a:pt x="93" y="204"/>
                    <a:pt x="93" y="204"/>
                  </a:cubicBezTo>
                  <a:cubicBezTo>
                    <a:pt x="97" y="204"/>
                    <a:pt x="100" y="204"/>
                    <a:pt x="104" y="204"/>
                  </a:cubicBezTo>
                  <a:cubicBezTo>
                    <a:pt x="124" y="204"/>
                    <a:pt x="124" y="204"/>
                    <a:pt x="124" y="204"/>
                  </a:cubicBezTo>
                  <a:cubicBezTo>
                    <a:pt x="225" y="204"/>
                    <a:pt x="228" y="167"/>
                    <a:pt x="228" y="167"/>
                  </a:cubicBezTo>
                  <a:cubicBezTo>
                    <a:pt x="228" y="167"/>
                    <a:pt x="228" y="154"/>
                    <a:pt x="228" y="80"/>
                  </a:cubicBezTo>
                  <a:cubicBezTo>
                    <a:pt x="228" y="30"/>
                    <a:pt x="178" y="9"/>
                    <a:pt x="148" y="0"/>
                  </a:cubicBezTo>
                  <a:close/>
                  <a:moveTo>
                    <a:pt x="114" y="151"/>
                  </a:moveTo>
                  <a:cubicBezTo>
                    <a:pt x="101" y="132"/>
                    <a:pt x="101" y="132"/>
                    <a:pt x="101" y="132"/>
                  </a:cubicBezTo>
                  <a:cubicBezTo>
                    <a:pt x="87" y="112"/>
                    <a:pt x="87" y="112"/>
                    <a:pt x="87" y="112"/>
                  </a:cubicBezTo>
                  <a:cubicBezTo>
                    <a:pt x="114" y="13"/>
                    <a:pt x="114" y="13"/>
                    <a:pt x="114" y="13"/>
                  </a:cubicBezTo>
                  <a:cubicBezTo>
                    <a:pt x="141" y="112"/>
                    <a:pt x="141" y="112"/>
                    <a:pt x="141" y="112"/>
                  </a:cubicBezTo>
                  <a:lnTo>
                    <a:pt x="114" y="1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89" name="Oval 457"/>
            <p:cNvSpPr>
              <a:spLocks noChangeArrowheads="1"/>
            </p:cNvSpPr>
            <p:nvPr/>
          </p:nvSpPr>
          <p:spPr bwMode="auto">
            <a:xfrm>
              <a:off x="10371712" y="3597432"/>
              <a:ext cx="195467" cy="22792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90" name="Freeform 458"/>
            <p:cNvSpPr/>
            <p:nvPr/>
          </p:nvSpPr>
          <p:spPr bwMode="auto">
            <a:xfrm>
              <a:off x="10241882" y="4125408"/>
              <a:ext cx="108913" cy="109634"/>
            </a:xfrm>
            <a:custGeom>
              <a:avLst/>
              <a:gdLst>
                <a:gd name="T0" fmla="*/ 20 w 64"/>
                <a:gd name="T1" fmla="*/ 2 h 64"/>
                <a:gd name="T2" fmla="*/ 0 w 64"/>
                <a:gd name="T3" fmla="*/ 32 h 64"/>
                <a:gd name="T4" fmla="*/ 32 w 64"/>
                <a:gd name="T5" fmla="*/ 64 h 64"/>
                <a:gd name="T6" fmla="*/ 64 w 64"/>
                <a:gd name="T7" fmla="*/ 32 h 64"/>
                <a:gd name="T8" fmla="*/ 64 w 64"/>
                <a:gd name="T9" fmla="*/ 31 h 64"/>
                <a:gd name="T10" fmla="*/ 32 w 64"/>
                <a:gd name="T11" fmla="*/ 0 h 64"/>
                <a:gd name="T12" fmla="*/ 20 w 64"/>
                <a:gd name="T13" fmla="*/ 2 h 64"/>
              </a:gdLst>
              <a:ahLst/>
              <a:cxnLst>
                <a:cxn ang="0">
                  <a:pos x="T0" y="T1"/>
                </a:cxn>
                <a:cxn ang="0">
                  <a:pos x="T2" y="T3"/>
                </a:cxn>
                <a:cxn ang="0">
                  <a:pos x="T4" y="T5"/>
                </a:cxn>
                <a:cxn ang="0">
                  <a:pos x="T6" y="T7"/>
                </a:cxn>
                <a:cxn ang="0">
                  <a:pos x="T8" y="T9"/>
                </a:cxn>
                <a:cxn ang="0">
                  <a:pos x="T10" y="T11"/>
                </a:cxn>
                <a:cxn ang="0">
                  <a:pos x="T12" y="T13"/>
                </a:cxn>
              </a:cxnLst>
              <a:rect l="0" t="0" r="r" b="b"/>
              <a:pathLst>
                <a:path w="64" h="64">
                  <a:moveTo>
                    <a:pt x="20" y="2"/>
                  </a:moveTo>
                  <a:cubicBezTo>
                    <a:pt x="8" y="7"/>
                    <a:pt x="0" y="18"/>
                    <a:pt x="0" y="32"/>
                  </a:cubicBezTo>
                  <a:cubicBezTo>
                    <a:pt x="0" y="49"/>
                    <a:pt x="14" y="64"/>
                    <a:pt x="32" y="64"/>
                  </a:cubicBezTo>
                  <a:cubicBezTo>
                    <a:pt x="50" y="64"/>
                    <a:pt x="64" y="49"/>
                    <a:pt x="64" y="32"/>
                  </a:cubicBezTo>
                  <a:cubicBezTo>
                    <a:pt x="64" y="32"/>
                    <a:pt x="64" y="31"/>
                    <a:pt x="64" y="31"/>
                  </a:cubicBezTo>
                  <a:cubicBezTo>
                    <a:pt x="64" y="14"/>
                    <a:pt x="49" y="0"/>
                    <a:pt x="32" y="0"/>
                  </a:cubicBezTo>
                  <a:cubicBezTo>
                    <a:pt x="28" y="0"/>
                    <a:pt x="24" y="1"/>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sp>
          <p:nvSpPr>
            <p:cNvPr id="91" name="Freeform 459"/>
            <p:cNvSpPr>
              <a:spLocks noEditPoints="1"/>
            </p:cNvSpPr>
            <p:nvPr/>
          </p:nvSpPr>
          <p:spPr bwMode="auto">
            <a:xfrm>
              <a:off x="10182016" y="4011446"/>
              <a:ext cx="228646" cy="305101"/>
            </a:xfrm>
            <a:custGeom>
              <a:avLst/>
              <a:gdLst>
                <a:gd name="T0" fmla="*/ 66 w 134"/>
                <a:gd name="T1" fmla="*/ 0 h 179"/>
                <a:gd name="T2" fmla="*/ 54 w 134"/>
                <a:gd name="T3" fmla="*/ 18 h 179"/>
                <a:gd name="T4" fmla="*/ 0 w 134"/>
                <a:gd name="T5" fmla="*/ 48 h 179"/>
                <a:gd name="T6" fmla="*/ 0 w 134"/>
                <a:gd name="T7" fmla="*/ 117 h 179"/>
                <a:gd name="T8" fmla="*/ 66 w 134"/>
                <a:gd name="T9" fmla="*/ 179 h 179"/>
                <a:gd name="T10" fmla="*/ 134 w 134"/>
                <a:gd name="T11" fmla="*/ 116 h 179"/>
                <a:gd name="T12" fmla="*/ 134 w 134"/>
                <a:gd name="T13" fmla="*/ 104 h 179"/>
                <a:gd name="T14" fmla="*/ 134 w 134"/>
                <a:gd name="T15" fmla="*/ 48 h 179"/>
                <a:gd name="T16" fmla="*/ 66 w 134"/>
                <a:gd name="T17" fmla="*/ 0 h 179"/>
                <a:gd name="T18" fmla="*/ 107 w 134"/>
                <a:gd name="T19" fmla="*/ 99 h 179"/>
                <a:gd name="T20" fmla="*/ 107 w 134"/>
                <a:gd name="T21" fmla="*/ 100 h 179"/>
                <a:gd name="T22" fmla="*/ 67 w 134"/>
                <a:gd name="T23" fmla="*/ 139 h 179"/>
                <a:gd name="T24" fmla="*/ 27 w 134"/>
                <a:gd name="T25" fmla="*/ 99 h 179"/>
                <a:gd name="T26" fmla="*/ 54 w 134"/>
                <a:gd name="T27" fmla="*/ 60 h 179"/>
                <a:gd name="T28" fmla="*/ 67 w 134"/>
                <a:gd name="T29" fmla="*/ 58 h 179"/>
                <a:gd name="T30" fmla="*/ 107 w 134"/>
                <a:gd name="T31" fmla="*/ 9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4" h="179">
                  <a:moveTo>
                    <a:pt x="66" y="0"/>
                  </a:moveTo>
                  <a:cubicBezTo>
                    <a:pt x="66" y="0"/>
                    <a:pt x="62" y="9"/>
                    <a:pt x="54" y="18"/>
                  </a:cubicBezTo>
                  <a:cubicBezTo>
                    <a:pt x="44" y="30"/>
                    <a:pt x="27" y="45"/>
                    <a:pt x="0" y="48"/>
                  </a:cubicBezTo>
                  <a:cubicBezTo>
                    <a:pt x="0" y="117"/>
                    <a:pt x="0" y="117"/>
                    <a:pt x="0" y="117"/>
                  </a:cubicBezTo>
                  <a:cubicBezTo>
                    <a:pt x="0" y="153"/>
                    <a:pt x="66" y="179"/>
                    <a:pt x="66" y="179"/>
                  </a:cubicBezTo>
                  <a:cubicBezTo>
                    <a:pt x="124" y="164"/>
                    <a:pt x="134" y="116"/>
                    <a:pt x="134" y="116"/>
                  </a:cubicBezTo>
                  <a:cubicBezTo>
                    <a:pt x="134" y="104"/>
                    <a:pt x="134" y="104"/>
                    <a:pt x="134" y="104"/>
                  </a:cubicBezTo>
                  <a:cubicBezTo>
                    <a:pt x="134" y="48"/>
                    <a:pt x="134" y="48"/>
                    <a:pt x="134" y="48"/>
                  </a:cubicBezTo>
                  <a:cubicBezTo>
                    <a:pt x="81" y="46"/>
                    <a:pt x="66" y="0"/>
                    <a:pt x="66" y="0"/>
                  </a:cubicBezTo>
                  <a:close/>
                  <a:moveTo>
                    <a:pt x="107" y="99"/>
                  </a:moveTo>
                  <a:cubicBezTo>
                    <a:pt x="107" y="99"/>
                    <a:pt x="107" y="100"/>
                    <a:pt x="107" y="100"/>
                  </a:cubicBezTo>
                  <a:cubicBezTo>
                    <a:pt x="106" y="122"/>
                    <a:pt x="89" y="139"/>
                    <a:pt x="67" y="139"/>
                  </a:cubicBezTo>
                  <a:cubicBezTo>
                    <a:pt x="45" y="139"/>
                    <a:pt x="27" y="121"/>
                    <a:pt x="27" y="99"/>
                  </a:cubicBezTo>
                  <a:cubicBezTo>
                    <a:pt x="27" y="81"/>
                    <a:pt x="38" y="66"/>
                    <a:pt x="54" y="60"/>
                  </a:cubicBezTo>
                  <a:cubicBezTo>
                    <a:pt x="58" y="59"/>
                    <a:pt x="63" y="58"/>
                    <a:pt x="67" y="58"/>
                  </a:cubicBezTo>
                  <a:cubicBezTo>
                    <a:pt x="89" y="58"/>
                    <a:pt x="107" y="76"/>
                    <a:pt x="107" y="9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1865">
                <a:solidFill>
                  <a:srgbClr val="430405"/>
                </a:solidFill>
              </a:endParaRPr>
            </a:p>
          </p:txBody>
        </p:sp>
      </p:grpSp>
      <p:sp>
        <p:nvSpPr>
          <p:cNvPr id="92" name="文本框 91"/>
          <p:cNvSpPr txBox="1"/>
          <p:nvPr/>
        </p:nvSpPr>
        <p:spPr>
          <a:xfrm>
            <a:off x="2316236" y="2639532"/>
            <a:ext cx="1742449" cy="985520"/>
          </a:xfrm>
          <a:prstGeom prst="rect">
            <a:avLst/>
          </a:prstGeom>
          <a:noFill/>
        </p:spPr>
        <p:txBody>
          <a:bodyPr wrap="square" lIns="91440" tIns="45720" rIns="91440" bIns="45720" rtlCol="0">
            <a:spAutoFit/>
          </a:bodyPr>
          <a:lstStyle/>
          <a:p>
            <a:r>
              <a:rPr lang="zh-CN" altLang="en-US" sz="1465" dirty="0">
                <a:solidFill>
                  <a:srgbClr val="430405"/>
                </a:solidFill>
                <a:latin typeface="黑体" panose="02010600030101010101" pitchFamily="49" charset="-122"/>
                <a:ea typeface="黑体" panose="02010600030101010101" pitchFamily="49" charset="-122"/>
              </a:rPr>
              <a:t>单击此处添加文本单击此处添加单击此处添加文本单击此处加</a:t>
            </a:r>
          </a:p>
        </p:txBody>
      </p:sp>
      <p:sp>
        <p:nvSpPr>
          <p:cNvPr id="93" name="文本框 92"/>
          <p:cNvSpPr txBox="1"/>
          <p:nvPr/>
        </p:nvSpPr>
        <p:spPr>
          <a:xfrm>
            <a:off x="5609803" y="2639532"/>
            <a:ext cx="1742449" cy="1001395"/>
          </a:xfrm>
          <a:prstGeom prst="rect">
            <a:avLst/>
          </a:prstGeom>
          <a:noFill/>
        </p:spPr>
        <p:txBody>
          <a:bodyPr wrap="square" lIns="91440" tIns="45720" rIns="91440" bIns="45720" rtlCol="0">
            <a:spAutoFit/>
          </a:bodyPr>
          <a:lstStyle/>
          <a:p>
            <a:r>
              <a:rPr lang="zh-CN" altLang="en-US" sz="1465" dirty="0">
                <a:solidFill>
                  <a:srgbClr val="430405"/>
                </a:solidFill>
                <a:latin typeface="黑体" panose="02010600030101010101" pitchFamily="49" charset="-122"/>
                <a:ea typeface="黑体" panose="02010600030101010101" pitchFamily="49" charset="-122"/>
              </a:rPr>
              <a:t>单击此处添加文本单击此处添加单击此处添加文本单击此处加</a:t>
            </a:r>
          </a:p>
        </p:txBody>
      </p:sp>
      <p:sp>
        <p:nvSpPr>
          <p:cNvPr id="94" name="文本框 93"/>
          <p:cNvSpPr txBox="1"/>
          <p:nvPr/>
        </p:nvSpPr>
        <p:spPr>
          <a:xfrm>
            <a:off x="8899914" y="2639532"/>
            <a:ext cx="1742449" cy="1001395"/>
          </a:xfrm>
          <a:prstGeom prst="rect">
            <a:avLst/>
          </a:prstGeom>
          <a:noFill/>
        </p:spPr>
        <p:txBody>
          <a:bodyPr wrap="square" lIns="91440" tIns="45720" rIns="91440" bIns="45720" rtlCol="0">
            <a:spAutoFit/>
          </a:bodyPr>
          <a:lstStyle/>
          <a:p>
            <a:r>
              <a:rPr lang="zh-CN" altLang="en-US" sz="1465" dirty="0">
                <a:solidFill>
                  <a:srgbClr val="430405"/>
                </a:solidFill>
                <a:latin typeface="黑体" panose="02010600030101010101" pitchFamily="49" charset="-122"/>
                <a:ea typeface="黑体" panose="02010600030101010101" pitchFamily="49" charset="-122"/>
              </a:rPr>
              <a:t>单击此处添加文本单击此处添加单击此处添加文本单击此处加</a:t>
            </a:r>
          </a:p>
        </p:txBody>
      </p:sp>
      <p:cxnSp>
        <p:nvCxnSpPr>
          <p:cNvPr id="95" name="直接连接符 94"/>
          <p:cNvCxnSpPr/>
          <p:nvPr/>
        </p:nvCxnSpPr>
        <p:spPr>
          <a:xfrm>
            <a:off x="1710791" y="4393658"/>
            <a:ext cx="8771621"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96" name="矩形 95"/>
          <p:cNvSpPr/>
          <p:nvPr/>
        </p:nvSpPr>
        <p:spPr>
          <a:xfrm>
            <a:off x="2628064" y="4680729"/>
            <a:ext cx="8014047" cy="908050"/>
          </a:xfrm>
          <a:prstGeom prst="rect">
            <a:avLst/>
          </a:prstGeom>
        </p:spPr>
        <p:txBody>
          <a:bodyPr wrap="square" lIns="91440" tIns="45720" rIns="91440" bIns="45720">
            <a:spAutoFit/>
          </a:bodyPr>
          <a:lstStyle/>
          <a:p>
            <a:pPr>
              <a:spcBef>
                <a:spcPts val="750"/>
              </a:spcBef>
              <a:buFont typeface="Arial" panose="020B0604020202020204" pitchFamily="34" charset="0"/>
              <a:buChar char="•"/>
            </a:pPr>
            <a:r>
              <a:rPr lang="zh-CN" altLang="en-US" sz="1335" dirty="0">
                <a:solidFill>
                  <a:srgbClr val="430405"/>
                </a:solidFill>
                <a:latin typeface="黑体" panose="02010600030101010101" pitchFamily="49" charset="-122"/>
                <a:ea typeface="黑体" panose="02010600030101010101" pitchFamily="49" charset="-122"/>
                <a:cs typeface="宋体" panose="02010600030101010101" pitchFamily="2" charset="-122"/>
              </a:rPr>
              <a:t>单击此处添加段落文本单击此处添加段落文本单击此处添加段落文本单击此处添加段落文本</a:t>
            </a:r>
          </a:p>
          <a:p>
            <a:pPr>
              <a:spcBef>
                <a:spcPts val="750"/>
              </a:spcBef>
              <a:buFont typeface="Arial" panose="020B0604020202020204" pitchFamily="34" charset="0"/>
              <a:buChar char="•"/>
            </a:pPr>
            <a:r>
              <a:rPr lang="zh-CN" altLang="en-US" sz="1335" dirty="0">
                <a:solidFill>
                  <a:srgbClr val="430405"/>
                </a:solidFill>
                <a:latin typeface="黑体" panose="02010600030101010101" pitchFamily="49" charset="-122"/>
                <a:ea typeface="黑体" panose="02010600030101010101" pitchFamily="49" charset="-122"/>
                <a:cs typeface="宋体" panose="02010600030101010101" pitchFamily="2" charset="-122"/>
              </a:rPr>
              <a:t>单击此处添加段落文本单击此处添加段落文本单击此处添加段落文本单击此处添加段落文本</a:t>
            </a:r>
          </a:p>
          <a:p>
            <a:pPr>
              <a:spcBef>
                <a:spcPts val="750"/>
              </a:spcBef>
              <a:buFont typeface="Arial" panose="020B0604020202020204" pitchFamily="34" charset="0"/>
              <a:buChar char="•"/>
            </a:pPr>
            <a:endParaRPr lang="zh-CN" altLang="en-US" sz="1335" dirty="0">
              <a:solidFill>
                <a:srgbClr val="430405"/>
              </a:solidFill>
              <a:latin typeface="黑体" panose="02010600030101010101" pitchFamily="49" charset="-122"/>
              <a:ea typeface="黑体" panose="02010600030101010101" pitchFamily="49" charset="-122"/>
              <a:cs typeface="宋体" panose="02010600030101010101" pitchFamily="2" charset="-122"/>
            </a:endParaRPr>
          </a:p>
        </p:txBody>
      </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42"/>
                                        </p:tgtEl>
                                        <p:attrNameLst>
                                          <p:attrName>style.visibility</p:attrName>
                                        </p:attrNameLst>
                                      </p:cBhvr>
                                      <p:to>
                                        <p:strVal val="visible"/>
                                      </p:to>
                                    </p:set>
                                    <p:anim calcmode="lin" valueType="num">
                                      <p:cBhvr additive="base">
                                        <p:cTn id="11" dur="500" fill="hold"/>
                                        <p:tgtEl>
                                          <p:spTgt spid="42"/>
                                        </p:tgtEl>
                                        <p:attrNameLst>
                                          <p:attrName>ppt_x</p:attrName>
                                        </p:attrNameLst>
                                      </p:cBhvr>
                                      <p:tavLst>
                                        <p:tav tm="0">
                                          <p:val>
                                            <p:strVal val="1+#ppt_w/2"/>
                                          </p:val>
                                        </p:tav>
                                        <p:tav tm="100000">
                                          <p:val>
                                            <p:strVal val="#ppt_x"/>
                                          </p:val>
                                        </p:tav>
                                      </p:tavLst>
                                    </p:anim>
                                    <p:anim calcmode="lin" valueType="num">
                                      <p:cBhvr additive="base">
                                        <p:cTn id="12" dur="500" fill="hold"/>
                                        <p:tgtEl>
                                          <p:spTgt spid="42"/>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500" fill="hold"/>
                                        <p:tgtEl>
                                          <p:spTgt spid="43"/>
                                        </p:tgtEl>
                                        <p:attrNameLst>
                                          <p:attrName>ppt_x</p:attrName>
                                        </p:attrNameLst>
                                      </p:cBhvr>
                                      <p:tavLst>
                                        <p:tav tm="0">
                                          <p:val>
                                            <p:strVal val="1+#ppt_w/2"/>
                                          </p:val>
                                        </p:tav>
                                        <p:tav tm="100000">
                                          <p:val>
                                            <p:strVal val="#ppt_x"/>
                                          </p:val>
                                        </p:tav>
                                      </p:tavLst>
                                    </p:anim>
                                    <p:anim calcmode="lin" valueType="num">
                                      <p:cBhvr additive="base">
                                        <p:cTn id="16" dur="5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1+#ppt_w/2"/>
                                          </p:val>
                                        </p:tav>
                                        <p:tav tm="100000">
                                          <p:val>
                                            <p:strVal val="#ppt_x"/>
                                          </p:val>
                                        </p:tav>
                                      </p:tavLst>
                                    </p:anim>
                                    <p:anim calcmode="lin" valueType="num">
                                      <p:cBhvr additive="base">
                                        <p:cTn id="20" dur="500" fill="hold"/>
                                        <p:tgtEl>
                                          <p:spTgt spid="4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500" fill="hold"/>
                                        <p:tgtEl>
                                          <p:spTgt spid="47"/>
                                        </p:tgtEl>
                                        <p:attrNameLst>
                                          <p:attrName>ppt_x</p:attrName>
                                        </p:attrNameLst>
                                      </p:cBhvr>
                                      <p:tavLst>
                                        <p:tav tm="0">
                                          <p:val>
                                            <p:strVal val="1+#ppt_w/2"/>
                                          </p:val>
                                        </p:tav>
                                        <p:tav tm="100000">
                                          <p:val>
                                            <p:strVal val="#ppt_x"/>
                                          </p:val>
                                        </p:tav>
                                      </p:tavLst>
                                    </p:anim>
                                    <p:anim calcmode="lin" valueType="num">
                                      <p:cBhvr additive="base">
                                        <p:cTn id="24" dur="500" fill="hold"/>
                                        <p:tgtEl>
                                          <p:spTgt spid="47"/>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50"/>
                                        </p:tgtEl>
                                        <p:attrNameLst>
                                          <p:attrName>style.visibility</p:attrName>
                                        </p:attrNameLst>
                                      </p:cBhvr>
                                      <p:to>
                                        <p:strVal val="visible"/>
                                      </p:to>
                                    </p:set>
                                    <p:anim calcmode="lin" valueType="num">
                                      <p:cBhvr additive="base">
                                        <p:cTn id="27" dur="500" fill="hold"/>
                                        <p:tgtEl>
                                          <p:spTgt spid="50"/>
                                        </p:tgtEl>
                                        <p:attrNameLst>
                                          <p:attrName>ppt_x</p:attrName>
                                        </p:attrNameLst>
                                      </p:cBhvr>
                                      <p:tavLst>
                                        <p:tav tm="0">
                                          <p:val>
                                            <p:strVal val="1+#ppt_w/2"/>
                                          </p:val>
                                        </p:tav>
                                        <p:tav tm="100000">
                                          <p:val>
                                            <p:strVal val="#ppt_x"/>
                                          </p:val>
                                        </p:tav>
                                      </p:tavLst>
                                    </p:anim>
                                    <p:anim calcmode="lin" valueType="num">
                                      <p:cBhvr additive="base">
                                        <p:cTn id="28" dur="500" fill="hold"/>
                                        <p:tgtEl>
                                          <p:spTgt spid="50"/>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fill="hold"/>
                                        <p:tgtEl>
                                          <p:spTgt spid="53"/>
                                        </p:tgtEl>
                                        <p:attrNameLst>
                                          <p:attrName>ppt_x</p:attrName>
                                        </p:attrNameLst>
                                      </p:cBhvr>
                                      <p:tavLst>
                                        <p:tav tm="0">
                                          <p:val>
                                            <p:strVal val="1+#ppt_w/2"/>
                                          </p:val>
                                        </p:tav>
                                        <p:tav tm="100000">
                                          <p:val>
                                            <p:strVal val="#ppt_x"/>
                                          </p:val>
                                        </p:tav>
                                      </p:tavLst>
                                    </p:anim>
                                    <p:anim calcmode="lin" valueType="num">
                                      <p:cBhvr additive="base">
                                        <p:cTn id="32" dur="500" fill="hold"/>
                                        <p:tgtEl>
                                          <p:spTgt spid="5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0"/>
                                  </p:stCondLst>
                                  <p:childTnLst>
                                    <p:set>
                                      <p:cBhvr>
                                        <p:cTn id="34" dur="1" fill="hold">
                                          <p:stCondLst>
                                            <p:cond delay="0"/>
                                          </p:stCondLst>
                                        </p:cTn>
                                        <p:tgtEl>
                                          <p:spTgt spid="56"/>
                                        </p:tgtEl>
                                        <p:attrNameLst>
                                          <p:attrName>style.visibility</p:attrName>
                                        </p:attrNameLst>
                                      </p:cBhvr>
                                      <p:to>
                                        <p:strVal val="visible"/>
                                      </p:to>
                                    </p:set>
                                    <p:anim calcmode="lin" valueType="num">
                                      <p:cBhvr additive="base">
                                        <p:cTn id="35" dur="500" fill="hold"/>
                                        <p:tgtEl>
                                          <p:spTgt spid="56"/>
                                        </p:tgtEl>
                                        <p:attrNameLst>
                                          <p:attrName>ppt_x</p:attrName>
                                        </p:attrNameLst>
                                      </p:cBhvr>
                                      <p:tavLst>
                                        <p:tav tm="0">
                                          <p:val>
                                            <p:strVal val="1+#ppt_w/2"/>
                                          </p:val>
                                        </p:tav>
                                        <p:tav tm="100000">
                                          <p:val>
                                            <p:strVal val="#ppt_x"/>
                                          </p:val>
                                        </p:tav>
                                      </p:tavLst>
                                    </p:anim>
                                    <p:anim calcmode="lin" valueType="num">
                                      <p:cBhvr additive="base">
                                        <p:cTn id="36" dur="500" fill="hold"/>
                                        <p:tgtEl>
                                          <p:spTgt spid="56"/>
                                        </p:tgtEl>
                                        <p:attrNameLst>
                                          <p:attrName>ppt_y</p:attrName>
                                        </p:attrNameLst>
                                      </p:cBhvr>
                                      <p:tavLst>
                                        <p:tav tm="0">
                                          <p:val>
                                            <p:strVal val="#ppt_y"/>
                                          </p:val>
                                        </p:tav>
                                        <p:tav tm="100000">
                                          <p:val>
                                            <p:strVal val="#ppt_y"/>
                                          </p:val>
                                        </p:tav>
                                      </p:tavLst>
                                    </p:anim>
                                  </p:childTnLst>
                                </p:cTn>
                              </p:par>
                              <p:par>
                                <p:cTn id="37" presetID="2" presetClass="entr" presetSubtype="2" fill="hold" nodeType="withEffect">
                                  <p:stCondLst>
                                    <p:cond delay="0"/>
                                  </p:stCondLst>
                                  <p:childTnLst>
                                    <p:set>
                                      <p:cBhvr>
                                        <p:cTn id="38" dur="1" fill="hold">
                                          <p:stCondLst>
                                            <p:cond delay="0"/>
                                          </p:stCondLst>
                                        </p:cTn>
                                        <p:tgtEl>
                                          <p:spTgt spid="59"/>
                                        </p:tgtEl>
                                        <p:attrNameLst>
                                          <p:attrName>style.visibility</p:attrName>
                                        </p:attrNameLst>
                                      </p:cBhvr>
                                      <p:to>
                                        <p:strVal val="visible"/>
                                      </p:to>
                                    </p:set>
                                    <p:anim calcmode="lin" valueType="num">
                                      <p:cBhvr additive="base">
                                        <p:cTn id="39" dur="500" fill="hold"/>
                                        <p:tgtEl>
                                          <p:spTgt spid="59"/>
                                        </p:tgtEl>
                                        <p:attrNameLst>
                                          <p:attrName>ppt_x</p:attrName>
                                        </p:attrNameLst>
                                      </p:cBhvr>
                                      <p:tavLst>
                                        <p:tav tm="0">
                                          <p:val>
                                            <p:strVal val="1+#ppt_w/2"/>
                                          </p:val>
                                        </p:tav>
                                        <p:tav tm="100000">
                                          <p:val>
                                            <p:strVal val="#ppt_x"/>
                                          </p:val>
                                        </p:tav>
                                      </p:tavLst>
                                    </p:anim>
                                    <p:anim calcmode="lin" valueType="num">
                                      <p:cBhvr additive="base">
                                        <p:cTn id="40" dur="500" fill="hold"/>
                                        <p:tgtEl>
                                          <p:spTgt spid="59"/>
                                        </p:tgtEl>
                                        <p:attrNameLst>
                                          <p:attrName>ppt_y</p:attrName>
                                        </p:attrNameLst>
                                      </p:cBhvr>
                                      <p:tavLst>
                                        <p:tav tm="0">
                                          <p:val>
                                            <p:strVal val="#ppt_y"/>
                                          </p:val>
                                        </p:tav>
                                        <p:tav tm="100000">
                                          <p:val>
                                            <p:strVal val="#ppt_y"/>
                                          </p:val>
                                        </p:tav>
                                      </p:tavLst>
                                    </p:anim>
                                  </p:childTnLst>
                                </p:cTn>
                              </p:par>
                              <p:par>
                                <p:cTn id="41" presetID="2" presetClass="entr" presetSubtype="2" fill="hold" nodeType="withEffect">
                                  <p:stCondLst>
                                    <p:cond delay="0"/>
                                  </p:stCondLst>
                                  <p:childTnLst>
                                    <p:set>
                                      <p:cBhvr>
                                        <p:cTn id="42" dur="1" fill="hold">
                                          <p:stCondLst>
                                            <p:cond delay="0"/>
                                          </p:stCondLst>
                                        </p:cTn>
                                        <p:tgtEl>
                                          <p:spTgt spid="62"/>
                                        </p:tgtEl>
                                        <p:attrNameLst>
                                          <p:attrName>style.visibility</p:attrName>
                                        </p:attrNameLst>
                                      </p:cBhvr>
                                      <p:to>
                                        <p:strVal val="visible"/>
                                      </p:to>
                                    </p:set>
                                    <p:anim calcmode="lin" valueType="num">
                                      <p:cBhvr additive="base">
                                        <p:cTn id="43" dur="500" fill="hold"/>
                                        <p:tgtEl>
                                          <p:spTgt spid="62"/>
                                        </p:tgtEl>
                                        <p:attrNameLst>
                                          <p:attrName>ppt_x</p:attrName>
                                        </p:attrNameLst>
                                      </p:cBhvr>
                                      <p:tavLst>
                                        <p:tav tm="0">
                                          <p:val>
                                            <p:strVal val="1+#ppt_w/2"/>
                                          </p:val>
                                        </p:tav>
                                        <p:tav tm="100000">
                                          <p:val>
                                            <p:strVal val="#ppt_x"/>
                                          </p:val>
                                        </p:tav>
                                      </p:tavLst>
                                    </p:anim>
                                    <p:anim calcmode="lin" valueType="num">
                                      <p:cBhvr additive="base">
                                        <p:cTn id="44" dur="500" fill="hold"/>
                                        <p:tgtEl>
                                          <p:spTgt spid="62"/>
                                        </p:tgtEl>
                                        <p:attrNameLst>
                                          <p:attrName>ppt_y</p:attrName>
                                        </p:attrNameLst>
                                      </p:cBhvr>
                                      <p:tavLst>
                                        <p:tav tm="0">
                                          <p:val>
                                            <p:strVal val="#ppt_y"/>
                                          </p:val>
                                        </p:tav>
                                        <p:tav tm="100000">
                                          <p:val>
                                            <p:strVal val="#ppt_y"/>
                                          </p:val>
                                        </p:tav>
                                      </p:tavLst>
                                    </p:anim>
                                  </p:childTnLst>
                                </p:cTn>
                              </p:par>
                              <p:par>
                                <p:cTn id="45" presetID="2" presetClass="entr" presetSubtype="2" fill="hold" nodeType="withEffect">
                                  <p:stCondLst>
                                    <p:cond delay="0"/>
                                  </p:stCondLst>
                                  <p:childTnLst>
                                    <p:set>
                                      <p:cBhvr>
                                        <p:cTn id="46" dur="1" fill="hold">
                                          <p:stCondLst>
                                            <p:cond delay="0"/>
                                          </p:stCondLst>
                                        </p:cTn>
                                        <p:tgtEl>
                                          <p:spTgt spid="70"/>
                                        </p:tgtEl>
                                        <p:attrNameLst>
                                          <p:attrName>style.visibility</p:attrName>
                                        </p:attrNameLst>
                                      </p:cBhvr>
                                      <p:to>
                                        <p:strVal val="visible"/>
                                      </p:to>
                                    </p:set>
                                    <p:anim calcmode="lin" valueType="num">
                                      <p:cBhvr additive="base">
                                        <p:cTn id="47" dur="500" fill="hold"/>
                                        <p:tgtEl>
                                          <p:spTgt spid="70"/>
                                        </p:tgtEl>
                                        <p:attrNameLst>
                                          <p:attrName>ppt_x</p:attrName>
                                        </p:attrNameLst>
                                      </p:cBhvr>
                                      <p:tavLst>
                                        <p:tav tm="0">
                                          <p:val>
                                            <p:strVal val="1+#ppt_w/2"/>
                                          </p:val>
                                        </p:tav>
                                        <p:tav tm="100000">
                                          <p:val>
                                            <p:strVal val="#ppt_x"/>
                                          </p:val>
                                        </p:tav>
                                      </p:tavLst>
                                    </p:anim>
                                    <p:anim calcmode="lin" valueType="num">
                                      <p:cBhvr additive="base">
                                        <p:cTn id="48" dur="500" fill="hold"/>
                                        <p:tgtEl>
                                          <p:spTgt spid="70"/>
                                        </p:tgtEl>
                                        <p:attrNameLst>
                                          <p:attrName>ppt_y</p:attrName>
                                        </p:attrNameLst>
                                      </p:cBhvr>
                                      <p:tavLst>
                                        <p:tav tm="0">
                                          <p:val>
                                            <p:strVal val="#ppt_y"/>
                                          </p:val>
                                        </p:tav>
                                        <p:tav tm="100000">
                                          <p:val>
                                            <p:strVal val="#ppt_y"/>
                                          </p:val>
                                        </p:tav>
                                      </p:tavLst>
                                    </p:anim>
                                  </p:childTnLst>
                                </p:cTn>
                              </p:par>
                              <p:par>
                                <p:cTn id="49" presetID="2" presetClass="entr" presetSubtype="2" fill="hold" nodeType="withEffect">
                                  <p:stCondLst>
                                    <p:cond delay="0"/>
                                  </p:stCondLst>
                                  <p:childTnLst>
                                    <p:set>
                                      <p:cBhvr>
                                        <p:cTn id="50" dur="1" fill="hold">
                                          <p:stCondLst>
                                            <p:cond delay="0"/>
                                          </p:stCondLst>
                                        </p:cTn>
                                        <p:tgtEl>
                                          <p:spTgt spid="87"/>
                                        </p:tgtEl>
                                        <p:attrNameLst>
                                          <p:attrName>style.visibility</p:attrName>
                                        </p:attrNameLst>
                                      </p:cBhvr>
                                      <p:to>
                                        <p:strVal val="visible"/>
                                      </p:to>
                                    </p:set>
                                    <p:anim calcmode="lin" valueType="num">
                                      <p:cBhvr additive="base">
                                        <p:cTn id="51" dur="500" fill="hold"/>
                                        <p:tgtEl>
                                          <p:spTgt spid="87"/>
                                        </p:tgtEl>
                                        <p:attrNameLst>
                                          <p:attrName>ppt_x</p:attrName>
                                        </p:attrNameLst>
                                      </p:cBhvr>
                                      <p:tavLst>
                                        <p:tav tm="0">
                                          <p:val>
                                            <p:strVal val="1+#ppt_w/2"/>
                                          </p:val>
                                        </p:tav>
                                        <p:tav tm="100000">
                                          <p:val>
                                            <p:strVal val="#ppt_x"/>
                                          </p:val>
                                        </p:tav>
                                      </p:tavLst>
                                    </p:anim>
                                    <p:anim calcmode="lin" valueType="num">
                                      <p:cBhvr additive="base">
                                        <p:cTn id="52" dur="500" fill="hold"/>
                                        <p:tgtEl>
                                          <p:spTgt spid="87"/>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additive="base">
                                        <p:cTn id="55" dur="500" fill="hold"/>
                                        <p:tgtEl>
                                          <p:spTgt spid="92"/>
                                        </p:tgtEl>
                                        <p:attrNameLst>
                                          <p:attrName>ppt_x</p:attrName>
                                        </p:attrNameLst>
                                      </p:cBhvr>
                                      <p:tavLst>
                                        <p:tav tm="0">
                                          <p:val>
                                            <p:strVal val="1+#ppt_w/2"/>
                                          </p:val>
                                        </p:tav>
                                        <p:tav tm="100000">
                                          <p:val>
                                            <p:strVal val="#ppt_x"/>
                                          </p:val>
                                        </p:tav>
                                      </p:tavLst>
                                    </p:anim>
                                    <p:anim calcmode="lin" valueType="num">
                                      <p:cBhvr additive="base">
                                        <p:cTn id="56" dur="500" fill="hold"/>
                                        <p:tgtEl>
                                          <p:spTgt spid="92"/>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93"/>
                                        </p:tgtEl>
                                        <p:attrNameLst>
                                          <p:attrName>style.visibility</p:attrName>
                                        </p:attrNameLst>
                                      </p:cBhvr>
                                      <p:to>
                                        <p:strVal val="visible"/>
                                      </p:to>
                                    </p:set>
                                    <p:anim calcmode="lin" valueType="num">
                                      <p:cBhvr additive="base">
                                        <p:cTn id="59" dur="500" fill="hold"/>
                                        <p:tgtEl>
                                          <p:spTgt spid="93"/>
                                        </p:tgtEl>
                                        <p:attrNameLst>
                                          <p:attrName>ppt_x</p:attrName>
                                        </p:attrNameLst>
                                      </p:cBhvr>
                                      <p:tavLst>
                                        <p:tav tm="0">
                                          <p:val>
                                            <p:strVal val="1+#ppt_w/2"/>
                                          </p:val>
                                        </p:tav>
                                        <p:tav tm="100000">
                                          <p:val>
                                            <p:strVal val="#ppt_x"/>
                                          </p:val>
                                        </p:tav>
                                      </p:tavLst>
                                    </p:anim>
                                    <p:anim calcmode="lin" valueType="num">
                                      <p:cBhvr additive="base">
                                        <p:cTn id="60" dur="500" fill="hold"/>
                                        <p:tgtEl>
                                          <p:spTgt spid="93"/>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additive="base">
                                        <p:cTn id="63" dur="500" fill="hold"/>
                                        <p:tgtEl>
                                          <p:spTgt spid="94"/>
                                        </p:tgtEl>
                                        <p:attrNameLst>
                                          <p:attrName>ppt_x</p:attrName>
                                        </p:attrNameLst>
                                      </p:cBhvr>
                                      <p:tavLst>
                                        <p:tav tm="0">
                                          <p:val>
                                            <p:strVal val="1+#ppt_w/2"/>
                                          </p:val>
                                        </p:tav>
                                        <p:tav tm="100000">
                                          <p:val>
                                            <p:strVal val="#ppt_x"/>
                                          </p:val>
                                        </p:tav>
                                      </p:tavLst>
                                    </p:anim>
                                    <p:anim calcmode="lin" valueType="num">
                                      <p:cBhvr additive="base">
                                        <p:cTn id="64" dur="500" fill="hold"/>
                                        <p:tgtEl>
                                          <p:spTgt spid="94"/>
                                        </p:tgtEl>
                                        <p:attrNameLst>
                                          <p:attrName>ppt_y</p:attrName>
                                        </p:attrNameLst>
                                      </p:cBhvr>
                                      <p:tavLst>
                                        <p:tav tm="0">
                                          <p:val>
                                            <p:strVal val="#ppt_y"/>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nodeType="clickEffect">
                                  <p:stCondLst>
                                    <p:cond delay="0"/>
                                  </p:stCondLst>
                                  <p:childTnLst>
                                    <p:set>
                                      <p:cBhvr>
                                        <p:cTn id="68" dur="1" fill="hold">
                                          <p:stCondLst>
                                            <p:cond delay="0"/>
                                          </p:stCondLst>
                                        </p:cTn>
                                        <p:tgtEl>
                                          <p:spTgt spid="95"/>
                                        </p:tgtEl>
                                        <p:attrNameLst>
                                          <p:attrName>style.visibility</p:attrName>
                                        </p:attrNameLst>
                                      </p:cBhvr>
                                      <p:to>
                                        <p:strVal val="visible"/>
                                      </p:to>
                                    </p:set>
                                    <p:animEffect transition="in" filter="wipe(left)">
                                      <p:cBhvr>
                                        <p:cTn id="69" dur="500"/>
                                        <p:tgtEl>
                                          <p:spTgt spid="95"/>
                                        </p:tgtEl>
                                      </p:cBhvr>
                                    </p:animEffect>
                                  </p:childTnLst>
                                </p:cTn>
                              </p:par>
                              <p:par>
                                <p:cTn id="70" presetID="2" presetClass="entr" presetSubtype="8" fill="hold" grpId="0" nodeType="withEffect">
                                  <p:stCondLst>
                                    <p:cond delay="0"/>
                                  </p:stCondLst>
                                  <p:childTnLst>
                                    <p:set>
                                      <p:cBhvr>
                                        <p:cTn id="71" dur="1" fill="hold">
                                          <p:stCondLst>
                                            <p:cond delay="0"/>
                                          </p:stCondLst>
                                        </p:cTn>
                                        <p:tgtEl>
                                          <p:spTgt spid="96"/>
                                        </p:tgtEl>
                                        <p:attrNameLst>
                                          <p:attrName>style.visibility</p:attrName>
                                        </p:attrNameLst>
                                      </p:cBhvr>
                                      <p:to>
                                        <p:strVal val="visible"/>
                                      </p:to>
                                    </p:set>
                                    <p:anim calcmode="lin" valueType="num">
                                      <p:cBhvr additive="base">
                                        <p:cTn id="72" dur="500" fill="hold"/>
                                        <p:tgtEl>
                                          <p:spTgt spid="96"/>
                                        </p:tgtEl>
                                        <p:attrNameLst>
                                          <p:attrName>ppt_x</p:attrName>
                                        </p:attrNameLst>
                                      </p:cBhvr>
                                      <p:tavLst>
                                        <p:tav tm="0">
                                          <p:val>
                                            <p:strVal val="0-#ppt_w/2"/>
                                          </p:val>
                                        </p:tav>
                                        <p:tav tm="100000">
                                          <p:val>
                                            <p:strVal val="#ppt_x"/>
                                          </p:val>
                                        </p:tav>
                                      </p:tavLst>
                                    </p:anim>
                                    <p:anim calcmode="lin" valueType="num">
                                      <p:cBhvr additive="base">
                                        <p:cTn id="73" dur="500" fill="hold"/>
                                        <p:tgtEl>
                                          <p:spTgt spid="96"/>
                                        </p:tgtEl>
                                        <p:attrNameLst>
                                          <p:attrName>ppt_y</p:attrName>
                                        </p:attrNameLst>
                                      </p:cBhvr>
                                      <p:tavLst>
                                        <p:tav tm="0">
                                          <p:val>
                                            <p:strVal val="#ppt_y"/>
                                          </p:val>
                                        </p:tav>
                                        <p:tav tm="100000">
                                          <p:val>
                                            <p:strVal val="#ppt_y"/>
                                          </p:val>
                                        </p:tav>
                                      </p:tavLst>
                                    </p:anim>
                                  </p:childTnLst>
                                </p:cTn>
                              </p:par>
                            </p:childTnLst>
                          </p:cTn>
                        </p:par>
                        <p:par>
                          <p:cTn id="74" fill="hold">
                            <p:stCondLst>
                              <p:cond delay="500"/>
                            </p:stCondLst>
                            <p:childTnLst>
                              <p:par>
                                <p:cTn id="75" presetID="2" presetClass="entr" presetSubtype="1" decel="100000" fill="hold" grpId="0" nodeType="afterEffect">
                                  <p:stCondLst>
                                    <p:cond delay="0"/>
                                  </p:stCondLst>
                                  <p:childTnLst>
                                    <p:set>
                                      <p:cBhvr>
                                        <p:cTn id="76" dur="1" fill="hold">
                                          <p:stCondLst>
                                            <p:cond delay="0"/>
                                          </p:stCondLst>
                                        </p:cTn>
                                        <p:tgtEl>
                                          <p:spTgt spid="2"/>
                                        </p:tgtEl>
                                        <p:attrNameLst>
                                          <p:attrName>style.visibility</p:attrName>
                                        </p:attrNameLst>
                                      </p:cBhvr>
                                      <p:to>
                                        <p:strVal val="visible"/>
                                      </p:to>
                                    </p:set>
                                    <p:anim calcmode="lin" valueType="num">
                                      <p:cBhvr additive="base">
                                        <p:cTn id="77" dur="500" fill="hold"/>
                                        <p:tgtEl>
                                          <p:spTgt spid="2"/>
                                        </p:tgtEl>
                                        <p:attrNameLst>
                                          <p:attrName>ppt_x</p:attrName>
                                        </p:attrNameLst>
                                      </p:cBhvr>
                                      <p:tavLst>
                                        <p:tav tm="0">
                                          <p:val>
                                            <p:strVal val="#ppt_x"/>
                                          </p:val>
                                        </p:tav>
                                        <p:tav tm="100000">
                                          <p:val>
                                            <p:strVal val="#ppt_x"/>
                                          </p:val>
                                        </p:tav>
                                      </p:tavLst>
                                    </p:anim>
                                    <p:anim calcmode="lin" valueType="num">
                                      <p:cBhvr additive="base">
                                        <p:cTn id="78" dur="500" fill="hold"/>
                                        <p:tgtEl>
                                          <p:spTgt spid="2"/>
                                        </p:tgtEl>
                                        <p:attrNameLst>
                                          <p:attrName>ppt_y</p:attrName>
                                        </p:attrNameLst>
                                      </p:cBhvr>
                                      <p:tavLst>
                                        <p:tav tm="0">
                                          <p:val>
                                            <p:strVal val="0-#ppt_h/2"/>
                                          </p:val>
                                        </p:tav>
                                        <p:tav tm="100000">
                                          <p:val>
                                            <p:strVal val="#ppt_y"/>
                                          </p:val>
                                        </p:tav>
                                      </p:tavLst>
                                    </p:anim>
                                  </p:childTnLst>
                                </p:cTn>
                              </p:par>
                              <p:par>
                                <p:cTn id="79" presetID="22" presetClass="entr" presetSubtype="8" fill="hold" nodeType="withEffect">
                                  <p:stCondLst>
                                    <p:cond delay="400"/>
                                  </p:stCondLst>
                                  <p:childTnLst>
                                    <p:set>
                                      <p:cBhvr>
                                        <p:cTn id="80" dur="1" fill="hold">
                                          <p:stCondLst>
                                            <p:cond delay="0"/>
                                          </p:stCondLst>
                                        </p:cTn>
                                        <p:tgtEl>
                                          <p:spTgt spid="3"/>
                                        </p:tgtEl>
                                        <p:attrNameLst>
                                          <p:attrName>style.visibility</p:attrName>
                                        </p:attrNameLst>
                                      </p:cBhvr>
                                      <p:to>
                                        <p:strVal val="visible"/>
                                      </p:to>
                                    </p:set>
                                    <p:animEffect transition="in" filter="wipe(left)">
                                      <p:cBhvr>
                                        <p:cTn id="81" dur="500"/>
                                        <p:tgtEl>
                                          <p:spTgt spid="3"/>
                                        </p:tgtEl>
                                      </p:cBhvr>
                                    </p:animEffect>
                                  </p:childTnLst>
                                </p:cTn>
                              </p:par>
                              <p:par>
                                <p:cTn id="82" presetID="22" presetClass="entr" presetSubtype="2" fill="hold" nodeType="withEffect">
                                  <p:stCondLst>
                                    <p:cond delay="400"/>
                                  </p:stCondLst>
                                  <p:childTnLst>
                                    <p:set>
                                      <p:cBhvr>
                                        <p:cTn id="83" dur="1" fill="hold">
                                          <p:stCondLst>
                                            <p:cond delay="0"/>
                                          </p:stCondLst>
                                        </p:cTn>
                                        <p:tgtEl>
                                          <p:spTgt spid="5"/>
                                        </p:tgtEl>
                                        <p:attrNameLst>
                                          <p:attrName>style.visibility</p:attrName>
                                        </p:attrNameLst>
                                      </p:cBhvr>
                                      <p:to>
                                        <p:strVal val="visible"/>
                                      </p:to>
                                    </p:set>
                                    <p:animEffect transition="in" filter="wipe(right)">
                                      <p:cBhvr>
                                        <p:cTn id="84" dur="500"/>
                                        <p:tgtEl>
                                          <p:spTgt spid="5"/>
                                        </p:tgtEl>
                                      </p:cBhvr>
                                    </p:animEffect>
                                  </p:childTnLst>
                                </p:cTn>
                              </p:par>
                            </p:childTnLst>
                          </p:cTn>
                        </p:par>
                        <p:par>
                          <p:cTn id="85" fill="hold">
                            <p:stCondLst>
                              <p:cond delay="1000"/>
                            </p:stCondLst>
                            <p:childTnLst>
                              <p:par>
                                <p:cTn id="86" presetID="22" presetClass="entr" presetSubtype="8" fill="hold" grpId="0" nodeType="afterEffect">
                                  <p:stCondLst>
                                    <p:cond delay="0"/>
                                  </p:stCondLst>
                                  <p:childTnLst>
                                    <p:set>
                                      <p:cBhvr>
                                        <p:cTn id="87" dur="1" fill="hold">
                                          <p:stCondLst>
                                            <p:cond delay="0"/>
                                          </p:stCondLst>
                                        </p:cTn>
                                        <p:tgtEl>
                                          <p:spTgt spid="11"/>
                                        </p:tgtEl>
                                        <p:attrNameLst>
                                          <p:attrName>style.visibility</p:attrName>
                                        </p:attrNameLst>
                                      </p:cBhvr>
                                      <p:to>
                                        <p:strVal val="visible"/>
                                      </p:to>
                                    </p:set>
                                    <p:animEffect transition="in" filter="wipe(left)">
                                      <p:cBhvr>
                                        <p:cTn id="88"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P spid="42" grpId="0" bldLvl="0" animBg="1"/>
      <p:bldP spid="43" grpId="0" bldLvl="0" animBg="1"/>
      <p:bldP spid="92" grpId="0"/>
      <p:bldP spid="93" grpId="0"/>
      <p:bldP spid="94" grpId="0"/>
      <p:bldP spid="96" grpId="0"/>
      <p:bldP spid="2"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 descr="C:\Users\Administrator\Desktop\室内设计\u=3178880023,4071943407&amp;fm=23&amp;gp=0.jpgu=3178880023,4071943407&amp;fm=23&amp;gp=0"/>
          <p:cNvPicPr>
            <a:picLocks noChangeAspect="1" noChangeArrowheads="1"/>
          </p:cNvPicPr>
          <p:nvPr/>
        </p:nvPicPr>
        <p:blipFill rotWithShape="1">
          <a:blip r:embed="rId3" cstate="print"/>
          <a:srcRect/>
          <a:stretch>
            <a:fillRect/>
          </a:stretch>
        </p:blipFill>
        <p:spPr bwMode="auto">
          <a:xfrm>
            <a:off x="625123" y="1249680"/>
            <a:ext cx="3890645" cy="5306060"/>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8" name="矩形 27"/>
          <p:cNvSpPr/>
          <p:nvPr/>
        </p:nvSpPr>
        <p:spPr>
          <a:xfrm>
            <a:off x="883" y="4175760"/>
            <a:ext cx="4514955" cy="1836000"/>
          </a:xfrm>
          <a:prstGeom prst="rect">
            <a:avLst/>
          </a:prstGeom>
          <a:solidFill>
            <a:srgbClr val="A97B4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29" name="矩形 28"/>
          <p:cNvSpPr/>
          <p:nvPr/>
        </p:nvSpPr>
        <p:spPr>
          <a:xfrm>
            <a:off x="4515839" y="4175760"/>
            <a:ext cx="7677044" cy="1836000"/>
          </a:xfrm>
          <a:prstGeom prst="rect">
            <a:avLst/>
          </a:prstGeom>
          <a:solidFill>
            <a:srgbClr val="633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pic>
        <p:nvPicPr>
          <p:cNvPr id="30" name="图片 29" descr="C:\Users\Administrator\Desktop\室内设计\9087.jpg9087"/>
          <p:cNvPicPr preferRelativeResize="0"/>
          <p:nvPr/>
        </p:nvPicPr>
        <p:blipFill rotWithShape="1">
          <a:blip r:embed="rId4" cstate="print"/>
          <a:srcRect/>
          <a:stretch>
            <a:fillRect/>
          </a:stretch>
        </p:blipFill>
        <p:spPr>
          <a:xfrm>
            <a:off x="4931693" y="1249045"/>
            <a:ext cx="1943735" cy="2680335"/>
          </a:xfrm>
          <a:prstGeom prst="rect">
            <a:avLst/>
          </a:prstGeom>
          <a:noFill/>
          <a:ln>
            <a:noFill/>
          </a:ln>
        </p:spPr>
      </p:pic>
      <p:pic>
        <p:nvPicPr>
          <p:cNvPr id="31" name="图片 30" descr="C:\Users\Administrator\Desktop\室内设计\u=2219587684,2938919766&amp;fm=23&amp;gp=0.jpgu=2219587684,2938919766&amp;fm=23&amp;gp=0"/>
          <p:cNvPicPr preferRelativeResize="0"/>
          <p:nvPr/>
        </p:nvPicPr>
        <p:blipFill rotWithShape="1">
          <a:blip r:embed="rId5" cstate="print"/>
          <a:srcRect/>
          <a:stretch>
            <a:fillRect/>
          </a:stretch>
        </p:blipFill>
        <p:spPr>
          <a:xfrm>
            <a:off x="9652918" y="1249680"/>
            <a:ext cx="1943735" cy="2679700"/>
          </a:xfrm>
          <a:prstGeom prst="rect">
            <a:avLst/>
          </a:prstGeom>
          <a:noFill/>
          <a:ln>
            <a:noFill/>
          </a:ln>
        </p:spPr>
      </p:pic>
      <p:pic>
        <p:nvPicPr>
          <p:cNvPr id="32" name="图片 31" descr="C:\Users\Administrator\Desktop\室内设计\u=1995482768,4201368183&amp;fm=23&amp;gp=0.jpgu=1995482768,4201368183&amp;fm=23&amp;gp=0"/>
          <p:cNvPicPr preferRelativeResize="0"/>
          <p:nvPr/>
        </p:nvPicPr>
        <p:blipFill rotWithShape="1">
          <a:blip r:embed="rId6" cstate="print"/>
          <a:srcRect/>
          <a:stretch>
            <a:fillRect/>
          </a:stretch>
        </p:blipFill>
        <p:spPr>
          <a:xfrm>
            <a:off x="7292623" y="1249680"/>
            <a:ext cx="1943735" cy="2679700"/>
          </a:xfrm>
          <a:prstGeom prst="rect">
            <a:avLst/>
          </a:prstGeom>
          <a:noFill/>
          <a:ln>
            <a:noFill/>
          </a:ln>
        </p:spPr>
      </p:pic>
      <p:sp>
        <p:nvSpPr>
          <p:cNvPr id="33" name="矩形 32"/>
          <p:cNvSpPr/>
          <p:nvPr/>
        </p:nvSpPr>
        <p:spPr>
          <a:xfrm>
            <a:off x="4931650" y="4877254"/>
            <a:ext cx="6622680" cy="895350"/>
          </a:xfrm>
          <a:prstGeom prst="rect">
            <a:avLst/>
          </a:prstGeom>
        </p:spPr>
        <p:txBody>
          <a:bodyPr wrap="square">
            <a:spAutoFit/>
          </a:bodyPr>
          <a:lstStyle/>
          <a:p>
            <a:pPr>
              <a:lnSpc>
                <a:spcPct val="110000"/>
              </a:lnSpc>
            </a:pPr>
            <a:r>
              <a:rPr lang="en-US" altLang="zh-CN" sz="1600" dirty="0">
                <a:solidFill>
                  <a:schemeClr val="bg1"/>
                </a:solidFill>
                <a:latin typeface="黑体" panose="02010600030101010101" pitchFamily="49" charset="-122"/>
                <a:ea typeface="黑体" panose="02010600030101010101" pitchFamily="49" charset="-122"/>
                <a:cs typeface="Arial" panose="020B0604020202020204" pitchFamily="34" charset="0"/>
              </a:rPr>
              <a:t>您的内容打在这里，或者通过复制您的文本后，在此框中选择粘贴，并选择只保留文字。您的内容打在这里，或者通过复制您的文本后，在此框中</a:t>
            </a:r>
          </a:p>
        </p:txBody>
      </p:sp>
      <p:sp>
        <p:nvSpPr>
          <p:cNvPr id="35" name="文本框 34"/>
          <p:cNvSpPr txBox="1"/>
          <p:nvPr/>
        </p:nvSpPr>
        <p:spPr>
          <a:xfrm>
            <a:off x="4931650" y="4398381"/>
            <a:ext cx="5545455" cy="518160"/>
          </a:xfrm>
          <a:prstGeom prst="rect">
            <a:avLst/>
          </a:prstGeom>
          <a:noFill/>
        </p:spPr>
        <p:txBody>
          <a:bodyPr wrap="none" rtlCol="0">
            <a:spAutoFit/>
          </a:bodyPr>
          <a:lstStyle/>
          <a:p>
            <a:pPr algn="l"/>
            <a:r>
              <a:rPr lang="en-US" altLang="zh-CN" sz="2800" b="1" dirty="0">
                <a:solidFill>
                  <a:schemeClr val="bg1"/>
                </a:solidFill>
                <a:latin typeface="黑体" panose="02010600030101010101" pitchFamily="49" charset="-122"/>
                <a:ea typeface="黑体" panose="02010600030101010101" pitchFamily="49" charset="-122"/>
              </a:rPr>
              <a:t>请在此粘贴或者输入您的文字内容</a:t>
            </a:r>
          </a:p>
        </p:txBody>
      </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additive="base">
                                        <p:cTn id="12" dur="500"/>
                                        <p:tgtEl>
                                          <p:spTgt spid="30"/>
                                        </p:tgtEl>
                                        <p:attrNameLst>
                                          <p:attrName>ppt_x</p:attrName>
                                        </p:attrNameLst>
                                      </p:cBhvr>
                                      <p:tavLst>
                                        <p:tav tm="0">
                                          <p:val>
                                            <p:strVal val="#ppt_x-#ppt_w*1.125000"/>
                                          </p:val>
                                        </p:tav>
                                        <p:tav tm="100000">
                                          <p:val>
                                            <p:strVal val="#ppt_x"/>
                                          </p:val>
                                        </p:tav>
                                      </p:tavLst>
                                    </p:anim>
                                    <p:animEffect transition="in" filter="wipe(right)">
                                      <p:cBhvr>
                                        <p:cTn id="13" dur="500"/>
                                        <p:tgtEl>
                                          <p:spTgt spid="3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wipe(left)">
                                      <p:cBhvr>
                                        <p:cTn id="16" dur="500"/>
                                        <p:tgtEl>
                                          <p:spTgt spid="28"/>
                                        </p:tgtEl>
                                      </p:cBhvr>
                                    </p:animEffect>
                                  </p:childTnLst>
                                </p:cTn>
                              </p:par>
                              <p:par>
                                <p:cTn id="17" presetID="12" presetClass="entr" presetSubtype="8" fill="hold" nodeType="withEffect">
                                  <p:stCondLst>
                                    <p:cond delay="25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500"/>
                                        <p:tgtEl>
                                          <p:spTgt spid="32"/>
                                        </p:tgtEl>
                                        <p:attrNameLst>
                                          <p:attrName>ppt_x</p:attrName>
                                        </p:attrNameLst>
                                      </p:cBhvr>
                                      <p:tavLst>
                                        <p:tav tm="0">
                                          <p:val>
                                            <p:strVal val="#ppt_x-#ppt_w*1.125000"/>
                                          </p:val>
                                        </p:tav>
                                        <p:tav tm="100000">
                                          <p:val>
                                            <p:strVal val="#ppt_x"/>
                                          </p:val>
                                        </p:tav>
                                      </p:tavLst>
                                    </p:anim>
                                    <p:animEffect transition="in" filter="wipe(right)">
                                      <p:cBhvr>
                                        <p:cTn id="20" dur="500"/>
                                        <p:tgtEl>
                                          <p:spTgt spid="32"/>
                                        </p:tgtEl>
                                      </p:cBhvr>
                                    </p:animEffect>
                                  </p:childTnLst>
                                </p:cTn>
                              </p:par>
                              <p:par>
                                <p:cTn id="21" presetID="12" presetClass="entr" presetSubtype="8" fill="hold" nodeType="withEffect">
                                  <p:stCondLst>
                                    <p:cond delay="50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p:tgtEl>
                                          <p:spTgt spid="31"/>
                                        </p:tgtEl>
                                        <p:attrNameLst>
                                          <p:attrName>ppt_x</p:attrName>
                                        </p:attrNameLst>
                                      </p:cBhvr>
                                      <p:tavLst>
                                        <p:tav tm="0">
                                          <p:val>
                                            <p:strVal val="#ppt_x-#ppt_w*1.125000"/>
                                          </p:val>
                                        </p:tav>
                                        <p:tav tm="100000">
                                          <p:val>
                                            <p:strVal val="#ppt_x"/>
                                          </p:val>
                                        </p:tav>
                                      </p:tavLst>
                                    </p:anim>
                                    <p:animEffect transition="in" filter="wipe(right)">
                                      <p:cBhvr>
                                        <p:cTn id="24" dur="500"/>
                                        <p:tgtEl>
                                          <p:spTgt spid="31"/>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wipe(left)">
                                      <p:cBhvr>
                                        <p:cTn id="28" dur="500"/>
                                        <p:tgtEl>
                                          <p:spTgt spid="29"/>
                                        </p:tgtEl>
                                      </p:cBhvr>
                                    </p:animEffect>
                                  </p:childTnLst>
                                </p:cTn>
                              </p:par>
                            </p:childTnLst>
                          </p:cTn>
                        </p:par>
                        <p:par>
                          <p:cTn id="29" fill="hold">
                            <p:stCondLst>
                              <p:cond delay="1500"/>
                            </p:stCondLst>
                            <p:childTnLst>
                              <p:par>
                                <p:cTn id="30" presetID="50" presetClass="entr" presetSubtype="0" decel="100000" fill="hold" grpId="0" nodeType="afterEffect">
                                  <p:stCondLst>
                                    <p:cond delay="0"/>
                                  </p:stCondLst>
                                  <p:iterate type="lt">
                                    <p:tmPct val="10000"/>
                                  </p:iterate>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strVal val="#ppt_w+.3"/>
                                          </p:val>
                                        </p:tav>
                                        <p:tav tm="100000">
                                          <p:val>
                                            <p:strVal val="#ppt_w"/>
                                          </p:val>
                                        </p:tav>
                                      </p:tavLst>
                                    </p:anim>
                                    <p:anim calcmode="lin" valueType="num">
                                      <p:cBhvr>
                                        <p:cTn id="33" dur="500" fill="hold"/>
                                        <p:tgtEl>
                                          <p:spTgt spid="35"/>
                                        </p:tgtEl>
                                        <p:attrNameLst>
                                          <p:attrName>ppt_h</p:attrName>
                                        </p:attrNameLst>
                                      </p:cBhvr>
                                      <p:tavLst>
                                        <p:tav tm="0">
                                          <p:val>
                                            <p:strVal val="#ppt_h"/>
                                          </p:val>
                                        </p:tav>
                                        <p:tav tm="100000">
                                          <p:val>
                                            <p:strVal val="#ppt_h"/>
                                          </p:val>
                                        </p:tav>
                                      </p:tavLst>
                                    </p:anim>
                                    <p:animEffect transition="in" filter="fade">
                                      <p:cBhvr>
                                        <p:cTn id="34" dur="500"/>
                                        <p:tgtEl>
                                          <p:spTgt spid="35"/>
                                        </p:tgtEl>
                                      </p:cBhvr>
                                    </p:animEffect>
                                  </p:childTnLst>
                                </p:cTn>
                              </p:par>
                            </p:childTnLst>
                          </p:cTn>
                        </p:par>
                        <p:par>
                          <p:cTn id="35" fill="hold">
                            <p:stCondLst>
                              <p:cond delay="3200"/>
                            </p:stCondLst>
                            <p:childTnLst>
                              <p:par>
                                <p:cTn id="36" presetID="22" presetClass="entr" presetSubtype="1" fill="hold" grpId="0" nodeType="after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wipe(up)">
                                      <p:cBhvr>
                                        <p:cTn id="38" dur="500"/>
                                        <p:tgtEl>
                                          <p:spTgt spid="33"/>
                                        </p:tgtEl>
                                      </p:cBhvr>
                                    </p:animEffect>
                                  </p:childTnLst>
                                </p:cTn>
                              </p:par>
                            </p:childTnLst>
                          </p:cTn>
                        </p:par>
                        <p:par>
                          <p:cTn id="39" fill="hold">
                            <p:stCondLst>
                              <p:cond delay="3700"/>
                            </p:stCondLst>
                            <p:childTnLst>
                              <p:par>
                                <p:cTn id="40" presetID="2" presetClass="entr" presetSubtype="1" decel="100000" fill="hold" grpId="0" nodeType="after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additive="base">
                                        <p:cTn id="42" dur="500" fill="hold"/>
                                        <p:tgtEl>
                                          <p:spTgt spid="2"/>
                                        </p:tgtEl>
                                        <p:attrNameLst>
                                          <p:attrName>ppt_x</p:attrName>
                                        </p:attrNameLst>
                                      </p:cBhvr>
                                      <p:tavLst>
                                        <p:tav tm="0">
                                          <p:val>
                                            <p:strVal val="#ppt_x"/>
                                          </p:val>
                                        </p:tav>
                                        <p:tav tm="100000">
                                          <p:val>
                                            <p:strVal val="#ppt_x"/>
                                          </p:val>
                                        </p:tav>
                                      </p:tavLst>
                                    </p:anim>
                                    <p:anim calcmode="lin" valueType="num">
                                      <p:cBhvr additive="base">
                                        <p:cTn id="43" dur="500" fill="hold"/>
                                        <p:tgtEl>
                                          <p:spTgt spid="2"/>
                                        </p:tgtEl>
                                        <p:attrNameLst>
                                          <p:attrName>ppt_y</p:attrName>
                                        </p:attrNameLst>
                                      </p:cBhvr>
                                      <p:tavLst>
                                        <p:tav tm="0">
                                          <p:val>
                                            <p:strVal val="0-#ppt_h/2"/>
                                          </p:val>
                                        </p:tav>
                                        <p:tav tm="100000">
                                          <p:val>
                                            <p:strVal val="#ppt_y"/>
                                          </p:val>
                                        </p:tav>
                                      </p:tavLst>
                                    </p:anim>
                                  </p:childTnLst>
                                </p:cTn>
                              </p:par>
                              <p:par>
                                <p:cTn id="44" presetID="22" presetClass="entr" presetSubtype="8" fill="hold" nodeType="withEffect">
                                  <p:stCondLst>
                                    <p:cond delay="400"/>
                                  </p:stCondLst>
                                  <p:childTnLst>
                                    <p:set>
                                      <p:cBhvr>
                                        <p:cTn id="45" dur="1" fill="hold">
                                          <p:stCondLst>
                                            <p:cond delay="0"/>
                                          </p:stCondLst>
                                        </p:cTn>
                                        <p:tgtEl>
                                          <p:spTgt spid="3"/>
                                        </p:tgtEl>
                                        <p:attrNameLst>
                                          <p:attrName>style.visibility</p:attrName>
                                        </p:attrNameLst>
                                      </p:cBhvr>
                                      <p:to>
                                        <p:strVal val="visible"/>
                                      </p:to>
                                    </p:set>
                                    <p:animEffect transition="in" filter="wipe(left)">
                                      <p:cBhvr>
                                        <p:cTn id="46" dur="500"/>
                                        <p:tgtEl>
                                          <p:spTgt spid="3"/>
                                        </p:tgtEl>
                                      </p:cBhvr>
                                    </p:animEffect>
                                  </p:childTnLst>
                                </p:cTn>
                              </p:par>
                              <p:par>
                                <p:cTn id="47" presetID="22" presetClass="entr" presetSubtype="2" fill="hold" nodeType="withEffect">
                                  <p:stCondLst>
                                    <p:cond delay="400"/>
                                  </p:stCondLst>
                                  <p:childTnLst>
                                    <p:set>
                                      <p:cBhvr>
                                        <p:cTn id="48" dur="1" fill="hold">
                                          <p:stCondLst>
                                            <p:cond delay="0"/>
                                          </p:stCondLst>
                                        </p:cTn>
                                        <p:tgtEl>
                                          <p:spTgt spid="5"/>
                                        </p:tgtEl>
                                        <p:attrNameLst>
                                          <p:attrName>style.visibility</p:attrName>
                                        </p:attrNameLst>
                                      </p:cBhvr>
                                      <p:to>
                                        <p:strVal val="visible"/>
                                      </p:to>
                                    </p:set>
                                    <p:animEffect transition="in" filter="wipe(right)">
                                      <p:cBhvr>
                                        <p:cTn id="49" dur="500"/>
                                        <p:tgtEl>
                                          <p:spTgt spid="5"/>
                                        </p:tgtEl>
                                      </p:cBhvr>
                                    </p:animEffect>
                                  </p:childTnLst>
                                </p:cTn>
                              </p:par>
                            </p:childTnLst>
                          </p:cTn>
                        </p:par>
                        <p:par>
                          <p:cTn id="50" fill="hold">
                            <p:stCondLst>
                              <p:cond delay="4200"/>
                            </p:stCondLst>
                            <p:childTnLst>
                              <p:par>
                                <p:cTn id="51" presetID="22" presetClass="entr" presetSubtype="8"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left)">
                                      <p:cBhvr>
                                        <p:cTn id="53"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bldLvl="0" animBg="1"/>
      <p:bldP spid="29" grpId="0" bldLvl="0" animBg="1"/>
      <p:bldP spid="33" grpId="0"/>
      <p:bldP spid="35" grpId="0"/>
      <p:bldP spid="2" grpId="0"/>
      <p:bldP spid="1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849514" y="1489470"/>
            <a:ext cx="4329040" cy="3901998"/>
            <a:chOff x="2740422" y="1163894"/>
            <a:chExt cx="3812778" cy="3436663"/>
          </a:xfrm>
          <a:solidFill>
            <a:schemeClr val="bg1"/>
          </a:solidFill>
        </p:grpSpPr>
        <p:sp>
          <p:nvSpPr>
            <p:cNvPr id="80" name="Freeform 5"/>
            <p:cNvSpPr/>
            <p:nvPr/>
          </p:nvSpPr>
          <p:spPr bwMode="auto">
            <a:xfrm>
              <a:off x="2740422" y="1975975"/>
              <a:ext cx="1579315" cy="2020938"/>
            </a:xfrm>
            <a:custGeom>
              <a:avLst/>
              <a:gdLst>
                <a:gd name="T0" fmla="*/ 821 w 821"/>
                <a:gd name="T1" fmla="*/ 0 h 1051"/>
                <a:gd name="T2" fmla="*/ 387 w 821"/>
                <a:gd name="T3" fmla="*/ 66 h 1051"/>
                <a:gd name="T4" fmla="*/ 101 w 821"/>
                <a:gd name="T5" fmla="*/ 248 h 1051"/>
                <a:gd name="T6" fmla="*/ 25 w 821"/>
                <a:gd name="T7" fmla="*/ 371 h 1051"/>
                <a:gd name="T8" fmla="*/ 45 w 821"/>
                <a:gd name="T9" fmla="*/ 613 h 1051"/>
                <a:gd name="T10" fmla="*/ 298 w 821"/>
                <a:gd name="T11" fmla="*/ 1051 h 1051"/>
                <a:gd name="T12" fmla="*/ 306 w 821"/>
                <a:gd name="T13" fmla="*/ 783 h 1051"/>
                <a:gd name="T14" fmla="*/ 585 w 821"/>
                <a:gd name="T15" fmla="*/ 179 h 1051"/>
                <a:gd name="T16" fmla="*/ 821 w 821"/>
                <a:gd name="T17" fmla="*/ 0 h 10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1" h="1051">
                  <a:moveTo>
                    <a:pt x="821" y="0"/>
                  </a:moveTo>
                  <a:cubicBezTo>
                    <a:pt x="701" y="2"/>
                    <a:pt x="539" y="17"/>
                    <a:pt x="387" y="66"/>
                  </a:cubicBezTo>
                  <a:cubicBezTo>
                    <a:pt x="269" y="104"/>
                    <a:pt x="173" y="165"/>
                    <a:pt x="101" y="248"/>
                  </a:cubicBezTo>
                  <a:cubicBezTo>
                    <a:pt x="48" y="310"/>
                    <a:pt x="27" y="363"/>
                    <a:pt x="25" y="371"/>
                  </a:cubicBezTo>
                  <a:cubicBezTo>
                    <a:pt x="0" y="450"/>
                    <a:pt x="9" y="550"/>
                    <a:pt x="45" y="613"/>
                  </a:cubicBezTo>
                  <a:cubicBezTo>
                    <a:pt x="298" y="1051"/>
                    <a:pt x="298" y="1051"/>
                    <a:pt x="298" y="1051"/>
                  </a:cubicBezTo>
                  <a:cubicBezTo>
                    <a:pt x="285" y="978"/>
                    <a:pt x="283" y="889"/>
                    <a:pt x="306" y="783"/>
                  </a:cubicBezTo>
                  <a:cubicBezTo>
                    <a:pt x="371" y="478"/>
                    <a:pt x="564" y="209"/>
                    <a:pt x="585" y="179"/>
                  </a:cubicBezTo>
                  <a:cubicBezTo>
                    <a:pt x="644" y="96"/>
                    <a:pt x="727" y="34"/>
                    <a:pt x="821" y="0"/>
                  </a:cubicBezTo>
                </a:path>
              </a:pathLst>
            </a:custGeom>
            <a:solidFill>
              <a:srgbClr val="A97B4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微软雅黑" panose="020B0503020204020204" charset="-122"/>
              </a:endParaRPr>
            </a:p>
          </p:txBody>
        </p:sp>
        <p:sp>
          <p:nvSpPr>
            <p:cNvPr id="81" name="Freeform 6"/>
            <p:cNvSpPr/>
            <p:nvPr/>
          </p:nvSpPr>
          <p:spPr bwMode="auto">
            <a:xfrm>
              <a:off x="3007540" y="1163894"/>
              <a:ext cx="2254910" cy="1119169"/>
            </a:xfrm>
            <a:custGeom>
              <a:avLst/>
              <a:gdLst>
                <a:gd name="T0" fmla="*/ 507 w 1172"/>
                <a:gd name="T1" fmla="*/ 0 h 582"/>
                <a:gd name="T2" fmla="*/ 453 w 1172"/>
                <a:gd name="T3" fmla="*/ 4 h 582"/>
                <a:gd name="T4" fmla="*/ 254 w 1172"/>
                <a:gd name="T5" fmla="*/ 143 h 582"/>
                <a:gd name="T6" fmla="*/ 0 w 1172"/>
                <a:gd name="T7" fmla="*/ 582 h 582"/>
                <a:gd name="T8" fmla="*/ 237 w 1172"/>
                <a:gd name="T9" fmla="*/ 454 h 582"/>
                <a:gd name="T10" fmla="*/ 721 w 1172"/>
                <a:gd name="T11" fmla="*/ 386 h 582"/>
                <a:gd name="T12" fmla="*/ 898 w 1172"/>
                <a:gd name="T13" fmla="*/ 394 h 582"/>
                <a:gd name="T14" fmla="*/ 1172 w 1172"/>
                <a:gd name="T15" fmla="*/ 508 h 582"/>
                <a:gd name="T16" fmla="*/ 898 w 1172"/>
                <a:gd name="T17" fmla="*/ 166 h 582"/>
                <a:gd name="T18" fmla="*/ 507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507" y="0"/>
                  </a:moveTo>
                  <a:cubicBezTo>
                    <a:pt x="477" y="0"/>
                    <a:pt x="457" y="4"/>
                    <a:pt x="453" y="4"/>
                  </a:cubicBezTo>
                  <a:cubicBezTo>
                    <a:pt x="372" y="23"/>
                    <a:pt x="290" y="80"/>
                    <a:pt x="254" y="143"/>
                  </a:cubicBezTo>
                  <a:cubicBezTo>
                    <a:pt x="0" y="582"/>
                    <a:pt x="0" y="582"/>
                    <a:pt x="0" y="582"/>
                  </a:cubicBezTo>
                  <a:cubicBezTo>
                    <a:pt x="57" y="534"/>
                    <a:pt x="134" y="487"/>
                    <a:pt x="237" y="454"/>
                  </a:cubicBezTo>
                  <a:cubicBezTo>
                    <a:pt x="411" y="397"/>
                    <a:pt x="596" y="386"/>
                    <a:pt x="721" y="386"/>
                  </a:cubicBezTo>
                  <a:cubicBezTo>
                    <a:pt x="812" y="386"/>
                    <a:pt x="879" y="392"/>
                    <a:pt x="898" y="394"/>
                  </a:cubicBezTo>
                  <a:cubicBezTo>
                    <a:pt x="1000" y="403"/>
                    <a:pt x="1095" y="444"/>
                    <a:pt x="1172" y="508"/>
                  </a:cubicBezTo>
                  <a:cubicBezTo>
                    <a:pt x="1108" y="403"/>
                    <a:pt x="1015" y="272"/>
                    <a:pt x="898" y="166"/>
                  </a:cubicBezTo>
                  <a:cubicBezTo>
                    <a:pt x="739" y="22"/>
                    <a:pt x="585" y="0"/>
                    <a:pt x="507" y="0"/>
                  </a:cubicBezTo>
                </a:path>
              </a:pathLst>
            </a:custGeom>
            <a:solidFill>
              <a:srgbClr val="633017"/>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微软雅黑" panose="020B0503020204020204" charset="-122"/>
              </a:endParaRPr>
            </a:p>
          </p:txBody>
        </p:sp>
        <p:sp>
          <p:nvSpPr>
            <p:cNvPr id="82" name="Freeform 7"/>
            <p:cNvSpPr/>
            <p:nvPr/>
          </p:nvSpPr>
          <p:spPr bwMode="auto">
            <a:xfrm>
              <a:off x="4339235" y="1172858"/>
              <a:ext cx="1607587" cy="1879580"/>
            </a:xfrm>
            <a:custGeom>
              <a:avLst/>
              <a:gdLst>
                <a:gd name="T0" fmla="*/ 508 w 836"/>
                <a:gd name="T1" fmla="*/ 0 h 977"/>
                <a:gd name="T2" fmla="*/ 0 w 836"/>
                <a:gd name="T3" fmla="*/ 0 h 977"/>
                <a:gd name="T4" fmla="*/ 230 w 836"/>
                <a:gd name="T5" fmla="*/ 141 h 977"/>
                <a:gd name="T6" fmla="*/ 609 w 836"/>
                <a:gd name="T7" fmla="*/ 675 h 977"/>
                <a:gd name="T8" fmla="*/ 658 w 836"/>
                <a:gd name="T9" fmla="*/ 892 h 977"/>
                <a:gd name="T10" fmla="*/ 651 w 836"/>
                <a:gd name="T11" fmla="*/ 977 h 977"/>
                <a:gd name="T12" fmla="*/ 810 w 836"/>
                <a:gd name="T13" fmla="*/ 570 h 977"/>
                <a:gd name="T14" fmla="*/ 796 w 836"/>
                <a:gd name="T15" fmla="*/ 231 h 977"/>
                <a:gd name="T16" fmla="*/ 728 w 836"/>
                <a:gd name="T17" fmla="*/ 104 h 977"/>
                <a:gd name="T18" fmla="*/ 508 w 836"/>
                <a:gd name="T19"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6" h="977">
                  <a:moveTo>
                    <a:pt x="508" y="0"/>
                  </a:moveTo>
                  <a:cubicBezTo>
                    <a:pt x="0" y="0"/>
                    <a:pt x="0" y="0"/>
                    <a:pt x="0" y="0"/>
                  </a:cubicBezTo>
                  <a:cubicBezTo>
                    <a:pt x="70" y="25"/>
                    <a:pt x="150" y="68"/>
                    <a:pt x="230" y="141"/>
                  </a:cubicBezTo>
                  <a:cubicBezTo>
                    <a:pt x="443" y="333"/>
                    <a:pt x="574" y="598"/>
                    <a:pt x="609" y="675"/>
                  </a:cubicBezTo>
                  <a:cubicBezTo>
                    <a:pt x="642" y="743"/>
                    <a:pt x="658" y="816"/>
                    <a:pt x="658" y="892"/>
                  </a:cubicBezTo>
                  <a:cubicBezTo>
                    <a:pt x="658" y="921"/>
                    <a:pt x="656" y="949"/>
                    <a:pt x="651" y="977"/>
                  </a:cubicBezTo>
                  <a:cubicBezTo>
                    <a:pt x="711" y="869"/>
                    <a:pt x="777" y="724"/>
                    <a:pt x="810" y="570"/>
                  </a:cubicBezTo>
                  <a:cubicBezTo>
                    <a:pt x="836" y="448"/>
                    <a:pt x="831" y="334"/>
                    <a:pt x="796" y="231"/>
                  </a:cubicBezTo>
                  <a:cubicBezTo>
                    <a:pt x="769" y="154"/>
                    <a:pt x="733" y="110"/>
                    <a:pt x="728" y="104"/>
                  </a:cubicBezTo>
                  <a:cubicBezTo>
                    <a:pt x="671" y="43"/>
                    <a:pt x="581" y="0"/>
                    <a:pt x="508" y="0"/>
                  </a:cubicBezTo>
                </a:path>
              </a:pathLst>
            </a:custGeom>
            <a:solidFill>
              <a:srgbClr val="462313"/>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微软雅黑" panose="020B0503020204020204" charset="-122"/>
              </a:endParaRPr>
            </a:p>
          </p:txBody>
        </p:sp>
        <p:sp>
          <p:nvSpPr>
            <p:cNvPr id="83" name="Freeform 8"/>
            <p:cNvSpPr/>
            <p:nvPr/>
          </p:nvSpPr>
          <p:spPr bwMode="auto">
            <a:xfrm>
              <a:off x="4975835" y="1752726"/>
              <a:ext cx="1577365" cy="2022888"/>
            </a:xfrm>
            <a:custGeom>
              <a:avLst/>
              <a:gdLst>
                <a:gd name="T0" fmla="*/ 522 w 820"/>
                <a:gd name="T1" fmla="*/ 0 h 1052"/>
                <a:gd name="T2" fmla="*/ 515 w 820"/>
                <a:gd name="T3" fmla="*/ 269 h 1052"/>
                <a:gd name="T4" fmla="*/ 235 w 820"/>
                <a:gd name="T5" fmla="*/ 873 h 1052"/>
                <a:gd name="T6" fmla="*/ 0 w 820"/>
                <a:gd name="T7" fmla="*/ 1052 h 1052"/>
                <a:gd name="T8" fmla="*/ 433 w 820"/>
                <a:gd name="T9" fmla="*/ 986 h 1052"/>
                <a:gd name="T10" fmla="*/ 796 w 820"/>
                <a:gd name="T11" fmla="*/ 681 h 1052"/>
                <a:gd name="T12" fmla="*/ 775 w 820"/>
                <a:gd name="T13" fmla="*/ 439 h 1052"/>
                <a:gd name="T14" fmla="*/ 522 w 820"/>
                <a:gd name="T15" fmla="*/ 0 h 105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0" h="1052">
                  <a:moveTo>
                    <a:pt x="522" y="0"/>
                  </a:moveTo>
                  <a:cubicBezTo>
                    <a:pt x="535" y="74"/>
                    <a:pt x="537" y="163"/>
                    <a:pt x="515" y="269"/>
                  </a:cubicBezTo>
                  <a:cubicBezTo>
                    <a:pt x="449" y="574"/>
                    <a:pt x="257" y="843"/>
                    <a:pt x="235" y="873"/>
                  </a:cubicBezTo>
                  <a:cubicBezTo>
                    <a:pt x="176" y="956"/>
                    <a:pt x="93" y="1018"/>
                    <a:pt x="0" y="1052"/>
                  </a:cubicBezTo>
                  <a:cubicBezTo>
                    <a:pt x="119" y="1050"/>
                    <a:pt x="281" y="1035"/>
                    <a:pt x="433" y="986"/>
                  </a:cubicBezTo>
                  <a:cubicBezTo>
                    <a:pt x="715" y="895"/>
                    <a:pt x="791" y="694"/>
                    <a:pt x="796" y="681"/>
                  </a:cubicBezTo>
                  <a:cubicBezTo>
                    <a:pt x="820" y="602"/>
                    <a:pt x="812" y="502"/>
                    <a:pt x="775" y="439"/>
                  </a:cubicBezTo>
                  <a:cubicBezTo>
                    <a:pt x="522" y="0"/>
                    <a:pt x="522" y="0"/>
                    <a:pt x="522" y="0"/>
                  </a:cubicBezTo>
                </a:path>
              </a:pathLst>
            </a:custGeom>
            <a:solidFill>
              <a:srgbClr val="A97B40"/>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微软雅黑" panose="020B0503020204020204" charset="-122"/>
              </a:endParaRPr>
            </a:p>
          </p:txBody>
        </p:sp>
        <p:sp>
          <p:nvSpPr>
            <p:cNvPr id="84" name="Freeform 9"/>
            <p:cNvSpPr/>
            <p:nvPr/>
          </p:nvSpPr>
          <p:spPr bwMode="auto">
            <a:xfrm>
              <a:off x="3277584" y="2712013"/>
              <a:ext cx="1676804" cy="1879580"/>
            </a:xfrm>
            <a:custGeom>
              <a:avLst/>
              <a:gdLst>
                <a:gd name="T0" fmla="*/ 221 w 872"/>
                <a:gd name="T1" fmla="*/ 0 h 977"/>
                <a:gd name="T2" fmla="*/ 62 w 872"/>
                <a:gd name="T3" fmla="*/ 407 h 977"/>
                <a:gd name="T4" fmla="*/ 145 w 872"/>
                <a:gd name="T5" fmla="*/ 873 h 977"/>
                <a:gd name="T6" fmla="*/ 365 w 872"/>
                <a:gd name="T7" fmla="*/ 977 h 977"/>
                <a:gd name="T8" fmla="*/ 872 w 872"/>
                <a:gd name="T9" fmla="*/ 977 h 977"/>
                <a:gd name="T10" fmla="*/ 642 w 872"/>
                <a:gd name="T11" fmla="*/ 836 h 977"/>
                <a:gd name="T12" fmla="*/ 263 w 872"/>
                <a:gd name="T13" fmla="*/ 302 h 977"/>
                <a:gd name="T14" fmla="*/ 214 w 872"/>
                <a:gd name="T15" fmla="*/ 85 h 977"/>
                <a:gd name="T16" fmla="*/ 221 w 872"/>
                <a:gd name="T17" fmla="*/ 0 h 9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2" h="977">
                  <a:moveTo>
                    <a:pt x="221" y="0"/>
                  </a:moveTo>
                  <a:cubicBezTo>
                    <a:pt x="162" y="108"/>
                    <a:pt x="95" y="253"/>
                    <a:pt x="62" y="407"/>
                  </a:cubicBezTo>
                  <a:cubicBezTo>
                    <a:pt x="0" y="697"/>
                    <a:pt x="136" y="863"/>
                    <a:pt x="145" y="873"/>
                  </a:cubicBezTo>
                  <a:cubicBezTo>
                    <a:pt x="201" y="934"/>
                    <a:pt x="292" y="977"/>
                    <a:pt x="365" y="977"/>
                  </a:cubicBezTo>
                  <a:cubicBezTo>
                    <a:pt x="872" y="977"/>
                    <a:pt x="872" y="977"/>
                    <a:pt x="872" y="977"/>
                  </a:cubicBezTo>
                  <a:cubicBezTo>
                    <a:pt x="802" y="952"/>
                    <a:pt x="723" y="909"/>
                    <a:pt x="642" y="836"/>
                  </a:cubicBezTo>
                  <a:cubicBezTo>
                    <a:pt x="429" y="644"/>
                    <a:pt x="298" y="379"/>
                    <a:pt x="263" y="302"/>
                  </a:cubicBezTo>
                  <a:cubicBezTo>
                    <a:pt x="230" y="234"/>
                    <a:pt x="214" y="161"/>
                    <a:pt x="214" y="85"/>
                  </a:cubicBezTo>
                  <a:cubicBezTo>
                    <a:pt x="214" y="56"/>
                    <a:pt x="216" y="28"/>
                    <a:pt x="221" y="0"/>
                  </a:cubicBezTo>
                </a:path>
              </a:pathLst>
            </a:custGeom>
            <a:solidFill>
              <a:srgbClr val="633017"/>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微软雅黑" panose="020B0503020204020204" charset="-122"/>
              </a:endParaRPr>
            </a:p>
          </p:txBody>
        </p:sp>
        <p:sp>
          <p:nvSpPr>
            <p:cNvPr id="85" name="Freeform 10"/>
            <p:cNvSpPr/>
            <p:nvPr/>
          </p:nvSpPr>
          <p:spPr bwMode="auto">
            <a:xfrm>
              <a:off x="4031171" y="3481388"/>
              <a:ext cx="2253936" cy="1119169"/>
            </a:xfrm>
            <a:custGeom>
              <a:avLst/>
              <a:gdLst>
                <a:gd name="T0" fmla="*/ 1172 w 1172"/>
                <a:gd name="T1" fmla="*/ 0 h 582"/>
                <a:gd name="T2" fmla="*/ 936 w 1172"/>
                <a:gd name="T3" fmla="*/ 128 h 582"/>
                <a:gd name="T4" fmla="*/ 451 w 1172"/>
                <a:gd name="T5" fmla="*/ 196 h 582"/>
                <a:gd name="T6" fmla="*/ 275 w 1172"/>
                <a:gd name="T7" fmla="*/ 188 h 582"/>
                <a:gd name="T8" fmla="*/ 0 w 1172"/>
                <a:gd name="T9" fmla="*/ 74 h 582"/>
                <a:gd name="T10" fmla="*/ 274 w 1172"/>
                <a:gd name="T11" fmla="*/ 416 h 582"/>
                <a:gd name="T12" fmla="*/ 665 w 1172"/>
                <a:gd name="T13" fmla="*/ 582 h 582"/>
                <a:gd name="T14" fmla="*/ 719 w 1172"/>
                <a:gd name="T15" fmla="*/ 578 h 582"/>
                <a:gd name="T16" fmla="*/ 919 w 1172"/>
                <a:gd name="T17" fmla="*/ 439 h 582"/>
                <a:gd name="T18" fmla="*/ 1172 w 1172"/>
                <a:gd name="T19"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72" h="582">
                  <a:moveTo>
                    <a:pt x="1172" y="0"/>
                  </a:moveTo>
                  <a:cubicBezTo>
                    <a:pt x="1115" y="48"/>
                    <a:pt x="1038" y="95"/>
                    <a:pt x="936" y="128"/>
                  </a:cubicBezTo>
                  <a:cubicBezTo>
                    <a:pt x="761" y="185"/>
                    <a:pt x="576" y="196"/>
                    <a:pt x="451" y="196"/>
                  </a:cubicBezTo>
                  <a:cubicBezTo>
                    <a:pt x="360" y="196"/>
                    <a:pt x="293" y="190"/>
                    <a:pt x="275" y="188"/>
                  </a:cubicBezTo>
                  <a:cubicBezTo>
                    <a:pt x="173" y="179"/>
                    <a:pt x="77" y="138"/>
                    <a:pt x="0" y="74"/>
                  </a:cubicBezTo>
                  <a:cubicBezTo>
                    <a:pt x="64" y="179"/>
                    <a:pt x="157" y="310"/>
                    <a:pt x="274" y="416"/>
                  </a:cubicBezTo>
                  <a:cubicBezTo>
                    <a:pt x="434" y="560"/>
                    <a:pt x="588" y="582"/>
                    <a:pt x="665" y="582"/>
                  </a:cubicBezTo>
                  <a:cubicBezTo>
                    <a:pt x="695" y="582"/>
                    <a:pt x="715" y="578"/>
                    <a:pt x="719" y="578"/>
                  </a:cubicBezTo>
                  <a:cubicBezTo>
                    <a:pt x="800" y="559"/>
                    <a:pt x="882" y="502"/>
                    <a:pt x="919" y="439"/>
                  </a:cubicBezTo>
                  <a:cubicBezTo>
                    <a:pt x="1172" y="0"/>
                    <a:pt x="1172" y="0"/>
                    <a:pt x="1172" y="0"/>
                  </a:cubicBezTo>
                </a:path>
              </a:pathLst>
            </a:custGeom>
            <a:solidFill>
              <a:srgbClr val="430405"/>
            </a:soli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微软雅黑" panose="020B0503020204020204" charset="-122"/>
              </a:endParaRPr>
            </a:p>
          </p:txBody>
        </p:sp>
        <p:grpSp>
          <p:nvGrpSpPr>
            <p:cNvPr id="86" name="Group 121"/>
            <p:cNvGrpSpPr/>
            <p:nvPr/>
          </p:nvGrpSpPr>
          <p:grpSpPr>
            <a:xfrm>
              <a:off x="5262450" y="1408206"/>
              <a:ext cx="417494" cy="418208"/>
              <a:chOff x="9145588" y="4435475"/>
              <a:chExt cx="464344" cy="465138"/>
            </a:xfrm>
            <a:grpFill/>
          </p:grpSpPr>
          <p:sp>
            <p:nvSpPr>
              <p:cNvPr id="99"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00"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02"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04"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05"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06"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07"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08"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09"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grpSp>
        <p:grpSp>
          <p:nvGrpSpPr>
            <p:cNvPr id="110" name="Group 131"/>
            <p:cNvGrpSpPr/>
            <p:nvPr/>
          </p:nvGrpSpPr>
          <p:grpSpPr>
            <a:xfrm>
              <a:off x="5971868" y="2724050"/>
              <a:ext cx="417494" cy="405362"/>
              <a:chOff x="8216107" y="4449763"/>
              <a:chExt cx="464344" cy="450850"/>
            </a:xfrm>
            <a:grpFill/>
          </p:grpSpPr>
          <p:sp>
            <p:nvSpPr>
              <p:cNvPr id="111" name="AutoShape 16"/>
              <p:cNvSpPr/>
              <p:nvPr/>
            </p:nvSpPr>
            <p:spPr bwMode="auto">
              <a:xfrm>
                <a:off x="8448675" y="4696619"/>
                <a:ext cx="57944" cy="58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sp>
            <p:nvSpPr>
              <p:cNvPr id="112" name="AutoShape 17"/>
              <p:cNvSpPr/>
              <p:nvPr/>
            </p:nvSpPr>
            <p:spPr bwMode="auto">
              <a:xfrm>
                <a:off x="8216107" y="4449763"/>
                <a:ext cx="464344" cy="450850"/>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grpSp>
        <p:grpSp>
          <p:nvGrpSpPr>
            <p:cNvPr id="113" name="Group 134"/>
            <p:cNvGrpSpPr/>
            <p:nvPr/>
          </p:nvGrpSpPr>
          <p:grpSpPr>
            <a:xfrm>
              <a:off x="5104730" y="4072266"/>
              <a:ext cx="418208" cy="351837"/>
              <a:chOff x="5368132" y="2625725"/>
              <a:chExt cx="465138" cy="391319"/>
            </a:xfrm>
            <a:grpFill/>
          </p:grpSpPr>
          <p:sp>
            <p:nvSpPr>
              <p:cNvPr id="11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sp>
            <p:nvSpPr>
              <p:cNvPr id="11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sp>
            <p:nvSpPr>
              <p:cNvPr id="11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grpSp>
        <p:grpSp>
          <p:nvGrpSpPr>
            <p:cNvPr id="117" name="Group 138"/>
            <p:cNvGrpSpPr/>
            <p:nvPr/>
          </p:nvGrpSpPr>
          <p:grpSpPr>
            <a:xfrm>
              <a:off x="3613677" y="3918874"/>
              <a:ext cx="417494" cy="417494"/>
              <a:chOff x="4439444" y="2582069"/>
              <a:chExt cx="464344" cy="464344"/>
            </a:xfrm>
            <a:grpFill/>
          </p:grpSpPr>
          <p:sp>
            <p:nvSpPr>
              <p:cNvPr id="11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1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2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grpSp>
        <p:grpSp>
          <p:nvGrpSpPr>
            <p:cNvPr id="121" name="Group 142"/>
            <p:cNvGrpSpPr/>
            <p:nvPr/>
          </p:nvGrpSpPr>
          <p:grpSpPr>
            <a:xfrm>
              <a:off x="2918494" y="2646273"/>
              <a:ext cx="417494" cy="417494"/>
              <a:chOff x="4439444" y="1652588"/>
              <a:chExt cx="464344" cy="464344"/>
            </a:xfrm>
            <a:grpFill/>
          </p:grpSpPr>
          <p:sp>
            <p:nvSpPr>
              <p:cNvPr id="122"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23"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sp>
            <p:nvSpPr>
              <p:cNvPr id="124"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1865">
                  <a:solidFill>
                    <a:schemeClr val="tx1"/>
                  </a:solidFill>
                  <a:sym typeface="Gill Sans" charset="0"/>
                </a:endParaRPr>
              </a:p>
            </p:txBody>
          </p:sp>
        </p:grpSp>
        <p:grpSp>
          <p:nvGrpSpPr>
            <p:cNvPr id="125" name="Group 146"/>
            <p:cNvGrpSpPr/>
            <p:nvPr/>
          </p:nvGrpSpPr>
          <p:grpSpPr>
            <a:xfrm>
              <a:off x="3768545" y="1369668"/>
              <a:ext cx="417494" cy="326145"/>
              <a:chOff x="2581275" y="1710532"/>
              <a:chExt cx="464344" cy="362744"/>
            </a:xfrm>
            <a:grpFill/>
          </p:grpSpPr>
          <p:sp>
            <p:nvSpPr>
              <p:cNvPr id="12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sp>
            <p:nvSpPr>
              <p:cNvPr id="12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sp>
            <p:nvSpPr>
              <p:cNvPr id="12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sp>
            <p:nvSpPr>
              <p:cNvPr id="12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sp>
            <p:nvSpPr>
              <p:cNvPr id="13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sp>
            <p:nvSpPr>
              <p:cNvPr id="144"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sp>
            <p:nvSpPr>
              <p:cNvPr id="155"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400" tIns="25400" rIns="25400" bIns="25400" anchor="ctr"/>
              <a:lstStyle/>
              <a:p>
                <a:pPr algn="ctr" defTabSz="228600" fontAlgn="base" hangingPunct="0">
                  <a:spcBef>
                    <a:spcPct val="0"/>
                  </a:spcBef>
                  <a:spcAft>
                    <a:spcPct val="0"/>
                  </a:spcAft>
                </a:pPr>
                <a:endParaRPr lang="en-US" sz="2000">
                  <a:solidFill>
                    <a:schemeClr val="tx1"/>
                  </a:solidFill>
                  <a:effectLst>
                    <a:outerShdw blurRad="38100" dist="38100" dir="2700000" algn="tl">
                      <a:srgbClr val="000000"/>
                    </a:outerShdw>
                  </a:effectLst>
                  <a:latin typeface="Gill Sans" charset="0"/>
                  <a:sym typeface="Gill Sans" charset="0"/>
                </a:endParaRPr>
              </a:p>
            </p:txBody>
          </p:sp>
        </p:grpSp>
        <p:sp>
          <p:nvSpPr>
            <p:cNvPr id="156" name="TextBox 155"/>
            <p:cNvSpPr txBox="1"/>
            <p:nvPr/>
          </p:nvSpPr>
          <p:spPr>
            <a:xfrm>
              <a:off x="4268137" y="3188878"/>
              <a:ext cx="758374" cy="463637"/>
            </a:xfrm>
            <a:prstGeom prst="rect">
              <a:avLst/>
            </a:prstGeom>
            <a:noFill/>
          </p:spPr>
          <p:txBody>
            <a:bodyPr wrap="none" rtlCol="0">
              <a:spAutoFit/>
            </a:bodyPr>
            <a:lstStyle/>
            <a:p>
              <a:pPr algn="ctr"/>
              <a:r>
                <a:rPr lang="zh-CN" altLang="en-US" sz="2665" dirty="0">
                  <a:solidFill>
                    <a:schemeClr val="tx1"/>
                  </a:solidFill>
                  <a:latin typeface="黑体" panose="02010600030101010101" pitchFamily="49" charset="-122"/>
                  <a:ea typeface="黑体" panose="02010600030101010101" pitchFamily="49" charset="-122"/>
                </a:rPr>
                <a:t>标题</a:t>
              </a:r>
            </a:p>
          </p:txBody>
        </p:sp>
        <p:sp>
          <p:nvSpPr>
            <p:cNvPr id="158" name="Oval 2"/>
            <p:cNvSpPr>
              <a:spLocks noChangeAspect="1"/>
            </p:cNvSpPr>
            <p:nvPr/>
          </p:nvSpPr>
          <p:spPr bwMode="auto">
            <a:xfrm>
              <a:off x="4215758" y="2340044"/>
              <a:ext cx="862107" cy="879847"/>
            </a:xfrm>
            <a:custGeom>
              <a:avLst/>
              <a:gdLst/>
              <a:ahLst/>
              <a:cxnLst/>
              <a:rect l="l" t="t" r="r" b="b"/>
              <a:pathLst>
                <a:path w="6400801" h="6400800">
                  <a:moveTo>
                    <a:pt x="2938779" y="4069139"/>
                  </a:moveTo>
                  <a:cubicBezTo>
                    <a:pt x="2956231" y="4067140"/>
                    <a:pt x="2974014" y="4067638"/>
                    <a:pt x="2991556" y="4070755"/>
                  </a:cubicBezTo>
                  <a:cubicBezTo>
                    <a:pt x="3014946" y="4074909"/>
                    <a:pt x="3037908" y="4083720"/>
                    <a:pt x="3059084" y="4097472"/>
                  </a:cubicBezTo>
                  <a:cubicBezTo>
                    <a:pt x="3143792" y="4152481"/>
                    <a:pt x="3167866" y="4265744"/>
                    <a:pt x="3112857" y="4350451"/>
                  </a:cubicBezTo>
                  <a:lnTo>
                    <a:pt x="2988352" y="4542172"/>
                  </a:lnTo>
                  <a:cubicBezTo>
                    <a:pt x="2933343" y="4626878"/>
                    <a:pt x="2820081" y="4650954"/>
                    <a:pt x="2735373" y="4595945"/>
                  </a:cubicBezTo>
                  <a:cubicBezTo>
                    <a:pt x="2650665" y="4540935"/>
                    <a:pt x="2626590" y="4427672"/>
                    <a:pt x="2681600" y="4342965"/>
                  </a:cubicBezTo>
                  <a:lnTo>
                    <a:pt x="2806105" y="4151244"/>
                  </a:lnTo>
                  <a:cubicBezTo>
                    <a:pt x="2837048" y="4103596"/>
                    <a:pt x="2886422" y="4075134"/>
                    <a:pt x="2938779" y="4069139"/>
                  </a:cubicBezTo>
                  <a:close/>
                  <a:moveTo>
                    <a:pt x="5599195" y="3955694"/>
                  </a:moveTo>
                  <a:lnTo>
                    <a:pt x="6310324" y="3955694"/>
                  </a:lnTo>
                  <a:cubicBezTo>
                    <a:pt x="5971594" y="5358821"/>
                    <a:pt x="4707682" y="6400800"/>
                    <a:pt x="3200402" y="6400800"/>
                  </a:cubicBezTo>
                  <a:cubicBezTo>
                    <a:pt x="1795855" y="6400800"/>
                    <a:pt x="602631" y="5496018"/>
                    <a:pt x="174768" y="4236478"/>
                  </a:cubicBezTo>
                  <a:lnTo>
                    <a:pt x="911006" y="4236478"/>
                  </a:lnTo>
                  <a:cubicBezTo>
                    <a:pt x="1303909" y="5108844"/>
                    <a:pt x="2181368" y="5715000"/>
                    <a:pt x="3200402" y="5715000"/>
                  </a:cubicBezTo>
                  <a:cubicBezTo>
                    <a:pt x="4325971" y="5715000"/>
                    <a:pt x="5278816" y="4975478"/>
                    <a:pt x="5599195" y="3955694"/>
                  </a:cubicBezTo>
                  <a:close/>
                  <a:moveTo>
                    <a:pt x="1486918" y="3748003"/>
                  </a:moveTo>
                  <a:cubicBezTo>
                    <a:pt x="1504370" y="3746005"/>
                    <a:pt x="1522154" y="3746503"/>
                    <a:pt x="1539696" y="3749619"/>
                  </a:cubicBezTo>
                  <a:cubicBezTo>
                    <a:pt x="1563086" y="3753774"/>
                    <a:pt x="1586048" y="3762584"/>
                    <a:pt x="1607224" y="3776337"/>
                  </a:cubicBezTo>
                  <a:cubicBezTo>
                    <a:pt x="1691932" y="3831346"/>
                    <a:pt x="1716006" y="3944609"/>
                    <a:pt x="1660997" y="4029316"/>
                  </a:cubicBezTo>
                  <a:lnTo>
                    <a:pt x="1536492" y="4221036"/>
                  </a:lnTo>
                  <a:cubicBezTo>
                    <a:pt x="1481483" y="4305744"/>
                    <a:pt x="1368220" y="4329819"/>
                    <a:pt x="1283513" y="4274809"/>
                  </a:cubicBezTo>
                  <a:cubicBezTo>
                    <a:pt x="1198805" y="4219799"/>
                    <a:pt x="1174730" y="4106537"/>
                    <a:pt x="1229740" y="4021829"/>
                  </a:cubicBezTo>
                  <a:lnTo>
                    <a:pt x="1354245" y="3830109"/>
                  </a:lnTo>
                  <a:cubicBezTo>
                    <a:pt x="1385188" y="3782461"/>
                    <a:pt x="1434563" y="3753997"/>
                    <a:pt x="1486918" y="3748003"/>
                  </a:cubicBezTo>
                  <a:close/>
                  <a:moveTo>
                    <a:pt x="2583225" y="3741166"/>
                  </a:moveTo>
                  <a:cubicBezTo>
                    <a:pt x="2600677" y="3739167"/>
                    <a:pt x="2618461" y="3739666"/>
                    <a:pt x="2636003" y="3742783"/>
                  </a:cubicBezTo>
                  <a:cubicBezTo>
                    <a:pt x="2659393" y="3746937"/>
                    <a:pt x="2682355" y="3755747"/>
                    <a:pt x="2703532" y="3769499"/>
                  </a:cubicBezTo>
                  <a:cubicBezTo>
                    <a:pt x="2788239" y="3824509"/>
                    <a:pt x="2812314" y="3937772"/>
                    <a:pt x="2757304" y="4022479"/>
                  </a:cubicBezTo>
                  <a:lnTo>
                    <a:pt x="2458493" y="4482607"/>
                  </a:lnTo>
                  <a:cubicBezTo>
                    <a:pt x="2403484" y="4567315"/>
                    <a:pt x="2290221" y="4591390"/>
                    <a:pt x="2205514" y="4536380"/>
                  </a:cubicBezTo>
                  <a:cubicBezTo>
                    <a:pt x="2120806" y="4481370"/>
                    <a:pt x="2096732" y="4368108"/>
                    <a:pt x="2151741" y="4283400"/>
                  </a:cubicBezTo>
                  <a:lnTo>
                    <a:pt x="2450552" y="3823272"/>
                  </a:lnTo>
                  <a:cubicBezTo>
                    <a:pt x="2481495" y="3775625"/>
                    <a:pt x="2530870" y="3747161"/>
                    <a:pt x="2583225" y="3741166"/>
                  </a:cubicBezTo>
                  <a:close/>
                  <a:moveTo>
                    <a:pt x="2180840" y="3483954"/>
                  </a:moveTo>
                  <a:cubicBezTo>
                    <a:pt x="2198293" y="3481957"/>
                    <a:pt x="2216075" y="3482455"/>
                    <a:pt x="2233618" y="3485571"/>
                  </a:cubicBezTo>
                  <a:cubicBezTo>
                    <a:pt x="2257008" y="3489726"/>
                    <a:pt x="2279970" y="3498537"/>
                    <a:pt x="2301147" y="3512288"/>
                  </a:cubicBezTo>
                  <a:cubicBezTo>
                    <a:pt x="2385854" y="3567298"/>
                    <a:pt x="2409929" y="3680560"/>
                    <a:pt x="2354918" y="3765268"/>
                  </a:cubicBezTo>
                  <a:lnTo>
                    <a:pt x="1956504" y="4378773"/>
                  </a:lnTo>
                  <a:cubicBezTo>
                    <a:pt x="1901495" y="4463479"/>
                    <a:pt x="1788232" y="4487555"/>
                    <a:pt x="1703524" y="4432545"/>
                  </a:cubicBezTo>
                  <a:cubicBezTo>
                    <a:pt x="1618818" y="4377535"/>
                    <a:pt x="1594743" y="4264272"/>
                    <a:pt x="1649752" y="4179565"/>
                  </a:cubicBezTo>
                  <a:lnTo>
                    <a:pt x="2048167" y="3566060"/>
                  </a:lnTo>
                  <a:cubicBezTo>
                    <a:pt x="2079109" y="3518413"/>
                    <a:pt x="2128484" y="3489950"/>
                    <a:pt x="2180840" y="3483954"/>
                  </a:cubicBezTo>
                  <a:close/>
                  <a:moveTo>
                    <a:pt x="1956920" y="2161748"/>
                  </a:moveTo>
                  <a:cubicBezTo>
                    <a:pt x="1979525" y="2163726"/>
                    <a:pt x="2001374" y="2174326"/>
                    <a:pt x="2017112" y="2193079"/>
                  </a:cubicBezTo>
                  <a:cubicBezTo>
                    <a:pt x="2046159" y="2227697"/>
                    <a:pt x="2044230" y="2277999"/>
                    <a:pt x="2013153" y="2309251"/>
                  </a:cubicBezTo>
                  <a:lnTo>
                    <a:pt x="2014245" y="2310464"/>
                  </a:lnTo>
                  <a:lnTo>
                    <a:pt x="2008427" y="2315176"/>
                  </a:lnTo>
                  <a:cubicBezTo>
                    <a:pt x="2007986" y="2316444"/>
                    <a:pt x="2007094" y="2317222"/>
                    <a:pt x="2006184" y="2317986"/>
                  </a:cubicBezTo>
                  <a:lnTo>
                    <a:pt x="1806882" y="2485219"/>
                  </a:lnTo>
                  <a:cubicBezTo>
                    <a:pt x="1704191" y="2599553"/>
                    <a:pt x="1697282" y="2774681"/>
                    <a:pt x="1797185" y="2898050"/>
                  </a:cubicBezTo>
                  <a:cubicBezTo>
                    <a:pt x="1908420" y="3035413"/>
                    <a:pt x="2109946" y="3056594"/>
                    <a:pt x="2247309" y="2945360"/>
                  </a:cubicBezTo>
                  <a:lnTo>
                    <a:pt x="2338616" y="2871422"/>
                  </a:lnTo>
                  <a:lnTo>
                    <a:pt x="2338630" y="2871437"/>
                  </a:lnTo>
                  <a:lnTo>
                    <a:pt x="2338945" y="2871156"/>
                  </a:lnTo>
                  <a:lnTo>
                    <a:pt x="2602621" y="2657635"/>
                  </a:lnTo>
                  <a:cubicBezTo>
                    <a:pt x="2608606" y="2652788"/>
                    <a:pt x="2614369" y="2647772"/>
                    <a:pt x="2618891" y="2641505"/>
                  </a:cubicBezTo>
                  <a:cubicBezTo>
                    <a:pt x="2716015" y="2580063"/>
                    <a:pt x="2827312" y="2544504"/>
                    <a:pt x="2944280" y="2540144"/>
                  </a:cubicBezTo>
                  <a:cubicBezTo>
                    <a:pt x="2997945" y="2538144"/>
                    <a:pt x="3049962" y="2542817"/>
                    <a:pt x="3099337" y="2555009"/>
                  </a:cubicBezTo>
                  <a:cubicBezTo>
                    <a:pt x="3099582" y="2554669"/>
                    <a:pt x="3099830" y="2554330"/>
                    <a:pt x="3099955" y="2553895"/>
                  </a:cubicBezTo>
                  <a:lnTo>
                    <a:pt x="3507123" y="2641827"/>
                  </a:lnTo>
                  <a:lnTo>
                    <a:pt x="3840287" y="2720589"/>
                  </a:lnTo>
                  <a:lnTo>
                    <a:pt x="3839574" y="2722689"/>
                  </a:lnTo>
                  <a:cubicBezTo>
                    <a:pt x="3918505" y="2742806"/>
                    <a:pt x="3992686" y="2774673"/>
                    <a:pt x="4059647" y="2818014"/>
                  </a:cubicBezTo>
                  <a:lnTo>
                    <a:pt x="4436081" y="3181533"/>
                  </a:lnTo>
                  <a:lnTo>
                    <a:pt x="4492118" y="3242741"/>
                  </a:lnTo>
                  <a:cubicBezTo>
                    <a:pt x="4502616" y="3245767"/>
                    <a:pt x="4510658" y="3252516"/>
                    <a:pt x="4518205" y="3260063"/>
                  </a:cubicBezTo>
                  <a:lnTo>
                    <a:pt x="5035468" y="3777326"/>
                  </a:lnTo>
                  <a:cubicBezTo>
                    <a:pt x="5106887" y="3848745"/>
                    <a:pt x="5106887" y="3964538"/>
                    <a:pt x="5035467" y="4035957"/>
                  </a:cubicBezTo>
                  <a:cubicBezTo>
                    <a:pt x="4964049" y="4107377"/>
                    <a:pt x="4848256" y="4107377"/>
                    <a:pt x="4776836" y="4035958"/>
                  </a:cubicBezTo>
                  <a:lnTo>
                    <a:pt x="4355415" y="3614535"/>
                  </a:lnTo>
                  <a:lnTo>
                    <a:pt x="4354368" y="3615620"/>
                  </a:lnTo>
                  <a:cubicBezTo>
                    <a:pt x="4331787" y="3604156"/>
                    <a:pt x="4303602" y="3608170"/>
                    <a:pt x="4284681" y="3627089"/>
                  </a:cubicBezTo>
                  <a:cubicBezTo>
                    <a:pt x="4267674" y="3644096"/>
                    <a:pt x="4262713" y="3668585"/>
                    <a:pt x="4272546" y="3688883"/>
                  </a:cubicBezTo>
                  <a:cubicBezTo>
                    <a:pt x="4293541" y="3697118"/>
                    <a:pt x="4312939" y="3710026"/>
                    <a:pt x="4329850" y="3726936"/>
                  </a:cubicBezTo>
                  <a:lnTo>
                    <a:pt x="4847114" y="4244199"/>
                  </a:lnTo>
                  <a:cubicBezTo>
                    <a:pt x="4918533" y="4315619"/>
                    <a:pt x="4918535" y="4431412"/>
                    <a:pt x="4847114" y="4502830"/>
                  </a:cubicBezTo>
                  <a:cubicBezTo>
                    <a:pt x="4775693" y="4574249"/>
                    <a:pt x="4659901" y="4574249"/>
                    <a:pt x="4588482" y="4502831"/>
                  </a:cubicBezTo>
                  <a:lnTo>
                    <a:pt x="4071219" y="3985568"/>
                  </a:lnTo>
                  <a:lnTo>
                    <a:pt x="4041024" y="3940095"/>
                  </a:lnTo>
                  <a:lnTo>
                    <a:pt x="4040360" y="3940782"/>
                  </a:lnTo>
                  <a:cubicBezTo>
                    <a:pt x="4017254" y="3924832"/>
                    <a:pt x="3985516" y="3927706"/>
                    <a:pt x="3964843" y="3948379"/>
                  </a:cubicBezTo>
                  <a:cubicBezTo>
                    <a:pt x="3944472" y="3968751"/>
                    <a:pt x="3941381" y="3999857"/>
                    <a:pt x="3957437" y="4022240"/>
                  </a:cubicBezTo>
                  <a:lnTo>
                    <a:pt x="4411220" y="4476023"/>
                  </a:lnTo>
                  <a:cubicBezTo>
                    <a:pt x="4482639" y="4547442"/>
                    <a:pt x="4482640" y="4663235"/>
                    <a:pt x="4411220" y="4734654"/>
                  </a:cubicBezTo>
                  <a:cubicBezTo>
                    <a:pt x="4339801" y="4806074"/>
                    <a:pt x="4224009" y="4806074"/>
                    <a:pt x="4152588" y="4734654"/>
                  </a:cubicBezTo>
                  <a:lnTo>
                    <a:pt x="3693759" y="4275824"/>
                  </a:lnTo>
                  <a:cubicBezTo>
                    <a:pt x="3674507" y="4266207"/>
                    <a:pt x="3651523" y="4271480"/>
                    <a:pt x="3635327" y="4287674"/>
                  </a:cubicBezTo>
                  <a:cubicBezTo>
                    <a:pt x="3616352" y="4306648"/>
                    <a:pt x="3612370" y="4334938"/>
                    <a:pt x="3624934" y="4356886"/>
                  </a:cubicBezTo>
                  <a:cubicBezTo>
                    <a:pt x="3635049" y="4359778"/>
                    <a:pt x="3642739" y="4366280"/>
                    <a:pt x="3649973" y="4373515"/>
                  </a:cubicBezTo>
                  <a:lnTo>
                    <a:pt x="3908605" y="4632146"/>
                  </a:lnTo>
                  <a:cubicBezTo>
                    <a:pt x="3980025" y="4703566"/>
                    <a:pt x="3980024" y="4819358"/>
                    <a:pt x="3908605" y="4890778"/>
                  </a:cubicBezTo>
                  <a:cubicBezTo>
                    <a:pt x="3837186" y="4962196"/>
                    <a:pt x="3721393" y="4962197"/>
                    <a:pt x="3649973" y="4890777"/>
                  </a:cubicBezTo>
                  <a:lnTo>
                    <a:pt x="3391342" y="4632145"/>
                  </a:lnTo>
                  <a:lnTo>
                    <a:pt x="3383755" y="4620718"/>
                  </a:lnTo>
                  <a:lnTo>
                    <a:pt x="3380889" y="4623684"/>
                  </a:lnTo>
                  <a:lnTo>
                    <a:pt x="3174745" y="4424613"/>
                  </a:lnTo>
                  <a:lnTo>
                    <a:pt x="3205723" y="4376911"/>
                  </a:lnTo>
                  <a:cubicBezTo>
                    <a:pt x="3288238" y="4249850"/>
                    <a:pt x="3252126" y="4079956"/>
                    <a:pt x="3125065" y="3997443"/>
                  </a:cubicBezTo>
                  <a:cubicBezTo>
                    <a:pt x="3050998" y="3949342"/>
                    <a:pt x="2962377" y="3941552"/>
                    <a:pt x="2885364" y="3969651"/>
                  </a:cubicBezTo>
                  <a:cubicBezTo>
                    <a:pt x="2904562" y="3864147"/>
                    <a:pt x="2860444" y="3752656"/>
                    <a:pt x="2764879" y="3690594"/>
                  </a:cubicBezTo>
                  <a:cubicBezTo>
                    <a:pt x="2675680" y="3632668"/>
                    <a:pt x="2565374" y="3633204"/>
                    <a:pt x="2479613" y="3683683"/>
                  </a:cubicBezTo>
                  <a:cubicBezTo>
                    <a:pt x="2491746" y="3584340"/>
                    <a:pt x="2447375" y="3482413"/>
                    <a:pt x="2357597" y="3424112"/>
                  </a:cubicBezTo>
                  <a:cubicBezTo>
                    <a:pt x="2230536" y="3341596"/>
                    <a:pt x="2060642" y="3377708"/>
                    <a:pt x="1978127" y="3504770"/>
                  </a:cubicBezTo>
                  <a:lnTo>
                    <a:pt x="1773143" y="3820415"/>
                  </a:lnTo>
                  <a:cubicBezTo>
                    <a:pt x="1771585" y="3822815"/>
                    <a:pt x="1770069" y="3825230"/>
                    <a:pt x="1769218" y="3828038"/>
                  </a:cubicBezTo>
                  <a:cubicBezTo>
                    <a:pt x="1752743" y="3768112"/>
                    <a:pt x="1714307" y="3714419"/>
                    <a:pt x="1658027" y="3677872"/>
                  </a:cubicBezTo>
                  <a:cubicBezTo>
                    <a:pt x="1530967" y="3595356"/>
                    <a:pt x="1361072" y="3631468"/>
                    <a:pt x="1278558" y="3758529"/>
                  </a:cubicBezTo>
                  <a:lnTo>
                    <a:pt x="1214041" y="3857878"/>
                  </a:lnTo>
                  <a:cubicBezTo>
                    <a:pt x="1129847" y="4012173"/>
                    <a:pt x="965736" y="4115631"/>
                    <a:pt x="777460" y="4115631"/>
                  </a:cubicBezTo>
                  <a:lnTo>
                    <a:pt x="770030" y="4114882"/>
                  </a:lnTo>
                  <a:lnTo>
                    <a:pt x="133314" y="4114882"/>
                  </a:lnTo>
                  <a:cubicBezTo>
                    <a:pt x="46334" y="3825273"/>
                    <a:pt x="0" y="3518249"/>
                    <a:pt x="0" y="3200402"/>
                  </a:cubicBezTo>
                  <a:cubicBezTo>
                    <a:pt x="-1" y="2981216"/>
                    <a:pt x="22034" y="2767175"/>
                    <a:pt x="64130" y="2560401"/>
                  </a:cubicBezTo>
                  <a:lnTo>
                    <a:pt x="1002249" y="2560400"/>
                  </a:lnTo>
                  <a:lnTo>
                    <a:pt x="1891037" y="2183134"/>
                  </a:lnTo>
                  <a:lnTo>
                    <a:pt x="1892205" y="2182154"/>
                  </a:lnTo>
                  <a:cubicBezTo>
                    <a:pt x="1910959" y="2166416"/>
                    <a:pt x="1934318" y="2159770"/>
                    <a:pt x="1956920" y="2161748"/>
                  </a:cubicBezTo>
                  <a:close/>
                  <a:moveTo>
                    <a:pt x="3656858" y="1633115"/>
                  </a:moveTo>
                  <a:cubicBezTo>
                    <a:pt x="3684170" y="1634110"/>
                    <a:pt x="3710479" y="1635996"/>
                    <a:pt x="3735468" y="1640302"/>
                  </a:cubicBezTo>
                  <a:cubicBezTo>
                    <a:pt x="3736801" y="1640168"/>
                    <a:pt x="3738134" y="1640167"/>
                    <a:pt x="3739468" y="1640167"/>
                  </a:cubicBezTo>
                  <a:cubicBezTo>
                    <a:pt x="4305222" y="1640169"/>
                    <a:pt x="4816641" y="1846440"/>
                    <a:pt x="5181704" y="2180522"/>
                  </a:cubicBezTo>
                  <a:lnTo>
                    <a:pt x="5182750" y="2177646"/>
                  </a:lnTo>
                  <a:cubicBezTo>
                    <a:pt x="5259259" y="2244293"/>
                    <a:pt x="5359072" y="2283923"/>
                    <a:pt x="5468110" y="2284801"/>
                  </a:cubicBezTo>
                  <a:lnTo>
                    <a:pt x="5467703" y="2285921"/>
                  </a:lnTo>
                  <a:lnTo>
                    <a:pt x="6267485" y="2285921"/>
                  </a:lnTo>
                  <a:cubicBezTo>
                    <a:pt x="6354465" y="2575530"/>
                    <a:pt x="6400801" y="2882555"/>
                    <a:pt x="6400801" y="3200402"/>
                  </a:cubicBezTo>
                  <a:cubicBezTo>
                    <a:pt x="6400800" y="3419588"/>
                    <a:pt x="6378766" y="3633626"/>
                    <a:pt x="6336672" y="3840401"/>
                  </a:cubicBezTo>
                  <a:lnTo>
                    <a:pt x="5704421" y="3840400"/>
                  </a:lnTo>
                  <a:lnTo>
                    <a:pt x="5517569" y="3840400"/>
                  </a:lnTo>
                  <a:cubicBezTo>
                    <a:pt x="5516068" y="3840851"/>
                    <a:pt x="5514564" y="3840855"/>
                    <a:pt x="5513058" y="3840856"/>
                  </a:cubicBezTo>
                  <a:cubicBezTo>
                    <a:pt x="5346942" y="3840856"/>
                    <a:pt x="5196620" y="3773228"/>
                    <a:pt x="5088259" y="3663870"/>
                  </a:cubicBezTo>
                  <a:lnTo>
                    <a:pt x="5088088" y="3664207"/>
                  </a:lnTo>
                  <a:lnTo>
                    <a:pt x="4240840" y="2816960"/>
                  </a:lnTo>
                  <a:cubicBezTo>
                    <a:pt x="4240396" y="2817661"/>
                    <a:pt x="4239784" y="2818172"/>
                    <a:pt x="4239171" y="2818678"/>
                  </a:cubicBezTo>
                  <a:cubicBezTo>
                    <a:pt x="4135954" y="2720312"/>
                    <a:pt x="4008137" y="2648478"/>
                    <a:pt x="3866360" y="2610767"/>
                  </a:cubicBezTo>
                  <a:lnTo>
                    <a:pt x="3866992" y="2608888"/>
                  </a:lnTo>
                  <a:lnTo>
                    <a:pt x="3535264" y="2526178"/>
                  </a:lnTo>
                  <a:lnTo>
                    <a:pt x="3130135" y="2432647"/>
                  </a:lnTo>
                  <a:cubicBezTo>
                    <a:pt x="3130024" y="2433039"/>
                    <a:pt x="3129793" y="2433339"/>
                    <a:pt x="3129562" y="2433637"/>
                  </a:cubicBezTo>
                  <a:cubicBezTo>
                    <a:pt x="3080383" y="2420910"/>
                    <a:pt x="3028848" y="2414912"/>
                    <a:pt x="2975908" y="2414912"/>
                  </a:cubicBezTo>
                  <a:cubicBezTo>
                    <a:pt x="2811943" y="2414912"/>
                    <a:pt x="2661415" y="2472455"/>
                    <a:pt x="2545396" y="2570876"/>
                  </a:cubicBezTo>
                  <a:lnTo>
                    <a:pt x="2543573" y="2569717"/>
                  </a:lnTo>
                  <a:lnTo>
                    <a:pt x="2193720" y="2853022"/>
                  </a:lnTo>
                  <a:cubicBezTo>
                    <a:pt x="2105416" y="2924529"/>
                    <a:pt x="1975860" y="2910914"/>
                    <a:pt x="1904353" y="2822609"/>
                  </a:cubicBezTo>
                  <a:cubicBezTo>
                    <a:pt x="1832844" y="2734303"/>
                    <a:pt x="1846461" y="2604750"/>
                    <a:pt x="1934767" y="2533243"/>
                  </a:cubicBezTo>
                  <a:lnTo>
                    <a:pt x="2350832" y="2196320"/>
                  </a:lnTo>
                  <a:lnTo>
                    <a:pt x="2704088" y="1899903"/>
                  </a:lnTo>
                  <a:cubicBezTo>
                    <a:pt x="2709938" y="1893802"/>
                    <a:pt x="2716509" y="1888323"/>
                    <a:pt x="2723713" y="1883435"/>
                  </a:cubicBezTo>
                  <a:lnTo>
                    <a:pt x="2732397" y="1876148"/>
                  </a:lnTo>
                  <a:lnTo>
                    <a:pt x="2741152" y="1870710"/>
                  </a:lnTo>
                  <a:cubicBezTo>
                    <a:pt x="2794071" y="1830023"/>
                    <a:pt x="2859630" y="1794650"/>
                    <a:pt x="2933347" y="1767819"/>
                  </a:cubicBezTo>
                  <a:lnTo>
                    <a:pt x="3001298" y="1748265"/>
                  </a:lnTo>
                  <a:cubicBezTo>
                    <a:pt x="3071697" y="1720366"/>
                    <a:pt x="3148660" y="1697120"/>
                    <a:pt x="3229866" y="1678372"/>
                  </a:cubicBezTo>
                  <a:cubicBezTo>
                    <a:pt x="3383705" y="1642856"/>
                    <a:pt x="3530928" y="1628523"/>
                    <a:pt x="3656858" y="1633115"/>
                  </a:cubicBezTo>
                  <a:close/>
                  <a:moveTo>
                    <a:pt x="3200402" y="0"/>
                  </a:moveTo>
                  <a:cubicBezTo>
                    <a:pt x="4604889" y="0"/>
                    <a:pt x="5798071" y="904705"/>
                    <a:pt x="6225978" y="2164162"/>
                  </a:cubicBezTo>
                  <a:lnTo>
                    <a:pt x="5489721" y="2164162"/>
                  </a:lnTo>
                  <a:cubicBezTo>
                    <a:pt x="5096787" y="1291881"/>
                    <a:pt x="4219373" y="685800"/>
                    <a:pt x="3200402" y="685800"/>
                  </a:cubicBezTo>
                  <a:cubicBezTo>
                    <a:pt x="2074893" y="685800"/>
                    <a:pt x="1122090" y="1425244"/>
                    <a:pt x="801668" y="2444946"/>
                  </a:cubicBezTo>
                  <a:lnTo>
                    <a:pt x="90517" y="2444946"/>
                  </a:lnTo>
                  <a:cubicBezTo>
                    <a:pt x="429306" y="1041901"/>
                    <a:pt x="1693180" y="0"/>
                    <a:pt x="3200402" y="0"/>
                  </a:cubicBezTo>
                  <a:close/>
                </a:path>
              </a:pathLst>
            </a:custGeom>
            <a:solidFill>
              <a:srgbClr val="633017"/>
            </a:solidFill>
            <a:ln w="9525" cap="flat" cmpd="sng" algn="ctr">
              <a:noFill/>
              <a:prstDash val="solid"/>
              <a:headEnd type="none" w="med" len="med"/>
              <a:tailEnd type="none" w="med" len="med"/>
            </a:ln>
            <a:effectLst/>
          </p:spPr>
          <p:txBody>
            <a:bodyPr vert="horz" wrap="square" lIns="124341" tIns="62170" rIns="124341" bIns="62170" numCol="1" rtlCol="0" anchor="ctr" anchorCtr="0" compatLnSpc="1"/>
            <a:lstStyle/>
            <a:p>
              <a:pPr algn="ctr" defTabSz="931545" fontAlgn="base">
                <a:lnSpc>
                  <a:spcPct val="90000"/>
                </a:lnSpc>
                <a:spcBef>
                  <a:spcPct val="0"/>
                </a:spcBef>
                <a:spcAft>
                  <a:spcPct val="0"/>
                </a:spcAft>
                <a:defRPr/>
              </a:pPr>
              <a:endParaRPr lang="en-US" sz="2935" kern="0" dirty="0">
                <a:solidFill>
                  <a:schemeClr val="tx1"/>
                </a:solidFill>
                <a:latin typeface="黑体" panose="02010600030101010101" pitchFamily="49" charset="-122"/>
                <a:ea typeface="黑体" panose="02010600030101010101" pitchFamily="49" charset="-122"/>
              </a:endParaRPr>
            </a:p>
          </p:txBody>
        </p:sp>
      </p:grpSp>
      <p:grpSp>
        <p:nvGrpSpPr>
          <p:cNvPr id="171" name="组合 170"/>
          <p:cNvGrpSpPr/>
          <p:nvPr/>
        </p:nvGrpSpPr>
        <p:grpSpPr>
          <a:xfrm>
            <a:off x="970512" y="1520013"/>
            <a:ext cx="2565023" cy="1000537"/>
            <a:chOff x="1072034" y="1783252"/>
            <a:chExt cx="1923767" cy="750403"/>
          </a:xfrm>
        </p:grpSpPr>
        <p:sp>
          <p:nvSpPr>
            <p:cNvPr id="172" name="TextBox 171"/>
            <p:cNvSpPr txBox="1"/>
            <p:nvPr/>
          </p:nvSpPr>
          <p:spPr>
            <a:xfrm>
              <a:off x="1072034" y="2087885"/>
              <a:ext cx="1923767" cy="445770"/>
            </a:xfrm>
            <a:prstGeom prst="rect">
              <a:avLst/>
            </a:prstGeom>
            <a:noFill/>
          </p:spPr>
          <p:txBody>
            <a:bodyPr wrap="square" lIns="0" tIns="0" rtlCol="0" anchor="t">
              <a:spAutoFit/>
            </a:bodyPr>
            <a:lstStyle/>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p:txBody>
        </p:sp>
        <p:sp>
          <p:nvSpPr>
            <p:cNvPr id="173" name="TextBox 172"/>
            <p:cNvSpPr txBox="1"/>
            <p:nvPr/>
          </p:nvSpPr>
          <p:spPr>
            <a:xfrm>
              <a:off x="2119788" y="1783252"/>
              <a:ext cx="815340" cy="261461"/>
            </a:xfrm>
            <a:prstGeom prst="rect">
              <a:avLst/>
            </a:prstGeom>
            <a:noFill/>
          </p:spPr>
          <p:txBody>
            <a:bodyPr wrap="none" lIns="0" tIns="0" rIns="0" bIns="0" rtlCol="0" anchor="t">
              <a:spAutoFit/>
            </a:bodyPr>
            <a:lstStyle/>
            <a:p>
              <a:pPr algn="ctr"/>
              <a:r>
                <a:rPr lang="zh-CN" altLang="en-US" sz="2135" dirty="0">
                  <a:solidFill>
                    <a:schemeClr val="tx1"/>
                  </a:solidFill>
                  <a:latin typeface="黑体" panose="02010600030101010101" pitchFamily="49" charset="-122"/>
                  <a:ea typeface="黑体" panose="02010600030101010101" pitchFamily="49" charset="-122"/>
                </a:rPr>
                <a:t>标题文字</a:t>
              </a:r>
            </a:p>
          </p:txBody>
        </p:sp>
      </p:grpSp>
      <p:grpSp>
        <p:nvGrpSpPr>
          <p:cNvPr id="174" name="组合 173"/>
          <p:cNvGrpSpPr/>
          <p:nvPr/>
        </p:nvGrpSpPr>
        <p:grpSpPr>
          <a:xfrm>
            <a:off x="970512" y="2920631"/>
            <a:ext cx="2565023" cy="1013237"/>
            <a:chOff x="1072034" y="1783252"/>
            <a:chExt cx="1923767" cy="759928"/>
          </a:xfrm>
        </p:grpSpPr>
        <p:sp>
          <p:nvSpPr>
            <p:cNvPr id="175" name="TextBox 174"/>
            <p:cNvSpPr txBox="1"/>
            <p:nvPr/>
          </p:nvSpPr>
          <p:spPr>
            <a:xfrm>
              <a:off x="1072034" y="2087885"/>
              <a:ext cx="1923767" cy="455295"/>
            </a:xfrm>
            <a:prstGeom prst="rect">
              <a:avLst/>
            </a:prstGeom>
            <a:noFill/>
          </p:spPr>
          <p:txBody>
            <a:bodyPr wrap="square" lIns="0" tIns="0" rtlCol="0" anchor="t">
              <a:spAutoFit/>
            </a:bodyPr>
            <a:lstStyle/>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p:txBody>
        </p:sp>
        <p:sp>
          <p:nvSpPr>
            <p:cNvPr id="176" name="TextBox 175"/>
            <p:cNvSpPr txBox="1"/>
            <p:nvPr/>
          </p:nvSpPr>
          <p:spPr>
            <a:xfrm>
              <a:off x="2036616" y="1783252"/>
              <a:ext cx="815340" cy="261461"/>
            </a:xfrm>
            <a:prstGeom prst="rect">
              <a:avLst/>
            </a:prstGeom>
            <a:noFill/>
          </p:spPr>
          <p:txBody>
            <a:bodyPr wrap="none" lIns="0" tIns="0" rIns="0" bIns="0" rtlCol="0" anchor="t">
              <a:spAutoFit/>
            </a:bodyPr>
            <a:lstStyle/>
            <a:p>
              <a:pPr algn="ctr"/>
              <a:r>
                <a:rPr lang="zh-CN" altLang="en-US" sz="2135" dirty="0">
                  <a:solidFill>
                    <a:schemeClr val="tx1"/>
                  </a:solidFill>
                  <a:latin typeface="黑体" panose="02010600030101010101" pitchFamily="49" charset="-122"/>
                  <a:ea typeface="黑体" panose="02010600030101010101" pitchFamily="49" charset="-122"/>
                </a:rPr>
                <a:t>标题文字</a:t>
              </a:r>
            </a:p>
          </p:txBody>
        </p:sp>
      </p:grpSp>
      <p:grpSp>
        <p:nvGrpSpPr>
          <p:cNvPr id="177" name="组合 176"/>
          <p:cNvGrpSpPr/>
          <p:nvPr/>
        </p:nvGrpSpPr>
        <p:grpSpPr>
          <a:xfrm>
            <a:off x="970512" y="4378109"/>
            <a:ext cx="2565023" cy="1013237"/>
            <a:chOff x="1072034" y="1783252"/>
            <a:chExt cx="1923767" cy="759928"/>
          </a:xfrm>
        </p:grpSpPr>
        <p:sp>
          <p:nvSpPr>
            <p:cNvPr id="178" name="TextBox 177"/>
            <p:cNvSpPr txBox="1"/>
            <p:nvPr/>
          </p:nvSpPr>
          <p:spPr>
            <a:xfrm>
              <a:off x="1072034" y="2087885"/>
              <a:ext cx="1923767" cy="455295"/>
            </a:xfrm>
            <a:prstGeom prst="rect">
              <a:avLst/>
            </a:prstGeom>
            <a:noFill/>
          </p:spPr>
          <p:txBody>
            <a:bodyPr wrap="square" lIns="0" tIns="0" rtlCol="0" anchor="t">
              <a:spAutoFit/>
            </a:bodyPr>
            <a:lstStyle/>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p:txBody>
        </p:sp>
        <p:sp>
          <p:nvSpPr>
            <p:cNvPr id="179" name="TextBox 178"/>
            <p:cNvSpPr txBox="1"/>
            <p:nvPr/>
          </p:nvSpPr>
          <p:spPr>
            <a:xfrm>
              <a:off x="2036616" y="1783252"/>
              <a:ext cx="815340" cy="261461"/>
            </a:xfrm>
            <a:prstGeom prst="rect">
              <a:avLst/>
            </a:prstGeom>
            <a:noFill/>
          </p:spPr>
          <p:txBody>
            <a:bodyPr wrap="none" lIns="0" tIns="0" rIns="0" bIns="0" rtlCol="0" anchor="t">
              <a:spAutoFit/>
            </a:bodyPr>
            <a:lstStyle/>
            <a:p>
              <a:pPr algn="ctr"/>
              <a:r>
                <a:rPr lang="zh-CN" altLang="en-US" sz="2135" dirty="0">
                  <a:solidFill>
                    <a:schemeClr val="tx1"/>
                  </a:solidFill>
                  <a:latin typeface="黑体" panose="02010600030101010101" pitchFamily="49" charset="-122"/>
                  <a:ea typeface="黑体" panose="02010600030101010101" pitchFamily="49" charset="-122"/>
                </a:rPr>
                <a:t>标题文字</a:t>
              </a:r>
            </a:p>
          </p:txBody>
        </p:sp>
      </p:grpSp>
      <p:grpSp>
        <p:nvGrpSpPr>
          <p:cNvPr id="180" name="组合 179"/>
          <p:cNvGrpSpPr/>
          <p:nvPr/>
        </p:nvGrpSpPr>
        <p:grpSpPr>
          <a:xfrm>
            <a:off x="8702616" y="1524701"/>
            <a:ext cx="2565023" cy="1000537"/>
            <a:chOff x="1072034" y="1783252"/>
            <a:chExt cx="1923767" cy="750403"/>
          </a:xfrm>
        </p:grpSpPr>
        <p:sp>
          <p:nvSpPr>
            <p:cNvPr id="181" name="TextBox 180"/>
            <p:cNvSpPr txBox="1"/>
            <p:nvPr/>
          </p:nvSpPr>
          <p:spPr>
            <a:xfrm>
              <a:off x="1072034" y="2087885"/>
              <a:ext cx="1923767" cy="445770"/>
            </a:xfrm>
            <a:prstGeom prst="rect">
              <a:avLst/>
            </a:prstGeom>
            <a:noFill/>
          </p:spPr>
          <p:txBody>
            <a:bodyPr wrap="square" lIns="0" tIns="0" rtlCol="0" anchor="t">
              <a:spAutoFit/>
            </a:bodyPr>
            <a:lstStyle/>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p:txBody>
        </p:sp>
        <p:sp>
          <p:nvSpPr>
            <p:cNvPr id="182" name="TextBox 181"/>
            <p:cNvSpPr txBox="1"/>
            <p:nvPr/>
          </p:nvSpPr>
          <p:spPr>
            <a:xfrm>
              <a:off x="1074733" y="1783252"/>
              <a:ext cx="815340" cy="261461"/>
            </a:xfrm>
            <a:prstGeom prst="rect">
              <a:avLst/>
            </a:prstGeom>
            <a:noFill/>
          </p:spPr>
          <p:txBody>
            <a:bodyPr wrap="none" lIns="0" tIns="0" rIns="0" bIns="0" rtlCol="0" anchor="t">
              <a:spAutoFit/>
            </a:bodyPr>
            <a:lstStyle/>
            <a:p>
              <a:pPr algn="ctr"/>
              <a:r>
                <a:rPr lang="zh-CN" altLang="en-US" sz="2135" dirty="0">
                  <a:solidFill>
                    <a:schemeClr val="tx1"/>
                  </a:solidFill>
                  <a:latin typeface="黑体" panose="02010600030101010101" pitchFamily="49" charset="-122"/>
                  <a:ea typeface="黑体" panose="02010600030101010101" pitchFamily="49" charset="-122"/>
                </a:rPr>
                <a:t>标题文字</a:t>
              </a:r>
            </a:p>
          </p:txBody>
        </p:sp>
      </p:grpSp>
      <p:grpSp>
        <p:nvGrpSpPr>
          <p:cNvPr id="183" name="组合 182"/>
          <p:cNvGrpSpPr/>
          <p:nvPr/>
        </p:nvGrpSpPr>
        <p:grpSpPr>
          <a:xfrm>
            <a:off x="8702616" y="2982180"/>
            <a:ext cx="2565023" cy="1013237"/>
            <a:chOff x="1072034" y="1783252"/>
            <a:chExt cx="1923767" cy="759928"/>
          </a:xfrm>
        </p:grpSpPr>
        <p:sp>
          <p:nvSpPr>
            <p:cNvPr id="184" name="TextBox 183"/>
            <p:cNvSpPr txBox="1"/>
            <p:nvPr/>
          </p:nvSpPr>
          <p:spPr>
            <a:xfrm>
              <a:off x="1072034" y="2087885"/>
              <a:ext cx="1923767" cy="455295"/>
            </a:xfrm>
            <a:prstGeom prst="rect">
              <a:avLst/>
            </a:prstGeom>
            <a:noFill/>
          </p:spPr>
          <p:txBody>
            <a:bodyPr wrap="square" lIns="0" tIns="0" rtlCol="0" anchor="t">
              <a:spAutoFit/>
            </a:bodyPr>
            <a:lstStyle/>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p:txBody>
        </p:sp>
        <p:sp>
          <p:nvSpPr>
            <p:cNvPr id="185" name="TextBox 184"/>
            <p:cNvSpPr txBox="1"/>
            <p:nvPr/>
          </p:nvSpPr>
          <p:spPr>
            <a:xfrm>
              <a:off x="1074733" y="1783252"/>
              <a:ext cx="815340" cy="261461"/>
            </a:xfrm>
            <a:prstGeom prst="rect">
              <a:avLst/>
            </a:prstGeom>
            <a:noFill/>
          </p:spPr>
          <p:txBody>
            <a:bodyPr wrap="none" lIns="0" tIns="0" rIns="0" bIns="0" rtlCol="0" anchor="t">
              <a:spAutoFit/>
            </a:bodyPr>
            <a:lstStyle/>
            <a:p>
              <a:pPr algn="ctr"/>
              <a:r>
                <a:rPr lang="zh-CN" altLang="en-US" sz="2135" dirty="0">
                  <a:solidFill>
                    <a:schemeClr val="tx1"/>
                  </a:solidFill>
                  <a:latin typeface="黑体" panose="02010600030101010101" pitchFamily="49" charset="-122"/>
                  <a:ea typeface="黑体" panose="02010600030101010101" pitchFamily="49" charset="-122"/>
                </a:rPr>
                <a:t>标题文字</a:t>
              </a:r>
            </a:p>
          </p:txBody>
        </p:sp>
      </p:grpSp>
      <p:grpSp>
        <p:nvGrpSpPr>
          <p:cNvPr id="186" name="组合 185"/>
          <p:cNvGrpSpPr/>
          <p:nvPr/>
        </p:nvGrpSpPr>
        <p:grpSpPr>
          <a:xfrm>
            <a:off x="8702616" y="4273421"/>
            <a:ext cx="2565023" cy="1013237"/>
            <a:chOff x="1072034" y="1783252"/>
            <a:chExt cx="1923767" cy="759928"/>
          </a:xfrm>
        </p:grpSpPr>
        <p:sp>
          <p:nvSpPr>
            <p:cNvPr id="187" name="TextBox 186"/>
            <p:cNvSpPr txBox="1"/>
            <p:nvPr/>
          </p:nvSpPr>
          <p:spPr>
            <a:xfrm>
              <a:off x="1072034" y="2087885"/>
              <a:ext cx="1923767" cy="455295"/>
            </a:xfrm>
            <a:prstGeom prst="rect">
              <a:avLst/>
            </a:prstGeom>
            <a:noFill/>
          </p:spPr>
          <p:txBody>
            <a:bodyPr wrap="square" lIns="0" tIns="0" rtlCol="0" anchor="t">
              <a:spAutoFit/>
            </a:bodyPr>
            <a:lstStyle/>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a:p>
              <a:r>
                <a:rPr lang="zh-CN" altLang="en-US" sz="1200" dirty="0">
                  <a:solidFill>
                    <a:schemeClr val="tx1"/>
                  </a:solidFill>
                  <a:latin typeface="黑体" panose="02010600030101010101" pitchFamily="49" charset="-122"/>
                  <a:ea typeface="黑体" panose="02010600030101010101" pitchFamily="49" charset="-122"/>
                </a:rPr>
                <a:t>单击此处添加文本单击此处添加文本</a:t>
              </a:r>
            </a:p>
          </p:txBody>
        </p:sp>
        <p:sp>
          <p:nvSpPr>
            <p:cNvPr id="188" name="TextBox 187"/>
            <p:cNvSpPr txBox="1"/>
            <p:nvPr/>
          </p:nvSpPr>
          <p:spPr>
            <a:xfrm>
              <a:off x="1074733" y="1783252"/>
              <a:ext cx="815340" cy="261461"/>
            </a:xfrm>
            <a:prstGeom prst="rect">
              <a:avLst/>
            </a:prstGeom>
            <a:noFill/>
          </p:spPr>
          <p:txBody>
            <a:bodyPr wrap="none" lIns="0" tIns="0" rIns="0" bIns="0" rtlCol="0" anchor="t">
              <a:spAutoFit/>
            </a:bodyPr>
            <a:lstStyle/>
            <a:p>
              <a:pPr algn="ctr"/>
              <a:r>
                <a:rPr lang="zh-CN" altLang="en-US" sz="2135" dirty="0">
                  <a:solidFill>
                    <a:schemeClr val="tx1"/>
                  </a:solidFill>
                  <a:latin typeface="黑体" panose="02010600030101010101" pitchFamily="49" charset="-122"/>
                  <a:ea typeface="黑体" panose="02010600030101010101" pitchFamily="49" charset="-122"/>
                </a:rPr>
                <a:t>标题文字</a:t>
              </a:r>
            </a:p>
          </p:txBody>
        </p:sp>
      </p:gr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8" fill="hold" nodeType="clickEffect">
                                  <p:stCondLst>
                                    <p:cond delay="0"/>
                                  </p:stCondLst>
                                  <p:childTnLst>
                                    <p:set>
                                      <p:cBhvr>
                                        <p:cTn id="13" dur="1" fill="hold">
                                          <p:stCondLst>
                                            <p:cond delay="0"/>
                                          </p:stCondLst>
                                        </p:cTn>
                                        <p:tgtEl>
                                          <p:spTgt spid="171"/>
                                        </p:tgtEl>
                                        <p:attrNameLst>
                                          <p:attrName>style.visibility</p:attrName>
                                        </p:attrNameLst>
                                      </p:cBhvr>
                                      <p:to>
                                        <p:strVal val="visible"/>
                                      </p:to>
                                    </p:set>
                                    <p:anim calcmode="lin" valueType="num">
                                      <p:cBhvr additive="base">
                                        <p:cTn id="14" dur="500" fill="hold"/>
                                        <p:tgtEl>
                                          <p:spTgt spid="171"/>
                                        </p:tgtEl>
                                        <p:attrNameLst>
                                          <p:attrName>ppt_x</p:attrName>
                                        </p:attrNameLst>
                                      </p:cBhvr>
                                      <p:tavLst>
                                        <p:tav tm="0">
                                          <p:val>
                                            <p:strVal val="0-#ppt_w/2"/>
                                          </p:val>
                                        </p:tav>
                                        <p:tav tm="100000">
                                          <p:val>
                                            <p:strVal val="#ppt_x"/>
                                          </p:val>
                                        </p:tav>
                                      </p:tavLst>
                                    </p:anim>
                                    <p:anim calcmode="lin" valueType="num">
                                      <p:cBhvr additive="base">
                                        <p:cTn id="15" dur="500" fill="hold"/>
                                        <p:tgtEl>
                                          <p:spTgt spid="171"/>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8" fill="hold" nodeType="clickEffect">
                                  <p:stCondLst>
                                    <p:cond delay="0"/>
                                  </p:stCondLst>
                                  <p:childTnLst>
                                    <p:set>
                                      <p:cBhvr>
                                        <p:cTn id="19" dur="1" fill="hold">
                                          <p:stCondLst>
                                            <p:cond delay="0"/>
                                          </p:stCondLst>
                                        </p:cTn>
                                        <p:tgtEl>
                                          <p:spTgt spid="174"/>
                                        </p:tgtEl>
                                        <p:attrNameLst>
                                          <p:attrName>style.visibility</p:attrName>
                                        </p:attrNameLst>
                                      </p:cBhvr>
                                      <p:to>
                                        <p:strVal val="visible"/>
                                      </p:to>
                                    </p:set>
                                    <p:anim calcmode="lin" valueType="num">
                                      <p:cBhvr additive="base">
                                        <p:cTn id="20" dur="500" fill="hold"/>
                                        <p:tgtEl>
                                          <p:spTgt spid="174"/>
                                        </p:tgtEl>
                                        <p:attrNameLst>
                                          <p:attrName>ppt_x</p:attrName>
                                        </p:attrNameLst>
                                      </p:cBhvr>
                                      <p:tavLst>
                                        <p:tav tm="0">
                                          <p:val>
                                            <p:strVal val="0-#ppt_w/2"/>
                                          </p:val>
                                        </p:tav>
                                        <p:tav tm="100000">
                                          <p:val>
                                            <p:strVal val="#ppt_x"/>
                                          </p:val>
                                        </p:tav>
                                      </p:tavLst>
                                    </p:anim>
                                    <p:anim calcmode="lin" valueType="num">
                                      <p:cBhvr additive="base">
                                        <p:cTn id="21" dur="5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8" fill="hold" nodeType="clickEffect">
                                  <p:stCondLst>
                                    <p:cond delay="0"/>
                                  </p:stCondLst>
                                  <p:childTnLst>
                                    <p:set>
                                      <p:cBhvr>
                                        <p:cTn id="25" dur="1" fill="hold">
                                          <p:stCondLst>
                                            <p:cond delay="0"/>
                                          </p:stCondLst>
                                        </p:cTn>
                                        <p:tgtEl>
                                          <p:spTgt spid="177"/>
                                        </p:tgtEl>
                                        <p:attrNameLst>
                                          <p:attrName>style.visibility</p:attrName>
                                        </p:attrNameLst>
                                      </p:cBhvr>
                                      <p:to>
                                        <p:strVal val="visible"/>
                                      </p:to>
                                    </p:set>
                                    <p:anim calcmode="lin" valueType="num">
                                      <p:cBhvr additive="base">
                                        <p:cTn id="26" dur="500" fill="hold"/>
                                        <p:tgtEl>
                                          <p:spTgt spid="177"/>
                                        </p:tgtEl>
                                        <p:attrNameLst>
                                          <p:attrName>ppt_x</p:attrName>
                                        </p:attrNameLst>
                                      </p:cBhvr>
                                      <p:tavLst>
                                        <p:tav tm="0">
                                          <p:val>
                                            <p:strVal val="0-#ppt_w/2"/>
                                          </p:val>
                                        </p:tav>
                                        <p:tav tm="100000">
                                          <p:val>
                                            <p:strVal val="#ppt_x"/>
                                          </p:val>
                                        </p:tav>
                                      </p:tavLst>
                                    </p:anim>
                                    <p:anim calcmode="lin" valueType="num">
                                      <p:cBhvr additive="base">
                                        <p:cTn id="27" dur="500" fill="hold"/>
                                        <p:tgtEl>
                                          <p:spTgt spid="177"/>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0"/>
                                  </p:stCondLst>
                                  <p:childTnLst>
                                    <p:set>
                                      <p:cBhvr>
                                        <p:cTn id="29" dur="1" fill="hold">
                                          <p:stCondLst>
                                            <p:cond delay="0"/>
                                          </p:stCondLst>
                                        </p:cTn>
                                        <p:tgtEl>
                                          <p:spTgt spid="180"/>
                                        </p:tgtEl>
                                        <p:attrNameLst>
                                          <p:attrName>style.visibility</p:attrName>
                                        </p:attrNameLst>
                                      </p:cBhvr>
                                      <p:to>
                                        <p:strVal val="visible"/>
                                      </p:to>
                                    </p:set>
                                    <p:anim calcmode="lin" valueType="num">
                                      <p:cBhvr additive="base">
                                        <p:cTn id="30" dur="500" fill="hold"/>
                                        <p:tgtEl>
                                          <p:spTgt spid="180"/>
                                        </p:tgtEl>
                                        <p:attrNameLst>
                                          <p:attrName>ppt_x</p:attrName>
                                        </p:attrNameLst>
                                      </p:cBhvr>
                                      <p:tavLst>
                                        <p:tav tm="0">
                                          <p:val>
                                            <p:strVal val="1+#ppt_w/2"/>
                                          </p:val>
                                        </p:tav>
                                        <p:tav tm="100000">
                                          <p:val>
                                            <p:strVal val="#ppt_x"/>
                                          </p:val>
                                        </p:tav>
                                      </p:tavLst>
                                    </p:anim>
                                    <p:anim calcmode="lin" valueType="num">
                                      <p:cBhvr additive="base">
                                        <p:cTn id="31" dur="500" fill="hold"/>
                                        <p:tgtEl>
                                          <p:spTgt spid="180"/>
                                        </p:tgtEl>
                                        <p:attrNameLst>
                                          <p:attrName>ppt_y</p:attrName>
                                        </p:attrNameLst>
                                      </p:cBhvr>
                                      <p:tavLst>
                                        <p:tav tm="0">
                                          <p:val>
                                            <p:strVal val="#ppt_y"/>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83"/>
                                        </p:tgtEl>
                                        <p:attrNameLst>
                                          <p:attrName>style.visibility</p:attrName>
                                        </p:attrNameLst>
                                      </p:cBhvr>
                                      <p:to>
                                        <p:strVal val="visible"/>
                                      </p:to>
                                    </p:set>
                                    <p:anim calcmode="lin" valueType="num">
                                      <p:cBhvr additive="base">
                                        <p:cTn id="36" dur="500" fill="hold"/>
                                        <p:tgtEl>
                                          <p:spTgt spid="183"/>
                                        </p:tgtEl>
                                        <p:attrNameLst>
                                          <p:attrName>ppt_x</p:attrName>
                                        </p:attrNameLst>
                                      </p:cBhvr>
                                      <p:tavLst>
                                        <p:tav tm="0">
                                          <p:val>
                                            <p:strVal val="1+#ppt_w/2"/>
                                          </p:val>
                                        </p:tav>
                                        <p:tav tm="100000">
                                          <p:val>
                                            <p:strVal val="#ppt_x"/>
                                          </p:val>
                                        </p:tav>
                                      </p:tavLst>
                                    </p:anim>
                                    <p:anim calcmode="lin" valueType="num">
                                      <p:cBhvr additive="base">
                                        <p:cTn id="37" dur="5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2" fill="hold" nodeType="clickEffect">
                                  <p:stCondLst>
                                    <p:cond delay="0"/>
                                  </p:stCondLst>
                                  <p:childTnLst>
                                    <p:set>
                                      <p:cBhvr>
                                        <p:cTn id="41" dur="1" fill="hold">
                                          <p:stCondLst>
                                            <p:cond delay="0"/>
                                          </p:stCondLst>
                                        </p:cTn>
                                        <p:tgtEl>
                                          <p:spTgt spid="186"/>
                                        </p:tgtEl>
                                        <p:attrNameLst>
                                          <p:attrName>style.visibility</p:attrName>
                                        </p:attrNameLst>
                                      </p:cBhvr>
                                      <p:to>
                                        <p:strVal val="visible"/>
                                      </p:to>
                                    </p:set>
                                    <p:anim calcmode="lin" valueType="num">
                                      <p:cBhvr additive="base">
                                        <p:cTn id="42" dur="500" fill="hold"/>
                                        <p:tgtEl>
                                          <p:spTgt spid="186"/>
                                        </p:tgtEl>
                                        <p:attrNameLst>
                                          <p:attrName>ppt_x</p:attrName>
                                        </p:attrNameLst>
                                      </p:cBhvr>
                                      <p:tavLst>
                                        <p:tav tm="0">
                                          <p:val>
                                            <p:strVal val="1+#ppt_w/2"/>
                                          </p:val>
                                        </p:tav>
                                        <p:tav tm="100000">
                                          <p:val>
                                            <p:strVal val="#ppt_x"/>
                                          </p:val>
                                        </p:tav>
                                      </p:tavLst>
                                    </p:anim>
                                    <p:anim calcmode="lin" valueType="num">
                                      <p:cBhvr additive="base">
                                        <p:cTn id="43" dur="500" fill="hold"/>
                                        <p:tgtEl>
                                          <p:spTgt spid="186"/>
                                        </p:tgtEl>
                                        <p:attrNameLst>
                                          <p:attrName>ppt_y</p:attrName>
                                        </p:attrNameLst>
                                      </p:cBhvr>
                                      <p:tavLst>
                                        <p:tav tm="0">
                                          <p:val>
                                            <p:strVal val="#ppt_y"/>
                                          </p:val>
                                        </p:tav>
                                        <p:tav tm="100000">
                                          <p:val>
                                            <p:strVal val="#ppt_y"/>
                                          </p:val>
                                        </p:tav>
                                      </p:tavLst>
                                    </p:anim>
                                  </p:childTnLst>
                                </p:cTn>
                              </p:par>
                            </p:childTnLst>
                          </p:cTn>
                        </p:par>
                        <p:par>
                          <p:cTn id="44" fill="hold">
                            <p:stCondLst>
                              <p:cond delay="500"/>
                            </p:stCondLst>
                            <p:childTnLst>
                              <p:par>
                                <p:cTn id="45" presetID="2" presetClass="entr" presetSubtype="1" decel="100000"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0-#ppt_h/2"/>
                                          </p:val>
                                        </p:tav>
                                        <p:tav tm="100000">
                                          <p:val>
                                            <p:strVal val="#ppt_y"/>
                                          </p:val>
                                        </p:tav>
                                      </p:tavLst>
                                    </p:anim>
                                  </p:childTnLst>
                                </p:cTn>
                              </p:par>
                              <p:par>
                                <p:cTn id="49" presetID="22" presetClass="entr" presetSubtype="8" fill="hold" nodeType="withEffect">
                                  <p:stCondLst>
                                    <p:cond delay="40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par>
                                <p:cTn id="52" presetID="22" presetClass="entr" presetSubtype="2" fill="hold" nodeType="withEffect">
                                  <p:stCondLst>
                                    <p:cond delay="400"/>
                                  </p:stCondLst>
                                  <p:childTnLst>
                                    <p:set>
                                      <p:cBhvr>
                                        <p:cTn id="53" dur="1" fill="hold">
                                          <p:stCondLst>
                                            <p:cond delay="0"/>
                                          </p:stCondLst>
                                        </p:cTn>
                                        <p:tgtEl>
                                          <p:spTgt spid="5"/>
                                        </p:tgtEl>
                                        <p:attrNameLst>
                                          <p:attrName>style.visibility</p:attrName>
                                        </p:attrNameLst>
                                      </p:cBhvr>
                                      <p:to>
                                        <p:strVal val="visible"/>
                                      </p:to>
                                    </p:set>
                                    <p:animEffect transition="in" filter="wipe(right)">
                                      <p:cBhvr>
                                        <p:cTn id="54" dur="500"/>
                                        <p:tgtEl>
                                          <p:spTgt spid="5"/>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5"/>
          <p:cNvSpPr>
            <a:spLocks noChangeAspect="1"/>
          </p:cNvSpPr>
          <p:nvPr/>
        </p:nvSpPr>
        <p:spPr>
          <a:xfrm>
            <a:off x="783763" y="1454787"/>
            <a:ext cx="1978662" cy="1978662"/>
          </a:xfrm>
          <a:prstGeom prst="ellipse">
            <a:avLst/>
          </a:prstGeom>
          <a:blipFill rotWithShape="1">
            <a:blip r:embed="rId3" cstate="print"/>
            <a:stretch>
              <a:fillRect/>
            </a:stretch>
          </a:blip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30405"/>
              </a:solidFill>
            </a:endParaRPr>
          </a:p>
        </p:txBody>
      </p:sp>
      <p:cxnSp>
        <p:nvCxnSpPr>
          <p:cNvPr id="34" name="Straight Connector 31"/>
          <p:cNvCxnSpPr/>
          <p:nvPr/>
        </p:nvCxnSpPr>
        <p:spPr>
          <a:xfrm>
            <a:off x="1772240" y="3553120"/>
            <a:ext cx="0" cy="448281"/>
          </a:xfrm>
          <a:prstGeom prst="line">
            <a:avLst/>
          </a:prstGeom>
          <a:ln w="1905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35" name="Title 13"/>
          <p:cNvSpPr txBox="1"/>
          <p:nvPr/>
        </p:nvSpPr>
        <p:spPr>
          <a:xfrm>
            <a:off x="691538" y="3959145"/>
            <a:ext cx="2163112" cy="10306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600" b="1" dirty="0">
                <a:solidFill>
                  <a:srgbClr val="430405"/>
                </a:solidFill>
                <a:latin typeface="+mn-lt"/>
                <a:ea typeface="Roboto" panose="02000000000000000000" pitchFamily="2" charset="0"/>
              </a:rPr>
              <a:t>单击此处添加标题</a:t>
            </a:r>
          </a:p>
          <a:p>
            <a:pPr algn="ctr"/>
            <a:r>
              <a:rPr lang="id-ID" sz="1200" dirty="0">
                <a:solidFill>
                  <a:srgbClr val="430405"/>
                </a:solidFill>
                <a:latin typeface="+mn-lt"/>
                <a:ea typeface="Roboto" panose="02000000000000000000" pitchFamily="2" charset="0"/>
              </a:rPr>
              <a:t>请在此粘贴或者输入您的文字内容请在此粘贴或者输入您的文字内容</a:t>
            </a:r>
          </a:p>
        </p:txBody>
      </p:sp>
      <p:sp>
        <p:nvSpPr>
          <p:cNvPr id="30" name="Oval 26"/>
          <p:cNvSpPr>
            <a:spLocks noChangeAspect="1"/>
          </p:cNvSpPr>
          <p:nvPr/>
        </p:nvSpPr>
        <p:spPr>
          <a:xfrm>
            <a:off x="2945658" y="2661759"/>
            <a:ext cx="1978662" cy="1978662"/>
          </a:xfrm>
          <a:prstGeom prst="ellipse">
            <a:avLst/>
          </a:prstGeom>
          <a:blipFill rotWithShape="1">
            <a:blip r:embed="rId4" cstate="print"/>
            <a:stretch>
              <a:fillRect/>
            </a:stretch>
          </a:blip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30405"/>
              </a:solidFill>
            </a:endParaRPr>
          </a:p>
        </p:txBody>
      </p:sp>
      <p:cxnSp>
        <p:nvCxnSpPr>
          <p:cNvPr id="36" name="Straight Connector 33"/>
          <p:cNvCxnSpPr/>
          <p:nvPr/>
        </p:nvCxnSpPr>
        <p:spPr>
          <a:xfrm>
            <a:off x="3934135" y="4802347"/>
            <a:ext cx="0" cy="448281"/>
          </a:xfrm>
          <a:prstGeom prst="line">
            <a:avLst/>
          </a:prstGeom>
          <a:ln w="1905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37" name="Title 13"/>
          <p:cNvSpPr txBox="1"/>
          <p:nvPr/>
        </p:nvSpPr>
        <p:spPr>
          <a:xfrm>
            <a:off x="2853433" y="5208373"/>
            <a:ext cx="2163112" cy="10306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600" b="1" dirty="0">
                <a:solidFill>
                  <a:srgbClr val="430405"/>
                </a:solidFill>
                <a:latin typeface="+mn-lt"/>
                <a:ea typeface="Roboto" panose="02000000000000000000" pitchFamily="2" charset="0"/>
              </a:rPr>
              <a:t>单击此处添加标题</a:t>
            </a:r>
          </a:p>
          <a:p>
            <a:pPr algn="ctr"/>
            <a:r>
              <a:rPr lang="id-ID" sz="1200" dirty="0">
                <a:solidFill>
                  <a:srgbClr val="430405"/>
                </a:solidFill>
                <a:latin typeface="+mn-lt"/>
                <a:ea typeface="Roboto" panose="02000000000000000000" pitchFamily="2" charset="0"/>
              </a:rPr>
              <a:t>请在此粘贴或者输入您的文字内容请在此粘贴或者输入您的文字内容</a:t>
            </a:r>
          </a:p>
        </p:txBody>
      </p:sp>
      <p:sp>
        <p:nvSpPr>
          <p:cNvPr id="31" name="Oval 27"/>
          <p:cNvSpPr>
            <a:spLocks noChangeAspect="1"/>
          </p:cNvSpPr>
          <p:nvPr/>
        </p:nvSpPr>
        <p:spPr>
          <a:xfrm>
            <a:off x="5105845" y="1433659"/>
            <a:ext cx="1978662" cy="1978662"/>
          </a:xfrm>
          <a:prstGeom prst="ellipse">
            <a:avLst/>
          </a:prstGeom>
          <a:blipFill rotWithShape="1">
            <a:blip r:embed="rId5" cstate="print"/>
            <a:stretch>
              <a:fillRect/>
            </a:stretch>
          </a:blip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30405"/>
              </a:solidFill>
            </a:endParaRPr>
          </a:p>
        </p:txBody>
      </p:sp>
      <p:cxnSp>
        <p:nvCxnSpPr>
          <p:cNvPr id="38" name="Straight Connector 35"/>
          <p:cNvCxnSpPr/>
          <p:nvPr/>
        </p:nvCxnSpPr>
        <p:spPr>
          <a:xfrm>
            <a:off x="6092614" y="3574247"/>
            <a:ext cx="0" cy="448281"/>
          </a:xfrm>
          <a:prstGeom prst="line">
            <a:avLst/>
          </a:prstGeom>
          <a:ln w="1905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39" name="Title 13"/>
          <p:cNvSpPr txBox="1"/>
          <p:nvPr/>
        </p:nvSpPr>
        <p:spPr>
          <a:xfrm>
            <a:off x="5011912" y="3980273"/>
            <a:ext cx="2163112" cy="10306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600" b="1" dirty="0">
                <a:solidFill>
                  <a:srgbClr val="430405"/>
                </a:solidFill>
                <a:latin typeface="+mn-lt"/>
                <a:ea typeface="Roboto" panose="02000000000000000000" pitchFamily="2" charset="0"/>
              </a:rPr>
              <a:t>单击此处添加标题</a:t>
            </a:r>
          </a:p>
          <a:p>
            <a:pPr algn="ctr"/>
            <a:r>
              <a:rPr lang="id-ID" sz="1200" dirty="0">
                <a:solidFill>
                  <a:srgbClr val="430405"/>
                </a:solidFill>
                <a:latin typeface="+mn-lt"/>
                <a:ea typeface="Roboto" panose="02000000000000000000" pitchFamily="2" charset="0"/>
              </a:rPr>
              <a:t>请在此粘贴或者输入您的文字内容请在此粘贴或者输入您的文字内容</a:t>
            </a:r>
          </a:p>
        </p:txBody>
      </p:sp>
      <p:sp>
        <p:nvSpPr>
          <p:cNvPr id="32" name="Oval 28"/>
          <p:cNvSpPr>
            <a:spLocks noChangeAspect="1"/>
          </p:cNvSpPr>
          <p:nvPr/>
        </p:nvSpPr>
        <p:spPr>
          <a:xfrm>
            <a:off x="7269447" y="2640263"/>
            <a:ext cx="1978662" cy="1978662"/>
          </a:xfrm>
          <a:prstGeom prst="ellipse">
            <a:avLst/>
          </a:prstGeom>
          <a:blipFill rotWithShape="1">
            <a:blip r:embed="rId6" cstate="print"/>
            <a:stretch>
              <a:fillRect/>
            </a:stretch>
          </a:blip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30405"/>
              </a:solidFill>
            </a:endParaRPr>
          </a:p>
        </p:txBody>
      </p:sp>
      <p:cxnSp>
        <p:nvCxnSpPr>
          <p:cNvPr id="40" name="Straight Connector 37"/>
          <p:cNvCxnSpPr/>
          <p:nvPr/>
        </p:nvCxnSpPr>
        <p:spPr>
          <a:xfrm>
            <a:off x="8254509" y="4823843"/>
            <a:ext cx="0" cy="448281"/>
          </a:xfrm>
          <a:prstGeom prst="line">
            <a:avLst/>
          </a:prstGeom>
          <a:ln w="1905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2" name="Title 13"/>
          <p:cNvSpPr txBox="1"/>
          <p:nvPr/>
        </p:nvSpPr>
        <p:spPr>
          <a:xfrm>
            <a:off x="7173807" y="5229869"/>
            <a:ext cx="2163112" cy="10306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600" b="1" dirty="0">
                <a:solidFill>
                  <a:srgbClr val="430405"/>
                </a:solidFill>
                <a:latin typeface="+mn-lt"/>
                <a:ea typeface="Roboto" panose="02000000000000000000" pitchFamily="2" charset="0"/>
              </a:rPr>
              <a:t>单击此处添加标题</a:t>
            </a:r>
          </a:p>
          <a:p>
            <a:pPr algn="ctr"/>
            <a:r>
              <a:rPr lang="id-ID" sz="1200" dirty="0">
                <a:solidFill>
                  <a:srgbClr val="430405"/>
                </a:solidFill>
                <a:latin typeface="+mn-lt"/>
                <a:ea typeface="Roboto" panose="02000000000000000000" pitchFamily="2" charset="0"/>
              </a:rPr>
              <a:t>请在此粘贴或者输入您的文字内容请在此粘贴或者输入您的文字内容</a:t>
            </a:r>
          </a:p>
        </p:txBody>
      </p:sp>
      <p:sp>
        <p:nvSpPr>
          <p:cNvPr id="33" name="Oval 29"/>
          <p:cNvSpPr>
            <a:spLocks noChangeAspect="1"/>
          </p:cNvSpPr>
          <p:nvPr/>
        </p:nvSpPr>
        <p:spPr>
          <a:xfrm>
            <a:off x="9431342" y="1412163"/>
            <a:ext cx="1978662" cy="1978662"/>
          </a:xfrm>
          <a:prstGeom prst="ellipse">
            <a:avLst/>
          </a:prstGeom>
          <a:blipFill rotWithShape="1">
            <a:blip r:embed="rId7" cstate="print"/>
            <a:stretch>
              <a:fillRect/>
            </a:stretch>
          </a:blipFill>
          <a:ln w="635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430405"/>
              </a:solidFill>
            </a:endParaRPr>
          </a:p>
        </p:txBody>
      </p:sp>
      <p:cxnSp>
        <p:nvCxnSpPr>
          <p:cNvPr id="44" name="Straight Connector 39"/>
          <p:cNvCxnSpPr/>
          <p:nvPr/>
        </p:nvCxnSpPr>
        <p:spPr>
          <a:xfrm>
            <a:off x="10412988" y="3595743"/>
            <a:ext cx="0" cy="448281"/>
          </a:xfrm>
          <a:prstGeom prst="line">
            <a:avLst/>
          </a:prstGeom>
          <a:ln w="19050">
            <a:solidFill>
              <a:schemeClr val="bg1">
                <a:lumMod val="75000"/>
              </a:schemeClr>
            </a:solidFill>
            <a:prstDash val="sysDot"/>
            <a:headEnd type="oval" w="med" len="med"/>
            <a:tailEnd type="none" w="med" len="med"/>
          </a:ln>
        </p:spPr>
        <p:style>
          <a:lnRef idx="1">
            <a:schemeClr val="accent1"/>
          </a:lnRef>
          <a:fillRef idx="0">
            <a:schemeClr val="accent1"/>
          </a:fillRef>
          <a:effectRef idx="0">
            <a:schemeClr val="accent1"/>
          </a:effectRef>
          <a:fontRef idx="minor">
            <a:schemeClr val="tx1"/>
          </a:fontRef>
        </p:style>
      </p:cxnSp>
      <p:sp>
        <p:nvSpPr>
          <p:cNvPr id="45" name="Title 13"/>
          <p:cNvSpPr txBox="1"/>
          <p:nvPr/>
        </p:nvSpPr>
        <p:spPr>
          <a:xfrm>
            <a:off x="9332286" y="4001769"/>
            <a:ext cx="2163112" cy="1030677"/>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600" b="1" dirty="0">
                <a:solidFill>
                  <a:srgbClr val="430405"/>
                </a:solidFill>
                <a:latin typeface="+mn-lt"/>
                <a:ea typeface="Roboto" panose="02000000000000000000" pitchFamily="2" charset="0"/>
              </a:rPr>
              <a:t>单击此处添加标题</a:t>
            </a:r>
          </a:p>
          <a:p>
            <a:pPr algn="ctr"/>
            <a:r>
              <a:rPr lang="id-ID" sz="1200" dirty="0">
                <a:solidFill>
                  <a:srgbClr val="430405"/>
                </a:solidFill>
                <a:latin typeface="+mn-lt"/>
                <a:ea typeface="Roboto" panose="02000000000000000000" pitchFamily="2" charset="0"/>
              </a:rPr>
              <a:t>请在此粘贴或者输入您的文字内容请在此粘贴或者输入您的文字内容</a:t>
            </a:r>
          </a:p>
        </p:txBody>
      </p:sp>
      <p:sp>
        <p:nvSpPr>
          <p:cNvPr id="2" name="文本框 48"/>
          <p:cNvSpPr txBox="1">
            <a:spLocks noChangeArrowheads="1"/>
          </p:cNvSpPr>
          <p:nvPr/>
        </p:nvSpPr>
        <p:spPr bwMode="auto">
          <a:xfrm>
            <a:off x="5134152" y="112607"/>
            <a:ext cx="1888067" cy="61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charset="-122"/>
              </a:defRPr>
            </a:lvl1pPr>
            <a:lvl2pPr marL="742950" indent="-285750">
              <a:defRPr sz="1300">
                <a:solidFill>
                  <a:schemeClr val="tx1"/>
                </a:solidFill>
                <a:latin typeface="Lao UI" panose="020B0502040204020203" pitchFamily="34" charset="0"/>
                <a:ea typeface="微软雅黑" panose="020B0503020204020204" charset="-122"/>
              </a:defRPr>
            </a:lvl2pPr>
            <a:lvl3pPr marL="1143000" indent="-228600">
              <a:defRPr sz="1300">
                <a:solidFill>
                  <a:schemeClr val="tx1"/>
                </a:solidFill>
                <a:latin typeface="Lao UI" panose="020B0502040204020203" pitchFamily="34" charset="0"/>
                <a:ea typeface="微软雅黑" panose="020B0503020204020204" charset="-122"/>
              </a:defRPr>
            </a:lvl3pPr>
            <a:lvl4pPr marL="1600200" indent="-228600">
              <a:defRPr sz="1300">
                <a:solidFill>
                  <a:schemeClr val="tx1"/>
                </a:solidFill>
                <a:latin typeface="Lao UI" panose="020B0502040204020203" pitchFamily="34" charset="0"/>
                <a:ea typeface="微软雅黑" panose="020B0503020204020204" charset="-122"/>
              </a:defRPr>
            </a:lvl4pPr>
            <a:lvl5pPr marL="2057400" indent="-228600">
              <a:defRPr sz="1300">
                <a:solidFill>
                  <a:schemeClr val="tx1"/>
                </a:solidFill>
                <a:latin typeface="Lao UI" panose="020B0502040204020203" pitchFamily="34" charset="0"/>
                <a:ea typeface="微软雅黑" panose="020B0503020204020204" charset="-122"/>
              </a:defRPr>
            </a:lvl5pPr>
            <a:lvl6pPr marL="25146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6pPr>
            <a:lvl7pPr marL="29718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7pPr>
            <a:lvl8pPr marL="34290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8pPr>
            <a:lvl9pPr marL="3886200" indent="-228600" defTabSz="685800" fontAlgn="base">
              <a:spcBef>
                <a:spcPct val="0"/>
              </a:spcBef>
              <a:spcAft>
                <a:spcPct val="0"/>
              </a:spcAft>
              <a:defRPr sz="1300">
                <a:solidFill>
                  <a:schemeClr val="tx1"/>
                </a:solidFill>
                <a:latin typeface="Lao UI" panose="020B0502040204020203" pitchFamily="34" charset="0"/>
                <a:ea typeface="微软雅黑" panose="020B0503020204020204" charset="-122"/>
              </a:defRPr>
            </a:lvl9pPr>
          </a:lstStyle>
          <a:p>
            <a:pPr eaLnBrk="1" fontAlgn="auto" hangingPunct="1">
              <a:spcBef>
                <a:spcPts val="0"/>
              </a:spcBef>
              <a:spcAft>
                <a:spcPts val="0"/>
              </a:spcAft>
              <a:defRPr/>
            </a:pPr>
            <a:r>
              <a:rPr lang="zh-CN" altLang="en-US" sz="3200" dirty="0">
                <a:solidFill>
                  <a:srgbClr val="430405"/>
                </a:solidFill>
                <a:latin typeface="微软雅黑" panose="020B0503020204020204" charset="-122"/>
              </a:rPr>
              <a:t>添加标题</a:t>
            </a:r>
          </a:p>
        </p:txBody>
      </p:sp>
      <p:sp>
        <p:nvSpPr>
          <p:cNvPr id="11" name="Content Placeholder 2"/>
          <p:cNvSpPr txBox="1"/>
          <p:nvPr/>
        </p:nvSpPr>
        <p:spPr>
          <a:xfrm>
            <a:off x="2329569" y="637964"/>
            <a:ext cx="7497233" cy="34078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087755" fontAlgn="auto">
              <a:lnSpc>
                <a:spcPct val="120000"/>
              </a:lnSpc>
              <a:spcBef>
                <a:spcPts val="0"/>
              </a:spcBef>
              <a:spcAft>
                <a:spcPts val="0"/>
              </a:spcAft>
              <a:buFont typeface="Arial" panose="020B0604020202020204" pitchFamily="34" charset="0"/>
              <a:buNone/>
              <a:defRPr/>
            </a:pPr>
            <a:r>
              <a:rPr lang="zh-CN" altLang="en-US" sz="1335" dirty="0">
                <a:solidFill>
                  <a:srgbClr val="430405"/>
                </a:solidFill>
                <a:latin typeface="+mn-ea"/>
                <a:cs typeface="Arial" panose="020B0604020202020204" pitchFamily="34" charset="0"/>
              </a:rPr>
              <a:t>请在此粘贴或者输入您的文字内容</a:t>
            </a:r>
          </a:p>
        </p:txBody>
      </p:sp>
      <p:cxnSp>
        <p:nvCxnSpPr>
          <p:cNvPr id="3" name="直接连接符 2"/>
          <p:cNvCxnSpPr/>
          <p:nvPr/>
        </p:nvCxnSpPr>
        <p:spPr>
          <a:xfrm>
            <a:off x="7085719"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7885" y="421640"/>
            <a:ext cx="1392767" cy="0"/>
          </a:xfrm>
          <a:prstGeom prst="line">
            <a:avLst/>
          </a:prstGeom>
          <a:ln>
            <a:solidFill>
              <a:srgbClr val="633017"/>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60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1000"/>
                                        <p:tgtEl>
                                          <p:spTgt spid="30"/>
                                        </p:tgtEl>
                                      </p:cBhvr>
                                    </p:animEffect>
                                    <p:anim calcmode="lin" valueType="num">
                                      <p:cBhvr>
                                        <p:cTn id="13" dur="1000" fill="hold"/>
                                        <p:tgtEl>
                                          <p:spTgt spid="30"/>
                                        </p:tgtEl>
                                        <p:attrNameLst>
                                          <p:attrName>ppt_x</p:attrName>
                                        </p:attrNameLst>
                                      </p:cBhvr>
                                      <p:tavLst>
                                        <p:tav tm="0">
                                          <p:val>
                                            <p:strVal val="#ppt_x"/>
                                          </p:val>
                                        </p:tav>
                                        <p:tav tm="100000">
                                          <p:val>
                                            <p:strVal val="#ppt_x"/>
                                          </p:val>
                                        </p:tav>
                                      </p:tavLst>
                                    </p:anim>
                                    <p:anim calcmode="lin" valueType="num">
                                      <p:cBhvr>
                                        <p:cTn id="14" dur="100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20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1000"/>
                                        <p:tgtEl>
                                          <p:spTgt spid="31"/>
                                        </p:tgtEl>
                                      </p:cBhvr>
                                    </p:animEffect>
                                    <p:anim calcmode="lin" valueType="num">
                                      <p:cBhvr>
                                        <p:cTn id="18" dur="1000" fill="hold"/>
                                        <p:tgtEl>
                                          <p:spTgt spid="31"/>
                                        </p:tgtEl>
                                        <p:attrNameLst>
                                          <p:attrName>ppt_x</p:attrName>
                                        </p:attrNameLst>
                                      </p:cBhvr>
                                      <p:tavLst>
                                        <p:tav tm="0">
                                          <p:val>
                                            <p:strVal val="#ppt_x"/>
                                          </p:val>
                                        </p:tav>
                                        <p:tav tm="100000">
                                          <p:val>
                                            <p:strVal val="#ppt_x"/>
                                          </p:val>
                                        </p:tav>
                                      </p:tavLst>
                                    </p:anim>
                                    <p:anim calcmode="lin" valueType="num">
                                      <p:cBhvr>
                                        <p:cTn id="19" dur="1000" fill="hold"/>
                                        <p:tgtEl>
                                          <p:spTgt spid="3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5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1000"/>
                                        <p:tgtEl>
                                          <p:spTgt spid="32"/>
                                        </p:tgtEl>
                                      </p:cBhvr>
                                    </p:animEffect>
                                    <p:anim calcmode="lin" valueType="num">
                                      <p:cBhvr>
                                        <p:cTn id="23" dur="1000" fill="hold"/>
                                        <p:tgtEl>
                                          <p:spTgt spid="32"/>
                                        </p:tgtEl>
                                        <p:attrNameLst>
                                          <p:attrName>ppt_x</p:attrName>
                                        </p:attrNameLst>
                                      </p:cBhvr>
                                      <p:tavLst>
                                        <p:tav tm="0">
                                          <p:val>
                                            <p:strVal val="#ppt_x"/>
                                          </p:val>
                                        </p:tav>
                                        <p:tav tm="100000">
                                          <p:val>
                                            <p:strVal val="#ppt_x"/>
                                          </p:val>
                                        </p:tav>
                                      </p:tavLst>
                                    </p:anim>
                                    <p:anim calcmode="lin" valueType="num">
                                      <p:cBhvr>
                                        <p:cTn id="24" dur="1000" fill="hold"/>
                                        <p:tgtEl>
                                          <p:spTgt spid="3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80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anim calcmode="lin" valueType="num">
                                      <p:cBhvr>
                                        <p:cTn id="28" dur="1000" fill="hold"/>
                                        <p:tgtEl>
                                          <p:spTgt spid="33"/>
                                        </p:tgtEl>
                                        <p:attrNameLst>
                                          <p:attrName>ppt_x</p:attrName>
                                        </p:attrNameLst>
                                      </p:cBhvr>
                                      <p:tavLst>
                                        <p:tav tm="0">
                                          <p:val>
                                            <p:strVal val="#ppt_x"/>
                                          </p:val>
                                        </p:tav>
                                        <p:tav tm="100000">
                                          <p:val>
                                            <p:strVal val="#ppt_x"/>
                                          </p:val>
                                        </p:tav>
                                      </p:tavLst>
                                    </p:anim>
                                    <p:anim calcmode="lin" valueType="num">
                                      <p:cBhvr>
                                        <p:cTn id="29" dur="1000" fill="hold"/>
                                        <p:tgtEl>
                                          <p:spTgt spid="33"/>
                                        </p:tgtEl>
                                        <p:attrNameLst>
                                          <p:attrName>ppt_y</p:attrName>
                                        </p:attrNameLst>
                                      </p:cBhvr>
                                      <p:tavLst>
                                        <p:tav tm="0">
                                          <p:val>
                                            <p:strVal val="#ppt_y+.1"/>
                                          </p:val>
                                        </p:tav>
                                        <p:tav tm="100000">
                                          <p:val>
                                            <p:strVal val="#ppt_y"/>
                                          </p:val>
                                        </p:tav>
                                      </p:tavLst>
                                    </p:anim>
                                  </p:childTnLst>
                                </p:cTn>
                              </p:par>
                            </p:childTnLst>
                          </p:cTn>
                        </p:par>
                        <p:par>
                          <p:cTn id="30" fill="hold">
                            <p:stCondLst>
                              <p:cond delay="1000"/>
                            </p:stCondLst>
                            <p:childTnLst>
                              <p:par>
                                <p:cTn id="31" presetID="22" presetClass="entr" presetSubtype="1" fill="hold" nodeType="afterEffect">
                                  <p:stCondLst>
                                    <p:cond delay="0"/>
                                  </p:stCondLst>
                                  <p:childTnLst>
                                    <p:set>
                                      <p:cBhvr>
                                        <p:cTn id="32" dur="1" fill="hold">
                                          <p:stCondLst>
                                            <p:cond delay="0"/>
                                          </p:stCondLst>
                                        </p:cTn>
                                        <p:tgtEl>
                                          <p:spTgt spid="34"/>
                                        </p:tgtEl>
                                        <p:attrNameLst>
                                          <p:attrName>style.visibility</p:attrName>
                                        </p:attrNameLst>
                                      </p:cBhvr>
                                      <p:to>
                                        <p:strVal val="visible"/>
                                      </p:to>
                                    </p:set>
                                    <p:animEffect transition="in" filter="wipe(up)">
                                      <p:cBhvr>
                                        <p:cTn id="33" dur="500"/>
                                        <p:tgtEl>
                                          <p:spTgt spid="34"/>
                                        </p:tgtEl>
                                      </p:cBhvr>
                                    </p:animEffect>
                                  </p:childTnLst>
                                </p:cTn>
                              </p:par>
                              <p:par>
                                <p:cTn id="34" presetID="22" presetClass="entr" presetSubtype="1" fill="hold" nodeType="with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wipe(up)">
                                      <p:cBhvr>
                                        <p:cTn id="36" dur="500"/>
                                        <p:tgtEl>
                                          <p:spTgt spid="36"/>
                                        </p:tgtEl>
                                      </p:cBhvr>
                                    </p:animEffect>
                                  </p:childTnLst>
                                </p:cTn>
                              </p:par>
                              <p:par>
                                <p:cTn id="37" presetID="22" presetClass="entr" presetSubtype="1" fill="hold" nodeType="with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up)">
                                      <p:cBhvr>
                                        <p:cTn id="39" dur="500"/>
                                        <p:tgtEl>
                                          <p:spTgt spid="38"/>
                                        </p:tgtEl>
                                      </p:cBhvr>
                                    </p:animEffect>
                                  </p:childTnLst>
                                </p:cTn>
                              </p:par>
                              <p:par>
                                <p:cTn id="40" presetID="22" presetClass="entr" presetSubtype="1" fill="hold" nodeType="withEffect">
                                  <p:stCondLst>
                                    <p:cond delay="0"/>
                                  </p:stCondLst>
                                  <p:childTnLst>
                                    <p:set>
                                      <p:cBhvr>
                                        <p:cTn id="41" dur="1" fill="hold">
                                          <p:stCondLst>
                                            <p:cond delay="0"/>
                                          </p:stCondLst>
                                        </p:cTn>
                                        <p:tgtEl>
                                          <p:spTgt spid="40"/>
                                        </p:tgtEl>
                                        <p:attrNameLst>
                                          <p:attrName>style.visibility</p:attrName>
                                        </p:attrNameLst>
                                      </p:cBhvr>
                                      <p:to>
                                        <p:strVal val="visible"/>
                                      </p:to>
                                    </p:set>
                                    <p:animEffect transition="in" filter="wipe(up)">
                                      <p:cBhvr>
                                        <p:cTn id="42" dur="500"/>
                                        <p:tgtEl>
                                          <p:spTgt spid="40"/>
                                        </p:tgtEl>
                                      </p:cBhvr>
                                    </p:animEffect>
                                  </p:childTnLst>
                                </p:cTn>
                              </p:par>
                              <p:par>
                                <p:cTn id="43" presetID="22" presetClass="entr" presetSubtype="1"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up)">
                                      <p:cBhvr>
                                        <p:cTn id="45" dur="500"/>
                                        <p:tgtEl>
                                          <p:spTgt spid="44"/>
                                        </p:tgtEl>
                                      </p:cBhvr>
                                    </p:animEffect>
                                  </p:childTnLst>
                                </p:cTn>
                              </p:par>
                            </p:childTnLst>
                          </p:cTn>
                        </p:par>
                        <p:par>
                          <p:cTn id="46" fill="hold">
                            <p:stCondLst>
                              <p:cond delay="1500"/>
                            </p:stCondLst>
                            <p:childTnLst>
                              <p:par>
                                <p:cTn id="47" presetID="22" presetClass="entr" presetSubtype="1"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up)">
                                      <p:cBhvr>
                                        <p:cTn id="49" dur="500"/>
                                        <p:tgtEl>
                                          <p:spTgt spid="35"/>
                                        </p:tgtEl>
                                      </p:cBhvr>
                                    </p:animEffect>
                                  </p:childTnLst>
                                </p:cTn>
                              </p:par>
                            </p:childTnLst>
                          </p:cTn>
                        </p:par>
                        <p:par>
                          <p:cTn id="50" fill="hold">
                            <p:stCondLst>
                              <p:cond delay="2000"/>
                            </p:stCondLst>
                            <p:childTnLst>
                              <p:par>
                                <p:cTn id="51" presetID="22" presetClass="entr" presetSubtype="1" fill="hold" grpId="0" nodeType="afterEffect">
                                  <p:stCondLst>
                                    <p:cond delay="0"/>
                                  </p:stCondLst>
                                  <p:childTnLst>
                                    <p:set>
                                      <p:cBhvr>
                                        <p:cTn id="52" dur="1" fill="hold">
                                          <p:stCondLst>
                                            <p:cond delay="0"/>
                                          </p:stCondLst>
                                        </p:cTn>
                                        <p:tgtEl>
                                          <p:spTgt spid="37"/>
                                        </p:tgtEl>
                                        <p:attrNameLst>
                                          <p:attrName>style.visibility</p:attrName>
                                        </p:attrNameLst>
                                      </p:cBhvr>
                                      <p:to>
                                        <p:strVal val="visible"/>
                                      </p:to>
                                    </p:set>
                                    <p:animEffect transition="in" filter="wipe(up)">
                                      <p:cBhvr>
                                        <p:cTn id="53" dur="500"/>
                                        <p:tgtEl>
                                          <p:spTgt spid="37"/>
                                        </p:tgtEl>
                                      </p:cBhvr>
                                    </p:animEffect>
                                  </p:childTnLst>
                                </p:cTn>
                              </p:par>
                            </p:childTnLst>
                          </p:cTn>
                        </p:par>
                        <p:par>
                          <p:cTn id="54" fill="hold">
                            <p:stCondLst>
                              <p:cond delay="2500"/>
                            </p:stCondLst>
                            <p:childTnLst>
                              <p:par>
                                <p:cTn id="55" presetID="22" presetClass="entr" presetSubtype="1" fill="hold" grpId="0" nodeType="afterEffect">
                                  <p:stCondLst>
                                    <p:cond delay="0"/>
                                  </p:stCondLst>
                                  <p:childTnLst>
                                    <p:set>
                                      <p:cBhvr>
                                        <p:cTn id="56" dur="1" fill="hold">
                                          <p:stCondLst>
                                            <p:cond delay="0"/>
                                          </p:stCondLst>
                                        </p:cTn>
                                        <p:tgtEl>
                                          <p:spTgt spid="39"/>
                                        </p:tgtEl>
                                        <p:attrNameLst>
                                          <p:attrName>style.visibility</p:attrName>
                                        </p:attrNameLst>
                                      </p:cBhvr>
                                      <p:to>
                                        <p:strVal val="visible"/>
                                      </p:to>
                                    </p:set>
                                    <p:animEffect transition="in" filter="wipe(up)">
                                      <p:cBhvr>
                                        <p:cTn id="57" dur="500"/>
                                        <p:tgtEl>
                                          <p:spTgt spid="39"/>
                                        </p:tgtEl>
                                      </p:cBhvr>
                                    </p:animEffect>
                                  </p:childTnLst>
                                </p:cTn>
                              </p:par>
                            </p:childTnLst>
                          </p:cTn>
                        </p:par>
                        <p:par>
                          <p:cTn id="58" fill="hold">
                            <p:stCondLst>
                              <p:cond delay="3000"/>
                            </p:stCondLst>
                            <p:childTnLst>
                              <p:par>
                                <p:cTn id="59" presetID="22" presetClass="entr" presetSubtype="1"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up)">
                                      <p:cBhvr>
                                        <p:cTn id="61" dur="500"/>
                                        <p:tgtEl>
                                          <p:spTgt spid="42"/>
                                        </p:tgtEl>
                                      </p:cBhvr>
                                    </p:animEffect>
                                  </p:childTnLst>
                                </p:cTn>
                              </p:par>
                            </p:childTnLst>
                          </p:cTn>
                        </p:par>
                        <p:par>
                          <p:cTn id="62" fill="hold">
                            <p:stCondLst>
                              <p:cond delay="3500"/>
                            </p:stCondLst>
                            <p:childTnLst>
                              <p:par>
                                <p:cTn id="63" presetID="22" presetClass="entr" presetSubtype="1" fill="hold" grpId="0" nodeType="afterEffect">
                                  <p:stCondLst>
                                    <p:cond delay="0"/>
                                  </p:stCondLst>
                                  <p:childTnLst>
                                    <p:set>
                                      <p:cBhvr>
                                        <p:cTn id="64" dur="1" fill="hold">
                                          <p:stCondLst>
                                            <p:cond delay="0"/>
                                          </p:stCondLst>
                                        </p:cTn>
                                        <p:tgtEl>
                                          <p:spTgt spid="45"/>
                                        </p:tgtEl>
                                        <p:attrNameLst>
                                          <p:attrName>style.visibility</p:attrName>
                                        </p:attrNameLst>
                                      </p:cBhvr>
                                      <p:to>
                                        <p:strVal val="visible"/>
                                      </p:to>
                                    </p:set>
                                    <p:animEffect transition="in" filter="wipe(up)">
                                      <p:cBhvr>
                                        <p:cTn id="65" dur="500"/>
                                        <p:tgtEl>
                                          <p:spTgt spid="45"/>
                                        </p:tgtEl>
                                      </p:cBhvr>
                                    </p:animEffect>
                                  </p:childTnLst>
                                </p:cTn>
                              </p:par>
                            </p:childTnLst>
                          </p:cTn>
                        </p:par>
                        <p:par>
                          <p:cTn id="66" fill="hold">
                            <p:stCondLst>
                              <p:cond delay="4000"/>
                            </p:stCondLst>
                            <p:childTnLst>
                              <p:par>
                                <p:cTn id="67" presetID="2" presetClass="entr" presetSubtype="1" decel="100000" fill="hold" grpId="0" nodeType="afterEffect">
                                  <p:stCondLst>
                                    <p:cond delay="0"/>
                                  </p:stCondLst>
                                  <p:childTnLst>
                                    <p:set>
                                      <p:cBhvr>
                                        <p:cTn id="68" dur="1" fill="hold">
                                          <p:stCondLst>
                                            <p:cond delay="0"/>
                                          </p:stCondLst>
                                        </p:cTn>
                                        <p:tgtEl>
                                          <p:spTgt spid="2"/>
                                        </p:tgtEl>
                                        <p:attrNameLst>
                                          <p:attrName>style.visibility</p:attrName>
                                        </p:attrNameLst>
                                      </p:cBhvr>
                                      <p:to>
                                        <p:strVal val="visible"/>
                                      </p:to>
                                    </p:set>
                                    <p:anim calcmode="lin" valueType="num">
                                      <p:cBhvr additive="base">
                                        <p:cTn id="69" dur="500" fill="hold"/>
                                        <p:tgtEl>
                                          <p:spTgt spid="2"/>
                                        </p:tgtEl>
                                        <p:attrNameLst>
                                          <p:attrName>ppt_x</p:attrName>
                                        </p:attrNameLst>
                                      </p:cBhvr>
                                      <p:tavLst>
                                        <p:tav tm="0">
                                          <p:val>
                                            <p:strVal val="#ppt_x"/>
                                          </p:val>
                                        </p:tav>
                                        <p:tav tm="100000">
                                          <p:val>
                                            <p:strVal val="#ppt_x"/>
                                          </p:val>
                                        </p:tav>
                                      </p:tavLst>
                                    </p:anim>
                                    <p:anim calcmode="lin" valueType="num">
                                      <p:cBhvr additive="base">
                                        <p:cTn id="70" dur="500" fill="hold"/>
                                        <p:tgtEl>
                                          <p:spTgt spid="2"/>
                                        </p:tgtEl>
                                        <p:attrNameLst>
                                          <p:attrName>ppt_y</p:attrName>
                                        </p:attrNameLst>
                                      </p:cBhvr>
                                      <p:tavLst>
                                        <p:tav tm="0">
                                          <p:val>
                                            <p:strVal val="0-#ppt_h/2"/>
                                          </p:val>
                                        </p:tav>
                                        <p:tav tm="100000">
                                          <p:val>
                                            <p:strVal val="#ppt_y"/>
                                          </p:val>
                                        </p:tav>
                                      </p:tavLst>
                                    </p:anim>
                                  </p:childTnLst>
                                </p:cTn>
                              </p:par>
                              <p:par>
                                <p:cTn id="71" presetID="22" presetClass="entr" presetSubtype="8" fill="hold" nodeType="withEffect">
                                  <p:stCondLst>
                                    <p:cond delay="400"/>
                                  </p:stCondLst>
                                  <p:childTnLst>
                                    <p:set>
                                      <p:cBhvr>
                                        <p:cTn id="72" dur="1" fill="hold">
                                          <p:stCondLst>
                                            <p:cond delay="0"/>
                                          </p:stCondLst>
                                        </p:cTn>
                                        <p:tgtEl>
                                          <p:spTgt spid="3"/>
                                        </p:tgtEl>
                                        <p:attrNameLst>
                                          <p:attrName>style.visibility</p:attrName>
                                        </p:attrNameLst>
                                      </p:cBhvr>
                                      <p:to>
                                        <p:strVal val="visible"/>
                                      </p:to>
                                    </p:set>
                                    <p:animEffect transition="in" filter="wipe(left)">
                                      <p:cBhvr>
                                        <p:cTn id="73" dur="500"/>
                                        <p:tgtEl>
                                          <p:spTgt spid="3"/>
                                        </p:tgtEl>
                                      </p:cBhvr>
                                    </p:animEffect>
                                  </p:childTnLst>
                                </p:cTn>
                              </p:par>
                              <p:par>
                                <p:cTn id="74" presetID="22" presetClass="entr" presetSubtype="2" fill="hold" nodeType="withEffect">
                                  <p:stCondLst>
                                    <p:cond delay="400"/>
                                  </p:stCondLst>
                                  <p:childTnLst>
                                    <p:set>
                                      <p:cBhvr>
                                        <p:cTn id="75" dur="1" fill="hold">
                                          <p:stCondLst>
                                            <p:cond delay="0"/>
                                          </p:stCondLst>
                                        </p:cTn>
                                        <p:tgtEl>
                                          <p:spTgt spid="5"/>
                                        </p:tgtEl>
                                        <p:attrNameLst>
                                          <p:attrName>style.visibility</p:attrName>
                                        </p:attrNameLst>
                                      </p:cBhvr>
                                      <p:to>
                                        <p:strVal val="visible"/>
                                      </p:to>
                                    </p:set>
                                    <p:animEffect transition="in" filter="wipe(right)">
                                      <p:cBhvr>
                                        <p:cTn id="76" dur="500"/>
                                        <p:tgtEl>
                                          <p:spTgt spid="5"/>
                                        </p:tgtEl>
                                      </p:cBhvr>
                                    </p:animEffect>
                                  </p:childTnLst>
                                </p:cTn>
                              </p:par>
                            </p:childTnLst>
                          </p:cTn>
                        </p:par>
                        <p:par>
                          <p:cTn id="77" fill="hold">
                            <p:stCondLst>
                              <p:cond delay="4500"/>
                            </p:stCondLst>
                            <p:childTnLst>
                              <p:par>
                                <p:cTn id="78" presetID="22" presetClass="entr" presetSubtype="8"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5" grpId="0"/>
      <p:bldP spid="30" grpId="0" bldLvl="0" animBg="1"/>
      <p:bldP spid="37" grpId="0"/>
      <p:bldP spid="31" grpId="0" bldLvl="0" animBg="1"/>
      <p:bldP spid="39" grpId="0"/>
      <p:bldP spid="32" grpId="0" bldLvl="0" animBg="1"/>
      <p:bldP spid="42" grpId="0"/>
      <p:bldP spid="33" grpId="0" bldLvl="0" animBg="1"/>
      <p:bldP spid="45" grpId="0"/>
      <p:bldP spid="2" grpId="0"/>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Administrator\Desktop\QQ截图20170223162104.jpgQQ截图20170223162104"/>
          <p:cNvPicPr>
            <a:picLocks noChangeAspect="1"/>
          </p:cNvPicPr>
          <p:nvPr/>
        </p:nvPicPr>
        <p:blipFill rotWithShape="1">
          <a:blip r:embed="rId4"/>
          <a:srcRect/>
          <a:stretch>
            <a:fillRect/>
          </a:stretch>
        </p:blipFill>
        <p:spPr>
          <a:xfrm>
            <a:off x="-16510" y="0"/>
            <a:ext cx="12226925" cy="3861435"/>
          </a:xfrm>
          <a:prstGeom prst="rect">
            <a:avLst/>
          </a:prstGeom>
        </p:spPr>
      </p:pic>
      <p:sp>
        <p:nvSpPr>
          <p:cNvPr id="17" name="矩形 16"/>
          <p:cNvSpPr/>
          <p:nvPr/>
        </p:nvSpPr>
        <p:spPr>
          <a:xfrm>
            <a:off x="-16510" y="3862070"/>
            <a:ext cx="12226290" cy="10795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13" name="直角三角形 12"/>
          <p:cNvSpPr/>
          <p:nvPr/>
        </p:nvSpPr>
        <p:spPr>
          <a:xfrm rot="5400000">
            <a:off x="103387" y="-119882"/>
            <a:ext cx="355780" cy="595078"/>
          </a:xfrm>
          <a:prstGeom prst="rtTriangle">
            <a:avLst/>
          </a:prstGeom>
          <a:solidFill>
            <a:srgbClr val="430405"/>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14" name="直角三角形 13"/>
          <p:cNvSpPr/>
          <p:nvPr/>
        </p:nvSpPr>
        <p:spPr>
          <a:xfrm rot="16200000" flipH="1">
            <a:off x="11734597" y="-119883"/>
            <a:ext cx="355780" cy="595080"/>
          </a:xfrm>
          <a:prstGeom prst="rtTriangle">
            <a:avLst/>
          </a:prstGeom>
          <a:solidFill>
            <a:srgbClr val="430405"/>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grpSp>
        <p:nvGrpSpPr>
          <p:cNvPr id="2" name="组合 1"/>
          <p:cNvGrpSpPr/>
          <p:nvPr/>
        </p:nvGrpSpPr>
        <p:grpSpPr>
          <a:xfrm>
            <a:off x="5993686" y="3641951"/>
            <a:ext cx="765969" cy="101600"/>
            <a:chOff x="5713016" y="4211546"/>
            <a:chExt cx="765969" cy="101600"/>
          </a:xfrm>
        </p:grpSpPr>
        <p:sp>
          <p:nvSpPr>
            <p:cNvPr id="20" name="椭圆 19"/>
            <p:cNvSpPr/>
            <p:nvPr/>
          </p:nvSpPr>
          <p:spPr>
            <a:xfrm>
              <a:off x="5713016" y="4211546"/>
              <a:ext cx="101600" cy="101600"/>
            </a:xfrm>
            <a:prstGeom prst="ellipse">
              <a:avLst/>
            </a:prstGeom>
            <a:solidFill>
              <a:schemeClr val="bg1">
                <a:lumMod val="95000"/>
              </a:schemeClr>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21" name="椭圆 20"/>
            <p:cNvSpPr/>
            <p:nvPr/>
          </p:nvSpPr>
          <p:spPr>
            <a:xfrm>
              <a:off x="5934472" y="4211546"/>
              <a:ext cx="101600" cy="101600"/>
            </a:xfrm>
            <a:prstGeom prst="ellipse">
              <a:avLst/>
            </a:prstGeom>
            <a:solidFill>
              <a:srgbClr val="430405"/>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22" name="椭圆 21"/>
            <p:cNvSpPr/>
            <p:nvPr/>
          </p:nvSpPr>
          <p:spPr>
            <a:xfrm>
              <a:off x="6155928" y="4211546"/>
              <a:ext cx="101600" cy="101600"/>
            </a:xfrm>
            <a:prstGeom prst="ellipse">
              <a:avLst/>
            </a:prstGeom>
            <a:solidFill>
              <a:schemeClr val="bg1">
                <a:lumMod val="95000"/>
              </a:schemeClr>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sp>
          <p:nvSpPr>
            <p:cNvPr id="23" name="椭圆 22"/>
            <p:cNvSpPr/>
            <p:nvPr/>
          </p:nvSpPr>
          <p:spPr>
            <a:xfrm>
              <a:off x="6377385" y="4211546"/>
              <a:ext cx="101600" cy="101600"/>
            </a:xfrm>
            <a:prstGeom prst="ellipse">
              <a:avLst/>
            </a:prstGeom>
            <a:solidFill>
              <a:schemeClr val="bg1">
                <a:lumMod val="95000"/>
              </a:schemeClr>
            </a:solidFill>
            <a:ln>
              <a:noFill/>
            </a:ln>
            <a:effectLst>
              <a:innerShdw blurRad="25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黑体" panose="02010600030101010101" pitchFamily="49" charset="-122"/>
                <a:ea typeface="黑体" panose="02010600030101010101" pitchFamily="49" charset="-122"/>
              </a:endParaRPr>
            </a:p>
          </p:txBody>
        </p:sp>
      </p:grpSp>
      <p:sp>
        <p:nvSpPr>
          <p:cNvPr id="25" name="Freeform 71"/>
          <p:cNvSpPr>
            <a:spLocks noEditPoints="1"/>
          </p:cNvSpPr>
          <p:nvPr/>
        </p:nvSpPr>
        <p:spPr bwMode="auto">
          <a:xfrm flipH="1">
            <a:off x="7665732" y="104293"/>
            <a:ext cx="3876361" cy="3298841"/>
          </a:xfrm>
          <a:custGeom>
            <a:avLst/>
            <a:gdLst>
              <a:gd name="T0" fmla="*/ 881 w 1104"/>
              <a:gd name="T1" fmla="*/ 119 h 938"/>
              <a:gd name="T2" fmla="*/ 834 w 1104"/>
              <a:gd name="T3" fmla="*/ 182 h 938"/>
              <a:gd name="T4" fmla="*/ 513 w 1104"/>
              <a:gd name="T5" fmla="*/ 191 h 938"/>
              <a:gd name="T6" fmla="*/ 17 w 1104"/>
              <a:gd name="T7" fmla="*/ 1 h 938"/>
              <a:gd name="T8" fmla="*/ 16 w 1104"/>
              <a:gd name="T9" fmla="*/ 2 h 938"/>
              <a:gd name="T10" fmla="*/ 135 w 1104"/>
              <a:gd name="T11" fmla="*/ 137 h 938"/>
              <a:gd name="T12" fmla="*/ 37 w 1104"/>
              <a:gd name="T13" fmla="*/ 496 h 938"/>
              <a:gd name="T14" fmla="*/ 502 w 1104"/>
              <a:gd name="T15" fmla="*/ 210 h 938"/>
              <a:gd name="T16" fmla="*/ 250 w 1104"/>
              <a:gd name="T17" fmla="*/ 509 h 938"/>
              <a:gd name="T18" fmla="*/ 1 w 1104"/>
              <a:gd name="T19" fmla="*/ 735 h 938"/>
              <a:gd name="T20" fmla="*/ 250 w 1104"/>
              <a:gd name="T21" fmla="*/ 770 h 938"/>
              <a:gd name="T22" fmla="*/ 823 w 1104"/>
              <a:gd name="T23" fmla="*/ 938 h 938"/>
              <a:gd name="T24" fmla="*/ 262 w 1104"/>
              <a:gd name="T25" fmla="*/ 525 h 938"/>
              <a:gd name="T26" fmla="*/ 554 w 1104"/>
              <a:gd name="T27" fmla="*/ 682 h 938"/>
              <a:gd name="T28" fmla="*/ 802 w 1104"/>
              <a:gd name="T29" fmla="*/ 802 h 938"/>
              <a:gd name="T30" fmla="*/ 1091 w 1104"/>
              <a:gd name="T31" fmla="*/ 488 h 938"/>
              <a:gd name="T32" fmla="*/ 763 w 1104"/>
              <a:gd name="T33" fmla="*/ 319 h 938"/>
              <a:gd name="T34" fmla="*/ 780 w 1104"/>
              <a:gd name="T35" fmla="*/ 288 h 938"/>
              <a:gd name="T36" fmla="*/ 855 w 1104"/>
              <a:gd name="T37" fmla="*/ 444 h 938"/>
              <a:gd name="T38" fmla="*/ 857 w 1104"/>
              <a:gd name="T39" fmla="*/ 437 h 938"/>
              <a:gd name="T40" fmla="*/ 761 w 1104"/>
              <a:gd name="T41" fmla="*/ 319 h 938"/>
              <a:gd name="T42" fmla="*/ 760 w 1104"/>
              <a:gd name="T43" fmla="*/ 320 h 938"/>
              <a:gd name="T44" fmla="*/ 760 w 1104"/>
              <a:gd name="T45" fmla="*/ 320 h 938"/>
              <a:gd name="T46" fmla="*/ 742 w 1104"/>
              <a:gd name="T47" fmla="*/ 311 h 938"/>
              <a:gd name="T48" fmla="*/ 524 w 1104"/>
              <a:gd name="T49" fmla="*/ 211 h 938"/>
              <a:gd name="T50" fmla="*/ 493 w 1104"/>
              <a:gd name="T51" fmla="*/ 228 h 938"/>
              <a:gd name="T52" fmla="*/ 739 w 1104"/>
              <a:gd name="T53" fmla="*/ 356 h 938"/>
              <a:gd name="T54" fmla="*/ 260 w 1104"/>
              <a:gd name="T55" fmla="*/ 514 h 938"/>
              <a:gd name="T56" fmla="*/ 855 w 1104"/>
              <a:gd name="T57" fmla="*/ 445 h 938"/>
              <a:gd name="T58" fmla="*/ 858 w 1104"/>
              <a:gd name="T59" fmla="*/ 435 h 938"/>
              <a:gd name="T60" fmla="*/ 1079 w 1104"/>
              <a:gd name="T61" fmla="*/ 475 h 938"/>
              <a:gd name="T62" fmla="*/ 863 w 1104"/>
              <a:gd name="T63" fmla="*/ 131 h 938"/>
              <a:gd name="T64" fmla="*/ 1083 w 1104"/>
              <a:gd name="T65" fmla="*/ 465 h 938"/>
              <a:gd name="T66" fmla="*/ 773 w 1104"/>
              <a:gd name="T67" fmla="*/ 286 h 938"/>
              <a:gd name="T68" fmla="*/ 525 w 1104"/>
              <a:gd name="T69" fmla="*/ 207 h 938"/>
              <a:gd name="T70" fmla="*/ 833 w 1104"/>
              <a:gd name="T71" fmla="*/ 184 h 938"/>
              <a:gd name="T72" fmla="*/ 161 w 1104"/>
              <a:gd name="T73" fmla="*/ 139 h 938"/>
              <a:gd name="T74" fmla="*/ 19 w 1104"/>
              <a:gd name="T75" fmla="*/ 4 h 938"/>
              <a:gd name="T76" fmla="*/ 145 w 1104"/>
              <a:gd name="T77" fmla="*/ 150 h 938"/>
              <a:gd name="T78" fmla="*/ 500 w 1104"/>
              <a:gd name="T79" fmla="*/ 204 h 938"/>
              <a:gd name="T80" fmla="*/ 239 w 1104"/>
              <a:gd name="T81" fmla="*/ 528 h 938"/>
              <a:gd name="T82" fmla="*/ 237 w 1104"/>
              <a:gd name="T83" fmla="*/ 755 h 938"/>
              <a:gd name="T84" fmla="*/ 262 w 1104"/>
              <a:gd name="T85" fmla="*/ 759 h 938"/>
              <a:gd name="T86" fmla="*/ 261 w 1104"/>
              <a:gd name="T87" fmla="*/ 527 h 938"/>
              <a:gd name="T88" fmla="*/ 262 w 1104"/>
              <a:gd name="T89" fmla="*/ 517 h 938"/>
              <a:gd name="T90" fmla="*/ 543 w 1104"/>
              <a:gd name="T91" fmla="*/ 663 h 938"/>
              <a:gd name="T92" fmla="*/ 566 w 1104"/>
              <a:gd name="T93" fmla="*/ 675 h 938"/>
              <a:gd name="T94" fmla="*/ 1080 w 1104"/>
              <a:gd name="T95" fmla="*/ 48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4" h="938">
                <a:moveTo>
                  <a:pt x="1091" y="462"/>
                </a:moveTo>
                <a:cubicBezTo>
                  <a:pt x="1089" y="462"/>
                  <a:pt x="1087" y="463"/>
                  <a:pt x="1085" y="464"/>
                </a:cubicBezTo>
                <a:cubicBezTo>
                  <a:pt x="875" y="130"/>
                  <a:pt x="875" y="130"/>
                  <a:pt x="875" y="130"/>
                </a:cubicBezTo>
                <a:cubicBezTo>
                  <a:pt x="879" y="127"/>
                  <a:pt x="881" y="123"/>
                  <a:pt x="881" y="119"/>
                </a:cubicBezTo>
                <a:cubicBezTo>
                  <a:pt x="881" y="112"/>
                  <a:pt x="875" y="106"/>
                  <a:pt x="868" y="106"/>
                </a:cubicBezTo>
                <a:cubicBezTo>
                  <a:pt x="861" y="106"/>
                  <a:pt x="855" y="112"/>
                  <a:pt x="855" y="119"/>
                </a:cubicBezTo>
                <a:cubicBezTo>
                  <a:pt x="855" y="124"/>
                  <a:pt x="858" y="128"/>
                  <a:pt x="861" y="130"/>
                </a:cubicBezTo>
                <a:cubicBezTo>
                  <a:pt x="834" y="182"/>
                  <a:pt x="834" y="182"/>
                  <a:pt x="834" y="182"/>
                </a:cubicBezTo>
                <a:cubicBezTo>
                  <a:pt x="674" y="1"/>
                  <a:pt x="674" y="1"/>
                  <a:pt x="674" y="1"/>
                </a:cubicBezTo>
                <a:cubicBezTo>
                  <a:pt x="673" y="0"/>
                  <a:pt x="673" y="0"/>
                  <a:pt x="673" y="0"/>
                </a:cubicBezTo>
                <a:cubicBezTo>
                  <a:pt x="520" y="193"/>
                  <a:pt x="520" y="193"/>
                  <a:pt x="520" y="193"/>
                </a:cubicBezTo>
                <a:cubicBezTo>
                  <a:pt x="518" y="192"/>
                  <a:pt x="516" y="191"/>
                  <a:pt x="513" y="191"/>
                </a:cubicBezTo>
                <a:cubicBezTo>
                  <a:pt x="509" y="191"/>
                  <a:pt x="505" y="194"/>
                  <a:pt x="502" y="197"/>
                </a:cubicBezTo>
                <a:cubicBezTo>
                  <a:pt x="17" y="1"/>
                  <a:pt x="17" y="1"/>
                  <a:pt x="17" y="1"/>
                </a:cubicBezTo>
                <a:cubicBezTo>
                  <a:pt x="17" y="1"/>
                  <a:pt x="17" y="1"/>
                  <a:pt x="17" y="1"/>
                </a:cubicBezTo>
                <a:cubicBezTo>
                  <a:pt x="17" y="1"/>
                  <a:pt x="17" y="1"/>
                  <a:pt x="17" y="1"/>
                </a:cubicBezTo>
                <a:cubicBezTo>
                  <a:pt x="16" y="1"/>
                  <a:pt x="16" y="1"/>
                  <a:pt x="16" y="1"/>
                </a:cubicBezTo>
                <a:cubicBezTo>
                  <a:pt x="16" y="1"/>
                  <a:pt x="16" y="1"/>
                  <a:pt x="16" y="1"/>
                </a:cubicBezTo>
                <a:cubicBezTo>
                  <a:pt x="16" y="2"/>
                  <a:pt x="16" y="2"/>
                  <a:pt x="16" y="2"/>
                </a:cubicBezTo>
                <a:cubicBezTo>
                  <a:pt x="16" y="2"/>
                  <a:pt x="16" y="2"/>
                  <a:pt x="16" y="2"/>
                </a:cubicBezTo>
                <a:cubicBezTo>
                  <a:pt x="16" y="2"/>
                  <a:pt x="16" y="2"/>
                  <a:pt x="16" y="2"/>
                </a:cubicBezTo>
                <a:cubicBezTo>
                  <a:pt x="16" y="2"/>
                  <a:pt x="16" y="2"/>
                  <a:pt x="16" y="2"/>
                </a:cubicBezTo>
                <a:cubicBezTo>
                  <a:pt x="138" y="129"/>
                  <a:pt x="138" y="129"/>
                  <a:pt x="138" y="129"/>
                </a:cubicBezTo>
                <a:cubicBezTo>
                  <a:pt x="136" y="131"/>
                  <a:pt x="135" y="134"/>
                  <a:pt x="135" y="137"/>
                </a:cubicBezTo>
                <a:cubicBezTo>
                  <a:pt x="135" y="143"/>
                  <a:pt x="139" y="147"/>
                  <a:pt x="144" y="149"/>
                </a:cubicBezTo>
                <a:cubicBezTo>
                  <a:pt x="52" y="484"/>
                  <a:pt x="52" y="484"/>
                  <a:pt x="52" y="484"/>
                </a:cubicBezTo>
                <a:cubicBezTo>
                  <a:pt x="52" y="484"/>
                  <a:pt x="51" y="483"/>
                  <a:pt x="50" y="483"/>
                </a:cubicBezTo>
                <a:cubicBezTo>
                  <a:pt x="43" y="483"/>
                  <a:pt x="37" y="489"/>
                  <a:pt x="37" y="496"/>
                </a:cubicBezTo>
                <a:cubicBezTo>
                  <a:pt x="37" y="503"/>
                  <a:pt x="43" y="509"/>
                  <a:pt x="50" y="509"/>
                </a:cubicBezTo>
                <a:cubicBezTo>
                  <a:pt x="57" y="509"/>
                  <a:pt x="63" y="503"/>
                  <a:pt x="63" y="496"/>
                </a:cubicBezTo>
                <a:cubicBezTo>
                  <a:pt x="63" y="494"/>
                  <a:pt x="62" y="492"/>
                  <a:pt x="61" y="490"/>
                </a:cubicBezTo>
                <a:cubicBezTo>
                  <a:pt x="502" y="210"/>
                  <a:pt x="502" y="210"/>
                  <a:pt x="502" y="210"/>
                </a:cubicBezTo>
                <a:cubicBezTo>
                  <a:pt x="503" y="211"/>
                  <a:pt x="503" y="212"/>
                  <a:pt x="504" y="213"/>
                </a:cubicBezTo>
                <a:cubicBezTo>
                  <a:pt x="495" y="224"/>
                  <a:pt x="495" y="224"/>
                  <a:pt x="495" y="224"/>
                </a:cubicBezTo>
                <a:cubicBezTo>
                  <a:pt x="255" y="510"/>
                  <a:pt x="255" y="510"/>
                  <a:pt x="255" y="510"/>
                </a:cubicBezTo>
                <a:cubicBezTo>
                  <a:pt x="254" y="509"/>
                  <a:pt x="252" y="509"/>
                  <a:pt x="250" y="509"/>
                </a:cubicBezTo>
                <a:cubicBezTo>
                  <a:pt x="243" y="509"/>
                  <a:pt x="237" y="514"/>
                  <a:pt x="237" y="521"/>
                </a:cubicBezTo>
                <a:cubicBezTo>
                  <a:pt x="237" y="523"/>
                  <a:pt x="238" y="525"/>
                  <a:pt x="238" y="527"/>
                </a:cubicBezTo>
                <a:cubicBezTo>
                  <a:pt x="0" y="735"/>
                  <a:pt x="0" y="735"/>
                  <a:pt x="0" y="735"/>
                </a:cubicBezTo>
                <a:cubicBezTo>
                  <a:pt x="1" y="735"/>
                  <a:pt x="1" y="735"/>
                  <a:pt x="1" y="735"/>
                </a:cubicBezTo>
                <a:cubicBezTo>
                  <a:pt x="1" y="736"/>
                  <a:pt x="1" y="736"/>
                  <a:pt x="1" y="736"/>
                </a:cubicBezTo>
                <a:cubicBezTo>
                  <a:pt x="237" y="756"/>
                  <a:pt x="237" y="756"/>
                  <a:pt x="237" y="756"/>
                </a:cubicBezTo>
                <a:cubicBezTo>
                  <a:pt x="237" y="756"/>
                  <a:pt x="237" y="757"/>
                  <a:pt x="237" y="757"/>
                </a:cubicBezTo>
                <a:cubicBezTo>
                  <a:pt x="237" y="764"/>
                  <a:pt x="243" y="770"/>
                  <a:pt x="250" y="770"/>
                </a:cubicBezTo>
                <a:cubicBezTo>
                  <a:pt x="256" y="770"/>
                  <a:pt x="260" y="766"/>
                  <a:pt x="262" y="760"/>
                </a:cubicBezTo>
                <a:cubicBezTo>
                  <a:pt x="810" y="923"/>
                  <a:pt x="810" y="923"/>
                  <a:pt x="810" y="923"/>
                </a:cubicBezTo>
                <a:cubicBezTo>
                  <a:pt x="810" y="924"/>
                  <a:pt x="810" y="924"/>
                  <a:pt x="810" y="925"/>
                </a:cubicBezTo>
                <a:cubicBezTo>
                  <a:pt x="810" y="932"/>
                  <a:pt x="816" y="938"/>
                  <a:pt x="823" y="938"/>
                </a:cubicBezTo>
                <a:cubicBezTo>
                  <a:pt x="830" y="938"/>
                  <a:pt x="835" y="932"/>
                  <a:pt x="835" y="925"/>
                </a:cubicBezTo>
                <a:cubicBezTo>
                  <a:pt x="835" y="918"/>
                  <a:pt x="830" y="912"/>
                  <a:pt x="823" y="912"/>
                </a:cubicBezTo>
                <a:cubicBezTo>
                  <a:pt x="818" y="912"/>
                  <a:pt x="814" y="915"/>
                  <a:pt x="811" y="919"/>
                </a:cubicBezTo>
                <a:cubicBezTo>
                  <a:pt x="262" y="525"/>
                  <a:pt x="262" y="525"/>
                  <a:pt x="262" y="525"/>
                </a:cubicBezTo>
                <a:cubicBezTo>
                  <a:pt x="262" y="525"/>
                  <a:pt x="262" y="525"/>
                  <a:pt x="262" y="525"/>
                </a:cubicBezTo>
                <a:cubicBezTo>
                  <a:pt x="542" y="665"/>
                  <a:pt x="542" y="665"/>
                  <a:pt x="542" y="665"/>
                </a:cubicBezTo>
                <a:cubicBezTo>
                  <a:pt x="542" y="666"/>
                  <a:pt x="541" y="668"/>
                  <a:pt x="541" y="670"/>
                </a:cubicBezTo>
                <a:cubicBezTo>
                  <a:pt x="541" y="677"/>
                  <a:pt x="547" y="682"/>
                  <a:pt x="554" y="682"/>
                </a:cubicBezTo>
                <a:cubicBezTo>
                  <a:pt x="559" y="682"/>
                  <a:pt x="563" y="680"/>
                  <a:pt x="565" y="676"/>
                </a:cubicBezTo>
                <a:cubicBezTo>
                  <a:pt x="791" y="784"/>
                  <a:pt x="791" y="784"/>
                  <a:pt x="791" y="784"/>
                </a:cubicBezTo>
                <a:cubicBezTo>
                  <a:pt x="790" y="785"/>
                  <a:pt x="790" y="787"/>
                  <a:pt x="790" y="789"/>
                </a:cubicBezTo>
                <a:cubicBezTo>
                  <a:pt x="790" y="796"/>
                  <a:pt x="795" y="802"/>
                  <a:pt x="802" y="802"/>
                </a:cubicBezTo>
                <a:cubicBezTo>
                  <a:pt x="809" y="802"/>
                  <a:pt x="815" y="796"/>
                  <a:pt x="815" y="789"/>
                </a:cubicBezTo>
                <a:cubicBezTo>
                  <a:pt x="815" y="786"/>
                  <a:pt x="814" y="784"/>
                  <a:pt x="813" y="782"/>
                </a:cubicBezTo>
                <a:cubicBezTo>
                  <a:pt x="1083" y="485"/>
                  <a:pt x="1083" y="485"/>
                  <a:pt x="1083" y="485"/>
                </a:cubicBezTo>
                <a:cubicBezTo>
                  <a:pt x="1085" y="487"/>
                  <a:pt x="1088" y="488"/>
                  <a:pt x="1091" y="488"/>
                </a:cubicBezTo>
                <a:cubicBezTo>
                  <a:pt x="1098" y="488"/>
                  <a:pt x="1104" y="482"/>
                  <a:pt x="1104" y="475"/>
                </a:cubicBezTo>
                <a:cubicBezTo>
                  <a:pt x="1104" y="468"/>
                  <a:pt x="1098" y="462"/>
                  <a:pt x="1091" y="462"/>
                </a:cubicBezTo>
                <a:close/>
                <a:moveTo>
                  <a:pt x="1080" y="469"/>
                </a:moveTo>
                <a:cubicBezTo>
                  <a:pt x="763" y="319"/>
                  <a:pt x="763" y="319"/>
                  <a:pt x="763" y="319"/>
                </a:cubicBezTo>
                <a:cubicBezTo>
                  <a:pt x="768" y="310"/>
                  <a:pt x="768" y="310"/>
                  <a:pt x="768" y="310"/>
                </a:cubicBezTo>
                <a:cubicBezTo>
                  <a:pt x="769" y="311"/>
                  <a:pt x="771" y="312"/>
                  <a:pt x="773" y="312"/>
                </a:cubicBezTo>
                <a:cubicBezTo>
                  <a:pt x="781" y="312"/>
                  <a:pt x="786" y="306"/>
                  <a:pt x="786" y="299"/>
                </a:cubicBezTo>
                <a:cubicBezTo>
                  <a:pt x="786" y="295"/>
                  <a:pt x="784" y="291"/>
                  <a:pt x="780" y="288"/>
                </a:cubicBezTo>
                <a:cubicBezTo>
                  <a:pt x="834" y="185"/>
                  <a:pt x="834" y="185"/>
                  <a:pt x="834" y="185"/>
                </a:cubicBezTo>
                <a:cubicBezTo>
                  <a:pt x="1082" y="466"/>
                  <a:pt x="1082" y="466"/>
                  <a:pt x="1082" y="466"/>
                </a:cubicBezTo>
                <a:cubicBezTo>
                  <a:pt x="1081" y="467"/>
                  <a:pt x="1081" y="468"/>
                  <a:pt x="1080" y="469"/>
                </a:cubicBezTo>
                <a:close/>
                <a:moveTo>
                  <a:pt x="855" y="444"/>
                </a:moveTo>
                <a:cubicBezTo>
                  <a:pt x="676" y="465"/>
                  <a:pt x="676" y="465"/>
                  <a:pt x="676" y="465"/>
                </a:cubicBezTo>
                <a:cubicBezTo>
                  <a:pt x="703" y="420"/>
                  <a:pt x="703" y="420"/>
                  <a:pt x="703" y="420"/>
                </a:cubicBezTo>
                <a:cubicBezTo>
                  <a:pt x="740" y="357"/>
                  <a:pt x="740" y="357"/>
                  <a:pt x="740" y="357"/>
                </a:cubicBezTo>
                <a:cubicBezTo>
                  <a:pt x="857" y="437"/>
                  <a:pt x="857" y="437"/>
                  <a:pt x="857" y="437"/>
                </a:cubicBezTo>
                <a:cubicBezTo>
                  <a:pt x="856" y="438"/>
                  <a:pt x="855" y="441"/>
                  <a:pt x="855" y="443"/>
                </a:cubicBezTo>
                <a:cubicBezTo>
                  <a:pt x="855" y="443"/>
                  <a:pt x="855" y="444"/>
                  <a:pt x="855" y="444"/>
                </a:cubicBezTo>
                <a:close/>
                <a:moveTo>
                  <a:pt x="766" y="310"/>
                </a:moveTo>
                <a:cubicBezTo>
                  <a:pt x="761" y="319"/>
                  <a:pt x="761" y="319"/>
                  <a:pt x="761" y="319"/>
                </a:cubicBezTo>
                <a:cubicBezTo>
                  <a:pt x="746" y="311"/>
                  <a:pt x="746" y="311"/>
                  <a:pt x="746" y="311"/>
                </a:cubicBezTo>
                <a:cubicBezTo>
                  <a:pt x="762" y="305"/>
                  <a:pt x="762" y="305"/>
                  <a:pt x="762" y="305"/>
                </a:cubicBezTo>
                <a:cubicBezTo>
                  <a:pt x="763" y="307"/>
                  <a:pt x="764" y="308"/>
                  <a:pt x="766" y="310"/>
                </a:cubicBezTo>
                <a:close/>
                <a:moveTo>
                  <a:pt x="760" y="320"/>
                </a:moveTo>
                <a:cubicBezTo>
                  <a:pt x="740" y="355"/>
                  <a:pt x="740" y="355"/>
                  <a:pt x="740" y="355"/>
                </a:cubicBezTo>
                <a:cubicBezTo>
                  <a:pt x="702" y="330"/>
                  <a:pt x="702" y="330"/>
                  <a:pt x="702" y="330"/>
                </a:cubicBezTo>
                <a:cubicBezTo>
                  <a:pt x="744" y="312"/>
                  <a:pt x="744" y="312"/>
                  <a:pt x="744" y="312"/>
                </a:cubicBezTo>
                <a:lnTo>
                  <a:pt x="760" y="320"/>
                </a:lnTo>
                <a:close/>
                <a:moveTo>
                  <a:pt x="701" y="329"/>
                </a:moveTo>
                <a:cubicBezTo>
                  <a:pt x="525" y="209"/>
                  <a:pt x="525" y="209"/>
                  <a:pt x="525" y="209"/>
                </a:cubicBezTo>
                <a:cubicBezTo>
                  <a:pt x="525" y="209"/>
                  <a:pt x="525" y="209"/>
                  <a:pt x="525" y="209"/>
                </a:cubicBezTo>
                <a:cubicBezTo>
                  <a:pt x="742" y="311"/>
                  <a:pt x="742" y="311"/>
                  <a:pt x="742" y="311"/>
                </a:cubicBezTo>
                <a:lnTo>
                  <a:pt x="701" y="329"/>
                </a:lnTo>
                <a:close/>
                <a:moveTo>
                  <a:pt x="505" y="214"/>
                </a:moveTo>
                <a:cubicBezTo>
                  <a:pt x="507" y="215"/>
                  <a:pt x="510" y="217"/>
                  <a:pt x="513" y="217"/>
                </a:cubicBezTo>
                <a:cubicBezTo>
                  <a:pt x="518" y="217"/>
                  <a:pt x="522" y="214"/>
                  <a:pt x="524" y="211"/>
                </a:cubicBezTo>
                <a:cubicBezTo>
                  <a:pt x="699" y="329"/>
                  <a:pt x="699" y="329"/>
                  <a:pt x="699" y="329"/>
                </a:cubicBezTo>
                <a:cubicBezTo>
                  <a:pt x="259" y="513"/>
                  <a:pt x="259" y="513"/>
                  <a:pt x="259" y="513"/>
                </a:cubicBezTo>
                <a:cubicBezTo>
                  <a:pt x="259" y="512"/>
                  <a:pt x="258" y="511"/>
                  <a:pt x="257" y="511"/>
                </a:cubicBezTo>
                <a:cubicBezTo>
                  <a:pt x="493" y="228"/>
                  <a:pt x="493" y="228"/>
                  <a:pt x="493" y="228"/>
                </a:cubicBezTo>
                <a:lnTo>
                  <a:pt x="505" y="214"/>
                </a:lnTo>
                <a:close/>
                <a:moveTo>
                  <a:pt x="260" y="514"/>
                </a:moveTo>
                <a:cubicBezTo>
                  <a:pt x="701" y="330"/>
                  <a:pt x="701" y="330"/>
                  <a:pt x="701" y="330"/>
                </a:cubicBezTo>
                <a:cubicBezTo>
                  <a:pt x="739" y="356"/>
                  <a:pt x="739" y="356"/>
                  <a:pt x="739" y="356"/>
                </a:cubicBezTo>
                <a:cubicBezTo>
                  <a:pt x="701" y="420"/>
                  <a:pt x="701" y="420"/>
                  <a:pt x="701" y="420"/>
                </a:cubicBezTo>
                <a:cubicBezTo>
                  <a:pt x="674" y="466"/>
                  <a:pt x="674" y="466"/>
                  <a:pt x="674" y="466"/>
                </a:cubicBezTo>
                <a:cubicBezTo>
                  <a:pt x="261" y="515"/>
                  <a:pt x="261" y="515"/>
                  <a:pt x="261" y="515"/>
                </a:cubicBezTo>
                <a:cubicBezTo>
                  <a:pt x="261" y="515"/>
                  <a:pt x="261" y="514"/>
                  <a:pt x="260" y="514"/>
                </a:cubicBezTo>
                <a:close/>
                <a:moveTo>
                  <a:pt x="566" y="665"/>
                </a:moveTo>
                <a:cubicBezTo>
                  <a:pt x="565" y="662"/>
                  <a:pt x="563" y="661"/>
                  <a:pt x="562" y="659"/>
                </a:cubicBezTo>
                <a:cubicBezTo>
                  <a:pt x="675" y="467"/>
                  <a:pt x="675" y="467"/>
                  <a:pt x="675" y="467"/>
                </a:cubicBezTo>
                <a:cubicBezTo>
                  <a:pt x="855" y="445"/>
                  <a:pt x="855" y="445"/>
                  <a:pt x="855" y="445"/>
                </a:cubicBezTo>
                <a:cubicBezTo>
                  <a:pt x="857" y="451"/>
                  <a:pt x="862" y="456"/>
                  <a:pt x="868" y="456"/>
                </a:cubicBezTo>
                <a:cubicBezTo>
                  <a:pt x="875" y="456"/>
                  <a:pt x="881" y="450"/>
                  <a:pt x="881" y="443"/>
                </a:cubicBezTo>
                <a:cubicBezTo>
                  <a:pt x="881" y="436"/>
                  <a:pt x="875" y="430"/>
                  <a:pt x="868" y="430"/>
                </a:cubicBezTo>
                <a:cubicBezTo>
                  <a:pt x="864" y="430"/>
                  <a:pt x="860" y="432"/>
                  <a:pt x="858" y="435"/>
                </a:cubicBezTo>
                <a:cubicBezTo>
                  <a:pt x="741" y="356"/>
                  <a:pt x="741" y="356"/>
                  <a:pt x="741" y="356"/>
                </a:cubicBezTo>
                <a:cubicBezTo>
                  <a:pt x="762" y="320"/>
                  <a:pt x="762" y="320"/>
                  <a:pt x="762" y="320"/>
                </a:cubicBezTo>
                <a:cubicBezTo>
                  <a:pt x="1080" y="470"/>
                  <a:pt x="1080" y="470"/>
                  <a:pt x="1080" y="470"/>
                </a:cubicBezTo>
                <a:cubicBezTo>
                  <a:pt x="1079" y="472"/>
                  <a:pt x="1079" y="473"/>
                  <a:pt x="1079" y="475"/>
                </a:cubicBezTo>
                <a:cubicBezTo>
                  <a:pt x="1079" y="476"/>
                  <a:pt x="1079" y="477"/>
                  <a:pt x="1079" y="479"/>
                </a:cubicBezTo>
                <a:cubicBezTo>
                  <a:pt x="786" y="585"/>
                  <a:pt x="786" y="585"/>
                  <a:pt x="786" y="585"/>
                </a:cubicBezTo>
                <a:lnTo>
                  <a:pt x="566" y="665"/>
                </a:lnTo>
                <a:close/>
                <a:moveTo>
                  <a:pt x="863" y="131"/>
                </a:moveTo>
                <a:cubicBezTo>
                  <a:pt x="864" y="132"/>
                  <a:pt x="866" y="132"/>
                  <a:pt x="868" y="132"/>
                </a:cubicBezTo>
                <a:cubicBezTo>
                  <a:pt x="870" y="132"/>
                  <a:pt x="872" y="131"/>
                  <a:pt x="874" y="130"/>
                </a:cubicBezTo>
                <a:cubicBezTo>
                  <a:pt x="1084" y="465"/>
                  <a:pt x="1084" y="465"/>
                  <a:pt x="1084" y="465"/>
                </a:cubicBezTo>
                <a:cubicBezTo>
                  <a:pt x="1084" y="465"/>
                  <a:pt x="1084" y="465"/>
                  <a:pt x="1083" y="465"/>
                </a:cubicBezTo>
                <a:cubicBezTo>
                  <a:pt x="835" y="184"/>
                  <a:pt x="835" y="184"/>
                  <a:pt x="835" y="184"/>
                </a:cubicBezTo>
                <a:lnTo>
                  <a:pt x="863" y="131"/>
                </a:lnTo>
                <a:close/>
                <a:moveTo>
                  <a:pt x="779" y="288"/>
                </a:moveTo>
                <a:cubicBezTo>
                  <a:pt x="777" y="287"/>
                  <a:pt x="775" y="286"/>
                  <a:pt x="773" y="286"/>
                </a:cubicBezTo>
                <a:cubicBezTo>
                  <a:pt x="766" y="286"/>
                  <a:pt x="761" y="292"/>
                  <a:pt x="761" y="299"/>
                </a:cubicBezTo>
                <a:cubicBezTo>
                  <a:pt x="761" y="301"/>
                  <a:pt x="761" y="302"/>
                  <a:pt x="761" y="303"/>
                </a:cubicBezTo>
                <a:cubicBezTo>
                  <a:pt x="744" y="311"/>
                  <a:pt x="744" y="311"/>
                  <a:pt x="744" y="311"/>
                </a:cubicBezTo>
                <a:cubicBezTo>
                  <a:pt x="525" y="207"/>
                  <a:pt x="525" y="207"/>
                  <a:pt x="525" y="207"/>
                </a:cubicBezTo>
                <a:cubicBezTo>
                  <a:pt x="526" y="206"/>
                  <a:pt x="526" y="205"/>
                  <a:pt x="526" y="204"/>
                </a:cubicBezTo>
                <a:cubicBezTo>
                  <a:pt x="526" y="200"/>
                  <a:pt x="524" y="196"/>
                  <a:pt x="521" y="194"/>
                </a:cubicBezTo>
                <a:cubicBezTo>
                  <a:pt x="673" y="2"/>
                  <a:pt x="673" y="2"/>
                  <a:pt x="673" y="2"/>
                </a:cubicBezTo>
                <a:cubicBezTo>
                  <a:pt x="833" y="184"/>
                  <a:pt x="833" y="184"/>
                  <a:pt x="833" y="184"/>
                </a:cubicBezTo>
                <a:lnTo>
                  <a:pt x="779" y="288"/>
                </a:lnTo>
                <a:close/>
                <a:moveTo>
                  <a:pt x="502" y="199"/>
                </a:moveTo>
                <a:cubicBezTo>
                  <a:pt x="502" y="199"/>
                  <a:pt x="501" y="199"/>
                  <a:pt x="501" y="200"/>
                </a:cubicBezTo>
                <a:cubicBezTo>
                  <a:pt x="161" y="139"/>
                  <a:pt x="161" y="139"/>
                  <a:pt x="161" y="139"/>
                </a:cubicBezTo>
                <a:cubicBezTo>
                  <a:pt x="161" y="138"/>
                  <a:pt x="161" y="138"/>
                  <a:pt x="161" y="137"/>
                </a:cubicBezTo>
                <a:cubicBezTo>
                  <a:pt x="161" y="130"/>
                  <a:pt x="155" y="124"/>
                  <a:pt x="148" y="124"/>
                </a:cubicBezTo>
                <a:cubicBezTo>
                  <a:pt x="145" y="124"/>
                  <a:pt x="142" y="126"/>
                  <a:pt x="139" y="128"/>
                </a:cubicBezTo>
                <a:cubicBezTo>
                  <a:pt x="19" y="4"/>
                  <a:pt x="19" y="4"/>
                  <a:pt x="19" y="4"/>
                </a:cubicBezTo>
                <a:lnTo>
                  <a:pt x="502" y="199"/>
                </a:lnTo>
                <a:close/>
                <a:moveTo>
                  <a:pt x="61" y="489"/>
                </a:moveTo>
                <a:cubicBezTo>
                  <a:pt x="59" y="487"/>
                  <a:pt x="57" y="485"/>
                  <a:pt x="54" y="484"/>
                </a:cubicBezTo>
                <a:cubicBezTo>
                  <a:pt x="145" y="150"/>
                  <a:pt x="145" y="150"/>
                  <a:pt x="145" y="150"/>
                </a:cubicBezTo>
                <a:cubicBezTo>
                  <a:pt x="146" y="150"/>
                  <a:pt x="147" y="150"/>
                  <a:pt x="148" y="150"/>
                </a:cubicBezTo>
                <a:cubicBezTo>
                  <a:pt x="154" y="150"/>
                  <a:pt x="159" y="146"/>
                  <a:pt x="160" y="140"/>
                </a:cubicBezTo>
                <a:cubicBezTo>
                  <a:pt x="501" y="201"/>
                  <a:pt x="501" y="201"/>
                  <a:pt x="501" y="201"/>
                </a:cubicBezTo>
                <a:cubicBezTo>
                  <a:pt x="501" y="202"/>
                  <a:pt x="500" y="203"/>
                  <a:pt x="500" y="204"/>
                </a:cubicBezTo>
                <a:cubicBezTo>
                  <a:pt x="500" y="206"/>
                  <a:pt x="501" y="208"/>
                  <a:pt x="502" y="209"/>
                </a:cubicBezTo>
                <a:lnTo>
                  <a:pt x="61" y="489"/>
                </a:lnTo>
                <a:close/>
                <a:moveTo>
                  <a:pt x="2" y="735"/>
                </a:moveTo>
                <a:cubicBezTo>
                  <a:pt x="239" y="528"/>
                  <a:pt x="239" y="528"/>
                  <a:pt x="239" y="528"/>
                </a:cubicBezTo>
                <a:cubicBezTo>
                  <a:pt x="241" y="531"/>
                  <a:pt x="245" y="534"/>
                  <a:pt x="249" y="534"/>
                </a:cubicBezTo>
                <a:cubicBezTo>
                  <a:pt x="252" y="744"/>
                  <a:pt x="252" y="744"/>
                  <a:pt x="252" y="744"/>
                </a:cubicBezTo>
                <a:cubicBezTo>
                  <a:pt x="251" y="744"/>
                  <a:pt x="251" y="744"/>
                  <a:pt x="250" y="744"/>
                </a:cubicBezTo>
                <a:cubicBezTo>
                  <a:pt x="244" y="744"/>
                  <a:pt x="238" y="749"/>
                  <a:pt x="237" y="755"/>
                </a:cubicBezTo>
                <a:lnTo>
                  <a:pt x="2" y="735"/>
                </a:lnTo>
                <a:close/>
                <a:moveTo>
                  <a:pt x="811" y="920"/>
                </a:moveTo>
                <a:cubicBezTo>
                  <a:pt x="811" y="921"/>
                  <a:pt x="810" y="921"/>
                  <a:pt x="810" y="922"/>
                </a:cubicBezTo>
                <a:cubicBezTo>
                  <a:pt x="262" y="759"/>
                  <a:pt x="262" y="759"/>
                  <a:pt x="262" y="759"/>
                </a:cubicBezTo>
                <a:cubicBezTo>
                  <a:pt x="263" y="758"/>
                  <a:pt x="263" y="758"/>
                  <a:pt x="263" y="757"/>
                </a:cubicBezTo>
                <a:cubicBezTo>
                  <a:pt x="263" y="751"/>
                  <a:pt x="259" y="746"/>
                  <a:pt x="253" y="744"/>
                </a:cubicBezTo>
                <a:cubicBezTo>
                  <a:pt x="251" y="534"/>
                  <a:pt x="251" y="534"/>
                  <a:pt x="251" y="534"/>
                </a:cubicBezTo>
                <a:cubicBezTo>
                  <a:pt x="255" y="534"/>
                  <a:pt x="259" y="531"/>
                  <a:pt x="261" y="527"/>
                </a:cubicBezTo>
                <a:lnTo>
                  <a:pt x="811" y="920"/>
                </a:lnTo>
                <a:close/>
                <a:moveTo>
                  <a:pt x="263" y="523"/>
                </a:moveTo>
                <a:cubicBezTo>
                  <a:pt x="263" y="522"/>
                  <a:pt x="263" y="522"/>
                  <a:pt x="263" y="521"/>
                </a:cubicBezTo>
                <a:cubicBezTo>
                  <a:pt x="263" y="520"/>
                  <a:pt x="262" y="518"/>
                  <a:pt x="262" y="517"/>
                </a:cubicBezTo>
                <a:cubicBezTo>
                  <a:pt x="673" y="467"/>
                  <a:pt x="673" y="467"/>
                  <a:pt x="673" y="467"/>
                </a:cubicBezTo>
                <a:cubicBezTo>
                  <a:pt x="560" y="658"/>
                  <a:pt x="560" y="658"/>
                  <a:pt x="560" y="658"/>
                </a:cubicBezTo>
                <a:cubicBezTo>
                  <a:pt x="558" y="657"/>
                  <a:pt x="556" y="657"/>
                  <a:pt x="554" y="657"/>
                </a:cubicBezTo>
                <a:cubicBezTo>
                  <a:pt x="549" y="657"/>
                  <a:pt x="545" y="660"/>
                  <a:pt x="543" y="663"/>
                </a:cubicBezTo>
                <a:lnTo>
                  <a:pt x="263" y="523"/>
                </a:lnTo>
                <a:close/>
                <a:moveTo>
                  <a:pt x="802" y="777"/>
                </a:moveTo>
                <a:cubicBezTo>
                  <a:pt x="798" y="777"/>
                  <a:pt x="794" y="779"/>
                  <a:pt x="792" y="782"/>
                </a:cubicBezTo>
                <a:cubicBezTo>
                  <a:pt x="566" y="675"/>
                  <a:pt x="566" y="675"/>
                  <a:pt x="566" y="675"/>
                </a:cubicBezTo>
                <a:cubicBezTo>
                  <a:pt x="567" y="673"/>
                  <a:pt x="567" y="671"/>
                  <a:pt x="567" y="670"/>
                </a:cubicBezTo>
                <a:cubicBezTo>
                  <a:pt x="567" y="668"/>
                  <a:pt x="567" y="667"/>
                  <a:pt x="566" y="666"/>
                </a:cubicBezTo>
                <a:cubicBezTo>
                  <a:pt x="777" y="590"/>
                  <a:pt x="777" y="590"/>
                  <a:pt x="777" y="590"/>
                </a:cubicBezTo>
                <a:cubicBezTo>
                  <a:pt x="1080" y="480"/>
                  <a:pt x="1080" y="480"/>
                  <a:pt x="1080" y="480"/>
                </a:cubicBezTo>
                <a:cubicBezTo>
                  <a:pt x="1080" y="481"/>
                  <a:pt x="1081" y="483"/>
                  <a:pt x="1082" y="484"/>
                </a:cubicBezTo>
                <a:cubicBezTo>
                  <a:pt x="812" y="781"/>
                  <a:pt x="812" y="781"/>
                  <a:pt x="812" y="781"/>
                </a:cubicBezTo>
                <a:cubicBezTo>
                  <a:pt x="809" y="778"/>
                  <a:pt x="806" y="777"/>
                  <a:pt x="802" y="777"/>
                </a:cubicBezTo>
                <a:close/>
              </a:path>
            </a:pathLst>
          </a:custGeom>
          <a:solidFill>
            <a:schemeClr val="bg1">
              <a:alpha val="55000"/>
            </a:schemeClr>
          </a:solidFill>
          <a:ln>
            <a:noFill/>
          </a:ln>
        </p:spPr>
        <p:txBody>
          <a:bodyPr vert="horz" wrap="square" lIns="91440" tIns="45720" rIns="91440" bIns="45720" numCol="1" anchor="t" anchorCtr="0" compatLnSpc="1"/>
          <a:lstStyle/>
          <a:p>
            <a:endParaRPr lang="id-ID">
              <a:latin typeface="黑体" panose="02010600030101010101" pitchFamily="49" charset="-122"/>
              <a:ea typeface="黑体" panose="02010600030101010101" pitchFamily="49" charset="-122"/>
            </a:endParaRPr>
          </a:p>
        </p:txBody>
      </p:sp>
      <p:sp>
        <p:nvSpPr>
          <p:cNvPr id="50" name="TextBox 49"/>
          <p:cNvSpPr txBox="1"/>
          <p:nvPr/>
        </p:nvSpPr>
        <p:spPr>
          <a:xfrm>
            <a:off x="2854960" y="4301490"/>
            <a:ext cx="6939915" cy="1070610"/>
          </a:xfrm>
          <a:prstGeom prst="rect">
            <a:avLst/>
          </a:prstGeom>
          <a:noFill/>
        </p:spPr>
        <p:txBody>
          <a:bodyPr wrap="square" rtlCol="0">
            <a:spAutoFit/>
          </a:bodyPr>
          <a:lstStyle/>
          <a:p>
            <a:pPr algn="dist"/>
            <a:r>
              <a:rPr lang="zh-CN" sz="6000" b="1" dirty="0">
                <a:solidFill>
                  <a:srgbClr val="430405"/>
                </a:solidFill>
                <a:effectLst>
                  <a:outerShdw blurRad="38100" dist="38100" dir="2700000" algn="tl">
                    <a:srgbClr val="000000">
                      <a:alpha val="43137"/>
                    </a:srgbClr>
                  </a:outerShdw>
                </a:effectLst>
                <a:latin typeface="微软雅黑" panose="020B0503020204020204" charset="-122"/>
                <a:ea typeface="微软雅黑" panose="020B0503020204020204" charset="-122"/>
              </a:rPr>
              <a:t>感谢您的下载观看</a:t>
            </a:r>
          </a:p>
        </p:txBody>
      </p:sp>
      <p:sp>
        <p:nvSpPr>
          <p:cNvPr id="3" name="PA_文本框 45"/>
          <p:cNvSpPr txBox="1"/>
          <p:nvPr>
            <p:custDataLst>
              <p:tags r:id="rId1"/>
            </p:custDataLst>
          </p:nvPr>
        </p:nvSpPr>
        <p:spPr>
          <a:xfrm>
            <a:off x="3890077" y="5797024"/>
            <a:ext cx="4869682" cy="430887"/>
          </a:xfrm>
          <a:prstGeom prst="rect">
            <a:avLst/>
          </a:prstGeom>
          <a:noFill/>
        </p:spPr>
        <p:txBody>
          <a:bodyPr wrap="square" rtlCol="0">
            <a:spAutoFit/>
          </a:bodyPr>
          <a:lstStyle/>
          <a:p>
            <a:pPr algn="ctr"/>
            <a:r>
              <a:rPr lang="en-US" altLang="zh-CN" sz="1100" dirty="0">
                <a:solidFill>
                  <a:srgbClr val="430405"/>
                </a:solidFill>
                <a:latin typeface="Arial Black" panose="020B0A04020102020204" pitchFamily="34" charset="0"/>
                <a:ea typeface="方正细圆简体" panose="02010601030101010101" pitchFamily="2" charset="-122"/>
              </a:rPr>
              <a:t>Talents come from diligence, </a:t>
            </a:r>
          </a:p>
          <a:p>
            <a:pPr algn="ctr"/>
            <a:r>
              <a:rPr lang="en-US" altLang="zh-CN" sz="1100" dirty="0">
                <a:solidFill>
                  <a:srgbClr val="430405"/>
                </a:solidFill>
                <a:latin typeface="Arial Black" panose="020B0A04020102020204" pitchFamily="34" charset="0"/>
                <a:ea typeface="方正细圆简体" panose="02010601030101010101" pitchFamily="2" charset="-122"/>
              </a:rPr>
              <a:t>and knowledge is gained by accumulation.</a:t>
            </a:r>
            <a:endParaRPr lang="en-US" altLang="zh-CN" sz="1100" b="1" dirty="0">
              <a:solidFill>
                <a:srgbClr val="430405"/>
              </a:solidFill>
              <a:latin typeface="Arial Black" panose="020B0A04020102020204" pitchFamily="34" charset="0"/>
              <a:ea typeface="方正细圆简体" panose="02010601030101010101" pitchFamily="2" charset="-122"/>
              <a:cs typeface="+mn-ea"/>
              <a:sym typeface="Arial" panose="020B0604020202020204" pitchFamily="34" charset="0"/>
            </a:endParaRPr>
          </a:p>
        </p:txBody>
      </p:sp>
      <p:cxnSp>
        <p:nvCxnSpPr>
          <p:cNvPr id="7" name="直接连接符 6"/>
          <p:cNvCxnSpPr/>
          <p:nvPr/>
        </p:nvCxnSpPr>
        <p:spPr>
          <a:xfrm>
            <a:off x="3420745" y="5357495"/>
            <a:ext cx="5871845" cy="0"/>
          </a:xfrm>
          <a:prstGeom prst="line">
            <a:avLst/>
          </a:prstGeom>
          <a:ln w="19050">
            <a:solidFill>
              <a:srgbClr val="430405"/>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3660775" y="5476875"/>
            <a:ext cx="5328285" cy="320040"/>
          </a:xfrm>
          <a:prstGeom prst="rect">
            <a:avLst/>
          </a:prstGeom>
          <a:noFill/>
        </p:spPr>
        <p:txBody>
          <a:bodyPr wrap="square" rtlCol="0">
            <a:spAutoFit/>
          </a:bodyPr>
          <a:lstStyle/>
          <a:p>
            <a:pPr algn="dist"/>
            <a:r>
              <a:rPr lang="zh-CN" altLang="en-US" sz="1500" dirty="0">
                <a:solidFill>
                  <a:srgbClr val="430405"/>
                </a:solidFill>
                <a:latin typeface="黑体" panose="02010600030101010101" pitchFamily="49" charset="-122"/>
                <a:ea typeface="黑体" panose="02010600030101010101" pitchFamily="49" charset="-122"/>
              </a:rPr>
              <a:t>公司</a:t>
            </a:r>
            <a:r>
              <a:rPr lang="en-US" altLang="zh-CN" sz="1500" dirty="0">
                <a:solidFill>
                  <a:srgbClr val="430405"/>
                </a:solidFill>
                <a:latin typeface="黑体" panose="02010600030101010101" pitchFamily="49" charset="-122"/>
                <a:ea typeface="黑体" panose="02010600030101010101" pitchFamily="49" charset="-122"/>
              </a:rPr>
              <a:t>LOGO /  </a:t>
            </a:r>
            <a:r>
              <a:rPr lang="zh-CN" altLang="en-US" sz="1500" dirty="0">
                <a:solidFill>
                  <a:srgbClr val="430405"/>
                </a:solidFill>
                <a:latin typeface="黑体" panose="02010600030101010101" pitchFamily="49" charset="-122"/>
                <a:ea typeface="黑体" panose="02010600030101010101" pitchFamily="49" charset="-122"/>
              </a:rPr>
              <a:t>适合于图片展示、图片混排等演示过程</a:t>
            </a:r>
          </a:p>
        </p:txBody>
      </p:sp>
    </p:spTree>
  </p:cSld>
  <p:clrMapOvr>
    <a:masterClrMapping/>
  </p:clrMapOvr>
  <mc:AlternateContent xmlns:mc="http://schemas.openxmlformats.org/markup-compatibility/2006" xmlns:p14="http://schemas.microsoft.com/office/powerpoint/2010/main">
    <mc:Choice Requires="p14">
      <p:transition spd="slow" p14:dur="1500" advTm="2000">
        <p:random/>
      </p:transition>
    </mc:Choice>
    <mc:Fallback xmlns="">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1000"/>
                                        <p:tgtEl>
                                          <p:spTgt spid="10"/>
                                        </p:tgtEl>
                                      </p:cBhvr>
                                    </p:animEffect>
                                  </p:childTnLst>
                                </p:cTn>
                              </p:par>
                              <p:par>
                                <p:cTn id="8" presetID="42" presetClass="path" presetSubtype="0" decel="100000" fill="hold" nodeType="withEffect">
                                  <p:stCondLst>
                                    <p:cond delay="0"/>
                                  </p:stCondLst>
                                  <p:childTnLst>
                                    <p:animMotion origin="layout" path="M 0 2.96296E-6 L 0 0.8662 " pathEditMode="relative" rAng="0" ptsTypes="AA">
                                      <p:cBhvr>
                                        <p:cTn id="9" dur="1000" spd="-100000" fill="hold"/>
                                        <p:tgtEl>
                                          <p:spTgt spid="10"/>
                                        </p:tgtEl>
                                        <p:attrNameLst>
                                          <p:attrName>ppt_x</p:attrName>
                                          <p:attrName>ppt_y</p:attrName>
                                        </p:attrNameLst>
                                      </p:cBhvr>
                                      <p:rCtr x="0" y="43310"/>
                                    </p:animMotion>
                                  </p:childTnLst>
                                </p:cTn>
                              </p:par>
                            </p:childTnLst>
                          </p:cTn>
                        </p:par>
                        <p:par>
                          <p:cTn id="10" fill="hold">
                            <p:stCondLst>
                              <p:cond delay="1000"/>
                            </p:stCondLst>
                            <p:childTnLst>
                              <p:par>
                                <p:cTn id="11" presetID="22" presetClass="entr" presetSubtype="2"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right)">
                                      <p:cBhvr>
                                        <p:cTn id="13" dur="500"/>
                                        <p:tgtEl>
                                          <p:spTgt spid="1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left)">
                                      <p:cBhvr>
                                        <p:cTn id="16" dur="500"/>
                                        <p:tgtEl>
                                          <p:spTgt spid="13"/>
                                        </p:tgtEl>
                                      </p:cBhvr>
                                    </p:animEffect>
                                  </p:childTnLst>
                                </p:cTn>
                              </p:par>
                              <p:par>
                                <p:cTn id="17" presetID="22" presetClass="entr" presetSubtype="8"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left)">
                                      <p:cBhvr>
                                        <p:cTn id="19" dur="500"/>
                                        <p:tgtEl>
                                          <p:spTgt spid="2"/>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up)">
                                      <p:cBhvr>
                                        <p:cTn id="22" dur="500"/>
                                        <p:tgtEl>
                                          <p:spTgt spid="17"/>
                                        </p:tgtEl>
                                      </p:cBhvr>
                                    </p:animEffect>
                                  </p:childTnLst>
                                </p:cTn>
                              </p:par>
                            </p:childTnLst>
                          </p:cTn>
                        </p:par>
                        <p:par>
                          <p:cTn id="23" fill="hold">
                            <p:stCondLst>
                              <p:cond delay="1500"/>
                            </p:stCondLst>
                            <p:childTnLst>
                              <p:par>
                                <p:cTn id="24" presetID="22" presetClass="entr" presetSubtype="2" fill="hold" grpId="0"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right)">
                                      <p:cBhvr>
                                        <p:cTn id="26" dur="750"/>
                                        <p:tgtEl>
                                          <p:spTgt spid="25"/>
                                        </p:tgtEl>
                                      </p:cBhvr>
                                    </p:animEffect>
                                  </p:childTnLst>
                                </p:cTn>
                              </p:par>
                            </p:childTnLst>
                          </p:cTn>
                        </p:par>
                        <p:par>
                          <p:cTn id="27" fill="hold">
                            <p:stCondLst>
                              <p:cond delay="25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0"/>
                                        </p:tgtEl>
                                        <p:attrNameLst>
                                          <p:attrName>ppt_y</p:attrName>
                                        </p:attrNameLst>
                                      </p:cBhvr>
                                      <p:tavLst>
                                        <p:tav tm="0">
                                          <p:val>
                                            <p:strVal val="#ppt_y"/>
                                          </p:val>
                                        </p:tav>
                                        <p:tav tm="100000">
                                          <p:val>
                                            <p:strVal val="#ppt_y"/>
                                          </p:val>
                                        </p:tav>
                                      </p:tavLst>
                                    </p:anim>
                                    <p:anim calcmode="lin" valueType="num">
                                      <p:cBhvr>
                                        <p:cTn id="32"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0"/>
                                        </p:tgtEl>
                                      </p:cBhvr>
                                    </p:animEffect>
                                  </p:childTnLst>
                                </p:cTn>
                              </p:par>
                            </p:childTnLst>
                          </p:cTn>
                        </p:par>
                        <p:par>
                          <p:cTn id="35" fill="hold">
                            <p:stCondLst>
                              <p:cond delay="3099"/>
                            </p:stCondLst>
                            <p:childTnLst>
                              <p:par>
                                <p:cTn id="36" presetID="47" presetClass="entr" presetSubtype="0" fill="hold" grpId="0" nodeType="afterEffect">
                                  <p:stCondLst>
                                    <p:cond delay="0"/>
                                  </p:stCondLst>
                                  <p:iterate type="lt">
                                    <p:tmPct val="10000"/>
                                  </p:iterate>
                                  <p:childTnLst>
                                    <p:set>
                                      <p:cBhvr>
                                        <p:cTn id="37" dur="1" fill="hold">
                                          <p:stCondLst>
                                            <p:cond delay="0"/>
                                          </p:stCondLst>
                                        </p:cTn>
                                        <p:tgtEl>
                                          <p:spTgt spid="3"/>
                                        </p:tgtEl>
                                        <p:attrNameLst>
                                          <p:attrName>style.visibility</p:attrName>
                                        </p:attrNameLst>
                                      </p:cBhvr>
                                      <p:to>
                                        <p:strVal val="visible"/>
                                      </p:to>
                                    </p:set>
                                    <p:animEffect transition="in" filter="fade">
                                      <p:cBhvr>
                                        <p:cTn id="38" dur="500"/>
                                        <p:tgtEl>
                                          <p:spTgt spid="3"/>
                                        </p:tgtEl>
                                      </p:cBhvr>
                                    </p:animEffect>
                                    <p:anim calcmode="lin" valueType="num">
                                      <p:cBhvr>
                                        <p:cTn id="39" dur="500" fill="hold"/>
                                        <p:tgtEl>
                                          <p:spTgt spid="3"/>
                                        </p:tgtEl>
                                        <p:attrNameLst>
                                          <p:attrName>ppt_x</p:attrName>
                                        </p:attrNameLst>
                                      </p:cBhvr>
                                      <p:tavLst>
                                        <p:tav tm="0">
                                          <p:val>
                                            <p:strVal val="#ppt_x"/>
                                          </p:val>
                                        </p:tav>
                                        <p:tav tm="100000">
                                          <p:val>
                                            <p:strVal val="#ppt_x"/>
                                          </p:val>
                                        </p:tav>
                                      </p:tavLst>
                                    </p:anim>
                                    <p:anim calcmode="lin" valueType="num">
                                      <p:cBhvr>
                                        <p:cTn id="40" dur="500" fill="hold"/>
                                        <p:tgtEl>
                                          <p:spTgt spid="3"/>
                                        </p:tgtEl>
                                        <p:attrNameLst>
                                          <p:attrName>ppt_y</p:attrName>
                                        </p:attrNameLst>
                                      </p:cBhvr>
                                      <p:tavLst>
                                        <p:tav tm="0">
                                          <p:val>
                                            <p:strVal val="#ppt_y-.1"/>
                                          </p:val>
                                        </p:tav>
                                        <p:tav tm="100000">
                                          <p:val>
                                            <p:strVal val="#ppt_y"/>
                                          </p:val>
                                        </p:tav>
                                      </p:tavLst>
                                    </p:anim>
                                  </p:childTnLst>
                                </p:cTn>
                              </p:par>
                            </p:childTnLst>
                          </p:cTn>
                        </p:par>
                        <p:par>
                          <p:cTn id="41" fill="hold">
                            <p:stCondLst>
                              <p:cond delay="7000"/>
                            </p:stCondLst>
                            <p:childTnLst>
                              <p:par>
                                <p:cTn id="42" presetID="22" presetClass="entr" presetSubtype="8"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childTnLst>
                          </p:cTn>
                        </p:par>
                        <p:par>
                          <p:cTn id="45" fill="hold">
                            <p:stCondLst>
                              <p:cond delay="7500"/>
                            </p:stCondLst>
                            <p:childTnLst>
                              <p:par>
                                <p:cTn id="46" presetID="22" presetClass="entr" presetSubtype="8" fill="hold" grpId="0"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left)">
                                      <p:cBhvr>
                                        <p:cTn id="48" dur="7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3" grpId="0" bldLvl="0" animBg="1"/>
      <p:bldP spid="14" grpId="0" bldLvl="0" animBg="1"/>
      <p:bldP spid="25" grpId="0" bldLvl="0" animBg="1"/>
      <p:bldP spid="50" grpId="0"/>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6264"/>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1538</Words>
  <Application>Microsoft Office PowerPoint</Application>
  <PresentationFormat>宽屏</PresentationFormat>
  <Paragraphs>293</Paragraphs>
  <Slides>26</Slides>
  <Notes>26</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26</vt:i4>
      </vt:variant>
    </vt:vector>
  </HeadingPairs>
  <TitlesOfParts>
    <vt:vector size="42" baseType="lpstr">
      <vt:lpstr>Gill Sans</vt:lpstr>
      <vt:lpstr>Lato Bold</vt:lpstr>
      <vt:lpstr>等线</vt:lpstr>
      <vt:lpstr>方正细圆简体</vt:lpstr>
      <vt:lpstr>黑体</vt:lpstr>
      <vt:lpstr>时尚中黑简体</vt:lpstr>
      <vt:lpstr>宋体</vt:lpstr>
      <vt:lpstr>微软雅黑</vt:lpstr>
      <vt:lpstr>Arial</vt:lpstr>
      <vt:lpstr>Arial Black</vt:lpstr>
      <vt:lpstr>Calibri</vt:lpstr>
      <vt:lpstr>Calibri Light</vt:lpstr>
      <vt:lpstr>Impact</vt:lpstr>
      <vt:lpstr>Roboto</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6264</dc:title>
  <dc:creator/>
  <cp:lastModifiedBy/>
  <cp:revision>1</cp:revision>
  <dcterms:created xsi:type="dcterms:W3CDTF">2017-05-04T15:53:55Z</dcterms:created>
  <dcterms:modified xsi:type="dcterms:W3CDTF">2018-12-06T05:14:10Z</dcterms:modified>
</cp:coreProperties>
</file>