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93" r:id="rId3"/>
    <p:sldId id="258" r:id="rId4"/>
    <p:sldId id="259" r:id="rId6"/>
    <p:sldId id="338" r:id="rId7"/>
    <p:sldId id="320" r:id="rId8"/>
    <p:sldId id="326" r:id="rId9"/>
    <p:sldId id="339" r:id="rId10"/>
    <p:sldId id="290" r:id="rId11"/>
    <p:sldId id="342" r:id="rId12"/>
    <p:sldId id="331" r:id="rId13"/>
    <p:sldId id="333" r:id="rId14"/>
    <p:sldId id="332" r:id="rId15"/>
    <p:sldId id="291" r:id="rId16"/>
    <p:sldId id="312" r:id="rId17"/>
    <p:sldId id="336" r:id="rId18"/>
    <p:sldId id="329" r:id="rId19"/>
    <p:sldId id="340" r:id="rId20"/>
    <p:sldId id="292" r:id="rId21"/>
    <p:sldId id="344" r:id="rId22"/>
    <p:sldId id="330" r:id="rId23"/>
    <p:sldId id="337" r:id="rId24"/>
    <p:sldId id="341" r:id="rId25"/>
    <p:sldId id="334" r:id="rId26"/>
    <p:sldId id="343" r:id="rId27"/>
  </p:sldIdLst>
  <p:sldSz cx="9144000" cy="514477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150" y="222"/>
      </p:cViewPr>
      <p:guideLst>
        <p:guide orient="horz" pos="162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83D41D-2ED6-47F5-B101-2F394F86008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6AD42C-04A9-4ACF-A2E6-3E0F5B345E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1413"/>
            <a:ext cx="5483225" cy="3086100"/>
          </a:xfrm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7892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F072CDB6-E1FA-46ED-B4B9-DDF96359B0CB}" type="slidenum">
              <a:rPr lang="zh-CN" altLang="en-US"/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097EA6-A70B-4078-A475-F5D239A7F5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1413"/>
            <a:ext cx="5483225" cy="3086100"/>
          </a:xfrm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7892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F072CDB6-E1FA-46ED-B4B9-DDF96359B0CB}" type="slidenum">
              <a:rPr lang="zh-CN" altLang="en-US"/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35A6-09D2-4ABC-903D-BAA221EEE2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8C319-592B-4604-8379-677AD2D98A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8C319-592B-4604-8379-677AD2D98A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1413"/>
            <a:ext cx="5483225" cy="3086100"/>
          </a:xfrm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7892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F072CDB6-E1FA-46ED-B4B9-DDF96359B0CB}" type="slidenum">
              <a:rPr lang="zh-CN" altLang="en-US"/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D5AA25-83E5-4DE0-929C-E48B54D0E03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775A4-DBCA-43D6-BDA5-B5DAC751E2D2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1413"/>
            <a:ext cx="5483225" cy="3086100"/>
          </a:xfrm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7892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F072CDB6-E1FA-46ED-B4B9-DDF96359B0CB}" type="slidenum">
              <a:rPr lang="zh-CN" altLang="en-US"/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665C9A-F863-4B53-BF18-B9F895775B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6AD42C-04A9-4ACF-A2E6-3E0F5B345E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313"/>
            <a:ext cx="7772400" cy="110285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5550"/>
            <a:ext cx="6400800" cy="13148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00FE4-3E4C-4186-9926-8621F41A8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13AE0-2A1E-4BD1-9575-FFE8AEF8C3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00FE4-3E4C-4186-9926-8621F41A8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13AE0-2A1E-4BD1-9575-FFE8AEF8C3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6196"/>
            <a:ext cx="7772400" cy="102187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708"/>
            <a:ext cx="7772400" cy="11254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00FE4-3E4C-4186-9926-8621F41A8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13AE0-2A1E-4BD1-9575-FFE8AEF8C3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391"/>
            <a:ext cx="4038600" cy="254753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391"/>
            <a:ext cx="4038600" cy="254753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00FE4-3E4C-4186-9926-8621F41A8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13AE0-2A1E-4BD1-9575-FFE8AEF8C3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042"/>
            <a:ext cx="8229600" cy="857515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690"/>
            <a:ext cx="4040188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660"/>
            <a:ext cx="4040188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690"/>
            <a:ext cx="4041775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660"/>
            <a:ext cx="4041775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00FE4-3E4C-4186-9926-8621F41A8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13AE0-2A1E-4BD1-9575-FFE8AEF8C3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00FE4-3E4C-4186-9926-8621F41A8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13AE0-2A1E-4BD1-9575-FFE8AEF8C3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00FE4-3E4C-4186-9926-8621F41A8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13AE0-2A1E-4BD1-9575-FFE8AEF8C36E}" type="slidenum">
              <a:rPr lang="zh-CN" altLang="en-US" smtClean="0"/>
            </a:fld>
            <a:endParaRPr lang="zh-CN" altLang="en-US"/>
          </a:p>
        </p:txBody>
      </p:sp>
      <p:sp>
        <p:nvSpPr>
          <p:cNvPr id="5" name="任意多边形 4"/>
          <p:cNvSpPr/>
          <p:nvPr userDrawn="1"/>
        </p:nvSpPr>
        <p:spPr>
          <a:xfrm>
            <a:off x="2096057" y="317612"/>
            <a:ext cx="7048451" cy="174000"/>
          </a:xfrm>
          <a:custGeom>
            <a:avLst/>
            <a:gdLst>
              <a:gd name="connsiteX0" fmla="*/ 8470900 w 8470900"/>
              <a:gd name="connsiteY0" fmla="*/ 177800 h 177800"/>
              <a:gd name="connsiteX1" fmla="*/ 0 w 8470900"/>
              <a:gd name="connsiteY1" fmla="*/ 177800 h 177800"/>
              <a:gd name="connsiteX2" fmla="*/ 0 w 8470900"/>
              <a:gd name="connsiteY2" fmla="*/ 0 h 17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70900" h="177800">
                <a:moveTo>
                  <a:pt x="8470900" y="177800"/>
                </a:moveTo>
                <a:lnTo>
                  <a:pt x="0" y="17780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itle 1"/>
          <p:cNvSpPr txBox="1"/>
          <p:nvPr userDrawn="1"/>
        </p:nvSpPr>
        <p:spPr>
          <a:xfrm>
            <a:off x="647564" y="187032"/>
            <a:ext cx="1311550" cy="46778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800" b="1" dirty="0">
                <a:solidFill>
                  <a:schemeClr val="accent1"/>
                </a:solidFill>
              </a:rPr>
              <a:t>项目介绍</a:t>
            </a:r>
            <a:endParaRPr lang="zh-CN" altLang="en-US" sz="1800" b="1" dirty="0">
              <a:solidFill>
                <a:schemeClr val="accent1"/>
              </a:solidFill>
            </a:endParaRPr>
          </a:p>
        </p:txBody>
      </p:sp>
      <p:sp>
        <p:nvSpPr>
          <p:cNvPr id="7" name="Text Placeholder 2"/>
          <p:cNvSpPr txBox="1"/>
          <p:nvPr userDrawn="1"/>
        </p:nvSpPr>
        <p:spPr>
          <a:xfrm>
            <a:off x="2111942" y="238128"/>
            <a:ext cx="2520280" cy="285838"/>
          </a:xfrm>
          <a:prstGeom prst="rect">
            <a:avLst/>
          </a:prstGeom>
        </p:spPr>
        <p:txBody>
          <a:bodyPr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zh-CN" altLang="en-US" sz="1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所有文字都可以修改  点击修改</a:t>
            </a:r>
            <a:endParaRPr lang="en-US" altLang="zh-CN" sz="1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56"/>
          <p:cNvGrpSpPr/>
          <p:nvPr userDrawn="1"/>
        </p:nvGrpSpPr>
        <p:grpSpPr>
          <a:xfrm>
            <a:off x="-7742" y="420518"/>
            <a:ext cx="619302" cy="79750"/>
            <a:chOff x="157718" y="341172"/>
            <a:chExt cx="619302" cy="79750"/>
          </a:xfrm>
          <a:solidFill>
            <a:schemeClr val="accent1"/>
          </a:solidFill>
        </p:grpSpPr>
        <p:cxnSp>
          <p:nvCxnSpPr>
            <p:cNvPr id="9" name="直接连接符 8"/>
            <p:cNvCxnSpPr/>
            <p:nvPr/>
          </p:nvCxnSpPr>
          <p:spPr>
            <a:xfrm>
              <a:off x="157718" y="412303"/>
              <a:ext cx="590785" cy="1"/>
            </a:xfrm>
            <a:prstGeom prst="lin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矩形 9"/>
            <p:cNvSpPr/>
            <p:nvPr/>
          </p:nvSpPr>
          <p:spPr>
            <a:xfrm flipH="1">
              <a:off x="697270" y="341172"/>
              <a:ext cx="79750" cy="797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build="p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00FE4-3E4C-4186-9926-8621F41A8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13AE0-2A1E-4BD1-9575-FFE8AEF8C36E}" type="slidenum">
              <a:rPr lang="zh-CN" altLang="en-US" smtClean="0"/>
            </a:fld>
            <a:endParaRPr lang="zh-CN" altLang="en-US"/>
          </a:p>
        </p:txBody>
      </p:sp>
      <p:sp>
        <p:nvSpPr>
          <p:cNvPr id="5" name="任意多边形 4"/>
          <p:cNvSpPr/>
          <p:nvPr userDrawn="1"/>
        </p:nvSpPr>
        <p:spPr>
          <a:xfrm>
            <a:off x="2096057" y="317612"/>
            <a:ext cx="7048451" cy="174000"/>
          </a:xfrm>
          <a:custGeom>
            <a:avLst/>
            <a:gdLst>
              <a:gd name="connsiteX0" fmla="*/ 8470900 w 8470900"/>
              <a:gd name="connsiteY0" fmla="*/ 177800 h 177800"/>
              <a:gd name="connsiteX1" fmla="*/ 0 w 8470900"/>
              <a:gd name="connsiteY1" fmla="*/ 177800 h 177800"/>
              <a:gd name="connsiteX2" fmla="*/ 0 w 8470900"/>
              <a:gd name="connsiteY2" fmla="*/ 0 h 17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70900" h="177800">
                <a:moveTo>
                  <a:pt x="8470900" y="177800"/>
                </a:moveTo>
                <a:lnTo>
                  <a:pt x="0" y="17780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itle 1"/>
          <p:cNvSpPr txBox="1"/>
          <p:nvPr userDrawn="1"/>
        </p:nvSpPr>
        <p:spPr>
          <a:xfrm>
            <a:off x="647564" y="187032"/>
            <a:ext cx="1311550" cy="46778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800" b="1" dirty="0">
                <a:solidFill>
                  <a:schemeClr val="accent1"/>
                </a:solidFill>
              </a:rPr>
              <a:t>产品运行</a:t>
            </a:r>
            <a:endParaRPr lang="zh-CN" altLang="en-US" sz="1800" b="1" dirty="0">
              <a:solidFill>
                <a:schemeClr val="accent1"/>
              </a:solidFill>
            </a:endParaRPr>
          </a:p>
        </p:txBody>
      </p:sp>
      <p:sp>
        <p:nvSpPr>
          <p:cNvPr id="7" name="Text Placeholder 2"/>
          <p:cNvSpPr txBox="1"/>
          <p:nvPr userDrawn="1"/>
        </p:nvSpPr>
        <p:spPr>
          <a:xfrm>
            <a:off x="2111942" y="238128"/>
            <a:ext cx="2520280" cy="285838"/>
          </a:xfrm>
          <a:prstGeom prst="rect">
            <a:avLst/>
          </a:prstGeom>
        </p:spPr>
        <p:txBody>
          <a:bodyPr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zh-CN" altLang="en-US" sz="1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所有文字都可以修改  点击修改</a:t>
            </a:r>
            <a:endParaRPr lang="en-US" altLang="zh-CN" sz="1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56"/>
          <p:cNvGrpSpPr/>
          <p:nvPr userDrawn="1"/>
        </p:nvGrpSpPr>
        <p:grpSpPr>
          <a:xfrm>
            <a:off x="-7742" y="420518"/>
            <a:ext cx="619302" cy="79750"/>
            <a:chOff x="157718" y="341172"/>
            <a:chExt cx="619302" cy="79750"/>
          </a:xfrm>
          <a:solidFill>
            <a:schemeClr val="accent1"/>
          </a:solidFill>
        </p:grpSpPr>
        <p:cxnSp>
          <p:nvCxnSpPr>
            <p:cNvPr id="9" name="直接连接符 8"/>
            <p:cNvCxnSpPr/>
            <p:nvPr/>
          </p:nvCxnSpPr>
          <p:spPr>
            <a:xfrm>
              <a:off x="157718" y="412303"/>
              <a:ext cx="590785" cy="1"/>
            </a:xfrm>
            <a:prstGeom prst="lin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矩形 9"/>
            <p:cNvSpPr/>
            <p:nvPr/>
          </p:nvSpPr>
          <p:spPr>
            <a:xfrm flipH="1">
              <a:off x="697270" y="341172"/>
              <a:ext cx="79750" cy="797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build="p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00FE4-3E4C-4186-9926-8621F41A8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13AE0-2A1E-4BD1-9575-FFE8AEF8C36E}" type="slidenum">
              <a:rPr lang="zh-CN" altLang="en-US" smtClean="0"/>
            </a:fld>
            <a:endParaRPr lang="zh-CN" altLang="en-US"/>
          </a:p>
        </p:txBody>
      </p:sp>
      <p:sp>
        <p:nvSpPr>
          <p:cNvPr id="5" name="任意多边形 4"/>
          <p:cNvSpPr/>
          <p:nvPr userDrawn="1"/>
        </p:nvSpPr>
        <p:spPr>
          <a:xfrm>
            <a:off x="2096057" y="317612"/>
            <a:ext cx="7048451" cy="174000"/>
          </a:xfrm>
          <a:custGeom>
            <a:avLst/>
            <a:gdLst>
              <a:gd name="connsiteX0" fmla="*/ 8470900 w 8470900"/>
              <a:gd name="connsiteY0" fmla="*/ 177800 h 177800"/>
              <a:gd name="connsiteX1" fmla="*/ 0 w 8470900"/>
              <a:gd name="connsiteY1" fmla="*/ 177800 h 177800"/>
              <a:gd name="connsiteX2" fmla="*/ 0 w 8470900"/>
              <a:gd name="connsiteY2" fmla="*/ 0 h 17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70900" h="177800">
                <a:moveTo>
                  <a:pt x="8470900" y="177800"/>
                </a:moveTo>
                <a:lnTo>
                  <a:pt x="0" y="17780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itle 1"/>
          <p:cNvSpPr txBox="1"/>
          <p:nvPr userDrawn="1"/>
        </p:nvSpPr>
        <p:spPr>
          <a:xfrm>
            <a:off x="647564" y="187032"/>
            <a:ext cx="1311550" cy="46778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1800" b="1" dirty="0">
                <a:solidFill>
                  <a:schemeClr val="accent1"/>
                </a:solidFill>
              </a:rPr>
              <a:t>市场分析</a:t>
            </a:r>
            <a:endParaRPr lang="zh-CN" altLang="en-US" sz="1800" b="1" dirty="0">
              <a:solidFill>
                <a:schemeClr val="accent1"/>
              </a:solidFill>
            </a:endParaRPr>
          </a:p>
        </p:txBody>
      </p:sp>
      <p:sp>
        <p:nvSpPr>
          <p:cNvPr id="7" name="Text Placeholder 2"/>
          <p:cNvSpPr txBox="1"/>
          <p:nvPr userDrawn="1"/>
        </p:nvSpPr>
        <p:spPr>
          <a:xfrm>
            <a:off x="2111942" y="238128"/>
            <a:ext cx="2520280" cy="285838"/>
          </a:xfrm>
          <a:prstGeom prst="rect">
            <a:avLst/>
          </a:prstGeom>
        </p:spPr>
        <p:txBody>
          <a:bodyPr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zh-CN" altLang="en-US" sz="1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所有文字都可以修改  点击修改</a:t>
            </a:r>
            <a:endParaRPr lang="en-US" altLang="zh-CN" sz="1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56"/>
          <p:cNvGrpSpPr/>
          <p:nvPr userDrawn="1"/>
        </p:nvGrpSpPr>
        <p:grpSpPr>
          <a:xfrm>
            <a:off x="-7742" y="420518"/>
            <a:ext cx="619302" cy="79750"/>
            <a:chOff x="157718" y="341172"/>
            <a:chExt cx="619302" cy="79750"/>
          </a:xfrm>
          <a:solidFill>
            <a:schemeClr val="accent1"/>
          </a:solidFill>
        </p:grpSpPr>
        <p:cxnSp>
          <p:nvCxnSpPr>
            <p:cNvPr id="9" name="直接连接符 8"/>
            <p:cNvCxnSpPr/>
            <p:nvPr/>
          </p:nvCxnSpPr>
          <p:spPr>
            <a:xfrm>
              <a:off x="157718" y="412303"/>
              <a:ext cx="590785" cy="1"/>
            </a:xfrm>
            <a:prstGeom prst="lin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矩形 9"/>
            <p:cNvSpPr/>
            <p:nvPr/>
          </p:nvSpPr>
          <p:spPr>
            <a:xfrm flipH="1">
              <a:off x="697270" y="341172"/>
              <a:ext cx="79750" cy="797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build="p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00FE4-3E4C-4186-9926-8621F41A8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13AE0-2A1E-4BD1-9575-FFE8AEF8C36E}" type="slidenum">
              <a:rPr lang="zh-CN" altLang="en-US" smtClean="0"/>
            </a:fld>
            <a:endParaRPr lang="zh-CN" altLang="en-US"/>
          </a:p>
        </p:txBody>
      </p:sp>
      <p:sp>
        <p:nvSpPr>
          <p:cNvPr id="5" name="任意多边形 4"/>
          <p:cNvSpPr/>
          <p:nvPr userDrawn="1"/>
        </p:nvSpPr>
        <p:spPr>
          <a:xfrm>
            <a:off x="2096057" y="317612"/>
            <a:ext cx="7048451" cy="174000"/>
          </a:xfrm>
          <a:custGeom>
            <a:avLst/>
            <a:gdLst>
              <a:gd name="connsiteX0" fmla="*/ 8470900 w 8470900"/>
              <a:gd name="connsiteY0" fmla="*/ 177800 h 177800"/>
              <a:gd name="connsiteX1" fmla="*/ 0 w 8470900"/>
              <a:gd name="connsiteY1" fmla="*/ 177800 h 177800"/>
              <a:gd name="connsiteX2" fmla="*/ 0 w 8470900"/>
              <a:gd name="connsiteY2" fmla="*/ 0 h 17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70900" h="177800">
                <a:moveTo>
                  <a:pt x="8470900" y="177800"/>
                </a:moveTo>
                <a:lnTo>
                  <a:pt x="0" y="17780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itle 1"/>
          <p:cNvSpPr txBox="1"/>
          <p:nvPr userDrawn="1"/>
        </p:nvSpPr>
        <p:spPr>
          <a:xfrm>
            <a:off x="647564" y="187032"/>
            <a:ext cx="1311550" cy="46778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1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投资回报</a:t>
            </a:r>
            <a:endParaRPr lang="zh-CN" altLang="en-US" sz="1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 Placeholder 2"/>
          <p:cNvSpPr txBox="1"/>
          <p:nvPr userDrawn="1"/>
        </p:nvSpPr>
        <p:spPr>
          <a:xfrm>
            <a:off x="2111942" y="238128"/>
            <a:ext cx="2520280" cy="285838"/>
          </a:xfrm>
          <a:prstGeom prst="rect">
            <a:avLst/>
          </a:prstGeom>
        </p:spPr>
        <p:txBody>
          <a:bodyPr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zh-CN" altLang="en-US" sz="1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所有文字都可以修改  点击修改</a:t>
            </a:r>
            <a:endParaRPr lang="en-US" altLang="zh-CN" sz="1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56"/>
          <p:cNvGrpSpPr/>
          <p:nvPr userDrawn="1"/>
        </p:nvGrpSpPr>
        <p:grpSpPr>
          <a:xfrm>
            <a:off x="-7742" y="420518"/>
            <a:ext cx="619302" cy="79750"/>
            <a:chOff x="157718" y="341172"/>
            <a:chExt cx="619302" cy="79750"/>
          </a:xfrm>
          <a:solidFill>
            <a:schemeClr val="accent1"/>
          </a:solidFill>
        </p:grpSpPr>
        <p:cxnSp>
          <p:nvCxnSpPr>
            <p:cNvPr id="9" name="直接连接符 8"/>
            <p:cNvCxnSpPr/>
            <p:nvPr/>
          </p:nvCxnSpPr>
          <p:spPr>
            <a:xfrm>
              <a:off x="157718" y="412303"/>
              <a:ext cx="590785" cy="1"/>
            </a:xfrm>
            <a:prstGeom prst="lin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矩形 9"/>
            <p:cNvSpPr/>
            <p:nvPr/>
          </p:nvSpPr>
          <p:spPr>
            <a:xfrm flipH="1">
              <a:off x="697270" y="341172"/>
              <a:ext cx="79750" cy="797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build="p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851"/>
            <a:ext cx="3008313" cy="87180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851"/>
            <a:ext cx="5111750" cy="43911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658"/>
            <a:ext cx="3008313" cy="35193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00FE4-3E4C-4186-9926-8621F41A8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13AE0-2A1E-4BD1-9575-FFE8AEF8C3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1561"/>
            <a:ext cx="5486400" cy="42518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723"/>
            <a:ext cx="5486400" cy="30870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6746"/>
            <a:ext cx="5486400" cy="6038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00FE4-3E4C-4186-9926-8621F41A8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13AE0-2A1E-4BD1-9575-FFE8AEF8C3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00FE4-3E4C-4186-9926-8621F41A8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13AE0-2A1E-4BD1-9575-FFE8AEF8C3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829"/>
            <a:ext cx="2057400" cy="329309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829"/>
            <a:ext cx="6019800" cy="329309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00FE4-3E4C-4186-9926-8621F41A8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13AE0-2A1E-4BD1-9575-FFE8AEF8C3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第一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0">
    <p:rand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0">
    <p:rand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第三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0">
    <p:rand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第五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0">
    <p:rand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0">
    <p:rand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0">
    <p:rand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0">
    <p:rand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" y="0"/>
            <a:ext cx="9141619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"/>
            <a:ext cx="9143999" cy="44225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86840"/>
            <a:ext cx="3379272" cy="358628"/>
          </a:xfrm>
          <a:prstGeom prst="rect">
            <a:avLst/>
          </a:prstGeom>
        </p:spPr>
        <p:txBody>
          <a:bodyPr/>
          <a:lstStyle>
            <a:lvl1pPr>
              <a:defRPr sz="21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1" name="燕尾形 10"/>
          <p:cNvSpPr/>
          <p:nvPr userDrawn="1"/>
        </p:nvSpPr>
        <p:spPr>
          <a:xfrm>
            <a:off x="174374" y="101212"/>
            <a:ext cx="266546" cy="287585"/>
          </a:xfrm>
          <a:prstGeom prst="chevron">
            <a:avLst/>
          </a:prstGeom>
          <a:solidFill>
            <a:srgbClr val="678D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12" name="燕尾形 11"/>
          <p:cNvSpPr/>
          <p:nvPr userDrawn="1"/>
        </p:nvSpPr>
        <p:spPr>
          <a:xfrm>
            <a:off x="363017" y="101212"/>
            <a:ext cx="266546" cy="287585"/>
          </a:xfrm>
          <a:prstGeom prst="chevron">
            <a:avLst/>
          </a:prstGeom>
          <a:solidFill>
            <a:srgbClr val="F7D8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188" y="4720656"/>
            <a:ext cx="9143999" cy="442251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random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" y="0"/>
            <a:ext cx="9141619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"/>
            <a:ext cx="9143999" cy="44225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86840"/>
            <a:ext cx="3379272" cy="358628"/>
          </a:xfrm>
          <a:prstGeom prst="rect">
            <a:avLst/>
          </a:prstGeom>
        </p:spPr>
        <p:txBody>
          <a:bodyPr/>
          <a:lstStyle>
            <a:lvl1pPr>
              <a:defRPr sz="21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1" name="燕尾形 10"/>
          <p:cNvSpPr/>
          <p:nvPr userDrawn="1"/>
        </p:nvSpPr>
        <p:spPr>
          <a:xfrm>
            <a:off x="174374" y="101212"/>
            <a:ext cx="266546" cy="287585"/>
          </a:xfrm>
          <a:prstGeom prst="chevron">
            <a:avLst/>
          </a:prstGeom>
          <a:solidFill>
            <a:srgbClr val="678D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12" name="燕尾形 11"/>
          <p:cNvSpPr/>
          <p:nvPr userDrawn="1"/>
        </p:nvSpPr>
        <p:spPr>
          <a:xfrm>
            <a:off x="363017" y="101212"/>
            <a:ext cx="266546" cy="287585"/>
          </a:xfrm>
          <a:prstGeom prst="chevron">
            <a:avLst/>
          </a:prstGeom>
          <a:solidFill>
            <a:srgbClr val="F7D8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189" y="4720656"/>
            <a:ext cx="9143999" cy="442251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random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0">
    <p:random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253" y="196280"/>
            <a:ext cx="144024" cy="5040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2" tIns="34286" rIns="68572" bIns="34286" rtlCol="0" anchor="ctr"/>
          <a:lstStyle/>
          <a:p>
            <a:pPr algn="ctr" defTabSz="685165"/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3" name="文本框 37"/>
          <p:cNvSpPr txBox="1"/>
          <p:nvPr userDrawn="1"/>
        </p:nvSpPr>
        <p:spPr>
          <a:xfrm>
            <a:off x="216273" y="196280"/>
            <a:ext cx="2189971" cy="315475"/>
          </a:xfrm>
          <a:prstGeom prst="rect">
            <a:avLst/>
          </a:prstGeom>
          <a:noFill/>
        </p:spPr>
        <p:txBody>
          <a:bodyPr wrap="none" lIns="68572" tIns="34286" rIns="68572" bIns="34286" rtlCol="0">
            <a:spAutoFit/>
          </a:bodyPr>
          <a:lstStyle/>
          <a:p>
            <a:pPr defTabSz="685165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文本框 38"/>
          <p:cNvSpPr txBox="1"/>
          <p:nvPr userDrawn="1"/>
        </p:nvSpPr>
        <p:spPr>
          <a:xfrm>
            <a:off x="265225" y="520317"/>
            <a:ext cx="2038917" cy="207753"/>
          </a:xfrm>
          <a:prstGeom prst="rect">
            <a:avLst/>
          </a:prstGeom>
          <a:noFill/>
        </p:spPr>
        <p:txBody>
          <a:bodyPr wrap="square" lIns="68572" tIns="34286" rIns="68572" bIns="34286" rtlCol="0">
            <a:spAutoFit/>
          </a:bodyPr>
          <a:lstStyle/>
          <a:p>
            <a:pPr algn="dist" defTabSz="685165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med" advClick="0" advTm="0">
    <p:push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048000" y="331573"/>
            <a:ext cx="3276600" cy="2313387"/>
          </a:xfrm>
          <a:custGeom>
            <a:avLst/>
            <a:gdLst/>
            <a:ahLst/>
            <a:cxnLst/>
            <a:rect l="l" t="t" r="r" b="b"/>
            <a:pathLst>
              <a:path w="3276600" h="3124200">
                <a:moveTo>
                  <a:pt x="3028950" y="0"/>
                </a:moveTo>
                <a:cubicBezTo>
                  <a:pt x="3165723" y="0"/>
                  <a:pt x="3276600" y="110877"/>
                  <a:pt x="3276600" y="247650"/>
                </a:cubicBezTo>
                <a:lnTo>
                  <a:pt x="3276600" y="2876550"/>
                </a:lnTo>
                <a:cubicBezTo>
                  <a:pt x="3276600" y="3013323"/>
                  <a:pt x="3165723" y="3124200"/>
                  <a:pt x="3028950" y="3124200"/>
                </a:cubicBezTo>
                <a:cubicBezTo>
                  <a:pt x="2892177" y="3124200"/>
                  <a:pt x="2781300" y="3013323"/>
                  <a:pt x="2781300" y="2876550"/>
                </a:cubicBezTo>
                <a:lnTo>
                  <a:pt x="2781300" y="247650"/>
                </a:lnTo>
                <a:cubicBezTo>
                  <a:pt x="2781300" y="110877"/>
                  <a:pt x="2892177" y="0"/>
                  <a:pt x="3028950" y="0"/>
                </a:cubicBezTo>
                <a:close/>
                <a:moveTo>
                  <a:pt x="2317750" y="0"/>
                </a:moveTo>
                <a:cubicBezTo>
                  <a:pt x="2454523" y="0"/>
                  <a:pt x="2565400" y="110877"/>
                  <a:pt x="2565400" y="247650"/>
                </a:cubicBezTo>
                <a:lnTo>
                  <a:pt x="2565400" y="2876550"/>
                </a:lnTo>
                <a:cubicBezTo>
                  <a:pt x="2565400" y="3013323"/>
                  <a:pt x="2454523" y="3124200"/>
                  <a:pt x="2317750" y="3124200"/>
                </a:cubicBezTo>
                <a:cubicBezTo>
                  <a:pt x="2180977" y="3124200"/>
                  <a:pt x="2070100" y="3013323"/>
                  <a:pt x="2070100" y="2876550"/>
                </a:cubicBezTo>
                <a:lnTo>
                  <a:pt x="2070100" y="247650"/>
                </a:lnTo>
                <a:cubicBezTo>
                  <a:pt x="2070100" y="110877"/>
                  <a:pt x="2180977" y="0"/>
                  <a:pt x="2317750" y="0"/>
                </a:cubicBezTo>
                <a:close/>
                <a:moveTo>
                  <a:pt x="1606550" y="0"/>
                </a:moveTo>
                <a:cubicBezTo>
                  <a:pt x="1743323" y="0"/>
                  <a:pt x="1854200" y="110877"/>
                  <a:pt x="1854200" y="247650"/>
                </a:cubicBezTo>
                <a:lnTo>
                  <a:pt x="1854200" y="2876550"/>
                </a:lnTo>
                <a:cubicBezTo>
                  <a:pt x="1854200" y="3013323"/>
                  <a:pt x="1743323" y="3124200"/>
                  <a:pt x="1606550" y="3124200"/>
                </a:cubicBezTo>
                <a:cubicBezTo>
                  <a:pt x="1469777" y="3124200"/>
                  <a:pt x="1358900" y="3013323"/>
                  <a:pt x="1358900" y="2876550"/>
                </a:cubicBezTo>
                <a:lnTo>
                  <a:pt x="1358900" y="247650"/>
                </a:lnTo>
                <a:cubicBezTo>
                  <a:pt x="1358900" y="110877"/>
                  <a:pt x="1469777" y="0"/>
                  <a:pt x="1606550" y="0"/>
                </a:cubicBezTo>
                <a:close/>
                <a:moveTo>
                  <a:pt x="958850" y="0"/>
                </a:moveTo>
                <a:cubicBezTo>
                  <a:pt x="1095623" y="0"/>
                  <a:pt x="1206500" y="110877"/>
                  <a:pt x="1206500" y="247650"/>
                </a:cubicBezTo>
                <a:lnTo>
                  <a:pt x="1206500" y="2876550"/>
                </a:lnTo>
                <a:cubicBezTo>
                  <a:pt x="1206500" y="3013323"/>
                  <a:pt x="1095623" y="3124200"/>
                  <a:pt x="958850" y="3124200"/>
                </a:cubicBezTo>
                <a:cubicBezTo>
                  <a:pt x="822077" y="3124200"/>
                  <a:pt x="711200" y="3013323"/>
                  <a:pt x="711200" y="2876550"/>
                </a:cubicBezTo>
                <a:lnTo>
                  <a:pt x="711200" y="247650"/>
                </a:lnTo>
                <a:cubicBezTo>
                  <a:pt x="711200" y="110877"/>
                  <a:pt x="822077" y="0"/>
                  <a:pt x="958850" y="0"/>
                </a:cubicBezTo>
                <a:close/>
                <a:moveTo>
                  <a:pt x="247650" y="0"/>
                </a:moveTo>
                <a:cubicBezTo>
                  <a:pt x="384423" y="0"/>
                  <a:pt x="495300" y="110877"/>
                  <a:pt x="495300" y="247650"/>
                </a:cubicBezTo>
                <a:lnTo>
                  <a:pt x="495300" y="2876550"/>
                </a:lnTo>
                <a:cubicBezTo>
                  <a:pt x="495300" y="3013323"/>
                  <a:pt x="384423" y="3124200"/>
                  <a:pt x="247650" y="3124200"/>
                </a:cubicBezTo>
                <a:cubicBezTo>
                  <a:pt x="110877" y="3124200"/>
                  <a:pt x="0" y="3013323"/>
                  <a:pt x="0" y="2876550"/>
                </a:cubicBezTo>
                <a:lnTo>
                  <a:pt x="0" y="247650"/>
                </a:lnTo>
                <a:cubicBezTo>
                  <a:pt x="0" y="110877"/>
                  <a:pt x="110877" y="0"/>
                  <a:pt x="247650" y="0"/>
                </a:cubicBezTo>
                <a:close/>
              </a:path>
            </a:pathLst>
          </a:cu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9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2966029" y="2851969"/>
            <a:ext cx="3383973" cy="3239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500" b="1">
                <a:solidFill>
                  <a:schemeClr val="bg1"/>
                </a:solidFill>
                <a:latin typeface="Lato Hairline"/>
                <a:cs typeface="Lato Hairline"/>
              </a:defRPr>
            </a:lvl1pPr>
          </a:lstStyle>
          <a:p>
            <a:pPr lvl="0"/>
            <a:r>
              <a:rPr lang="es-ES_tradnl" dirty="0"/>
              <a:t>TITLE HERE</a:t>
            </a:r>
            <a:endParaRPr lang="es-ES_tradnl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966029" y="3289953"/>
            <a:ext cx="3383973" cy="171391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Ultimate</a:t>
            </a:r>
            <a:r>
              <a:rPr lang="es-ES_tradnl" dirty="0"/>
              <a:t> </a:t>
            </a:r>
            <a:r>
              <a:rPr lang="es-ES_tradnl" dirty="0" err="1"/>
              <a:t>Powerpoint</a:t>
            </a:r>
            <a:r>
              <a:rPr lang="es-ES_tradnl" dirty="0"/>
              <a:t> </a:t>
            </a:r>
            <a:r>
              <a:rPr lang="es-ES_tradnl" dirty="0" err="1"/>
              <a:t>Template</a:t>
            </a:r>
            <a:endParaRPr lang="es-ES_tradnl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2981376" y="3614484"/>
            <a:ext cx="3366029" cy="1153007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  <a:endParaRPr lang="en-US" dirty="0"/>
          </a:p>
        </p:txBody>
      </p:sp>
    </p:spTree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PAD mockup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1" y="285839"/>
            <a:ext cx="8229600" cy="857515"/>
          </a:xfrm>
        </p:spPr>
        <p:txBody>
          <a:bodyPr>
            <a:normAutofit/>
          </a:bodyPr>
          <a:lstStyle>
            <a:lvl1pPr>
              <a:defRPr sz="2800">
                <a:solidFill>
                  <a:srgbClr val="48597F"/>
                </a:solidFill>
                <a:latin typeface="Lato Light"/>
                <a:cs typeface="Lato Light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17"/>
          <p:cNvSpPr>
            <a:spLocks noGrp="1"/>
          </p:cNvSpPr>
          <p:nvPr>
            <p:ph type="body" sz="quarter" idx="23"/>
          </p:nvPr>
        </p:nvSpPr>
        <p:spPr>
          <a:xfrm>
            <a:off x="2057401" y="876571"/>
            <a:ext cx="5029200" cy="323950"/>
          </a:xfrm>
          <a:ln>
            <a:noFill/>
          </a:ln>
        </p:spPr>
        <p:txBody>
          <a:bodyPr>
            <a:noAutofit/>
          </a:bodyPr>
          <a:lstStyle>
            <a:lvl1pPr marL="0" indent="0" algn="ctr">
              <a:buFontTx/>
              <a:buNone/>
              <a:defRPr sz="1200" i="0">
                <a:solidFill>
                  <a:srgbClr val="1399EE"/>
                </a:solidFill>
                <a:latin typeface="Glegoo"/>
                <a:cs typeface="Glegoo"/>
              </a:defRPr>
            </a:lvl1pPr>
            <a:lvl2pPr marL="457200" indent="0">
              <a:buFontTx/>
              <a:buNone/>
              <a:defRPr sz="1050">
                <a:latin typeface="Mission Gothic Regular" pitchFamily="50" charset="0"/>
              </a:defRPr>
            </a:lvl2pPr>
            <a:lvl3pPr marL="914400" indent="0">
              <a:buFontTx/>
              <a:buNone/>
              <a:defRPr sz="1050">
                <a:latin typeface="Mission Gothic Regular" pitchFamily="50" charset="0"/>
              </a:defRPr>
            </a:lvl3pPr>
            <a:lvl4pPr marL="1371600" indent="0">
              <a:buFontTx/>
              <a:buNone/>
              <a:defRPr sz="1050">
                <a:latin typeface="Mission Gothic Regular" pitchFamily="50" charset="0"/>
              </a:defRPr>
            </a:lvl4pPr>
            <a:lvl5pPr marL="1828800" indent="0">
              <a:buFontTx/>
              <a:buNone/>
              <a:defRPr sz="1050">
                <a:latin typeface="Mission Gothic Regular" pitchFamily="50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81500" y="4870367"/>
            <a:ext cx="381000" cy="2747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FFFFFF"/>
                </a:solidFill>
                <a:latin typeface="Glegoo"/>
                <a:cs typeface="Glegoo"/>
              </a:defRPr>
            </a:lvl1pPr>
          </a:lstStyle>
          <a:p>
            <a:fld id="{4F30D5C1-D155-2E40-A967-511B3BD0F2AE}" type="slidenum">
              <a:rPr lang="en-US" smtClean="0"/>
            </a:fld>
            <a:endParaRPr lang="en-US" dirty="0"/>
          </a:p>
        </p:txBody>
      </p:sp>
      <p:pic>
        <p:nvPicPr>
          <p:cNvPr id="18" name="Picture 17" descr="iPad-Retina-Display-Mockup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1" y="1295800"/>
            <a:ext cx="2552878" cy="3563450"/>
          </a:xfrm>
          <a:prstGeom prst="rect">
            <a:avLst/>
          </a:prstGeom>
        </p:spPr>
      </p:pic>
      <p:sp>
        <p:nvSpPr>
          <p:cNvPr id="19" name="Picture Placeholder 20"/>
          <p:cNvSpPr>
            <a:spLocks noGrp="1"/>
          </p:cNvSpPr>
          <p:nvPr>
            <p:ph type="pic" sz="quarter" idx="25"/>
          </p:nvPr>
        </p:nvSpPr>
        <p:spPr>
          <a:xfrm>
            <a:off x="3505200" y="1676919"/>
            <a:ext cx="1956816" cy="2420097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81500" y="4870367"/>
            <a:ext cx="381000" cy="2747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FFFFFF"/>
                </a:solidFill>
                <a:latin typeface="Glegoo"/>
                <a:cs typeface="Glegoo"/>
              </a:defRPr>
            </a:lvl1pPr>
          </a:lstStyle>
          <a:p>
            <a:fld id="{4F30D5C1-D155-2E40-A967-511B3BD0F2AE}" type="slidenum">
              <a:rPr lang="en-US" smtClean="0"/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1" y="285839"/>
            <a:ext cx="8229600" cy="857515"/>
          </a:xfrm>
        </p:spPr>
        <p:txBody>
          <a:bodyPr>
            <a:normAutofit/>
          </a:bodyPr>
          <a:lstStyle>
            <a:lvl1pPr>
              <a:defRPr sz="2800">
                <a:solidFill>
                  <a:srgbClr val="48597F"/>
                </a:solidFill>
                <a:latin typeface="Lato Light"/>
                <a:cs typeface="Lato Light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Text Placeholder 17"/>
          <p:cNvSpPr>
            <a:spLocks noGrp="1"/>
          </p:cNvSpPr>
          <p:nvPr>
            <p:ph type="body" sz="quarter" idx="23"/>
          </p:nvPr>
        </p:nvSpPr>
        <p:spPr>
          <a:xfrm>
            <a:off x="2057401" y="876571"/>
            <a:ext cx="5029200" cy="32395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200" i="0">
                <a:solidFill>
                  <a:srgbClr val="1399EE"/>
                </a:solidFill>
                <a:latin typeface="Glegoo"/>
                <a:cs typeface="Glegoo"/>
              </a:defRPr>
            </a:lvl1pPr>
            <a:lvl2pPr marL="457200" indent="0">
              <a:buFontTx/>
              <a:buNone/>
              <a:defRPr sz="1050">
                <a:latin typeface="Mission Gothic Regular" pitchFamily="50" charset="0"/>
              </a:defRPr>
            </a:lvl2pPr>
            <a:lvl3pPr marL="914400" indent="0">
              <a:buFontTx/>
              <a:buNone/>
              <a:defRPr sz="1050">
                <a:latin typeface="Mission Gothic Regular" pitchFamily="50" charset="0"/>
              </a:defRPr>
            </a:lvl3pPr>
            <a:lvl4pPr marL="1371600" indent="0">
              <a:buFontTx/>
              <a:buNone/>
              <a:defRPr sz="1050">
                <a:latin typeface="Mission Gothic Regular" pitchFamily="50" charset="0"/>
              </a:defRPr>
            </a:lvl4pPr>
            <a:lvl5pPr marL="1828800" indent="0">
              <a:buFontTx/>
              <a:buNone/>
              <a:defRPr sz="1050">
                <a:latin typeface="Mission Gothic Regular" pitchFamily="50" charset="0"/>
              </a:defRPr>
            </a:lvl5pPr>
          </a:lstStyle>
          <a:p>
            <a:pPr lvl="0"/>
            <a:endParaRPr lang="en-US" dirty="0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84000"/>
                </a:schemeClr>
              </a:gs>
              <a:gs pos="56000">
                <a:srgbClr val="FCFDFA">
                  <a:alpha val="88000"/>
                </a:srgbClr>
              </a:gs>
              <a:gs pos="100000">
                <a:schemeClr val="bg1">
                  <a:alpha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/>
            <a:endParaRPr lang="zh-CN" altLang="en-US" sz="1800"/>
          </a:p>
        </p:txBody>
      </p:sp>
    </p:spTree>
  </p:cSld>
  <p:clrMapOvr>
    <a:masterClrMapping/>
  </p:clrMapOvr>
  <p:transition spd="slow" advClick="0" advTm="0">
    <p:random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0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6042"/>
            <a:ext cx="8229600" cy="8575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521"/>
            <a:ext cx="8229600" cy="3395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300FE4-3E4C-4186-9926-8621F41A8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C13AE0-2A1E-4BD1-9575-FFE8AEF8C36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</p:sldLayoutIdLst>
  <p:transition spd="slow" advClick="0" advTm="0">
    <p:random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8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13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90" b="20174"/>
          <a:stretch>
            <a:fillRect/>
          </a:stretch>
        </p:blipFill>
        <p:spPr>
          <a:xfrm flipH="1">
            <a:off x="-180528" y="-127756"/>
            <a:ext cx="4392488" cy="3912134"/>
          </a:xfrm>
          <a:prstGeom prst="rect">
            <a:avLst/>
          </a:prstGeom>
        </p:spPr>
      </p:pic>
      <p:sp>
        <p:nvSpPr>
          <p:cNvPr id="5" name="文本框 3"/>
          <p:cNvSpPr txBox="1"/>
          <p:nvPr/>
        </p:nvSpPr>
        <p:spPr>
          <a:xfrm>
            <a:off x="2807804" y="2140496"/>
            <a:ext cx="6156684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dirty="0">
                <a:solidFill>
                  <a:schemeClr val="accent1"/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精美化妆品行业</a:t>
            </a:r>
            <a:r>
              <a:rPr lang="en-US" altLang="zh-CN" sz="3600" dirty="0">
                <a:solidFill>
                  <a:schemeClr val="accent1"/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PPT</a:t>
            </a:r>
            <a:r>
              <a:rPr lang="zh-CN" altLang="en-US" sz="3600" dirty="0">
                <a:solidFill>
                  <a:schemeClr val="accent1"/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模板</a:t>
            </a:r>
            <a:endParaRPr lang="zh-CN" altLang="en-US" sz="3600" dirty="0">
              <a:solidFill>
                <a:schemeClr val="accent1"/>
              </a:solidFill>
              <a:latin typeface="锐字云字库美黑体1.0" panose="02010604000000000000" charset="-122"/>
              <a:ea typeface="锐字云字库美黑体1.0" panose="02010604000000000000" charset="-122"/>
            </a:endParaRPr>
          </a:p>
        </p:txBody>
      </p:sp>
      <p:sp>
        <p:nvSpPr>
          <p:cNvPr id="6" name="文本框 66"/>
          <p:cNvSpPr txBox="1">
            <a:spLocks noChangeArrowheads="1"/>
          </p:cNvSpPr>
          <p:nvPr/>
        </p:nvSpPr>
        <p:spPr bwMode="auto">
          <a:xfrm>
            <a:off x="3203848" y="2821885"/>
            <a:ext cx="4284476" cy="45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defTabSz="685800">
              <a:lnSpc>
                <a:spcPct val="130000"/>
              </a:lnSpc>
              <a:defRPr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Here to add your text, mainly to avoid large sections o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f 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text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.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Here to add your text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.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Here to add your text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7" name="文本框 5"/>
          <p:cNvSpPr txBox="1"/>
          <p:nvPr/>
        </p:nvSpPr>
        <p:spPr>
          <a:xfrm>
            <a:off x="4104005" y="3414395"/>
            <a:ext cx="4276725" cy="23749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zh-CN" sz="1100" dirty="0">
                <a:solidFill>
                  <a:schemeClr val="accent1"/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汇报人：</a:t>
            </a:r>
            <a:r>
              <a:rPr lang="en-US" altLang="zh-CN" sz="1100" dirty="0">
                <a:solidFill>
                  <a:schemeClr val="accent1"/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      </a:t>
            </a:r>
            <a:r>
              <a:rPr lang="zh-CN" altLang="en-US" sz="1100" dirty="0">
                <a:solidFill>
                  <a:schemeClr val="accent1"/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时间：</a:t>
            </a:r>
            <a:r>
              <a:rPr lang="en-US" altLang="zh-CN" sz="1100" dirty="0">
                <a:solidFill>
                  <a:schemeClr val="accent1"/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2018</a:t>
            </a:r>
            <a:r>
              <a:rPr lang="zh-CN" altLang="en-US" sz="1100" dirty="0">
                <a:solidFill>
                  <a:schemeClr val="accent1"/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年</a:t>
            </a:r>
            <a:r>
              <a:rPr lang="en-US" altLang="zh-CN" sz="1100" dirty="0">
                <a:solidFill>
                  <a:schemeClr val="accent1"/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x</a:t>
            </a:r>
            <a:r>
              <a:rPr lang="zh-CN" altLang="en-US" sz="1100" dirty="0">
                <a:solidFill>
                  <a:schemeClr val="accent1"/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月</a:t>
            </a:r>
            <a:r>
              <a:rPr lang="en-US" altLang="zh-CN" sz="1100" dirty="0">
                <a:solidFill>
                  <a:schemeClr val="accent1"/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x</a:t>
            </a:r>
            <a:r>
              <a:rPr lang="zh-CN" altLang="en-US" sz="1100" dirty="0">
                <a:solidFill>
                  <a:schemeClr val="accent1"/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日</a:t>
            </a:r>
            <a:endParaRPr lang="zh-CN" altLang="zh-CN" sz="1100" dirty="0">
              <a:solidFill>
                <a:schemeClr val="accent1"/>
              </a:solidFill>
              <a:latin typeface="锐字云字库美黑体1.0" panose="02010604000000000000" charset="-122"/>
              <a:ea typeface="锐字云字库美黑体1.0" panose="02010604000000000000" charset="-122"/>
            </a:endParaRPr>
          </a:p>
        </p:txBody>
      </p:sp>
      <p:pic>
        <p:nvPicPr>
          <p:cNvPr id="2" name="纯音乐 - 情书 - loveletter to you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609600" y="970022"/>
            <a:ext cx="609600" cy="609600"/>
          </a:xfrm>
          <a:prstGeom prst="rect">
            <a:avLst/>
          </a:prstGeom>
        </p:spPr>
      </p:pic>
      <p:sp>
        <p:nvSpPr>
          <p:cNvPr id="12" name="文本框 3"/>
          <p:cNvSpPr txBox="1"/>
          <p:nvPr/>
        </p:nvSpPr>
        <p:spPr>
          <a:xfrm>
            <a:off x="4427984" y="955742"/>
            <a:ext cx="2772308" cy="99257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6000" dirty="0">
                <a:solidFill>
                  <a:schemeClr val="accent1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2018</a:t>
            </a:r>
            <a:endParaRPr lang="zh-CN" altLang="en-US" sz="6000" dirty="0">
              <a:solidFill>
                <a:schemeClr val="accent1"/>
              </a:solidFill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eelOff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49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699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199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5">
                <p:cTn id="3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/>
      <p:bldP spid="6" grpId="0"/>
      <p:bldP spid="7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922" b="20174"/>
          <a:stretch>
            <a:fillRect/>
          </a:stretch>
        </p:blipFill>
        <p:spPr>
          <a:xfrm>
            <a:off x="5206247" y="16260"/>
            <a:ext cx="4131268" cy="16134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103948" y="1171258"/>
            <a:ext cx="933817" cy="547357"/>
          </a:xfrm>
          <a:prstGeom prst="rect">
            <a:avLst/>
          </a:prstGeom>
          <a:effectLst/>
        </p:spPr>
        <p:txBody>
          <a:bodyPr vert="horz" wrap="none" lIns="65032" tIns="32516" rIns="65032" bIns="32516">
            <a:spAutoFit/>
          </a:bodyPr>
          <a:lstStyle/>
          <a:p>
            <a:r>
              <a:rPr lang="zh-CN" altLang="en-US" sz="3100" dirty="0">
                <a:solidFill>
                  <a:schemeClr val="accent1"/>
                </a:solidFill>
                <a:ea typeface="微软雅黑" panose="020B0503020204020204" pitchFamily="34" charset="-122"/>
              </a:rPr>
              <a:t>目录</a:t>
            </a:r>
            <a:endParaRPr lang="zh-CN" altLang="en-US" sz="3100" dirty="0">
              <a:solidFill>
                <a:schemeClr val="accent1"/>
              </a:solidFill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005417" y="1649477"/>
            <a:ext cx="1200830" cy="284626"/>
          </a:xfrm>
          <a:prstGeom prst="rect">
            <a:avLst/>
          </a:prstGeom>
          <a:effectLst/>
        </p:spPr>
        <p:txBody>
          <a:bodyPr vert="horz" wrap="none" lIns="65032" tIns="32516" rIns="65032" bIns="32516">
            <a:spAutoFit/>
          </a:bodyPr>
          <a:lstStyle/>
          <a:p>
            <a:r>
              <a:rPr lang="en-US" altLang="zh-CN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DIRECTORY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021828" y="3180168"/>
            <a:ext cx="849479" cy="281111"/>
          </a:xfrm>
          <a:prstGeom prst="rect">
            <a:avLst/>
          </a:prstGeom>
          <a:effectLst/>
        </p:spPr>
        <p:txBody>
          <a:bodyPr vert="horz" wrap="none" lIns="65032" tIns="32516" rIns="65032" bIns="32516">
            <a:spAutoFit/>
          </a:bodyPr>
          <a:lstStyle/>
          <a:p>
            <a:r>
              <a:rPr lang="zh-CN" altLang="en-US" sz="1400" b="1" dirty="0">
                <a:solidFill>
                  <a:schemeClr val="accent1"/>
                </a:solidFill>
              </a:rPr>
              <a:t>项目介绍</a:t>
            </a:r>
            <a:endParaRPr lang="zh-CN" altLang="en-US" sz="1400" b="1" dirty="0">
              <a:solidFill>
                <a:schemeClr val="accent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021828" y="2771085"/>
            <a:ext cx="360564" cy="496554"/>
          </a:xfrm>
          <a:prstGeom prst="rect">
            <a:avLst/>
          </a:prstGeom>
          <a:effectLst/>
        </p:spPr>
        <p:txBody>
          <a:bodyPr wrap="none" lIns="65032" tIns="32516" rIns="65032" bIns="32516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2800" dirty="0">
              <a:solidFill>
                <a:schemeClr val="accent1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021828" y="2572544"/>
            <a:ext cx="725599" cy="342666"/>
          </a:xfrm>
          <a:prstGeom prst="rect">
            <a:avLst/>
          </a:prstGeom>
          <a:effectLst/>
        </p:spPr>
        <p:txBody>
          <a:bodyPr vert="horz" wrap="none" lIns="65032" tIns="32516" rIns="65032" bIns="32516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PART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401124" y="3180168"/>
            <a:ext cx="849479" cy="281111"/>
          </a:xfrm>
          <a:prstGeom prst="rect">
            <a:avLst/>
          </a:prstGeom>
          <a:effectLst/>
        </p:spPr>
        <p:txBody>
          <a:bodyPr vert="horz" wrap="none" lIns="65032" tIns="32516" rIns="65032" bIns="32516">
            <a:spAutoFit/>
          </a:bodyPr>
          <a:lstStyle/>
          <a:p>
            <a:r>
              <a:rPr lang="zh-CN" altLang="en-US" sz="1400" b="1" dirty="0">
                <a:solidFill>
                  <a:schemeClr val="accent1"/>
                </a:solidFill>
              </a:rPr>
              <a:t>产品运行</a:t>
            </a:r>
            <a:endParaRPr lang="zh-CN" altLang="en-US" sz="1400" b="1" dirty="0">
              <a:solidFill>
                <a:schemeClr val="accent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401125" y="2771085"/>
            <a:ext cx="426287" cy="496554"/>
          </a:xfrm>
          <a:prstGeom prst="rect">
            <a:avLst/>
          </a:prstGeom>
          <a:effectLst/>
        </p:spPr>
        <p:txBody>
          <a:bodyPr wrap="none" lIns="65032" tIns="32516" rIns="65032" bIns="32516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 sz="2800" dirty="0">
              <a:solidFill>
                <a:schemeClr val="accent1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401124" y="2572544"/>
            <a:ext cx="725599" cy="342666"/>
          </a:xfrm>
          <a:prstGeom prst="rect">
            <a:avLst/>
          </a:prstGeom>
          <a:effectLst/>
        </p:spPr>
        <p:txBody>
          <a:bodyPr vert="horz" wrap="none" lIns="65032" tIns="32516" rIns="65032" bIns="32516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PART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749174" y="3180168"/>
            <a:ext cx="849479" cy="281111"/>
          </a:xfrm>
          <a:prstGeom prst="rect">
            <a:avLst/>
          </a:prstGeom>
          <a:effectLst/>
        </p:spPr>
        <p:txBody>
          <a:bodyPr vert="horz" wrap="none" lIns="65032" tIns="32516" rIns="65032" bIns="32516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accent1"/>
                </a:solidFill>
              </a:rPr>
              <a:t>市场分析</a:t>
            </a:r>
            <a:endParaRPr lang="zh-CN" altLang="en-US" sz="1400" b="1" dirty="0">
              <a:solidFill>
                <a:schemeClr val="accent1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754149" y="2771085"/>
            <a:ext cx="439111" cy="496554"/>
          </a:xfrm>
          <a:prstGeom prst="rect">
            <a:avLst/>
          </a:prstGeom>
          <a:effectLst/>
        </p:spPr>
        <p:txBody>
          <a:bodyPr wrap="none" lIns="65032" tIns="32516" rIns="65032" bIns="32516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zh-CN" altLang="en-US" sz="2800" dirty="0">
              <a:solidFill>
                <a:schemeClr val="accent1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754149" y="2572544"/>
            <a:ext cx="725599" cy="342666"/>
          </a:xfrm>
          <a:prstGeom prst="rect">
            <a:avLst/>
          </a:prstGeom>
          <a:effectLst/>
        </p:spPr>
        <p:txBody>
          <a:bodyPr vert="horz" wrap="none" lIns="65032" tIns="32516" rIns="65032" bIns="32516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PART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102199" y="3180168"/>
            <a:ext cx="849479" cy="281111"/>
          </a:xfrm>
          <a:prstGeom prst="rect">
            <a:avLst/>
          </a:prstGeom>
          <a:effectLst/>
        </p:spPr>
        <p:txBody>
          <a:bodyPr vert="horz" wrap="none" lIns="65032" tIns="32516" rIns="65032" bIns="32516">
            <a:spAutoFit/>
          </a:bodyPr>
          <a:lstStyle/>
          <a:p>
            <a:pPr algn="r"/>
            <a:r>
              <a:rPr lang="zh-CN" altLang="en-US" sz="1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投资回报</a:t>
            </a:r>
            <a:endParaRPr lang="zh-CN" altLang="en-US" sz="1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107174" y="2771085"/>
            <a:ext cx="424684" cy="496554"/>
          </a:xfrm>
          <a:prstGeom prst="rect">
            <a:avLst/>
          </a:prstGeom>
          <a:effectLst/>
        </p:spPr>
        <p:txBody>
          <a:bodyPr wrap="none" lIns="65032" tIns="32516" rIns="65032" bIns="32516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04</a:t>
            </a:r>
            <a:endParaRPr lang="zh-CN" altLang="en-US" sz="2800" dirty="0">
              <a:solidFill>
                <a:schemeClr val="accent1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107174" y="2572544"/>
            <a:ext cx="725599" cy="342666"/>
          </a:xfrm>
          <a:prstGeom prst="rect">
            <a:avLst/>
          </a:prstGeom>
          <a:effectLst/>
        </p:spPr>
        <p:txBody>
          <a:bodyPr vert="horz" wrap="none" lIns="65032" tIns="32516" rIns="65032" bIns="32516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PART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49"/>
                            </p:stCondLst>
                            <p:childTnLst>
                              <p:par>
                                <p:cTn id="1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49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49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49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49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49"/>
                            </p:stCondLst>
                            <p:childTnLst>
                              <p:par>
                                <p:cTn id="4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5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5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50"/>
                            </p:stCondLst>
                            <p:childTnLst>
                              <p:par>
                                <p:cTn id="6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5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55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50"/>
                            </p:stCondLst>
                            <p:childTnLst>
                              <p:par>
                                <p:cTn id="8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55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90" b="20174"/>
          <a:stretch>
            <a:fillRect/>
          </a:stretch>
        </p:blipFill>
        <p:spPr>
          <a:xfrm>
            <a:off x="5076056" y="-127756"/>
            <a:ext cx="4248472" cy="3912134"/>
          </a:xfrm>
          <a:prstGeom prst="rect">
            <a:avLst/>
          </a:prstGeom>
        </p:spPr>
      </p:pic>
      <p:sp>
        <p:nvSpPr>
          <p:cNvPr id="19" name="矩形 259"/>
          <p:cNvSpPr>
            <a:spLocks noChangeArrowheads="1"/>
          </p:cNvSpPr>
          <p:nvPr/>
        </p:nvSpPr>
        <p:spPr bwMode="auto">
          <a:xfrm>
            <a:off x="2477905" y="2616449"/>
            <a:ext cx="2683703" cy="373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32" tIns="32516" rIns="65032" bIns="325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ctr">
              <a:buNone/>
            </a:pPr>
            <a:r>
              <a:rPr lang="zh-CN" altLang="en-US" sz="2000" b="1" dirty="0">
                <a:solidFill>
                  <a:schemeClr val="accent1"/>
                </a:solidFill>
              </a:rPr>
              <a:t>项目介绍</a:t>
            </a:r>
            <a:endParaRPr lang="zh-CN" altLang="en-US" sz="2000" b="1" dirty="0">
              <a:solidFill>
                <a:schemeClr val="accent1"/>
              </a:solidFill>
            </a:endParaRPr>
          </a:p>
        </p:txBody>
      </p:sp>
      <p:sp>
        <p:nvSpPr>
          <p:cNvPr id="20" name="矩形 259"/>
          <p:cNvSpPr>
            <a:spLocks noChangeArrowheads="1"/>
          </p:cNvSpPr>
          <p:nvPr/>
        </p:nvSpPr>
        <p:spPr bwMode="auto">
          <a:xfrm>
            <a:off x="1751677" y="3061570"/>
            <a:ext cx="4188475" cy="22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32" tIns="32516" rIns="65032" bIns="325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ctr">
              <a:buNone/>
            </a:pPr>
            <a:r>
              <a:rPr lang="en-US" altLang="zh-CN" sz="1050" cap="all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Apply to the reporting on activities report meeting</a:t>
            </a:r>
            <a:endParaRPr lang="zh-CN" altLang="en-US" sz="1050" cap="all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419062" y="1492424"/>
            <a:ext cx="801389" cy="1327551"/>
          </a:xfrm>
          <a:prstGeom prst="rect">
            <a:avLst/>
          </a:prstGeom>
          <a:effectLst/>
        </p:spPr>
        <p:txBody>
          <a:bodyPr wrap="none" lIns="65032" tIns="32516" rIns="65032" bIns="32516">
            <a:spAutoFit/>
          </a:bodyPr>
          <a:lstStyle/>
          <a:p>
            <a:pPr algn="ctr"/>
            <a:r>
              <a:rPr lang="en-US" altLang="zh-CN" sz="8200" dirty="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8200" dirty="0">
              <a:solidFill>
                <a:schemeClr val="accent1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eelOff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150"/>
                            </p:stCondLst>
                            <p:childTnLst>
                              <p:par>
                                <p:cTn id="2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5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650"/>
                            </p:stCondLst>
                            <p:childTnLst>
                              <p:par>
                                <p:cTn id="3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9" grpId="1"/>
      <p:bldP spid="20" grpId="0"/>
      <p:bldP spid="20" grpId="1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同心圆 20"/>
          <p:cNvSpPr/>
          <p:nvPr/>
        </p:nvSpPr>
        <p:spPr>
          <a:xfrm>
            <a:off x="682557" y="2373697"/>
            <a:ext cx="2611795" cy="2611115"/>
          </a:xfrm>
          <a:prstGeom prst="donut">
            <a:avLst>
              <a:gd name="adj" fmla="val 7852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292100" dist="1943100" dir="5340000" algn="tl" rotWithShape="0">
              <a:prstClr val="black">
                <a:alpha val="13000"/>
              </a:prstClr>
            </a:outerShdw>
          </a:effectLst>
          <a:scene3d>
            <a:camera prst="perspectiveFront">
              <a:rot lat="17699970" lon="0" rev="0"/>
            </a:camera>
            <a:lightRig rig="flood" dir="t">
              <a:rot lat="0" lon="0" rev="7200000"/>
            </a:lightRig>
          </a:scene3d>
          <a:sp3d extrusionH="95250" prstMaterial="flat">
            <a:bevelT w="95250" h="69850" prst="riblet"/>
            <a:bevelB w="95250" h="6985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/>
              </a:solidFill>
            </a:endParaRPr>
          </a:p>
        </p:txBody>
      </p:sp>
      <p:sp>
        <p:nvSpPr>
          <p:cNvPr id="22" name="同心圆 21"/>
          <p:cNvSpPr/>
          <p:nvPr/>
        </p:nvSpPr>
        <p:spPr>
          <a:xfrm>
            <a:off x="1016093" y="2536540"/>
            <a:ext cx="1944722" cy="1944216"/>
          </a:xfrm>
          <a:prstGeom prst="donut">
            <a:avLst>
              <a:gd name="adj" fmla="val 7852"/>
            </a:avLst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292100" dist="1943100" dir="5340000" algn="tl" rotWithShape="0">
              <a:prstClr val="black">
                <a:alpha val="13000"/>
              </a:prstClr>
            </a:outerShdw>
          </a:effectLst>
          <a:scene3d>
            <a:camera prst="perspectiveFront">
              <a:rot lat="17699970" lon="0" rev="0"/>
            </a:camera>
            <a:lightRig rig="flood" dir="t">
              <a:rot lat="0" lon="0" rev="7200000"/>
            </a:lightRig>
          </a:scene3d>
          <a:sp3d z="635000" extrusionH="95250" prstMaterial="flat">
            <a:bevelT h="57150" prst="riblet"/>
            <a:bevelB h="5715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/>
              </a:solidFill>
            </a:endParaRPr>
          </a:p>
        </p:txBody>
      </p:sp>
      <p:sp>
        <p:nvSpPr>
          <p:cNvPr id="23" name="同心圆 22"/>
          <p:cNvSpPr/>
          <p:nvPr/>
        </p:nvSpPr>
        <p:spPr>
          <a:xfrm>
            <a:off x="1340212" y="2752564"/>
            <a:ext cx="1296482" cy="1296144"/>
          </a:xfrm>
          <a:prstGeom prst="donut">
            <a:avLst>
              <a:gd name="adj" fmla="val 7852"/>
            </a:avLst>
          </a:prstGeom>
          <a:solidFill>
            <a:schemeClr val="accent1"/>
          </a:solidFill>
          <a:ln>
            <a:noFill/>
          </a:ln>
          <a:effectLst>
            <a:outerShdw blurRad="292100" dist="1943100" dir="5340000" algn="tl" rotWithShape="0">
              <a:prstClr val="black">
                <a:alpha val="13000"/>
              </a:prstClr>
            </a:outerShdw>
          </a:effectLst>
          <a:scene3d>
            <a:camera prst="perspectiveFront">
              <a:rot lat="17699970" lon="0" rev="0"/>
            </a:camera>
            <a:lightRig rig="flood" dir="t">
              <a:rot lat="0" lon="0" rev="7200000"/>
            </a:lightRig>
          </a:scene3d>
          <a:sp3d z="1270000" extrusionH="95250" prstMaterial="flat">
            <a:bevelT w="44450" h="25400" prst="riblet"/>
            <a:bevelB w="44450" h="254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/>
              </a:solidFill>
            </a:endParaRPr>
          </a:p>
        </p:txBody>
      </p:sp>
      <p:sp>
        <p:nvSpPr>
          <p:cNvPr id="24" name="同心圆 23"/>
          <p:cNvSpPr/>
          <p:nvPr/>
        </p:nvSpPr>
        <p:spPr>
          <a:xfrm>
            <a:off x="1600898" y="3129781"/>
            <a:ext cx="775112" cy="774911"/>
          </a:xfrm>
          <a:prstGeom prst="donut">
            <a:avLst>
              <a:gd name="adj" fmla="val 12925"/>
            </a:avLst>
          </a:prstGeom>
          <a:solidFill>
            <a:schemeClr val="accent2"/>
          </a:solidFill>
          <a:ln>
            <a:noFill/>
          </a:ln>
          <a:effectLst>
            <a:outerShdw blurRad="292100" dist="1943100" dir="5340000" algn="tl" rotWithShape="0">
              <a:prstClr val="black">
                <a:alpha val="13000"/>
              </a:prstClr>
            </a:outerShdw>
          </a:effectLst>
          <a:scene3d>
            <a:camera prst="perspectiveFront">
              <a:rot lat="17699970" lon="0" rev="0"/>
            </a:camera>
            <a:lightRig rig="flood" dir="t">
              <a:rot lat="0" lon="0" rev="7200000"/>
            </a:lightRig>
          </a:scene3d>
          <a:sp3d z="1905000" extrusionH="95250" prstMaterial="flat">
            <a:bevelT w="38100" h="19050" prst="riblet"/>
            <a:bevelB w="38100" h="1905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/>
              </a:solidFill>
            </a:endParaRPr>
          </a:p>
        </p:txBody>
      </p:sp>
      <p:sp>
        <p:nvSpPr>
          <p:cNvPr id="25" name="椭圆 24"/>
          <p:cNvSpPr/>
          <p:nvPr/>
        </p:nvSpPr>
        <p:spPr>
          <a:xfrm flipV="1">
            <a:off x="1826394" y="3328628"/>
            <a:ext cx="324121" cy="32403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92100" dist="1943100" dir="5340000" algn="tl" rotWithShape="0">
              <a:prstClr val="black">
                <a:alpha val="13000"/>
              </a:prstClr>
            </a:outerShdw>
          </a:effectLst>
          <a:scene3d>
            <a:camera prst="perspectiveFront">
              <a:rot lat="17699970" lon="0" rev="0"/>
            </a:camera>
            <a:lightRig rig="flood" dir="t">
              <a:rot lat="0" lon="0" rev="7200000"/>
            </a:lightRig>
          </a:scene3d>
          <a:sp3d z="2374900" extrusionH="95250" prstMaterial="flat">
            <a:bevelT w="95250" h="69850" prst="riblet"/>
            <a:bevelB w="95250" h="6985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/>
              </a:solidFill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2376009" y="1443206"/>
            <a:ext cx="3708554" cy="0"/>
          </a:xfrm>
          <a:prstGeom prst="line">
            <a:avLst/>
          </a:prstGeom>
          <a:noFill/>
          <a:ln>
            <a:solidFill>
              <a:schemeClr val="accent3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6138584" y="1017139"/>
            <a:ext cx="0" cy="484644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11"/>
          <p:cNvSpPr txBox="1">
            <a:spLocks noChangeArrowheads="1"/>
          </p:cNvSpPr>
          <p:nvPr/>
        </p:nvSpPr>
        <p:spPr bwMode="auto">
          <a:xfrm flipH="1">
            <a:off x="6138585" y="1124770"/>
            <a:ext cx="1340708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12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    </a:t>
            </a:r>
            <a:endParaRPr lang="en-US" altLang="zh-CN" sz="12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138584" y="1378685"/>
            <a:ext cx="1458542" cy="1211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0" name="TextBox 29"/>
          <p:cNvSpPr txBox="1"/>
          <p:nvPr/>
        </p:nvSpPr>
        <p:spPr>
          <a:xfrm>
            <a:off x="6975160" y="1304706"/>
            <a:ext cx="6158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</a:rPr>
              <a:t>45,644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2519238" y="1863402"/>
            <a:ext cx="3565325" cy="0"/>
          </a:xfrm>
          <a:prstGeom prst="line">
            <a:avLst/>
          </a:prstGeom>
          <a:noFill/>
          <a:ln>
            <a:solidFill>
              <a:schemeClr val="accent2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2754151" y="2316142"/>
            <a:ext cx="3330413" cy="0"/>
          </a:xfrm>
          <a:prstGeom prst="line">
            <a:avLst/>
          </a:prstGeom>
          <a:noFill/>
          <a:ln>
            <a:solidFill>
              <a:schemeClr val="accent1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3132292" y="2932184"/>
            <a:ext cx="2952272" cy="0"/>
          </a:xfrm>
          <a:prstGeom prst="line">
            <a:avLst/>
          </a:prstGeom>
          <a:noFill/>
          <a:ln>
            <a:solidFill>
              <a:schemeClr val="bg1">
                <a:lumMod val="50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3402392" y="3645000"/>
            <a:ext cx="2682172" cy="0"/>
          </a:xfrm>
          <a:prstGeom prst="line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6138584" y="1611111"/>
            <a:ext cx="0" cy="484644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11"/>
          <p:cNvSpPr txBox="1">
            <a:spLocks noChangeArrowheads="1"/>
          </p:cNvSpPr>
          <p:nvPr/>
        </p:nvSpPr>
        <p:spPr bwMode="auto">
          <a:xfrm flipH="1">
            <a:off x="6138586" y="1708664"/>
            <a:ext cx="1340708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12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    </a:t>
            </a:r>
            <a:endParaRPr lang="en-US" altLang="zh-CN" sz="12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138585" y="1972657"/>
            <a:ext cx="2205029" cy="12116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8" name="TextBox 37"/>
          <p:cNvSpPr txBox="1"/>
          <p:nvPr/>
        </p:nvSpPr>
        <p:spPr>
          <a:xfrm>
            <a:off x="7730239" y="1898678"/>
            <a:ext cx="6158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>
                <a:solidFill>
                  <a:schemeClr val="bg1"/>
                </a:solidFill>
              </a:rPr>
              <a:t>54.186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6138584" y="2191868"/>
            <a:ext cx="0" cy="48464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11"/>
          <p:cNvSpPr txBox="1">
            <a:spLocks noChangeArrowheads="1"/>
          </p:cNvSpPr>
          <p:nvPr/>
        </p:nvSpPr>
        <p:spPr bwMode="auto">
          <a:xfrm flipH="1">
            <a:off x="6138585" y="2289420"/>
            <a:ext cx="1340708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12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    </a:t>
            </a:r>
            <a:endParaRPr lang="en-US" altLang="zh-CN" sz="12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138584" y="2553414"/>
            <a:ext cx="2484923" cy="1211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42" name="TextBox 41"/>
          <p:cNvSpPr txBox="1"/>
          <p:nvPr/>
        </p:nvSpPr>
        <p:spPr>
          <a:xfrm>
            <a:off x="8000338" y="2479435"/>
            <a:ext cx="6158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>
                <a:solidFill>
                  <a:schemeClr val="bg1"/>
                </a:solidFill>
              </a:rPr>
              <a:t>68.477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cxnSp>
        <p:nvCxnSpPr>
          <p:cNvPr id="43" name="直接连接符 42"/>
          <p:cNvCxnSpPr/>
          <p:nvPr/>
        </p:nvCxnSpPr>
        <p:spPr>
          <a:xfrm>
            <a:off x="6138584" y="2817243"/>
            <a:ext cx="0" cy="48464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11"/>
          <p:cNvSpPr txBox="1">
            <a:spLocks noChangeArrowheads="1"/>
          </p:cNvSpPr>
          <p:nvPr/>
        </p:nvSpPr>
        <p:spPr bwMode="auto">
          <a:xfrm flipH="1">
            <a:off x="6138585" y="2911871"/>
            <a:ext cx="1340708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12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    </a:t>
            </a:r>
            <a:endParaRPr lang="en-US" altLang="zh-CN" sz="12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6138584" y="3178789"/>
            <a:ext cx="1849217" cy="12116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46" name="TextBox 45"/>
          <p:cNvSpPr txBox="1"/>
          <p:nvPr/>
        </p:nvSpPr>
        <p:spPr>
          <a:xfrm>
            <a:off x="7352097" y="3104810"/>
            <a:ext cx="6158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>
                <a:solidFill>
                  <a:schemeClr val="bg1"/>
                </a:solidFill>
              </a:rPr>
              <a:t>49.423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cxnSp>
        <p:nvCxnSpPr>
          <p:cNvPr id="47" name="直接连接符 46"/>
          <p:cNvCxnSpPr/>
          <p:nvPr/>
        </p:nvCxnSpPr>
        <p:spPr>
          <a:xfrm>
            <a:off x="6138583" y="3547448"/>
            <a:ext cx="0" cy="484644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11"/>
          <p:cNvSpPr txBox="1">
            <a:spLocks noChangeArrowheads="1"/>
          </p:cNvSpPr>
          <p:nvPr/>
        </p:nvSpPr>
        <p:spPr bwMode="auto">
          <a:xfrm flipH="1">
            <a:off x="6138584" y="3642440"/>
            <a:ext cx="1340708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12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    </a:t>
            </a:r>
            <a:endParaRPr lang="en-US" altLang="zh-CN" sz="12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6138583" y="3908994"/>
            <a:ext cx="1998743" cy="1211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50" name="TextBox 49"/>
          <p:cNvSpPr txBox="1"/>
          <p:nvPr/>
        </p:nvSpPr>
        <p:spPr>
          <a:xfrm>
            <a:off x="7514157" y="3835015"/>
            <a:ext cx="6158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>
                <a:solidFill>
                  <a:schemeClr val="bg1"/>
                </a:solidFill>
              </a:rPr>
              <a:t>51.414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Click="0" advTm="0">
    <p:push dir="u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5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5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5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 p14:presetBounceEnd="5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2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4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8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6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8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70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2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5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8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80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82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84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6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9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2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94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96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9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0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3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6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7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108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10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8" grpId="0"/>
          <p:bldP spid="29" grpId="0" animBg="1"/>
          <p:bldP spid="30" grpId="0"/>
          <p:bldP spid="36" grpId="0"/>
          <p:bldP spid="37" grpId="0" animBg="1"/>
          <p:bldP spid="38" grpId="0"/>
          <p:bldP spid="40" grpId="0"/>
          <p:bldP spid="41" grpId="0" animBg="1"/>
          <p:bldP spid="42" grpId="0"/>
          <p:bldP spid="44" grpId="0"/>
          <p:bldP spid="45" grpId="0" animBg="1"/>
          <p:bldP spid="46" grpId="0"/>
          <p:bldP spid="48" grpId="0"/>
          <p:bldP spid="49" grpId="0" animBg="1"/>
          <p:bldP spid="5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2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4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8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6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8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70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2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5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8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80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82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84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6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9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2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94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96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9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0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3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6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7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108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10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8" grpId="0"/>
          <p:bldP spid="29" grpId="0" animBg="1"/>
          <p:bldP spid="30" grpId="0"/>
          <p:bldP spid="36" grpId="0"/>
          <p:bldP spid="37" grpId="0" animBg="1"/>
          <p:bldP spid="38" grpId="0"/>
          <p:bldP spid="40" grpId="0"/>
          <p:bldP spid="41" grpId="0" animBg="1"/>
          <p:bldP spid="42" grpId="0"/>
          <p:bldP spid="44" grpId="0"/>
          <p:bldP spid="45" grpId="0" animBg="1"/>
          <p:bldP spid="46" grpId="0"/>
          <p:bldP spid="48" grpId="0"/>
          <p:bldP spid="49" grpId="0" animBg="1"/>
          <p:bldP spid="50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899982" y="3463133"/>
            <a:ext cx="5426682" cy="56785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9" tIns="34295" rIns="68589" bIns="34295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输入您的内容或者通过右键复制粘贴您的内容，并选择只保留文字。输入您的内容或者通过右键复制粘贴您的内容，并选择只保留文字。输入您的内容或者通过右键复制粘贴您的内容，并选择只保留文字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953995" y="1410272"/>
            <a:ext cx="5426682" cy="56802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9" tIns="34295" rIns="68589" bIns="34295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输入您的内容或者通过右键复制粘贴您的内容，并选择只保留文字。输入您的内容或者通过右键复制粘贴您的内容，并选择只保留文字。输入您的内容或者通过右键复制粘贴您的内容，并选择只保留文字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007140" y="2254099"/>
            <a:ext cx="1762246" cy="758628"/>
            <a:chOff x="1342678" y="3004538"/>
            <a:chExt cx="2349356" cy="1011192"/>
          </a:xfrm>
        </p:grpSpPr>
        <p:sp>
          <p:nvSpPr>
            <p:cNvPr id="8" name="Freeform 7"/>
            <p:cNvSpPr/>
            <p:nvPr/>
          </p:nvSpPr>
          <p:spPr bwMode="auto">
            <a:xfrm>
              <a:off x="1342678" y="3004538"/>
              <a:ext cx="2349356" cy="1011192"/>
            </a:xfrm>
            <a:custGeom>
              <a:avLst/>
              <a:gdLst>
                <a:gd name="T0" fmla="*/ 483734 w 829"/>
                <a:gd name="T1" fmla="*/ 0 h 357"/>
                <a:gd name="T2" fmla="*/ 2240309 w 829"/>
                <a:gd name="T3" fmla="*/ 0 h 357"/>
                <a:gd name="T4" fmla="*/ 2240309 w 829"/>
                <a:gd name="T5" fmla="*/ 964766 h 357"/>
                <a:gd name="T6" fmla="*/ 483734 w 829"/>
                <a:gd name="T7" fmla="*/ 964766 h 357"/>
                <a:gd name="T8" fmla="*/ 0 w 829"/>
                <a:gd name="T9" fmla="*/ 486437 h 357"/>
                <a:gd name="T10" fmla="*/ 483734 w 829"/>
                <a:gd name="T11" fmla="*/ 0 h 357"/>
                <a:gd name="T12" fmla="*/ 483734 w 829"/>
                <a:gd name="T13" fmla="*/ 0 h 35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29"/>
                <a:gd name="T22" fmla="*/ 0 h 357"/>
                <a:gd name="T23" fmla="*/ 829 w 829"/>
                <a:gd name="T24" fmla="*/ 357 h 35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29" h="357">
                  <a:moveTo>
                    <a:pt x="179" y="0"/>
                  </a:moveTo>
                  <a:lnTo>
                    <a:pt x="829" y="0"/>
                  </a:lnTo>
                  <a:lnTo>
                    <a:pt x="829" y="357"/>
                  </a:lnTo>
                  <a:lnTo>
                    <a:pt x="179" y="357"/>
                  </a:lnTo>
                  <a:lnTo>
                    <a:pt x="0" y="18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1883964" y="3092345"/>
              <a:ext cx="1592688" cy="841244"/>
            </a:xfrm>
            <a:custGeom>
              <a:avLst/>
              <a:gdLst>
                <a:gd name="T0" fmla="*/ 0 w 562"/>
                <a:gd name="T1" fmla="*/ 0 h 297"/>
                <a:gd name="T2" fmla="*/ 1518762 w 562"/>
                <a:gd name="T3" fmla="*/ 0 h 297"/>
                <a:gd name="T4" fmla="*/ 1518762 w 562"/>
                <a:gd name="T5" fmla="*/ 802621 h 297"/>
                <a:gd name="T6" fmla="*/ 0 w 562"/>
                <a:gd name="T7" fmla="*/ 802621 h 297"/>
                <a:gd name="T8" fmla="*/ 0 w 562"/>
                <a:gd name="T9" fmla="*/ 0 h 297"/>
                <a:gd name="T10" fmla="*/ 0 w 562"/>
                <a:gd name="T11" fmla="*/ 0 h 29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62"/>
                <a:gd name="T19" fmla="*/ 0 h 297"/>
                <a:gd name="T20" fmla="*/ 562 w 562"/>
                <a:gd name="T21" fmla="*/ 297 h 29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62" h="297">
                  <a:moveTo>
                    <a:pt x="0" y="0"/>
                  </a:moveTo>
                  <a:lnTo>
                    <a:pt x="562" y="0"/>
                  </a:lnTo>
                  <a:lnTo>
                    <a:pt x="562" y="297"/>
                  </a:lnTo>
                  <a:lnTo>
                    <a:pt x="0" y="2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0" name="Freeform 9"/>
            <p:cNvSpPr/>
            <p:nvPr/>
          </p:nvSpPr>
          <p:spPr bwMode="auto">
            <a:xfrm>
              <a:off x="1461705" y="3318943"/>
              <a:ext cx="342908" cy="382384"/>
            </a:xfrm>
            <a:custGeom>
              <a:avLst/>
              <a:gdLst>
                <a:gd name="T0" fmla="*/ 181062 w 121"/>
                <a:gd name="T1" fmla="*/ 0 h 135"/>
                <a:gd name="T2" fmla="*/ 181062 w 121"/>
                <a:gd name="T3" fmla="*/ 83775 h 135"/>
                <a:gd name="T4" fmla="*/ 326992 w 121"/>
                <a:gd name="T5" fmla="*/ 83775 h 135"/>
                <a:gd name="T6" fmla="*/ 326992 w 121"/>
                <a:gd name="T7" fmla="*/ 281053 h 135"/>
                <a:gd name="T8" fmla="*/ 181062 w 121"/>
                <a:gd name="T9" fmla="*/ 281053 h 135"/>
                <a:gd name="T10" fmla="*/ 181062 w 121"/>
                <a:gd name="T11" fmla="*/ 364828 h 135"/>
                <a:gd name="T12" fmla="*/ 0 w 121"/>
                <a:gd name="T13" fmla="*/ 186468 h 135"/>
                <a:gd name="T14" fmla="*/ 181062 w 121"/>
                <a:gd name="T15" fmla="*/ 0 h 135"/>
                <a:gd name="T16" fmla="*/ 181062 w 121"/>
                <a:gd name="T17" fmla="*/ 0 h 13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1"/>
                <a:gd name="T28" fmla="*/ 0 h 135"/>
                <a:gd name="T29" fmla="*/ 121 w 121"/>
                <a:gd name="T30" fmla="*/ 135 h 13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1" h="135">
                  <a:moveTo>
                    <a:pt x="67" y="0"/>
                  </a:moveTo>
                  <a:lnTo>
                    <a:pt x="67" y="31"/>
                  </a:lnTo>
                  <a:lnTo>
                    <a:pt x="121" y="31"/>
                  </a:lnTo>
                  <a:lnTo>
                    <a:pt x="121" y="104"/>
                  </a:lnTo>
                  <a:lnTo>
                    <a:pt x="67" y="104"/>
                  </a:lnTo>
                  <a:lnTo>
                    <a:pt x="67" y="135"/>
                  </a:lnTo>
                  <a:lnTo>
                    <a:pt x="0" y="69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1" name="矩形 10"/>
            <p:cNvSpPr>
              <a:spLocks noChangeArrowheads="1"/>
            </p:cNvSpPr>
            <p:nvPr/>
          </p:nvSpPr>
          <p:spPr bwMode="auto">
            <a:xfrm>
              <a:off x="1883964" y="3330511"/>
              <a:ext cx="1592688" cy="33844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73" tIns="34287" rIns="68573" bIns="34287">
              <a:spAutoFit/>
            </a:bodyPr>
            <a:lstStyle/>
            <a:p>
              <a:pPr algn="ctr"/>
              <a:r>
                <a:rPr lang="zh-CN" altLang="en-US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756306" y="2254099"/>
            <a:ext cx="1768624" cy="758628"/>
            <a:chOff x="3674597" y="3004538"/>
            <a:chExt cx="2357858" cy="1011192"/>
          </a:xfrm>
        </p:grpSpPr>
        <p:sp>
          <p:nvSpPr>
            <p:cNvPr id="13" name="Freeform 10"/>
            <p:cNvSpPr/>
            <p:nvPr/>
          </p:nvSpPr>
          <p:spPr bwMode="auto">
            <a:xfrm>
              <a:off x="3674597" y="3004538"/>
              <a:ext cx="2357858" cy="1011192"/>
            </a:xfrm>
            <a:custGeom>
              <a:avLst/>
              <a:gdLst>
                <a:gd name="T0" fmla="*/ 491841 w 832"/>
                <a:gd name="T1" fmla="*/ 0 h 357"/>
                <a:gd name="T2" fmla="*/ 2248417 w 832"/>
                <a:gd name="T3" fmla="*/ 0 h 357"/>
                <a:gd name="T4" fmla="*/ 2248417 w 832"/>
                <a:gd name="T5" fmla="*/ 964766 h 357"/>
                <a:gd name="T6" fmla="*/ 491841 w 832"/>
                <a:gd name="T7" fmla="*/ 964766 h 357"/>
                <a:gd name="T8" fmla="*/ 0 w 832"/>
                <a:gd name="T9" fmla="*/ 486437 h 357"/>
                <a:gd name="T10" fmla="*/ 491841 w 832"/>
                <a:gd name="T11" fmla="*/ 0 h 357"/>
                <a:gd name="T12" fmla="*/ 491841 w 832"/>
                <a:gd name="T13" fmla="*/ 0 h 35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32"/>
                <a:gd name="T22" fmla="*/ 0 h 357"/>
                <a:gd name="T23" fmla="*/ 832 w 832"/>
                <a:gd name="T24" fmla="*/ 357 h 35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32" h="357">
                  <a:moveTo>
                    <a:pt x="182" y="0"/>
                  </a:moveTo>
                  <a:lnTo>
                    <a:pt x="832" y="0"/>
                  </a:lnTo>
                  <a:lnTo>
                    <a:pt x="832" y="357"/>
                  </a:lnTo>
                  <a:lnTo>
                    <a:pt x="182" y="357"/>
                  </a:lnTo>
                  <a:lnTo>
                    <a:pt x="0" y="180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Freeform 11"/>
            <p:cNvSpPr/>
            <p:nvPr/>
          </p:nvSpPr>
          <p:spPr bwMode="auto">
            <a:xfrm>
              <a:off x="4224387" y="3092345"/>
              <a:ext cx="1592687" cy="841244"/>
            </a:xfrm>
            <a:custGeom>
              <a:avLst/>
              <a:gdLst>
                <a:gd name="T0" fmla="*/ 0 w 562"/>
                <a:gd name="T1" fmla="*/ 0 h 297"/>
                <a:gd name="T2" fmla="*/ 1518762 w 562"/>
                <a:gd name="T3" fmla="*/ 0 h 297"/>
                <a:gd name="T4" fmla="*/ 1518762 w 562"/>
                <a:gd name="T5" fmla="*/ 802621 h 297"/>
                <a:gd name="T6" fmla="*/ 0 w 562"/>
                <a:gd name="T7" fmla="*/ 802621 h 297"/>
                <a:gd name="T8" fmla="*/ 0 w 562"/>
                <a:gd name="T9" fmla="*/ 0 h 297"/>
                <a:gd name="T10" fmla="*/ 0 w 562"/>
                <a:gd name="T11" fmla="*/ 0 h 29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62"/>
                <a:gd name="T19" fmla="*/ 0 h 297"/>
                <a:gd name="T20" fmla="*/ 562 w 562"/>
                <a:gd name="T21" fmla="*/ 297 h 29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62" h="297">
                  <a:moveTo>
                    <a:pt x="0" y="0"/>
                  </a:moveTo>
                  <a:lnTo>
                    <a:pt x="562" y="0"/>
                  </a:lnTo>
                  <a:lnTo>
                    <a:pt x="562" y="297"/>
                  </a:lnTo>
                  <a:lnTo>
                    <a:pt x="0" y="2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5" name="Freeform 12"/>
            <p:cNvSpPr/>
            <p:nvPr/>
          </p:nvSpPr>
          <p:spPr bwMode="auto">
            <a:xfrm>
              <a:off x="3796458" y="3318943"/>
              <a:ext cx="348576" cy="382384"/>
            </a:xfrm>
            <a:custGeom>
              <a:avLst/>
              <a:gdLst>
                <a:gd name="T0" fmla="*/ 183764 w 123"/>
                <a:gd name="T1" fmla="*/ 0 h 135"/>
                <a:gd name="T2" fmla="*/ 183764 w 123"/>
                <a:gd name="T3" fmla="*/ 83775 h 135"/>
                <a:gd name="T4" fmla="*/ 332397 w 123"/>
                <a:gd name="T5" fmla="*/ 83775 h 135"/>
                <a:gd name="T6" fmla="*/ 332397 w 123"/>
                <a:gd name="T7" fmla="*/ 281053 h 135"/>
                <a:gd name="T8" fmla="*/ 183764 w 123"/>
                <a:gd name="T9" fmla="*/ 281053 h 135"/>
                <a:gd name="T10" fmla="*/ 183764 w 123"/>
                <a:gd name="T11" fmla="*/ 364828 h 135"/>
                <a:gd name="T12" fmla="*/ 0 w 123"/>
                <a:gd name="T13" fmla="*/ 186468 h 135"/>
                <a:gd name="T14" fmla="*/ 183764 w 123"/>
                <a:gd name="T15" fmla="*/ 0 h 135"/>
                <a:gd name="T16" fmla="*/ 183764 w 123"/>
                <a:gd name="T17" fmla="*/ 0 h 13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3"/>
                <a:gd name="T28" fmla="*/ 0 h 135"/>
                <a:gd name="T29" fmla="*/ 123 w 123"/>
                <a:gd name="T30" fmla="*/ 135 h 13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3" h="135">
                  <a:moveTo>
                    <a:pt x="68" y="0"/>
                  </a:moveTo>
                  <a:lnTo>
                    <a:pt x="68" y="31"/>
                  </a:lnTo>
                  <a:lnTo>
                    <a:pt x="123" y="31"/>
                  </a:lnTo>
                  <a:lnTo>
                    <a:pt x="123" y="104"/>
                  </a:lnTo>
                  <a:lnTo>
                    <a:pt x="68" y="104"/>
                  </a:lnTo>
                  <a:lnTo>
                    <a:pt x="68" y="135"/>
                  </a:lnTo>
                  <a:lnTo>
                    <a:pt x="0" y="69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>
              <a:spLocks noChangeArrowheads="1"/>
            </p:cNvSpPr>
            <p:nvPr/>
          </p:nvSpPr>
          <p:spPr bwMode="auto">
            <a:xfrm>
              <a:off x="4224387" y="3330511"/>
              <a:ext cx="1592687" cy="33844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73" tIns="34287" rIns="68573" bIns="34287">
              <a:spAutoFit/>
            </a:bodyPr>
            <a:lstStyle/>
            <a:p>
              <a:pPr algn="ctr"/>
              <a:r>
                <a:rPr lang="zh-CN" altLang="en-US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511852" y="2254099"/>
            <a:ext cx="1762246" cy="758628"/>
            <a:chOff x="6015019" y="3004538"/>
            <a:chExt cx="2349356" cy="1011192"/>
          </a:xfrm>
        </p:grpSpPr>
        <p:sp>
          <p:nvSpPr>
            <p:cNvPr id="18" name="Freeform 7"/>
            <p:cNvSpPr/>
            <p:nvPr/>
          </p:nvSpPr>
          <p:spPr bwMode="auto">
            <a:xfrm>
              <a:off x="6015019" y="3004538"/>
              <a:ext cx="2349356" cy="1011192"/>
            </a:xfrm>
            <a:custGeom>
              <a:avLst/>
              <a:gdLst>
                <a:gd name="T0" fmla="*/ 483734 w 829"/>
                <a:gd name="T1" fmla="*/ 0 h 357"/>
                <a:gd name="T2" fmla="*/ 2240309 w 829"/>
                <a:gd name="T3" fmla="*/ 0 h 357"/>
                <a:gd name="T4" fmla="*/ 2240309 w 829"/>
                <a:gd name="T5" fmla="*/ 964766 h 357"/>
                <a:gd name="T6" fmla="*/ 483734 w 829"/>
                <a:gd name="T7" fmla="*/ 964766 h 357"/>
                <a:gd name="T8" fmla="*/ 0 w 829"/>
                <a:gd name="T9" fmla="*/ 486437 h 357"/>
                <a:gd name="T10" fmla="*/ 483734 w 829"/>
                <a:gd name="T11" fmla="*/ 0 h 357"/>
                <a:gd name="T12" fmla="*/ 483734 w 829"/>
                <a:gd name="T13" fmla="*/ 0 h 35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29"/>
                <a:gd name="T22" fmla="*/ 0 h 357"/>
                <a:gd name="T23" fmla="*/ 829 w 829"/>
                <a:gd name="T24" fmla="*/ 357 h 35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29" h="357">
                  <a:moveTo>
                    <a:pt x="179" y="0"/>
                  </a:moveTo>
                  <a:lnTo>
                    <a:pt x="829" y="0"/>
                  </a:lnTo>
                  <a:lnTo>
                    <a:pt x="829" y="357"/>
                  </a:lnTo>
                  <a:lnTo>
                    <a:pt x="179" y="357"/>
                  </a:lnTo>
                  <a:lnTo>
                    <a:pt x="0" y="18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9" name="Freeform 8"/>
            <p:cNvSpPr/>
            <p:nvPr/>
          </p:nvSpPr>
          <p:spPr bwMode="auto">
            <a:xfrm>
              <a:off x="6556305" y="3092345"/>
              <a:ext cx="1592688" cy="841244"/>
            </a:xfrm>
            <a:custGeom>
              <a:avLst/>
              <a:gdLst>
                <a:gd name="T0" fmla="*/ 0 w 562"/>
                <a:gd name="T1" fmla="*/ 0 h 297"/>
                <a:gd name="T2" fmla="*/ 1518762 w 562"/>
                <a:gd name="T3" fmla="*/ 0 h 297"/>
                <a:gd name="T4" fmla="*/ 1518762 w 562"/>
                <a:gd name="T5" fmla="*/ 802621 h 297"/>
                <a:gd name="T6" fmla="*/ 0 w 562"/>
                <a:gd name="T7" fmla="*/ 802621 h 297"/>
                <a:gd name="T8" fmla="*/ 0 w 562"/>
                <a:gd name="T9" fmla="*/ 0 h 297"/>
                <a:gd name="T10" fmla="*/ 0 w 562"/>
                <a:gd name="T11" fmla="*/ 0 h 29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62"/>
                <a:gd name="T19" fmla="*/ 0 h 297"/>
                <a:gd name="T20" fmla="*/ 562 w 562"/>
                <a:gd name="T21" fmla="*/ 297 h 29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62" h="297">
                  <a:moveTo>
                    <a:pt x="0" y="0"/>
                  </a:moveTo>
                  <a:lnTo>
                    <a:pt x="562" y="0"/>
                  </a:lnTo>
                  <a:lnTo>
                    <a:pt x="562" y="297"/>
                  </a:lnTo>
                  <a:lnTo>
                    <a:pt x="0" y="2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0" name="Freeform 9"/>
            <p:cNvSpPr/>
            <p:nvPr/>
          </p:nvSpPr>
          <p:spPr bwMode="auto">
            <a:xfrm>
              <a:off x="6134046" y="3318943"/>
              <a:ext cx="342908" cy="382384"/>
            </a:xfrm>
            <a:custGeom>
              <a:avLst/>
              <a:gdLst>
                <a:gd name="T0" fmla="*/ 181062 w 121"/>
                <a:gd name="T1" fmla="*/ 0 h 135"/>
                <a:gd name="T2" fmla="*/ 181062 w 121"/>
                <a:gd name="T3" fmla="*/ 83775 h 135"/>
                <a:gd name="T4" fmla="*/ 326992 w 121"/>
                <a:gd name="T5" fmla="*/ 83775 h 135"/>
                <a:gd name="T6" fmla="*/ 326992 w 121"/>
                <a:gd name="T7" fmla="*/ 281053 h 135"/>
                <a:gd name="T8" fmla="*/ 181062 w 121"/>
                <a:gd name="T9" fmla="*/ 281053 h 135"/>
                <a:gd name="T10" fmla="*/ 181062 w 121"/>
                <a:gd name="T11" fmla="*/ 364828 h 135"/>
                <a:gd name="T12" fmla="*/ 0 w 121"/>
                <a:gd name="T13" fmla="*/ 186468 h 135"/>
                <a:gd name="T14" fmla="*/ 181062 w 121"/>
                <a:gd name="T15" fmla="*/ 0 h 135"/>
                <a:gd name="T16" fmla="*/ 181062 w 121"/>
                <a:gd name="T17" fmla="*/ 0 h 13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1"/>
                <a:gd name="T28" fmla="*/ 0 h 135"/>
                <a:gd name="T29" fmla="*/ 121 w 121"/>
                <a:gd name="T30" fmla="*/ 135 h 13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1" h="135">
                  <a:moveTo>
                    <a:pt x="67" y="0"/>
                  </a:moveTo>
                  <a:lnTo>
                    <a:pt x="67" y="31"/>
                  </a:lnTo>
                  <a:lnTo>
                    <a:pt x="121" y="31"/>
                  </a:lnTo>
                  <a:lnTo>
                    <a:pt x="121" y="104"/>
                  </a:lnTo>
                  <a:lnTo>
                    <a:pt x="67" y="104"/>
                  </a:lnTo>
                  <a:lnTo>
                    <a:pt x="67" y="135"/>
                  </a:lnTo>
                  <a:lnTo>
                    <a:pt x="0" y="69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1" name="矩形 20"/>
            <p:cNvSpPr>
              <a:spLocks noChangeArrowheads="1"/>
            </p:cNvSpPr>
            <p:nvPr/>
          </p:nvSpPr>
          <p:spPr bwMode="auto">
            <a:xfrm>
              <a:off x="6556305" y="3330511"/>
              <a:ext cx="1592688" cy="33844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73" tIns="34287" rIns="68573" bIns="34287">
              <a:spAutoFit/>
            </a:bodyPr>
            <a:lstStyle/>
            <a:p>
              <a:pPr algn="ctr"/>
              <a:r>
                <a:rPr lang="zh-CN" altLang="en-US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261018" y="2254099"/>
            <a:ext cx="1768624" cy="758628"/>
            <a:chOff x="8346938" y="3004538"/>
            <a:chExt cx="2357858" cy="1011192"/>
          </a:xfrm>
        </p:grpSpPr>
        <p:sp>
          <p:nvSpPr>
            <p:cNvPr id="23" name="Freeform 10"/>
            <p:cNvSpPr/>
            <p:nvPr/>
          </p:nvSpPr>
          <p:spPr bwMode="auto">
            <a:xfrm>
              <a:off x="8346938" y="3004538"/>
              <a:ext cx="2357858" cy="1011192"/>
            </a:xfrm>
            <a:custGeom>
              <a:avLst/>
              <a:gdLst>
                <a:gd name="T0" fmla="*/ 491841 w 832"/>
                <a:gd name="T1" fmla="*/ 0 h 357"/>
                <a:gd name="T2" fmla="*/ 2248417 w 832"/>
                <a:gd name="T3" fmla="*/ 0 h 357"/>
                <a:gd name="T4" fmla="*/ 2248417 w 832"/>
                <a:gd name="T5" fmla="*/ 964766 h 357"/>
                <a:gd name="T6" fmla="*/ 491841 w 832"/>
                <a:gd name="T7" fmla="*/ 964766 h 357"/>
                <a:gd name="T8" fmla="*/ 0 w 832"/>
                <a:gd name="T9" fmla="*/ 486437 h 357"/>
                <a:gd name="T10" fmla="*/ 491841 w 832"/>
                <a:gd name="T11" fmla="*/ 0 h 357"/>
                <a:gd name="T12" fmla="*/ 491841 w 832"/>
                <a:gd name="T13" fmla="*/ 0 h 35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32"/>
                <a:gd name="T22" fmla="*/ 0 h 357"/>
                <a:gd name="T23" fmla="*/ 832 w 832"/>
                <a:gd name="T24" fmla="*/ 357 h 35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32" h="357">
                  <a:moveTo>
                    <a:pt x="182" y="0"/>
                  </a:moveTo>
                  <a:lnTo>
                    <a:pt x="832" y="0"/>
                  </a:lnTo>
                  <a:lnTo>
                    <a:pt x="832" y="357"/>
                  </a:lnTo>
                  <a:lnTo>
                    <a:pt x="182" y="357"/>
                  </a:lnTo>
                  <a:lnTo>
                    <a:pt x="0" y="180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4" name="Freeform 11"/>
            <p:cNvSpPr/>
            <p:nvPr/>
          </p:nvSpPr>
          <p:spPr bwMode="auto">
            <a:xfrm>
              <a:off x="8896728" y="3092345"/>
              <a:ext cx="1592687" cy="841244"/>
            </a:xfrm>
            <a:custGeom>
              <a:avLst/>
              <a:gdLst>
                <a:gd name="T0" fmla="*/ 0 w 562"/>
                <a:gd name="T1" fmla="*/ 0 h 297"/>
                <a:gd name="T2" fmla="*/ 1518762 w 562"/>
                <a:gd name="T3" fmla="*/ 0 h 297"/>
                <a:gd name="T4" fmla="*/ 1518762 w 562"/>
                <a:gd name="T5" fmla="*/ 802621 h 297"/>
                <a:gd name="T6" fmla="*/ 0 w 562"/>
                <a:gd name="T7" fmla="*/ 802621 h 297"/>
                <a:gd name="T8" fmla="*/ 0 w 562"/>
                <a:gd name="T9" fmla="*/ 0 h 297"/>
                <a:gd name="T10" fmla="*/ 0 w 562"/>
                <a:gd name="T11" fmla="*/ 0 h 29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62"/>
                <a:gd name="T19" fmla="*/ 0 h 297"/>
                <a:gd name="T20" fmla="*/ 562 w 562"/>
                <a:gd name="T21" fmla="*/ 297 h 29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62" h="297">
                  <a:moveTo>
                    <a:pt x="0" y="0"/>
                  </a:moveTo>
                  <a:lnTo>
                    <a:pt x="562" y="0"/>
                  </a:lnTo>
                  <a:lnTo>
                    <a:pt x="562" y="297"/>
                  </a:lnTo>
                  <a:lnTo>
                    <a:pt x="0" y="2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8468799" y="3318943"/>
              <a:ext cx="348576" cy="382384"/>
            </a:xfrm>
            <a:custGeom>
              <a:avLst/>
              <a:gdLst>
                <a:gd name="T0" fmla="*/ 183764 w 123"/>
                <a:gd name="T1" fmla="*/ 0 h 135"/>
                <a:gd name="T2" fmla="*/ 183764 w 123"/>
                <a:gd name="T3" fmla="*/ 83775 h 135"/>
                <a:gd name="T4" fmla="*/ 332397 w 123"/>
                <a:gd name="T5" fmla="*/ 83775 h 135"/>
                <a:gd name="T6" fmla="*/ 332397 w 123"/>
                <a:gd name="T7" fmla="*/ 281053 h 135"/>
                <a:gd name="T8" fmla="*/ 183764 w 123"/>
                <a:gd name="T9" fmla="*/ 281053 h 135"/>
                <a:gd name="T10" fmla="*/ 183764 w 123"/>
                <a:gd name="T11" fmla="*/ 364828 h 135"/>
                <a:gd name="T12" fmla="*/ 0 w 123"/>
                <a:gd name="T13" fmla="*/ 186468 h 135"/>
                <a:gd name="T14" fmla="*/ 183764 w 123"/>
                <a:gd name="T15" fmla="*/ 0 h 135"/>
                <a:gd name="T16" fmla="*/ 183764 w 123"/>
                <a:gd name="T17" fmla="*/ 0 h 13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3"/>
                <a:gd name="T28" fmla="*/ 0 h 135"/>
                <a:gd name="T29" fmla="*/ 123 w 123"/>
                <a:gd name="T30" fmla="*/ 135 h 13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3" h="135">
                  <a:moveTo>
                    <a:pt x="68" y="0"/>
                  </a:moveTo>
                  <a:lnTo>
                    <a:pt x="68" y="31"/>
                  </a:lnTo>
                  <a:lnTo>
                    <a:pt x="123" y="31"/>
                  </a:lnTo>
                  <a:lnTo>
                    <a:pt x="123" y="104"/>
                  </a:lnTo>
                  <a:lnTo>
                    <a:pt x="68" y="104"/>
                  </a:lnTo>
                  <a:lnTo>
                    <a:pt x="68" y="135"/>
                  </a:lnTo>
                  <a:lnTo>
                    <a:pt x="0" y="69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6" name="矩形 25"/>
            <p:cNvSpPr>
              <a:spLocks noChangeArrowheads="1"/>
            </p:cNvSpPr>
            <p:nvPr/>
          </p:nvSpPr>
          <p:spPr bwMode="auto">
            <a:xfrm>
              <a:off x="8896728" y="3330511"/>
              <a:ext cx="1592687" cy="33844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73" tIns="34287" rIns="68573" bIns="34287">
              <a:spAutoFit/>
            </a:bodyPr>
            <a:lstStyle/>
            <a:p>
              <a:pPr algn="ctr"/>
              <a:r>
                <a:rPr lang="zh-CN" altLang="en-US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0D5C1-D155-2E40-A967-511B3BD0F2AE}" type="slidenum">
              <a:rPr lang="en-US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fld>
            <a:endParaRPr lang="en-US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Oval 4"/>
          <p:cNvSpPr>
            <a:spLocks noChangeAspect="1"/>
          </p:cNvSpPr>
          <p:nvPr/>
        </p:nvSpPr>
        <p:spPr>
          <a:xfrm>
            <a:off x="3956994" y="2262338"/>
            <a:ext cx="1331996" cy="1331996"/>
          </a:xfrm>
          <a:prstGeom prst="ellipse">
            <a:avLst/>
          </a:prstGeom>
          <a:solidFill>
            <a:schemeClr val="bg1"/>
          </a:solidFill>
          <a:ln w="101600" cmpd="sng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Arc 5"/>
          <p:cNvSpPr>
            <a:spLocks noChangeAspect="1"/>
          </p:cNvSpPr>
          <p:nvPr/>
        </p:nvSpPr>
        <p:spPr>
          <a:xfrm>
            <a:off x="3845366" y="2150710"/>
            <a:ext cx="1555255" cy="1555255"/>
          </a:xfrm>
          <a:prstGeom prst="arc">
            <a:avLst>
              <a:gd name="adj1" fmla="val 16200000"/>
              <a:gd name="adj2" fmla="val 2820158"/>
            </a:avLst>
          </a:prstGeom>
          <a:ln w="101600" cmpd="sng">
            <a:solidFill>
              <a:srgbClr val="D9D9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800" dirty="0">
              <a:ln w="57150" cmpd="sng">
                <a:solidFill>
                  <a:srgbClr val="000000"/>
                </a:solidFill>
              </a:ln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Arc 6"/>
          <p:cNvSpPr>
            <a:spLocks noChangeAspect="1"/>
          </p:cNvSpPr>
          <p:nvPr/>
        </p:nvSpPr>
        <p:spPr>
          <a:xfrm>
            <a:off x="3704535" y="2009879"/>
            <a:ext cx="1836914" cy="1836914"/>
          </a:xfrm>
          <a:prstGeom prst="arc">
            <a:avLst>
              <a:gd name="adj1" fmla="val 16200000"/>
              <a:gd name="adj2" fmla="val 6830857"/>
            </a:avLst>
          </a:prstGeom>
          <a:ln w="10160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n w="57150" cmpd="sng">
                <a:solidFill>
                  <a:srgbClr val="000000"/>
                </a:solidFill>
              </a:ln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Arc 7"/>
          <p:cNvSpPr>
            <a:spLocks noChangeAspect="1"/>
          </p:cNvSpPr>
          <p:nvPr/>
        </p:nvSpPr>
        <p:spPr>
          <a:xfrm>
            <a:off x="3566770" y="1872114"/>
            <a:ext cx="2112447" cy="2112447"/>
          </a:xfrm>
          <a:prstGeom prst="arc">
            <a:avLst>
              <a:gd name="adj1" fmla="val 16200000"/>
              <a:gd name="adj2" fmla="val 12336368"/>
            </a:avLst>
          </a:prstGeom>
          <a:noFill/>
          <a:ln w="101600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n w="57150" cmpd="sng">
                <a:solidFill>
                  <a:srgbClr val="000000"/>
                </a:solidFill>
              </a:ln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Arc 8"/>
          <p:cNvSpPr>
            <a:spLocks noChangeAspect="1"/>
          </p:cNvSpPr>
          <p:nvPr/>
        </p:nvSpPr>
        <p:spPr>
          <a:xfrm>
            <a:off x="3429000" y="1734344"/>
            <a:ext cx="2387984" cy="2387984"/>
          </a:xfrm>
          <a:prstGeom prst="arc">
            <a:avLst>
              <a:gd name="adj1" fmla="val 16200000"/>
              <a:gd name="adj2" fmla="val 10495990"/>
            </a:avLst>
          </a:prstGeom>
          <a:ln w="1016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n w="57150" cmpd="sng">
                <a:solidFill>
                  <a:srgbClr val="000000"/>
                </a:solidFill>
              </a:ln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Text Placeholder 4"/>
          <p:cNvSpPr txBox="1"/>
          <p:nvPr/>
        </p:nvSpPr>
        <p:spPr>
          <a:xfrm>
            <a:off x="3942568" y="2733929"/>
            <a:ext cx="1360848" cy="60061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380"/>
              </a:lnSpc>
              <a:buNone/>
            </a:pPr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  <a:sym typeface="微软雅黑" panose="020B0503020204020204" pitchFamily="34" charset="-122"/>
              </a:rPr>
              <a:t>年收入</a:t>
            </a:r>
            <a:endParaRPr lang="en-US" sz="14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  <a:sym typeface="微软雅黑" panose="020B0503020204020204" pitchFamily="34" charset="-122"/>
            </a:endParaRPr>
          </a:p>
          <a:p>
            <a:pPr marL="0" indent="0" algn="ctr">
              <a:lnSpc>
                <a:spcPts val="1380"/>
              </a:lnSpc>
              <a:buNone/>
            </a:pPr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  <a:sym typeface="微软雅黑" panose="020B0503020204020204" pitchFamily="34" charset="-122"/>
              </a:rPr>
              <a:t>数据回顾</a:t>
            </a:r>
            <a:endParaRPr lang="en-US" sz="14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  <a:sym typeface="微软雅黑" panose="020B0503020204020204" pitchFamily="34" charset="-122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H="1">
            <a:off x="5943600" y="2875327"/>
            <a:ext cx="990600" cy="10374"/>
          </a:xfrm>
          <a:prstGeom prst="line">
            <a:avLst/>
          </a:prstGeom>
          <a:ln w="9525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5715000" y="2267744"/>
            <a:ext cx="990600" cy="0"/>
          </a:xfrm>
          <a:prstGeom prst="line">
            <a:avLst/>
          </a:prstGeom>
          <a:ln w="9525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16119" y="2928337"/>
            <a:ext cx="13746" cy="1"/>
          </a:xfrm>
          <a:prstGeom prst="line">
            <a:avLst/>
          </a:prstGeom>
          <a:ln w="12700" cmpd="sng">
            <a:solidFill>
              <a:srgbClr val="CFD6D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 flipV="1">
            <a:off x="5773788" y="3360328"/>
            <a:ext cx="1603048" cy="12306"/>
          </a:xfrm>
          <a:prstGeom prst="line">
            <a:avLst/>
          </a:prstGeom>
          <a:ln w="12700" cmpd="sng">
            <a:solidFill>
              <a:srgbClr val="CFD6D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7376836" y="3220235"/>
            <a:ext cx="133882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  <a:sym typeface="微软雅黑" panose="020B0503020204020204" pitchFamily="34" charset="-122"/>
              </a:rPr>
              <a:t>C: 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  <a:sym typeface="微软雅黑" panose="020B0503020204020204" pitchFamily="34" charset="-122"/>
              </a:rPr>
              <a:t>图表标题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  <a:sym typeface="微软雅黑" panose="020B0503020204020204" pitchFamily="34" charset="-122"/>
              </a:rPr>
              <a:t> 48%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Glegoo"/>
              <a:sym typeface="微软雅黑" panose="020B0503020204020204" pitchFamily="34" charset="-122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754749" y="2115345"/>
            <a:ext cx="133882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  <a:sym typeface="微软雅黑" panose="020B0503020204020204" pitchFamily="34" charset="-122"/>
              </a:rPr>
              <a:t>A: </a:t>
            </a:r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  <a:sym typeface="微软雅黑" panose="020B0503020204020204" pitchFamily="34" charset="-122"/>
              </a:rPr>
              <a:t>图表标题</a:t>
            </a:r>
            <a:r>
              <a:rPr 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  <a:sym typeface="微软雅黑" panose="020B0503020204020204" pitchFamily="34" charset="-122"/>
              </a:rPr>
              <a:t> 63%</a:t>
            </a:r>
            <a:endParaRPr lang="en-US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Glegoo"/>
              <a:sym typeface="微软雅黑" panose="020B0503020204020204" pitchFamily="34" charset="-122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459588" y="3600597"/>
            <a:ext cx="135966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  <a:sym typeface="微软雅黑" panose="020B0503020204020204" pitchFamily="34" charset="-122"/>
              </a:rPr>
              <a:t>D: </a:t>
            </a: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  <a:sym typeface="微软雅黑" panose="020B0503020204020204" pitchFamily="34" charset="-122"/>
              </a:rPr>
              <a:t>图表标题</a:t>
            </a:r>
            <a:r>
              <a:rPr 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  <a:sym typeface="微软雅黑" panose="020B0503020204020204" pitchFamily="34" charset="-122"/>
              </a:rPr>
              <a:t> 83%</a:t>
            </a:r>
            <a:endParaRPr lang="en-US" sz="12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Glegoo"/>
              <a:sym typeface="微软雅黑" panose="020B0503020204020204" pitchFamily="34" charset="-122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086600" y="2724945"/>
            <a:ext cx="133665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  <a:sym typeface="微软雅黑" panose="020B0503020204020204" pitchFamily="34" charset="-122"/>
              </a:rPr>
              <a:t>B: </a:t>
            </a:r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  <a:sym typeface="微软雅黑" panose="020B0503020204020204" pitchFamily="34" charset="-122"/>
              </a:rPr>
              <a:t>图表标题</a:t>
            </a:r>
            <a:r>
              <a:rPr 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  <a:sym typeface="微软雅黑" panose="020B0503020204020204" pitchFamily="34" charset="-122"/>
              </a:rPr>
              <a:t> 54%</a:t>
            </a:r>
            <a:endParaRPr lang="en-US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Glegoo"/>
              <a:sym typeface="微软雅黑" panose="020B0503020204020204" pitchFamily="34" charset="-122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718952" y="3410744"/>
            <a:ext cx="118604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5"/>
          <p:cNvSpPr txBox="1"/>
          <p:nvPr/>
        </p:nvSpPr>
        <p:spPr>
          <a:xfrm>
            <a:off x="609601" y="2789529"/>
            <a:ext cx="2514600" cy="5334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  <a:sym typeface="微软雅黑" panose="020B0503020204020204" pitchFamily="34" charset="-122"/>
              </a:rPr>
              <a:t>此处添加详细文本描述，建议与标题相关并符合整体语言风格</a:t>
            </a:r>
            <a:endParaRPr lang="en-US" sz="105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/>
              <a:sym typeface="微软雅黑" panose="020B0503020204020204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09600" y="2634897"/>
            <a:ext cx="990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  <a:sym typeface="微软雅黑" panose="020B0503020204020204" pitchFamily="34" charset="-122"/>
              </a:rPr>
              <a:t>添加标题</a:t>
            </a:r>
            <a:endParaRPr lang="en-US" sz="1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Glegoo"/>
              <a:sym typeface="微软雅黑" panose="020B0503020204020204" pitchFamily="34" charset="-122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685800" y="3410744"/>
            <a:ext cx="304800" cy="0"/>
          </a:xfrm>
          <a:prstGeom prst="line">
            <a:avLst/>
          </a:prstGeom>
          <a:ln w="12700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18952" y="2510191"/>
            <a:ext cx="118604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5"/>
          <p:cNvSpPr txBox="1"/>
          <p:nvPr/>
        </p:nvSpPr>
        <p:spPr>
          <a:xfrm>
            <a:off x="609601" y="1965176"/>
            <a:ext cx="2514600" cy="5334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  <a:sym typeface="微软雅黑" panose="020B0503020204020204" pitchFamily="34" charset="-122"/>
              </a:rPr>
              <a:t>此处添加详细文本描述，建议与标题相关并符合整体语言风格</a:t>
            </a:r>
            <a:endParaRPr lang="en-US" sz="105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/>
              <a:sym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09600" y="1810544"/>
            <a:ext cx="990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  <a:sym typeface="微软雅黑" panose="020B0503020204020204" pitchFamily="34" charset="-122"/>
              </a:rPr>
              <a:t>添加标题</a:t>
            </a:r>
            <a:endParaRPr lang="en-US" sz="1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Glegoo"/>
              <a:sym typeface="微软雅黑" panose="020B0503020204020204" pitchFamily="34" charset="-122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685800" y="2510191"/>
            <a:ext cx="304800" cy="0"/>
          </a:xfrm>
          <a:prstGeom prst="line">
            <a:avLst/>
          </a:prstGeom>
          <a:ln w="12700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5"/>
          <p:cNvSpPr txBox="1"/>
          <p:nvPr/>
        </p:nvSpPr>
        <p:spPr>
          <a:xfrm>
            <a:off x="609601" y="3715544"/>
            <a:ext cx="2514600" cy="5334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  <a:sym typeface="微软雅黑" panose="020B0503020204020204" pitchFamily="34" charset="-122"/>
              </a:rPr>
              <a:t>此处添加详细文本描述，建议与标题相关并符合整体语言风格</a:t>
            </a:r>
            <a:endParaRPr lang="en-US" sz="105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/>
              <a:sym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09600" y="3560913"/>
            <a:ext cx="990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  <a:sym typeface="微软雅黑" panose="020B0503020204020204" pitchFamily="34" charset="-122"/>
              </a:rPr>
              <a:t>添加标题</a:t>
            </a:r>
            <a:endParaRPr lang="en-US" sz="1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Glegoo"/>
              <a:sym typeface="微软雅黑" panose="020B0503020204020204" pitchFamily="34" charset="-122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flipH="1">
            <a:off x="5486400" y="3715544"/>
            <a:ext cx="990600" cy="0"/>
          </a:xfrm>
          <a:prstGeom prst="line">
            <a:avLst/>
          </a:prstGeom>
          <a:ln w="9525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4894342" y="3410745"/>
            <a:ext cx="287258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105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  <a:sym typeface="微软雅黑" panose="020B0503020204020204" pitchFamily="34" charset="-122"/>
              </a:rPr>
              <a:t>A</a:t>
            </a:r>
            <a:endParaRPr lang="en-US" sz="105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Glegoo"/>
              <a:sym typeface="微软雅黑" panose="020B0503020204020204" pitchFamily="34" charset="-122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038600" y="3486945"/>
            <a:ext cx="27443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105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  <a:sym typeface="微软雅黑" panose="020B0503020204020204" pitchFamily="34" charset="-122"/>
              </a:rPr>
              <a:t>B</a:t>
            </a:r>
            <a:endParaRPr lang="en-US" sz="105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Glegoo"/>
              <a:sym typeface="微软雅黑" panose="020B0503020204020204" pitchFamily="34" charset="-122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581400" y="2191544"/>
            <a:ext cx="27443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105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  <a:sym typeface="微软雅黑" panose="020B0503020204020204" pitchFamily="34" charset="-122"/>
              </a:rPr>
              <a:t>C</a:t>
            </a:r>
            <a:endParaRPr lang="en-US" sz="105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Glegoo"/>
              <a:sym typeface="微软雅黑" panose="020B0503020204020204" pitchFamily="34" charset="-122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290861" y="2676545"/>
            <a:ext cx="287258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105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  <a:sym typeface="微软雅黑" panose="020B0503020204020204" pitchFamily="34" charset="-122"/>
              </a:rPr>
              <a:t>D</a:t>
            </a:r>
            <a:endParaRPr lang="en-US" sz="105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Glegoo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000"/>
                            </p:stCondLst>
                            <p:childTnLst>
                              <p:par>
                                <p:cTn id="9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3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5" grpId="0"/>
      <p:bldP spid="16" grpId="0"/>
      <p:bldP spid="17" grpId="0"/>
      <p:bldP spid="18" grpId="0"/>
      <p:bldP spid="20" grpId="0"/>
      <p:bldP spid="21" grpId="0"/>
      <p:bldP spid="24" grpId="0"/>
      <p:bldP spid="25" grpId="0"/>
      <p:bldP spid="27" grpId="0"/>
      <p:bldP spid="28" grpId="0"/>
      <p:bldP spid="30" grpId="0"/>
      <p:bldP spid="31" grpId="0"/>
      <p:bldP spid="32" grpId="0"/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7"/>
          <p:cNvSpPr/>
          <p:nvPr/>
        </p:nvSpPr>
        <p:spPr>
          <a:xfrm>
            <a:off x="2536406" y="2870558"/>
            <a:ext cx="3855577" cy="906479"/>
          </a:xfrm>
          <a:custGeom>
            <a:avLst/>
            <a:gdLst>
              <a:gd name="connsiteX0" fmla="*/ 5141438 w 5232878"/>
              <a:gd name="connsiteY0" fmla="*/ 0 h 1208638"/>
              <a:gd name="connsiteX1" fmla="*/ 2570719 w 5232878"/>
              <a:gd name="connsiteY1" fmla="*/ 1208638 h 1208638"/>
              <a:gd name="connsiteX2" fmla="*/ 0 w 5232878"/>
              <a:gd name="connsiteY2" fmla="*/ 0 h 1208638"/>
              <a:gd name="connsiteX3" fmla="*/ 5232878 w 5232878"/>
              <a:gd name="connsiteY3" fmla="*/ 91440 h 1208638"/>
              <a:gd name="connsiteX0-1" fmla="*/ 5141438 w 5141438"/>
              <a:gd name="connsiteY0-2" fmla="*/ 0 h 1208638"/>
              <a:gd name="connsiteX1-3" fmla="*/ 2570719 w 5141438"/>
              <a:gd name="connsiteY1-4" fmla="*/ 1208638 h 1208638"/>
              <a:gd name="connsiteX2-5" fmla="*/ 0 w 5141438"/>
              <a:gd name="connsiteY2-6" fmla="*/ 0 h 12086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5141438" h="1208638">
                <a:moveTo>
                  <a:pt x="5141438" y="0"/>
                </a:moveTo>
                <a:cubicBezTo>
                  <a:pt x="4741027" y="708082"/>
                  <a:pt x="3740838" y="1208638"/>
                  <a:pt x="2570719" y="1208638"/>
                </a:cubicBezTo>
                <a:cubicBezTo>
                  <a:pt x="1400600" y="1208638"/>
                  <a:pt x="400411" y="708082"/>
                  <a:pt x="0" y="0"/>
                </a:cubicBezTo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350">
              <a:solidFill>
                <a:srgbClr val="0808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461426" y="2421357"/>
            <a:ext cx="2768" cy="135568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40"/>
          <p:cNvSpPr txBox="1"/>
          <p:nvPr/>
        </p:nvSpPr>
        <p:spPr>
          <a:xfrm>
            <a:off x="1692057" y="3425918"/>
            <a:ext cx="1457972" cy="369324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7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en-US" altLang="zh-CN" sz="975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7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zh-CN" altLang="en-US" sz="975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676627" y="1131549"/>
            <a:ext cx="1563182" cy="1563386"/>
            <a:chOff x="2848131" y="1860029"/>
            <a:chExt cx="3807502" cy="3807502"/>
          </a:xfrm>
        </p:grpSpPr>
        <p:sp>
          <p:nvSpPr>
            <p:cNvPr id="6" name="椭圆 5"/>
            <p:cNvSpPr/>
            <p:nvPr/>
          </p:nvSpPr>
          <p:spPr>
            <a:xfrm>
              <a:off x="2848131" y="1860029"/>
              <a:ext cx="3807502" cy="380750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文本框 91"/>
            <p:cNvSpPr txBox="1"/>
            <p:nvPr/>
          </p:nvSpPr>
          <p:spPr>
            <a:xfrm>
              <a:off x="3878524" y="2869024"/>
              <a:ext cx="1761711" cy="17989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zh-CN" sz="2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2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  <a:endParaRPr lang="en-US" altLang="zh-CN" sz="2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072974" y="4096916"/>
            <a:ext cx="1457972" cy="369324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7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en-US" altLang="zh-CN" sz="975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7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zh-CN" altLang="en-US" sz="975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52970" y="4096916"/>
            <a:ext cx="1457972" cy="369324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7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en-US" altLang="zh-CN" sz="975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7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zh-CN" altLang="en-US" sz="975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46615" y="3370715"/>
            <a:ext cx="1457972" cy="369324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7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en-US" altLang="zh-CN" sz="975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7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zh-CN" altLang="en-US" sz="975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125730" y="2516464"/>
            <a:ext cx="666111" cy="666198"/>
            <a:chOff x="2170416" y="2515670"/>
            <a:chExt cx="666198" cy="666198"/>
          </a:xfrm>
        </p:grpSpPr>
        <p:sp>
          <p:nvSpPr>
            <p:cNvPr id="12" name="椭圆 11"/>
            <p:cNvSpPr/>
            <p:nvPr/>
          </p:nvSpPr>
          <p:spPr>
            <a:xfrm>
              <a:off x="2170416" y="2515670"/>
              <a:ext cx="666198" cy="66619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文本框 91"/>
            <p:cNvSpPr txBox="1"/>
            <p:nvPr/>
          </p:nvSpPr>
          <p:spPr>
            <a:xfrm>
              <a:off x="2227478" y="2677666"/>
              <a:ext cx="588701" cy="3347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57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zh-CN" sz="157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234504" y="3178994"/>
            <a:ext cx="666111" cy="666198"/>
            <a:chOff x="3279334" y="3178200"/>
            <a:chExt cx="666198" cy="666198"/>
          </a:xfrm>
        </p:grpSpPr>
        <p:sp>
          <p:nvSpPr>
            <p:cNvPr id="15" name="椭圆 14"/>
            <p:cNvSpPr/>
            <p:nvPr/>
          </p:nvSpPr>
          <p:spPr>
            <a:xfrm>
              <a:off x="3279334" y="3178200"/>
              <a:ext cx="666198" cy="66619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91"/>
            <p:cNvSpPr txBox="1"/>
            <p:nvPr/>
          </p:nvSpPr>
          <p:spPr>
            <a:xfrm>
              <a:off x="3305795" y="3342022"/>
              <a:ext cx="588701" cy="3347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57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zh-CN" sz="157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913248" y="3257042"/>
            <a:ext cx="666111" cy="666198"/>
            <a:chOff x="4958297" y="3256248"/>
            <a:chExt cx="666198" cy="666198"/>
          </a:xfrm>
        </p:grpSpPr>
        <p:sp>
          <p:nvSpPr>
            <p:cNvPr id="18" name="椭圆 17"/>
            <p:cNvSpPr/>
            <p:nvPr/>
          </p:nvSpPr>
          <p:spPr>
            <a:xfrm>
              <a:off x="4958297" y="3256248"/>
              <a:ext cx="666198" cy="66619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91"/>
            <p:cNvSpPr txBox="1"/>
            <p:nvPr/>
          </p:nvSpPr>
          <p:spPr>
            <a:xfrm>
              <a:off x="5001290" y="3435846"/>
              <a:ext cx="588701" cy="3347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57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zh-CN" sz="157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058925" y="2516464"/>
            <a:ext cx="666111" cy="666198"/>
            <a:chOff x="6104123" y="2515670"/>
            <a:chExt cx="666198" cy="666198"/>
          </a:xfrm>
        </p:grpSpPr>
        <p:sp>
          <p:nvSpPr>
            <p:cNvPr id="21" name="椭圆 20"/>
            <p:cNvSpPr/>
            <p:nvPr/>
          </p:nvSpPr>
          <p:spPr>
            <a:xfrm>
              <a:off x="6104123" y="2515670"/>
              <a:ext cx="666198" cy="66619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91"/>
            <p:cNvSpPr txBox="1"/>
            <p:nvPr/>
          </p:nvSpPr>
          <p:spPr>
            <a:xfrm>
              <a:off x="6140373" y="2665244"/>
              <a:ext cx="588701" cy="3347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57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zh-CN" sz="157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8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90" b="20174"/>
          <a:stretch>
            <a:fillRect/>
          </a:stretch>
        </p:blipFill>
        <p:spPr>
          <a:xfrm>
            <a:off x="5076056" y="-127756"/>
            <a:ext cx="4248472" cy="3912134"/>
          </a:xfrm>
          <a:prstGeom prst="rect">
            <a:avLst/>
          </a:prstGeom>
        </p:spPr>
      </p:pic>
      <p:sp>
        <p:nvSpPr>
          <p:cNvPr id="19" name="矩形 259"/>
          <p:cNvSpPr>
            <a:spLocks noChangeArrowheads="1"/>
          </p:cNvSpPr>
          <p:nvPr/>
        </p:nvSpPr>
        <p:spPr bwMode="auto">
          <a:xfrm>
            <a:off x="1705717" y="2652453"/>
            <a:ext cx="2683703" cy="373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32" tIns="32516" rIns="65032" bIns="325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ctr">
              <a:buNone/>
            </a:pPr>
            <a:r>
              <a:rPr lang="zh-CN" altLang="en-US" sz="2000" b="1" dirty="0">
                <a:solidFill>
                  <a:schemeClr val="accent1"/>
                </a:solidFill>
              </a:rPr>
              <a:t>产品运行</a:t>
            </a:r>
            <a:endParaRPr lang="zh-CN" altLang="en-US" sz="2000" b="1" dirty="0">
              <a:solidFill>
                <a:schemeClr val="accent1"/>
              </a:solidFill>
            </a:endParaRPr>
          </a:p>
        </p:txBody>
      </p:sp>
      <p:sp>
        <p:nvSpPr>
          <p:cNvPr id="20" name="矩形 259"/>
          <p:cNvSpPr>
            <a:spLocks noChangeArrowheads="1"/>
          </p:cNvSpPr>
          <p:nvPr/>
        </p:nvSpPr>
        <p:spPr bwMode="auto">
          <a:xfrm>
            <a:off x="880094" y="3104148"/>
            <a:ext cx="4188475" cy="22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32" tIns="32516" rIns="65032" bIns="325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ctr">
              <a:buNone/>
            </a:pPr>
            <a:r>
              <a:rPr lang="en-US" altLang="zh-CN" sz="1050" cap="all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Apply to the reporting on activities report meeting</a:t>
            </a:r>
            <a:endParaRPr lang="zh-CN" altLang="en-US" sz="1050" cap="all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548289" y="1528428"/>
            <a:ext cx="998559" cy="1327551"/>
          </a:xfrm>
          <a:prstGeom prst="rect">
            <a:avLst/>
          </a:prstGeom>
          <a:effectLst/>
        </p:spPr>
        <p:txBody>
          <a:bodyPr wrap="none" lIns="65032" tIns="32516" rIns="65032" bIns="32516">
            <a:spAutoFit/>
          </a:bodyPr>
          <a:lstStyle/>
          <a:p>
            <a:pPr algn="ctr"/>
            <a:r>
              <a:rPr lang="en-US" altLang="zh-CN" sz="8200" dirty="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 sz="8200" dirty="0">
              <a:solidFill>
                <a:schemeClr val="accent1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eelOff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150"/>
                            </p:stCondLst>
                            <p:childTnLst>
                              <p:par>
                                <p:cTn id="2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5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650"/>
                            </p:stCondLst>
                            <p:childTnLst>
                              <p:par>
                                <p:cTn id="3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9" grpId="1"/>
      <p:bldP spid="20" grpId="0"/>
      <p:bldP spid="20" grpId="1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燕尾形箭头 39"/>
          <p:cNvSpPr/>
          <p:nvPr/>
        </p:nvSpPr>
        <p:spPr>
          <a:xfrm>
            <a:off x="1079062" y="2674712"/>
            <a:ext cx="7054149" cy="171473"/>
          </a:xfrm>
          <a:prstGeom prst="notched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0" tIns="34286" rIns="68570" bIns="34286" rtlCol="0" anchor="ctr"/>
          <a:lstStyle/>
          <a:p>
            <a:pPr algn="ctr"/>
            <a:endParaRPr lang="zh-CN" altLang="en-US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3584653" y="2697994"/>
            <a:ext cx="124899" cy="12491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0" tIns="34286" rIns="68570" bIns="34286" rtlCol="0" anchor="ctr"/>
          <a:lstStyle/>
          <a:p>
            <a:pPr algn="ctr"/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5456212" y="2697994"/>
            <a:ext cx="124899" cy="12491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0" tIns="34286" rIns="68570" bIns="34286" rtlCol="0" anchor="ctr"/>
          <a:lstStyle/>
          <a:p>
            <a:pPr algn="ctr"/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7316485" y="2697994"/>
            <a:ext cx="124899" cy="12491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0" tIns="34286" rIns="68570" bIns="34286" rtlCol="0" anchor="ctr"/>
          <a:lstStyle/>
          <a:p>
            <a:pPr algn="ctr"/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1724383" y="2697994"/>
            <a:ext cx="124899" cy="12491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0" tIns="34286" rIns="68570" bIns="34286" rtlCol="0" anchor="ctr"/>
          <a:lstStyle/>
          <a:p>
            <a:pPr algn="ctr"/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" name="组合 44"/>
          <p:cNvGrpSpPr/>
          <p:nvPr/>
        </p:nvGrpSpPr>
        <p:grpSpPr>
          <a:xfrm>
            <a:off x="3146232" y="1768149"/>
            <a:ext cx="997803" cy="721615"/>
            <a:chOff x="4157177" y="2343128"/>
            <a:chExt cx="1330402" cy="962021"/>
          </a:xfrm>
        </p:grpSpPr>
        <p:sp>
          <p:nvSpPr>
            <p:cNvPr id="46" name="泪滴形 45"/>
            <p:cNvSpPr/>
            <p:nvPr/>
          </p:nvSpPr>
          <p:spPr>
            <a:xfrm rot="8100000">
              <a:off x="4341368" y="2343128"/>
              <a:ext cx="962021" cy="962021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4157177" y="2624083"/>
              <a:ext cx="1330402" cy="4922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文字</a:t>
              </a:r>
              <a:endParaRPr lang="zh-CN" altLang="en-US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" name="组合 47"/>
          <p:cNvGrpSpPr/>
          <p:nvPr/>
        </p:nvGrpSpPr>
        <p:grpSpPr>
          <a:xfrm>
            <a:off x="1423123" y="1768144"/>
            <a:ext cx="721516" cy="721614"/>
            <a:chOff x="1784435" y="2343128"/>
            <a:chExt cx="962021" cy="962021"/>
          </a:xfrm>
        </p:grpSpPr>
        <p:sp>
          <p:nvSpPr>
            <p:cNvPr id="49" name="泪滴形 48"/>
            <p:cNvSpPr/>
            <p:nvPr/>
          </p:nvSpPr>
          <p:spPr>
            <a:xfrm rot="8100000">
              <a:off x="1784435" y="2343128"/>
              <a:ext cx="962021" cy="962021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1838580" y="2595808"/>
              <a:ext cx="853730" cy="5661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文字</a:t>
              </a:r>
              <a:endParaRPr lang="zh-CN" altLang="en-US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" name="组合 50"/>
          <p:cNvGrpSpPr/>
          <p:nvPr/>
        </p:nvGrpSpPr>
        <p:grpSpPr>
          <a:xfrm>
            <a:off x="6987652" y="1768147"/>
            <a:ext cx="782556" cy="721615"/>
            <a:chOff x="9414541" y="2343128"/>
            <a:chExt cx="1043408" cy="962021"/>
          </a:xfrm>
        </p:grpSpPr>
        <p:sp>
          <p:nvSpPr>
            <p:cNvPr id="52" name="泪滴形 51"/>
            <p:cNvSpPr/>
            <p:nvPr/>
          </p:nvSpPr>
          <p:spPr>
            <a:xfrm rot="8100000">
              <a:off x="9455232" y="2343128"/>
              <a:ext cx="962021" cy="962021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9414541" y="2652355"/>
              <a:ext cx="1043408" cy="4922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zh-CN" altLang="en-US" sz="1800" dirty="0"/>
                <a:t>文字</a:t>
              </a:r>
              <a:endParaRPr lang="zh-CN" altLang="en-US" sz="1800" dirty="0"/>
            </a:p>
          </p:txBody>
        </p:sp>
      </p:grpSp>
      <p:grpSp>
        <p:nvGrpSpPr>
          <p:cNvPr id="5" name="组合 53"/>
          <p:cNvGrpSpPr/>
          <p:nvPr/>
        </p:nvGrpSpPr>
        <p:grpSpPr>
          <a:xfrm>
            <a:off x="5156920" y="1768145"/>
            <a:ext cx="721516" cy="721614"/>
            <a:chOff x="6898301" y="2343128"/>
            <a:chExt cx="962021" cy="962021"/>
          </a:xfrm>
        </p:grpSpPr>
        <p:sp>
          <p:nvSpPr>
            <p:cNvPr id="55" name="泪滴形 54"/>
            <p:cNvSpPr/>
            <p:nvPr/>
          </p:nvSpPr>
          <p:spPr>
            <a:xfrm rot="8100000">
              <a:off x="6898301" y="2343128"/>
              <a:ext cx="962021" cy="962021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6952446" y="2624084"/>
              <a:ext cx="853730" cy="4922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zh-CN" altLang="en-US" sz="1800" dirty="0"/>
                <a:t>文字</a:t>
              </a:r>
              <a:endParaRPr lang="zh-CN" altLang="en-US" sz="1800" dirty="0"/>
            </a:p>
          </p:txBody>
        </p:sp>
      </p:grpSp>
      <p:sp>
        <p:nvSpPr>
          <p:cNvPr id="57" name="矩形 56"/>
          <p:cNvSpPr/>
          <p:nvPr/>
        </p:nvSpPr>
        <p:spPr>
          <a:xfrm>
            <a:off x="1414536" y="3069292"/>
            <a:ext cx="754032" cy="253908"/>
          </a:xfrm>
          <a:prstGeom prst="rect">
            <a:avLst/>
          </a:prstGeom>
        </p:spPr>
        <p:txBody>
          <a:bodyPr wrap="none" lIns="68570" tIns="34286" rIns="68570" bIns="34286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981537" y="3456104"/>
            <a:ext cx="1620034" cy="789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0" tIns="34286" rIns="68570" bIns="3428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3264011" y="3069292"/>
            <a:ext cx="754032" cy="253908"/>
          </a:xfrm>
          <a:prstGeom prst="rect">
            <a:avLst/>
          </a:prstGeom>
        </p:spPr>
        <p:txBody>
          <a:bodyPr wrap="none" lIns="68570" tIns="34286" rIns="68570" bIns="34286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2817353" y="3456104"/>
            <a:ext cx="164735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0" tIns="34286" rIns="68570" bIns="3428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5144096" y="3069292"/>
            <a:ext cx="754032" cy="253908"/>
          </a:xfrm>
          <a:prstGeom prst="rect">
            <a:avLst/>
          </a:prstGeom>
        </p:spPr>
        <p:txBody>
          <a:bodyPr wrap="none" lIns="68570" tIns="34286" rIns="68570" bIns="34286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矩形 47"/>
          <p:cNvSpPr>
            <a:spLocks noChangeArrowheads="1"/>
          </p:cNvSpPr>
          <p:nvPr/>
        </p:nvSpPr>
        <p:spPr bwMode="auto">
          <a:xfrm>
            <a:off x="4696016" y="3456104"/>
            <a:ext cx="1650195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0" tIns="34286" rIns="68570" bIns="3428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6994060" y="3069292"/>
            <a:ext cx="754032" cy="253908"/>
          </a:xfrm>
          <a:prstGeom prst="rect">
            <a:avLst/>
          </a:prstGeom>
        </p:spPr>
        <p:txBody>
          <a:bodyPr wrap="none" lIns="68570" tIns="34286" rIns="68570" bIns="34286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矩形 47"/>
          <p:cNvSpPr>
            <a:spLocks noChangeArrowheads="1"/>
          </p:cNvSpPr>
          <p:nvPr/>
        </p:nvSpPr>
        <p:spPr bwMode="auto">
          <a:xfrm>
            <a:off x="6608943" y="3456104"/>
            <a:ext cx="1524267" cy="789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0" tIns="34286" rIns="68570" bIns="3428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Click="0" advTm="0">
        <p15:prstTrans prst="curtains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1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1" fill="hold" nodeType="withEffect">
                                  <p:stCondLst>
                                    <p:cond delay="56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60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4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  <p:bldP spid="44" grpId="0" animBg="1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5"/>
          <p:cNvGrpSpPr/>
          <p:nvPr/>
        </p:nvGrpSpPr>
        <p:grpSpPr>
          <a:xfrm>
            <a:off x="6294021" y="682517"/>
            <a:ext cx="1650152" cy="1636645"/>
            <a:chOff x="8390935" y="767367"/>
            <a:chExt cx="2199916" cy="2182403"/>
          </a:xfrm>
        </p:grpSpPr>
        <p:sp>
          <p:nvSpPr>
            <p:cNvPr id="7" name="Rectangle 2"/>
            <p:cNvSpPr>
              <a:spLocks noChangeArrowheads="1"/>
            </p:cNvSpPr>
            <p:nvPr/>
          </p:nvSpPr>
          <p:spPr bwMode="auto">
            <a:xfrm rot="10800000" flipV="1">
              <a:off x="8390935" y="767367"/>
              <a:ext cx="2199916" cy="218240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24" tIns="45712" rIns="91424" bIns="45712" numCol="1" anchor="t" anchorCtr="0" compatLnSpc="1"/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cs typeface="+mn-ea"/>
                </a:rPr>
                <a:t>添加关键字</a:t>
              </a:r>
              <a:endParaRPr lang="zh-CN" altLang="en-US" dirty="0">
                <a:solidFill>
                  <a:schemeClr val="bg1"/>
                </a:solidFill>
                <a:cs typeface="+mn-ea"/>
              </a:endParaRPr>
            </a:p>
          </p:txBody>
        </p:sp>
        <p:pic>
          <p:nvPicPr>
            <p:cNvPr id="8" name="Picture 26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7295" y="1495160"/>
              <a:ext cx="1784573" cy="1189144"/>
            </a:xfrm>
            <a:prstGeom prst="rect">
              <a:avLst/>
            </a:prstGeom>
            <a:ln w="44450">
              <a:solidFill>
                <a:schemeClr val="bg1"/>
              </a:solidFill>
            </a:ln>
            <a:effectLst>
              <a:outerShdw blurRad="50800" dist="25400" dir="11940000">
                <a:srgbClr val="000000">
                  <a:alpha val="43000"/>
                </a:srgbClr>
              </a:outerShdw>
            </a:effectLst>
          </p:spPr>
        </p:pic>
      </p:grpSp>
      <p:grpSp>
        <p:nvGrpSpPr>
          <p:cNvPr id="6" name="组合 8"/>
          <p:cNvGrpSpPr/>
          <p:nvPr/>
        </p:nvGrpSpPr>
        <p:grpSpPr>
          <a:xfrm>
            <a:off x="6673259" y="2524658"/>
            <a:ext cx="1850839" cy="862520"/>
            <a:chOff x="8514377" y="1784643"/>
            <a:chExt cx="3125445" cy="1150138"/>
          </a:xfrm>
        </p:grpSpPr>
        <p:sp>
          <p:nvSpPr>
            <p:cNvPr id="10" name="TextBox 57"/>
            <p:cNvSpPr>
              <a:spLocks noChangeArrowheads="1"/>
            </p:cNvSpPr>
            <p:nvPr/>
          </p:nvSpPr>
          <p:spPr bwMode="auto">
            <a:xfrm>
              <a:off x="8514377" y="2216691"/>
              <a:ext cx="3125445" cy="7180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单击此处添加文字阐述，添加简短问题说明文字，具体说明文字在此处。单击此处添加文字阐述</a:t>
              </a:r>
              <a:endPara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1" name="TextBox 58"/>
            <p:cNvSpPr>
              <a:spLocks noChangeArrowheads="1"/>
            </p:cNvSpPr>
            <p:nvPr/>
          </p:nvSpPr>
          <p:spPr bwMode="auto">
            <a:xfrm>
              <a:off x="8958922" y="1784643"/>
              <a:ext cx="2329608" cy="246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添加标题内容四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8990492" y="2133650"/>
              <a:ext cx="221728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组合 12"/>
          <p:cNvGrpSpPr/>
          <p:nvPr/>
        </p:nvGrpSpPr>
        <p:grpSpPr>
          <a:xfrm>
            <a:off x="4619240" y="1562810"/>
            <a:ext cx="1832407" cy="1495741"/>
            <a:chOff x="6158184" y="2104658"/>
            <a:chExt cx="2442891" cy="1989943"/>
          </a:xfrm>
        </p:grpSpPr>
        <p:sp>
          <p:nvSpPr>
            <p:cNvPr id="14" name="Rectangle 4"/>
            <p:cNvSpPr>
              <a:spLocks noChangeArrowheads="1"/>
            </p:cNvSpPr>
            <p:nvPr/>
          </p:nvSpPr>
          <p:spPr bwMode="auto">
            <a:xfrm rot="10800000" flipV="1">
              <a:off x="6158184" y="2104658"/>
              <a:ext cx="2442891" cy="198994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24" tIns="45712" rIns="91424" bIns="45712" numCol="1" anchor="t" anchorCtr="0" compatLnSpc="1"/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cs typeface="+mn-ea"/>
                </a:rPr>
                <a:t>添加关键字</a:t>
              </a:r>
              <a:endParaRPr lang="zh-CN" altLang="en-US" dirty="0">
                <a:solidFill>
                  <a:schemeClr val="bg1"/>
                </a:solidFill>
                <a:cs typeface="+mn-ea"/>
              </a:endParaRPr>
            </a:p>
          </p:txBody>
        </p:sp>
        <p:pic>
          <p:nvPicPr>
            <p:cNvPr id="15" name="Picture 2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0903" y="2597925"/>
              <a:ext cx="2068261" cy="1307721"/>
            </a:xfrm>
            <a:prstGeom prst="rect">
              <a:avLst/>
            </a:prstGeom>
            <a:ln w="44450">
              <a:solidFill>
                <a:schemeClr val="bg1"/>
              </a:solidFill>
            </a:ln>
            <a:effectLst>
              <a:outerShdw blurRad="50800" dist="25400" dir="11940000">
                <a:srgbClr val="000000">
                  <a:alpha val="43000"/>
                </a:srgbClr>
              </a:outerShdw>
            </a:effectLst>
          </p:spPr>
        </p:pic>
      </p:grpSp>
      <p:grpSp>
        <p:nvGrpSpPr>
          <p:cNvPr id="13" name="组合 15"/>
          <p:cNvGrpSpPr/>
          <p:nvPr/>
        </p:nvGrpSpPr>
        <p:grpSpPr>
          <a:xfrm>
            <a:off x="5004104" y="3319009"/>
            <a:ext cx="1850839" cy="862520"/>
            <a:chOff x="8514377" y="1784643"/>
            <a:chExt cx="3125445" cy="1150138"/>
          </a:xfrm>
        </p:grpSpPr>
        <p:sp>
          <p:nvSpPr>
            <p:cNvPr id="17" name="TextBox 57"/>
            <p:cNvSpPr>
              <a:spLocks noChangeArrowheads="1"/>
            </p:cNvSpPr>
            <p:nvPr/>
          </p:nvSpPr>
          <p:spPr bwMode="auto">
            <a:xfrm>
              <a:off x="8514377" y="2216691"/>
              <a:ext cx="3125445" cy="7180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单击此处添加文字阐述，添加简短问题说明文字，具体说明文字在此处。单击此处添加文字阐述</a:t>
              </a:r>
              <a:endPara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8" name="TextBox 58"/>
            <p:cNvSpPr>
              <a:spLocks noChangeArrowheads="1"/>
            </p:cNvSpPr>
            <p:nvPr/>
          </p:nvSpPr>
          <p:spPr bwMode="auto">
            <a:xfrm>
              <a:off x="8958922" y="1784643"/>
              <a:ext cx="2329608" cy="246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添加标题内容三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8990492" y="2133650"/>
              <a:ext cx="221728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9"/>
          <p:cNvGrpSpPr/>
          <p:nvPr/>
        </p:nvGrpSpPr>
        <p:grpSpPr>
          <a:xfrm>
            <a:off x="1061154" y="1073449"/>
            <a:ext cx="1738816" cy="1726931"/>
            <a:chOff x="1414687" y="1384657"/>
            <a:chExt cx="2318119" cy="2302797"/>
          </a:xfrm>
        </p:grpSpPr>
        <p:sp>
          <p:nvSpPr>
            <p:cNvPr id="21" name="Rectangle 8"/>
            <p:cNvSpPr>
              <a:spLocks noChangeArrowheads="1"/>
            </p:cNvSpPr>
            <p:nvPr/>
          </p:nvSpPr>
          <p:spPr bwMode="auto">
            <a:xfrm rot="10800000" flipV="1">
              <a:off x="1414687" y="1384657"/>
              <a:ext cx="2318119" cy="23027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24" tIns="45712" rIns="91424" bIns="45712" numCol="1" anchor="t" anchorCtr="0" compatLnSpc="1"/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cs typeface="+mn-ea"/>
                </a:rPr>
                <a:t>添加关键字</a:t>
              </a:r>
              <a:endParaRPr lang="zh-CN" altLang="en-US" dirty="0">
                <a:solidFill>
                  <a:schemeClr val="bg1"/>
                </a:solidFill>
                <a:cs typeface="+mn-ea"/>
              </a:endParaRPr>
            </a:p>
          </p:txBody>
        </p:sp>
        <p:pic>
          <p:nvPicPr>
            <p:cNvPr id="22" name="Picture 2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57196" y="2181217"/>
              <a:ext cx="2050271" cy="1198169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 w="44450">
              <a:solidFill>
                <a:schemeClr val="bg1"/>
              </a:solidFill>
            </a:ln>
            <a:effectLst>
              <a:outerShdw blurRad="50800" dist="25400" dir="11940000">
                <a:srgbClr val="000000">
                  <a:alpha val="43000"/>
                </a:srgbClr>
              </a:outerShdw>
            </a:effectLst>
          </p:spPr>
        </p:pic>
      </p:grpSp>
      <p:grpSp>
        <p:nvGrpSpPr>
          <p:cNvPr id="20" name="组合 22"/>
          <p:cNvGrpSpPr/>
          <p:nvPr/>
        </p:nvGrpSpPr>
        <p:grpSpPr>
          <a:xfrm>
            <a:off x="476277" y="3010493"/>
            <a:ext cx="1850839" cy="862520"/>
            <a:chOff x="8514377" y="1784643"/>
            <a:chExt cx="3125445" cy="1150138"/>
          </a:xfrm>
        </p:grpSpPr>
        <p:sp>
          <p:nvSpPr>
            <p:cNvPr id="24" name="TextBox 57"/>
            <p:cNvSpPr>
              <a:spLocks noChangeArrowheads="1"/>
            </p:cNvSpPr>
            <p:nvPr/>
          </p:nvSpPr>
          <p:spPr bwMode="auto">
            <a:xfrm>
              <a:off x="8514377" y="2216691"/>
              <a:ext cx="3125445" cy="7180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单击此处添加文字阐述，添加简短问题说明文字，具体说明文字在此处。单击此处添加文字阐述</a:t>
              </a:r>
              <a:endPara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5" name="TextBox 58"/>
            <p:cNvSpPr>
              <a:spLocks noChangeArrowheads="1"/>
            </p:cNvSpPr>
            <p:nvPr/>
          </p:nvSpPr>
          <p:spPr bwMode="auto">
            <a:xfrm>
              <a:off x="8958922" y="1784643"/>
              <a:ext cx="2329608" cy="246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添加标题内容一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>
              <a:off x="8990492" y="2133650"/>
              <a:ext cx="221728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26"/>
          <p:cNvGrpSpPr/>
          <p:nvPr/>
        </p:nvGrpSpPr>
        <p:grpSpPr>
          <a:xfrm>
            <a:off x="2594727" y="1670811"/>
            <a:ext cx="2293792" cy="2089751"/>
            <a:chOff x="3459185" y="2227367"/>
            <a:chExt cx="3057991" cy="2786602"/>
          </a:xfrm>
        </p:grpSpPr>
        <p:sp>
          <p:nvSpPr>
            <p:cNvPr id="28" name="Rectangle 10"/>
            <p:cNvSpPr>
              <a:spLocks noChangeArrowheads="1"/>
            </p:cNvSpPr>
            <p:nvPr/>
          </p:nvSpPr>
          <p:spPr bwMode="auto">
            <a:xfrm rot="10800000" flipV="1">
              <a:off x="3459185" y="2227367"/>
              <a:ext cx="3057991" cy="278660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24" tIns="45712" rIns="91424" bIns="45712" numCol="1" anchor="t" anchorCtr="0" compatLnSpc="1"/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cs typeface="+mn-ea"/>
                </a:rPr>
                <a:t>添加关键字</a:t>
              </a:r>
              <a:endParaRPr lang="zh-CN" altLang="en-US" dirty="0">
                <a:solidFill>
                  <a:schemeClr val="bg1"/>
                </a:solidFill>
                <a:cs typeface="+mn-ea"/>
              </a:endParaRPr>
            </a:p>
          </p:txBody>
        </p:sp>
        <p:pic>
          <p:nvPicPr>
            <p:cNvPr id="29" name="Picture 2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07468" y="2826451"/>
              <a:ext cx="2743435" cy="1915675"/>
            </a:xfrm>
            <a:prstGeom prst="rect">
              <a:avLst/>
            </a:prstGeom>
            <a:ln w="44450">
              <a:solidFill>
                <a:schemeClr val="bg1"/>
              </a:solidFill>
            </a:ln>
            <a:effectLst>
              <a:outerShdw blurRad="50800" dist="25400" dir="11940000">
                <a:srgbClr val="000000">
                  <a:alpha val="43000"/>
                </a:srgbClr>
              </a:outerShdw>
            </a:effectLst>
          </p:spPr>
        </p:pic>
      </p:grpSp>
      <p:grpSp>
        <p:nvGrpSpPr>
          <p:cNvPr id="27" name="组合 29"/>
          <p:cNvGrpSpPr/>
          <p:nvPr/>
        </p:nvGrpSpPr>
        <p:grpSpPr>
          <a:xfrm>
            <a:off x="2787855" y="3868563"/>
            <a:ext cx="1850839" cy="862520"/>
            <a:chOff x="8514377" y="1784643"/>
            <a:chExt cx="3125445" cy="1150138"/>
          </a:xfrm>
        </p:grpSpPr>
        <p:sp>
          <p:nvSpPr>
            <p:cNvPr id="31" name="TextBox 57"/>
            <p:cNvSpPr>
              <a:spLocks noChangeArrowheads="1"/>
            </p:cNvSpPr>
            <p:nvPr/>
          </p:nvSpPr>
          <p:spPr bwMode="auto">
            <a:xfrm>
              <a:off x="8514377" y="2216691"/>
              <a:ext cx="3125445" cy="7180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单击此处添加文字阐述，添加简短问题说明文字，具体说明文字在此处。单击此处添加文字阐述</a:t>
              </a:r>
              <a:endPara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2" name="TextBox 58"/>
            <p:cNvSpPr>
              <a:spLocks noChangeArrowheads="1"/>
            </p:cNvSpPr>
            <p:nvPr/>
          </p:nvSpPr>
          <p:spPr bwMode="auto">
            <a:xfrm>
              <a:off x="8958922" y="1784643"/>
              <a:ext cx="2329608" cy="246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添加标题内容二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cxnSp>
          <p:nvCxnSpPr>
            <p:cNvPr id="33" name="直接连接符 32"/>
            <p:cNvCxnSpPr/>
            <p:nvPr/>
          </p:nvCxnSpPr>
          <p:spPr>
            <a:xfrm>
              <a:off x="8990492" y="2133650"/>
              <a:ext cx="221728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Tm="0">
        <p15:prstTrans prst="curtains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Box 64"/>
          <p:cNvSpPr txBox="1"/>
          <p:nvPr/>
        </p:nvSpPr>
        <p:spPr>
          <a:xfrm>
            <a:off x="1988344" y="1900942"/>
            <a:ext cx="348854" cy="407733"/>
          </a:xfrm>
          <a:prstGeom prst="rect">
            <a:avLst/>
          </a:prstGeom>
          <a:noFill/>
        </p:spPr>
        <p:txBody>
          <a:bodyPr lIns="68568" tIns="34284" rIns="68568" bIns="34284">
            <a:spAutoFit/>
          </a:bodyPr>
          <a:lstStyle/>
          <a:p>
            <a:pPr algn="ctr" defTabSz="685165">
              <a:defRPr/>
            </a:pPr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70%</a:t>
            </a:r>
            <a:endParaRPr lang="en-US" sz="1100" b="1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924176" y="2347487"/>
            <a:ext cx="347663" cy="407733"/>
          </a:xfrm>
          <a:prstGeom prst="rect">
            <a:avLst/>
          </a:prstGeom>
          <a:noFill/>
        </p:spPr>
        <p:txBody>
          <a:bodyPr lIns="68568" tIns="34284" rIns="68568" bIns="34284">
            <a:spAutoFit/>
          </a:bodyPr>
          <a:lstStyle/>
          <a:p>
            <a:pPr algn="ctr" defTabSz="685165">
              <a:defRPr/>
            </a:pPr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50%</a:t>
            </a:r>
            <a:endParaRPr lang="en-US" sz="1100" b="1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913586" y="1585384"/>
            <a:ext cx="347663" cy="407733"/>
          </a:xfrm>
          <a:prstGeom prst="rect">
            <a:avLst/>
          </a:prstGeom>
          <a:noFill/>
        </p:spPr>
        <p:txBody>
          <a:bodyPr lIns="68568" tIns="34284" rIns="68568" bIns="34284">
            <a:spAutoFit/>
          </a:bodyPr>
          <a:lstStyle/>
          <a:p>
            <a:pPr algn="ctr" defTabSz="685165">
              <a:defRPr/>
            </a:pPr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80%</a:t>
            </a:r>
            <a:endParaRPr lang="en-US" sz="1100" b="1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851799" y="2042646"/>
            <a:ext cx="348853" cy="407733"/>
          </a:xfrm>
          <a:prstGeom prst="rect">
            <a:avLst/>
          </a:prstGeom>
          <a:noFill/>
        </p:spPr>
        <p:txBody>
          <a:bodyPr lIns="68568" tIns="34284" rIns="68568" bIns="34284">
            <a:spAutoFit/>
          </a:bodyPr>
          <a:lstStyle/>
          <a:p>
            <a:pPr algn="ctr" defTabSz="685165">
              <a:defRPr/>
            </a:pPr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60%</a:t>
            </a:r>
            <a:endParaRPr lang="en-US" sz="1100" b="1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791200" y="1215049"/>
            <a:ext cx="408385" cy="407733"/>
          </a:xfrm>
          <a:prstGeom prst="rect">
            <a:avLst/>
          </a:prstGeom>
          <a:noFill/>
        </p:spPr>
        <p:txBody>
          <a:bodyPr lIns="68568" tIns="34284" rIns="68568" bIns="34284">
            <a:spAutoFit/>
          </a:bodyPr>
          <a:lstStyle/>
          <a:p>
            <a:pPr algn="ctr" defTabSz="685165">
              <a:defRPr/>
            </a:pPr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100%</a:t>
            </a:r>
            <a:endParaRPr lang="en-US" sz="1100" b="1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6781801" y="1455588"/>
            <a:ext cx="347663" cy="407733"/>
          </a:xfrm>
          <a:prstGeom prst="rect">
            <a:avLst/>
          </a:prstGeom>
          <a:noFill/>
        </p:spPr>
        <p:txBody>
          <a:bodyPr lIns="68568" tIns="34284" rIns="68568" bIns="34284">
            <a:spAutoFit/>
          </a:bodyPr>
          <a:lstStyle/>
          <a:p>
            <a:pPr algn="ctr" defTabSz="685165">
              <a:defRPr/>
            </a:pPr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90%</a:t>
            </a:r>
            <a:endParaRPr lang="en-US" sz="1100" b="1" dirty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" name="Group 72"/>
          <p:cNvGrpSpPr/>
          <p:nvPr/>
        </p:nvGrpSpPr>
        <p:grpSpPr bwMode="auto">
          <a:xfrm>
            <a:off x="6560974" y="3857403"/>
            <a:ext cx="795273" cy="416367"/>
            <a:chOff x="8992157" y="5192039"/>
            <a:chExt cx="1060386" cy="554413"/>
          </a:xfrm>
        </p:grpSpPr>
        <p:sp>
          <p:nvSpPr>
            <p:cNvPr id="71" name="TextBox 70"/>
            <p:cNvSpPr txBox="1"/>
            <p:nvPr/>
          </p:nvSpPr>
          <p:spPr>
            <a:xfrm>
              <a:off x="9231959" y="5192039"/>
              <a:ext cx="596654" cy="30731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ctr" eaLnBrk="1" hangingPunct="1"/>
              <a:r>
                <a:rPr lang="en-US" altLang="zh-CN" sz="900" b="1">
                  <a:solidFill>
                    <a:srgbClr val="595959"/>
                  </a:solidFill>
                  <a:latin typeface="Open Sans Light" panose="020B0306030504020204" pitchFamily="34" charset="0"/>
                </a:rPr>
                <a:t>2015</a:t>
              </a:r>
              <a:endParaRPr lang="id-ID" altLang="zh-CN" sz="900" b="1">
                <a:solidFill>
                  <a:srgbClr val="595959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8992157" y="5398166"/>
              <a:ext cx="1060386" cy="348286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ctr" eaLnBrk="1" hangingPunct="1"/>
              <a:r>
                <a:rPr lang="en-US" altLang="zh-CN" sz="1100" b="1">
                  <a:solidFill>
                    <a:srgbClr val="595959"/>
                  </a:solidFill>
                  <a:latin typeface="Open Sans" panose="020B0606030504020204" pitchFamily="34" charset="0"/>
                </a:rPr>
                <a:t>$910.000</a:t>
              </a:r>
              <a:endParaRPr lang="id-ID" altLang="zh-CN" sz="1100" b="1">
                <a:solidFill>
                  <a:srgbClr val="59595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3" name="Group 73"/>
          <p:cNvGrpSpPr/>
          <p:nvPr/>
        </p:nvGrpSpPr>
        <p:grpSpPr bwMode="auto">
          <a:xfrm>
            <a:off x="5604905" y="3857403"/>
            <a:ext cx="795273" cy="416367"/>
            <a:chOff x="8992156" y="5192039"/>
            <a:chExt cx="1060386" cy="554413"/>
          </a:xfrm>
        </p:grpSpPr>
        <p:sp>
          <p:nvSpPr>
            <p:cNvPr id="75" name="TextBox 74"/>
            <p:cNvSpPr txBox="1"/>
            <p:nvPr/>
          </p:nvSpPr>
          <p:spPr>
            <a:xfrm>
              <a:off x="9226403" y="5192039"/>
              <a:ext cx="596654" cy="30731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ctr" eaLnBrk="1" hangingPunct="1"/>
              <a:r>
                <a:rPr lang="en-US" altLang="zh-CN" sz="900" b="1">
                  <a:solidFill>
                    <a:srgbClr val="595959"/>
                  </a:solidFill>
                  <a:latin typeface="Open Sans Light" panose="020B0306030504020204" pitchFamily="34" charset="0"/>
                </a:rPr>
                <a:t>2014</a:t>
              </a:r>
              <a:endParaRPr lang="id-ID" altLang="zh-CN" sz="900" b="1">
                <a:solidFill>
                  <a:srgbClr val="595959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8992156" y="5398166"/>
              <a:ext cx="1060386" cy="348286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ctr" eaLnBrk="1" hangingPunct="1"/>
              <a:r>
                <a:rPr lang="en-US" altLang="zh-CN" sz="1100" b="1">
                  <a:solidFill>
                    <a:srgbClr val="595959"/>
                  </a:solidFill>
                  <a:latin typeface="Open Sans" panose="020B0606030504020204" pitchFamily="34" charset="0"/>
                </a:rPr>
                <a:t>$980.000</a:t>
              </a:r>
              <a:endParaRPr lang="id-ID" altLang="zh-CN" sz="1100" b="1">
                <a:solidFill>
                  <a:srgbClr val="59595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4" name="Group 76"/>
          <p:cNvGrpSpPr/>
          <p:nvPr/>
        </p:nvGrpSpPr>
        <p:grpSpPr bwMode="auto">
          <a:xfrm>
            <a:off x="4622635" y="3857403"/>
            <a:ext cx="795273" cy="416367"/>
            <a:chOff x="8992158" y="5192039"/>
            <a:chExt cx="1060385" cy="554413"/>
          </a:xfrm>
        </p:grpSpPr>
        <p:sp>
          <p:nvSpPr>
            <p:cNvPr id="78" name="TextBox 77"/>
            <p:cNvSpPr txBox="1"/>
            <p:nvPr/>
          </p:nvSpPr>
          <p:spPr>
            <a:xfrm>
              <a:off x="9221643" y="5192039"/>
              <a:ext cx="596654" cy="30731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ctr" eaLnBrk="1" hangingPunct="1"/>
              <a:r>
                <a:rPr lang="en-US" altLang="zh-CN" sz="900" b="1">
                  <a:solidFill>
                    <a:srgbClr val="595959"/>
                  </a:solidFill>
                  <a:latin typeface="Open Sans Light" panose="020B0306030504020204" pitchFamily="34" charset="0"/>
                </a:rPr>
                <a:t>2013</a:t>
              </a:r>
              <a:endParaRPr lang="id-ID" altLang="zh-CN" sz="900" b="1">
                <a:solidFill>
                  <a:srgbClr val="595959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8992158" y="5398166"/>
              <a:ext cx="1060385" cy="348286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ctr" eaLnBrk="1" hangingPunct="1"/>
              <a:r>
                <a:rPr lang="en-US" altLang="zh-CN" sz="1100" b="1">
                  <a:solidFill>
                    <a:srgbClr val="595959"/>
                  </a:solidFill>
                  <a:latin typeface="Open Sans" panose="020B0606030504020204" pitchFamily="34" charset="0"/>
                </a:rPr>
                <a:t>$710.000</a:t>
              </a:r>
              <a:endParaRPr lang="id-ID" altLang="zh-CN" sz="1100" b="1">
                <a:solidFill>
                  <a:srgbClr val="59595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5" name="Group 79"/>
          <p:cNvGrpSpPr/>
          <p:nvPr/>
        </p:nvGrpSpPr>
        <p:grpSpPr bwMode="auto">
          <a:xfrm>
            <a:off x="3687999" y="3857403"/>
            <a:ext cx="795273" cy="416367"/>
            <a:chOff x="8992156" y="5192039"/>
            <a:chExt cx="1060387" cy="554413"/>
          </a:xfrm>
        </p:grpSpPr>
        <p:sp>
          <p:nvSpPr>
            <p:cNvPr id="81" name="TextBox 80"/>
            <p:cNvSpPr txBox="1"/>
            <p:nvPr/>
          </p:nvSpPr>
          <p:spPr>
            <a:xfrm>
              <a:off x="9216879" y="5192039"/>
              <a:ext cx="596655" cy="30731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ctr" eaLnBrk="1" hangingPunct="1"/>
              <a:r>
                <a:rPr lang="en-US" altLang="zh-CN" sz="900" b="1">
                  <a:solidFill>
                    <a:srgbClr val="595959"/>
                  </a:solidFill>
                  <a:latin typeface="Open Sans Light" panose="020B0306030504020204" pitchFamily="34" charset="0"/>
                </a:rPr>
                <a:t>2012</a:t>
              </a:r>
              <a:endParaRPr lang="id-ID" altLang="zh-CN" sz="900" b="1">
                <a:solidFill>
                  <a:srgbClr val="595959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8992156" y="5398166"/>
              <a:ext cx="1060387" cy="348286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ctr" eaLnBrk="1" hangingPunct="1"/>
              <a:r>
                <a:rPr lang="en-US" altLang="zh-CN" sz="1100" b="1">
                  <a:solidFill>
                    <a:srgbClr val="595959"/>
                  </a:solidFill>
                  <a:latin typeface="Open Sans" panose="020B0606030504020204" pitchFamily="34" charset="0"/>
                </a:rPr>
                <a:t>$850.000</a:t>
              </a:r>
              <a:endParaRPr lang="id-ID" altLang="zh-CN" sz="1100" b="1">
                <a:solidFill>
                  <a:srgbClr val="59595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6" name="Group 82"/>
          <p:cNvGrpSpPr/>
          <p:nvPr/>
        </p:nvGrpSpPr>
        <p:grpSpPr bwMode="auto">
          <a:xfrm>
            <a:off x="2698587" y="3857403"/>
            <a:ext cx="795273" cy="416367"/>
            <a:chOff x="8992157" y="5192039"/>
            <a:chExt cx="1060386" cy="554413"/>
          </a:xfrm>
        </p:grpSpPr>
        <p:sp>
          <p:nvSpPr>
            <p:cNvPr id="84" name="TextBox 83"/>
            <p:cNvSpPr txBox="1"/>
            <p:nvPr/>
          </p:nvSpPr>
          <p:spPr>
            <a:xfrm>
              <a:off x="9221641" y="5192039"/>
              <a:ext cx="596654" cy="30731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ctr" eaLnBrk="1" hangingPunct="1"/>
              <a:r>
                <a:rPr lang="en-US" altLang="zh-CN" sz="900" b="1">
                  <a:solidFill>
                    <a:srgbClr val="595959"/>
                  </a:solidFill>
                  <a:latin typeface="Open Sans Light" panose="020B0306030504020204" pitchFamily="34" charset="0"/>
                </a:rPr>
                <a:t>2011</a:t>
              </a:r>
              <a:endParaRPr lang="id-ID" altLang="zh-CN" sz="900" b="1">
                <a:solidFill>
                  <a:srgbClr val="595959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8992157" y="5398166"/>
              <a:ext cx="1060386" cy="348286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ctr" eaLnBrk="1" hangingPunct="1"/>
              <a:r>
                <a:rPr lang="en-US" altLang="zh-CN" sz="1100" b="1">
                  <a:solidFill>
                    <a:srgbClr val="595959"/>
                  </a:solidFill>
                  <a:latin typeface="Open Sans" panose="020B0606030504020204" pitchFamily="34" charset="0"/>
                </a:rPr>
                <a:t>$380.000</a:t>
              </a:r>
              <a:endParaRPr lang="id-ID" altLang="zh-CN" sz="1100" b="1">
                <a:solidFill>
                  <a:srgbClr val="59595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7" name="Group 85"/>
          <p:cNvGrpSpPr/>
          <p:nvPr/>
        </p:nvGrpSpPr>
        <p:grpSpPr bwMode="auto">
          <a:xfrm>
            <a:off x="1757991" y="3857403"/>
            <a:ext cx="795273" cy="416367"/>
            <a:chOff x="8992158" y="5192039"/>
            <a:chExt cx="1060385" cy="554413"/>
          </a:xfrm>
        </p:grpSpPr>
        <p:sp>
          <p:nvSpPr>
            <p:cNvPr id="87" name="TextBox 86"/>
            <p:cNvSpPr txBox="1"/>
            <p:nvPr/>
          </p:nvSpPr>
          <p:spPr>
            <a:xfrm>
              <a:off x="9221643" y="5192039"/>
              <a:ext cx="596654" cy="30731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ctr" eaLnBrk="1" hangingPunct="1"/>
              <a:r>
                <a:rPr lang="en-US" altLang="zh-CN" sz="900" b="1">
                  <a:solidFill>
                    <a:srgbClr val="595959"/>
                  </a:solidFill>
                  <a:latin typeface="Open Sans Light" panose="020B0306030504020204" pitchFamily="34" charset="0"/>
                </a:rPr>
                <a:t>2010</a:t>
              </a:r>
              <a:endParaRPr lang="id-ID" altLang="zh-CN" sz="900" b="1">
                <a:solidFill>
                  <a:srgbClr val="595959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8992158" y="5398166"/>
              <a:ext cx="1060385" cy="348286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ctr" eaLnBrk="1" hangingPunct="1"/>
              <a:r>
                <a:rPr lang="en-US" altLang="zh-CN" sz="1100" b="1">
                  <a:solidFill>
                    <a:srgbClr val="595959"/>
                  </a:solidFill>
                  <a:latin typeface="Open Sans" panose="020B0606030504020204" pitchFamily="34" charset="0"/>
                </a:rPr>
                <a:t>$790.000</a:t>
              </a:r>
              <a:endParaRPr lang="id-ID" altLang="zh-CN" sz="1100" b="1">
                <a:solidFill>
                  <a:srgbClr val="59595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8" name="Group 1"/>
          <p:cNvGrpSpPr/>
          <p:nvPr/>
        </p:nvGrpSpPr>
        <p:grpSpPr bwMode="auto">
          <a:xfrm>
            <a:off x="1569244" y="2316526"/>
            <a:ext cx="1172766" cy="1443751"/>
            <a:chOff x="2092875" y="3087209"/>
            <a:chExt cx="1562961" cy="1925118"/>
          </a:xfrm>
        </p:grpSpPr>
        <p:grpSp>
          <p:nvGrpSpPr>
            <p:cNvPr id="9" name="Group 15"/>
            <p:cNvGrpSpPr/>
            <p:nvPr/>
          </p:nvGrpSpPr>
          <p:grpSpPr bwMode="auto">
            <a:xfrm>
              <a:off x="2092875" y="3087209"/>
              <a:ext cx="1562961" cy="1914899"/>
              <a:chOff x="2558934" y="1581150"/>
              <a:chExt cx="1172221" cy="1891074"/>
            </a:xfrm>
          </p:grpSpPr>
          <p:sp>
            <p:nvSpPr>
              <p:cNvPr id="19" name="Freeform 5"/>
              <p:cNvSpPr/>
              <p:nvPr/>
            </p:nvSpPr>
            <p:spPr bwMode="auto">
              <a:xfrm>
                <a:off x="2558934" y="1581150"/>
                <a:ext cx="1172221" cy="1891074"/>
              </a:xfrm>
              <a:custGeom>
                <a:avLst/>
                <a:gdLst>
                  <a:gd name="T0" fmla="*/ 0 w 1148"/>
                  <a:gd name="T1" fmla="*/ 1852 h 1852"/>
                  <a:gd name="T2" fmla="*/ 575 w 1148"/>
                  <a:gd name="T3" fmla="*/ 0 h 1852"/>
                  <a:gd name="T4" fmla="*/ 1148 w 1148"/>
                  <a:gd name="T5" fmla="*/ 1852 h 1852"/>
                  <a:gd name="T6" fmla="*/ 0 w 1148"/>
                  <a:gd name="T7" fmla="*/ 1852 h 18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48" h="1852">
                    <a:moveTo>
                      <a:pt x="0" y="1852"/>
                    </a:moveTo>
                    <a:lnTo>
                      <a:pt x="575" y="0"/>
                    </a:lnTo>
                    <a:lnTo>
                      <a:pt x="1148" y="1852"/>
                    </a:lnTo>
                    <a:lnTo>
                      <a:pt x="0" y="1852"/>
                    </a:lnTo>
                    <a:close/>
                  </a:path>
                </a:pathLst>
              </a:custGeom>
              <a:solidFill>
                <a:schemeClr val="accent1">
                  <a:alpha val="59000"/>
                </a:schemeClr>
              </a:solidFill>
              <a:ln w="9525">
                <a:noFill/>
                <a:round/>
              </a:ln>
            </p:spPr>
            <p:txBody>
              <a:bodyPr lIns="121899" tIns="60949" rIns="121899" bIns="60949"/>
              <a:lstStyle/>
              <a:p>
                <a:pPr defTabSz="685165">
                  <a:defRPr/>
                </a:pPr>
                <a:endParaRPr lang="en-US"/>
              </a:p>
            </p:txBody>
          </p:sp>
          <p:sp>
            <p:nvSpPr>
              <p:cNvPr id="20" name="Freeform 6"/>
              <p:cNvSpPr/>
              <p:nvPr/>
            </p:nvSpPr>
            <p:spPr bwMode="auto">
              <a:xfrm>
                <a:off x="2920716" y="1581150"/>
                <a:ext cx="448657" cy="909472"/>
              </a:xfrm>
              <a:custGeom>
                <a:avLst/>
                <a:gdLst>
                  <a:gd name="T0" fmla="*/ 0 w 440"/>
                  <a:gd name="T1" fmla="*/ 711 h 891"/>
                  <a:gd name="T2" fmla="*/ 221 w 440"/>
                  <a:gd name="T3" fmla="*/ 0 h 891"/>
                  <a:gd name="T4" fmla="*/ 440 w 440"/>
                  <a:gd name="T5" fmla="*/ 711 h 891"/>
                  <a:gd name="T6" fmla="*/ 437 w 440"/>
                  <a:gd name="T7" fmla="*/ 801 h 891"/>
                  <a:gd name="T8" fmla="*/ 344 w 440"/>
                  <a:gd name="T9" fmla="*/ 630 h 891"/>
                  <a:gd name="T10" fmla="*/ 371 w 440"/>
                  <a:gd name="T11" fmla="*/ 853 h 891"/>
                  <a:gd name="T12" fmla="*/ 290 w 440"/>
                  <a:gd name="T13" fmla="*/ 652 h 891"/>
                  <a:gd name="T14" fmla="*/ 235 w 440"/>
                  <a:gd name="T15" fmla="*/ 799 h 891"/>
                  <a:gd name="T16" fmla="*/ 166 w 440"/>
                  <a:gd name="T17" fmla="*/ 642 h 891"/>
                  <a:gd name="T18" fmla="*/ 128 w 440"/>
                  <a:gd name="T19" fmla="*/ 801 h 891"/>
                  <a:gd name="T20" fmla="*/ 109 w 440"/>
                  <a:gd name="T21" fmla="*/ 694 h 891"/>
                  <a:gd name="T22" fmla="*/ 47 w 440"/>
                  <a:gd name="T23" fmla="*/ 891 h 891"/>
                  <a:gd name="T24" fmla="*/ 0 w 440"/>
                  <a:gd name="T25" fmla="*/ 711 h 8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0" h="891">
                    <a:moveTo>
                      <a:pt x="0" y="711"/>
                    </a:moveTo>
                    <a:lnTo>
                      <a:pt x="221" y="0"/>
                    </a:lnTo>
                    <a:lnTo>
                      <a:pt x="440" y="711"/>
                    </a:lnTo>
                    <a:lnTo>
                      <a:pt x="437" y="801"/>
                    </a:lnTo>
                    <a:lnTo>
                      <a:pt x="344" y="630"/>
                    </a:lnTo>
                    <a:lnTo>
                      <a:pt x="371" y="853"/>
                    </a:lnTo>
                    <a:lnTo>
                      <a:pt x="290" y="652"/>
                    </a:lnTo>
                    <a:lnTo>
                      <a:pt x="235" y="799"/>
                    </a:lnTo>
                    <a:lnTo>
                      <a:pt x="166" y="642"/>
                    </a:lnTo>
                    <a:lnTo>
                      <a:pt x="128" y="801"/>
                    </a:lnTo>
                    <a:lnTo>
                      <a:pt x="109" y="694"/>
                    </a:lnTo>
                    <a:lnTo>
                      <a:pt x="47" y="891"/>
                    </a:lnTo>
                    <a:lnTo>
                      <a:pt x="0" y="71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lIns="121899" tIns="60949" rIns="121899" bIns="60949"/>
              <a:lstStyle/>
              <a:p>
                <a:pPr defTabSz="685165">
                  <a:defRPr/>
                </a:pPr>
                <a:endParaRPr lang="en-US"/>
              </a:p>
            </p:txBody>
          </p:sp>
        </p:grpSp>
        <p:sp>
          <p:nvSpPr>
            <p:cNvPr id="28719" name="TextBox 88"/>
            <p:cNvSpPr txBox="1">
              <a:spLocks noChangeArrowheads="1"/>
            </p:cNvSpPr>
            <p:nvPr/>
          </p:nvSpPr>
          <p:spPr bwMode="auto">
            <a:xfrm>
              <a:off x="2397960" y="4663553"/>
              <a:ext cx="998100" cy="348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r" defTabSz="685165">
                <a:defRPr/>
              </a:pPr>
              <a:r>
                <a:rPr lang="zh-CN" altLang="en-US" sz="1100" dirty="0">
                  <a:solidFill>
                    <a:schemeClr val="bg1">
                      <a:lumMod val="20000"/>
                      <a:lumOff val="8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lear Sans" panose="020B0503030202020304" pitchFamily="34" charset="0"/>
                </a:rPr>
                <a:t>标题文字</a:t>
              </a:r>
              <a:endParaRPr lang="en-GB" altLang="zh-CN" sz="1100" dirty="0">
                <a:solidFill>
                  <a:schemeClr val="bg1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" panose="020B0503030202020304" pitchFamily="34" charset="0"/>
              </a:endParaRPr>
            </a:p>
          </p:txBody>
        </p:sp>
      </p:grpSp>
      <p:grpSp>
        <p:nvGrpSpPr>
          <p:cNvPr id="10" name="Group 2"/>
          <p:cNvGrpSpPr/>
          <p:nvPr/>
        </p:nvGrpSpPr>
        <p:grpSpPr bwMode="auto">
          <a:xfrm>
            <a:off x="2513411" y="2771406"/>
            <a:ext cx="1172765" cy="988874"/>
            <a:chOff x="3351987" y="3693741"/>
            <a:chExt cx="1562961" cy="1318589"/>
          </a:xfrm>
        </p:grpSpPr>
        <p:grpSp>
          <p:nvGrpSpPr>
            <p:cNvPr id="11" name="Group 21"/>
            <p:cNvGrpSpPr/>
            <p:nvPr/>
          </p:nvGrpSpPr>
          <p:grpSpPr bwMode="auto">
            <a:xfrm>
              <a:off x="3351987" y="3693741"/>
              <a:ext cx="1562961" cy="1308366"/>
              <a:chOff x="3535104" y="1581150"/>
              <a:chExt cx="1172221" cy="1891074"/>
            </a:xfrm>
          </p:grpSpPr>
          <p:sp>
            <p:nvSpPr>
              <p:cNvPr id="25" name="Freeform 5"/>
              <p:cNvSpPr/>
              <p:nvPr/>
            </p:nvSpPr>
            <p:spPr bwMode="auto">
              <a:xfrm>
                <a:off x="3535104" y="1581150"/>
                <a:ext cx="1172221" cy="1891074"/>
              </a:xfrm>
              <a:custGeom>
                <a:avLst/>
                <a:gdLst>
                  <a:gd name="T0" fmla="*/ 0 w 1148"/>
                  <a:gd name="T1" fmla="*/ 1852 h 1852"/>
                  <a:gd name="T2" fmla="*/ 575 w 1148"/>
                  <a:gd name="T3" fmla="*/ 0 h 1852"/>
                  <a:gd name="T4" fmla="*/ 1148 w 1148"/>
                  <a:gd name="T5" fmla="*/ 1852 h 1852"/>
                  <a:gd name="T6" fmla="*/ 0 w 1148"/>
                  <a:gd name="T7" fmla="*/ 1852 h 18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48" h="1852">
                    <a:moveTo>
                      <a:pt x="0" y="1852"/>
                    </a:moveTo>
                    <a:lnTo>
                      <a:pt x="575" y="0"/>
                    </a:lnTo>
                    <a:lnTo>
                      <a:pt x="1148" y="1852"/>
                    </a:lnTo>
                    <a:lnTo>
                      <a:pt x="0" y="1852"/>
                    </a:lnTo>
                    <a:close/>
                  </a:path>
                </a:pathLst>
              </a:custGeom>
              <a:solidFill>
                <a:schemeClr val="accent2">
                  <a:alpha val="66000"/>
                </a:schemeClr>
              </a:solidFill>
              <a:ln w="9525">
                <a:noFill/>
                <a:round/>
              </a:ln>
            </p:spPr>
            <p:txBody>
              <a:bodyPr lIns="121899" tIns="60949" rIns="121899" bIns="60949"/>
              <a:lstStyle/>
              <a:p>
                <a:pPr defTabSz="685165">
                  <a:defRPr/>
                </a:pPr>
                <a:endParaRPr lang="en-US"/>
              </a:p>
            </p:txBody>
          </p:sp>
          <p:sp>
            <p:nvSpPr>
              <p:cNvPr id="26" name="Freeform 6"/>
              <p:cNvSpPr/>
              <p:nvPr/>
            </p:nvSpPr>
            <p:spPr bwMode="auto">
              <a:xfrm>
                <a:off x="3896886" y="1581150"/>
                <a:ext cx="448657" cy="908817"/>
              </a:xfrm>
              <a:custGeom>
                <a:avLst/>
                <a:gdLst>
                  <a:gd name="T0" fmla="*/ 0 w 440"/>
                  <a:gd name="T1" fmla="*/ 711 h 891"/>
                  <a:gd name="T2" fmla="*/ 221 w 440"/>
                  <a:gd name="T3" fmla="*/ 0 h 891"/>
                  <a:gd name="T4" fmla="*/ 440 w 440"/>
                  <a:gd name="T5" fmla="*/ 711 h 891"/>
                  <a:gd name="T6" fmla="*/ 437 w 440"/>
                  <a:gd name="T7" fmla="*/ 801 h 891"/>
                  <a:gd name="T8" fmla="*/ 344 w 440"/>
                  <a:gd name="T9" fmla="*/ 630 h 891"/>
                  <a:gd name="T10" fmla="*/ 371 w 440"/>
                  <a:gd name="T11" fmla="*/ 853 h 891"/>
                  <a:gd name="T12" fmla="*/ 290 w 440"/>
                  <a:gd name="T13" fmla="*/ 652 h 891"/>
                  <a:gd name="T14" fmla="*/ 235 w 440"/>
                  <a:gd name="T15" fmla="*/ 799 h 891"/>
                  <a:gd name="T16" fmla="*/ 166 w 440"/>
                  <a:gd name="T17" fmla="*/ 642 h 891"/>
                  <a:gd name="T18" fmla="*/ 128 w 440"/>
                  <a:gd name="T19" fmla="*/ 801 h 891"/>
                  <a:gd name="T20" fmla="*/ 109 w 440"/>
                  <a:gd name="T21" fmla="*/ 694 h 891"/>
                  <a:gd name="T22" fmla="*/ 47 w 440"/>
                  <a:gd name="T23" fmla="*/ 891 h 891"/>
                  <a:gd name="T24" fmla="*/ 0 w 440"/>
                  <a:gd name="T25" fmla="*/ 711 h 8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0" h="891">
                    <a:moveTo>
                      <a:pt x="0" y="711"/>
                    </a:moveTo>
                    <a:lnTo>
                      <a:pt x="221" y="0"/>
                    </a:lnTo>
                    <a:lnTo>
                      <a:pt x="440" y="711"/>
                    </a:lnTo>
                    <a:lnTo>
                      <a:pt x="437" y="801"/>
                    </a:lnTo>
                    <a:lnTo>
                      <a:pt x="344" y="630"/>
                    </a:lnTo>
                    <a:lnTo>
                      <a:pt x="371" y="853"/>
                    </a:lnTo>
                    <a:lnTo>
                      <a:pt x="290" y="652"/>
                    </a:lnTo>
                    <a:lnTo>
                      <a:pt x="235" y="799"/>
                    </a:lnTo>
                    <a:lnTo>
                      <a:pt x="166" y="642"/>
                    </a:lnTo>
                    <a:lnTo>
                      <a:pt x="128" y="801"/>
                    </a:lnTo>
                    <a:lnTo>
                      <a:pt x="109" y="694"/>
                    </a:lnTo>
                    <a:lnTo>
                      <a:pt x="47" y="891"/>
                    </a:lnTo>
                    <a:lnTo>
                      <a:pt x="0" y="71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lIns="121899" tIns="60949" rIns="121899" bIns="60949"/>
              <a:lstStyle/>
              <a:p>
                <a:pPr defTabSz="685165">
                  <a:defRPr/>
                </a:pPr>
                <a:endParaRPr lang="en-US"/>
              </a:p>
            </p:txBody>
          </p:sp>
        </p:grpSp>
        <p:sp>
          <p:nvSpPr>
            <p:cNvPr id="28715" name="TextBox 89"/>
            <p:cNvSpPr txBox="1">
              <a:spLocks noChangeArrowheads="1"/>
            </p:cNvSpPr>
            <p:nvPr/>
          </p:nvSpPr>
          <p:spPr bwMode="auto">
            <a:xfrm>
              <a:off x="3683884" y="4663553"/>
              <a:ext cx="998101" cy="348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r" defTabSz="685165">
                <a:defRPr/>
              </a:pPr>
              <a:r>
                <a:rPr lang="zh-CN" altLang="en-US" sz="1100" dirty="0">
                  <a:solidFill>
                    <a:schemeClr val="bg1">
                      <a:lumMod val="20000"/>
                      <a:lumOff val="8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lear Sans" panose="020B0503030202020304" pitchFamily="34" charset="0"/>
                </a:rPr>
                <a:t>标题文字</a:t>
              </a:r>
              <a:endParaRPr lang="en-GB" altLang="zh-CN" sz="1100" dirty="0">
                <a:solidFill>
                  <a:schemeClr val="bg1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" panose="020B0503030202020304" pitchFamily="34" charset="0"/>
              </a:endParaRPr>
            </a:p>
          </p:txBody>
        </p:sp>
      </p:grpSp>
      <p:grpSp>
        <p:nvGrpSpPr>
          <p:cNvPr id="12" name="Group 3"/>
          <p:cNvGrpSpPr/>
          <p:nvPr/>
        </p:nvGrpSpPr>
        <p:grpSpPr bwMode="auto">
          <a:xfrm>
            <a:off x="3502819" y="1987870"/>
            <a:ext cx="1172766" cy="1772295"/>
            <a:chOff x="4670967" y="2650014"/>
            <a:chExt cx="1562961" cy="2362159"/>
          </a:xfrm>
        </p:grpSpPr>
        <p:grpSp>
          <p:nvGrpSpPr>
            <p:cNvPr id="13" name="Group 27"/>
            <p:cNvGrpSpPr/>
            <p:nvPr/>
          </p:nvGrpSpPr>
          <p:grpSpPr bwMode="auto">
            <a:xfrm>
              <a:off x="4670967" y="2650014"/>
              <a:ext cx="1562961" cy="2352095"/>
              <a:chOff x="4489950" y="1581150"/>
              <a:chExt cx="1172221" cy="1891074"/>
            </a:xfrm>
          </p:grpSpPr>
          <p:sp>
            <p:nvSpPr>
              <p:cNvPr id="31" name="Freeform 5"/>
              <p:cNvSpPr/>
              <p:nvPr/>
            </p:nvSpPr>
            <p:spPr bwMode="auto">
              <a:xfrm>
                <a:off x="4489950" y="1581150"/>
                <a:ext cx="1172221" cy="1891074"/>
              </a:xfrm>
              <a:custGeom>
                <a:avLst/>
                <a:gdLst>
                  <a:gd name="T0" fmla="*/ 0 w 1148"/>
                  <a:gd name="T1" fmla="*/ 1852 h 1852"/>
                  <a:gd name="T2" fmla="*/ 575 w 1148"/>
                  <a:gd name="T3" fmla="*/ 0 h 1852"/>
                  <a:gd name="T4" fmla="*/ 1148 w 1148"/>
                  <a:gd name="T5" fmla="*/ 1852 h 1852"/>
                  <a:gd name="T6" fmla="*/ 0 w 1148"/>
                  <a:gd name="T7" fmla="*/ 1852 h 18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48" h="1852">
                    <a:moveTo>
                      <a:pt x="0" y="1852"/>
                    </a:moveTo>
                    <a:lnTo>
                      <a:pt x="575" y="0"/>
                    </a:lnTo>
                    <a:lnTo>
                      <a:pt x="1148" y="1852"/>
                    </a:lnTo>
                    <a:lnTo>
                      <a:pt x="0" y="1852"/>
                    </a:lnTo>
                    <a:close/>
                  </a:path>
                </a:pathLst>
              </a:custGeom>
              <a:solidFill>
                <a:schemeClr val="accent3">
                  <a:alpha val="59000"/>
                </a:schemeClr>
              </a:solidFill>
              <a:ln w="9525">
                <a:noFill/>
                <a:round/>
              </a:ln>
            </p:spPr>
            <p:txBody>
              <a:bodyPr lIns="121899" tIns="60949" rIns="121899" bIns="60949"/>
              <a:lstStyle/>
              <a:p>
                <a:pPr defTabSz="685165">
                  <a:defRPr/>
                </a:pPr>
                <a:endParaRPr lang="en-US"/>
              </a:p>
            </p:txBody>
          </p:sp>
          <p:sp>
            <p:nvSpPr>
              <p:cNvPr id="32" name="Freeform 6"/>
              <p:cNvSpPr/>
              <p:nvPr/>
            </p:nvSpPr>
            <p:spPr bwMode="auto">
              <a:xfrm>
                <a:off x="4851732" y="1581150"/>
                <a:ext cx="448657" cy="909808"/>
              </a:xfrm>
              <a:custGeom>
                <a:avLst/>
                <a:gdLst>
                  <a:gd name="T0" fmla="*/ 0 w 440"/>
                  <a:gd name="T1" fmla="*/ 711 h 891"/>
                  <a:gd name="T2" fmla="*/ 221 w 440"/>
                  <a:gd name="T3" fmla="*/ 0 h 891"/>
                  <a:gd name="T4" fmla="*/ 440 w 440"/>
                  <a:gd name="T5" fmla="*/ 711 h 891"/>
                  <a:gd name="T6" fmla="*/ 437 w 440"/>
                  <a:gd name="T7" fmla="*/ 801 h 891"/>
                  <a:gd name="T8" fmla="*/ 344 w 440"/>
                  <a:gd name="T9" fmla="*/ 630 h 891"/>
                  <a:gd name="T10" fmla="*/ 371 w 440"/>
                  <a:gd name="T11" fmla="*/ 853 h 891"/>
                  <a:gd name="T12" fmla="*/ 290 w 440"/>
                  <a:gd name="T13" fmla="*/ 652 h 891"/>
                  <a:gd name="T14" fmla="*/ 235 w 440"/>
                  <a:gd name="T15" fmla="*/ 799 h 891"/>
                  <a:gd name="T16" fmla="*/ 166 w 440"/>
                  <a:gd name="T17" fmla="*/ 642 h 891"/>
                  <a:gd name="T18" fmla="*/ 128 w 440"/>
                  <a:gd name="T19" fmla="*/ 801 h 891"/>
                  <a:gd name="T20" fmla="*/ 109 w 440"/>
                  <a:gd name="T21" fmla="*/ 694 h 891"/>
                  <a:gd name="T22" fmla="*/ 47 w 440"/>
                  <a:gd name="T23" fmla="*/ 891 h 891"/>
                  <a:gd name="T24" fmla="*/ 0 w 440"/>
                  <a:gd name="T25" fmla="*/ 711 h 8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0" h="891">
                    <a:moveTo>
                      <a:pt x="0" y="711"/>
                    </a:moveTo>
                    <a:lnTo>
                      <a:pt x="221" y="0"/>
                    </a:lnTo>
                    <a:lnTo>
                      <a:pt x="440" y="711"/>
                    </a:lnTo>
                    <a:lnTo>
                      <a:pt x="437" y="801"/>
                    </a:lnTo>
                    <a:lnTo>
                      <a:pt x="344" y="630"/>
                    </a:lnTo>
                    <a:lnTo>
                      <a:pt x="371" y="853"/>
                    </a:lnTo>
                    <a:lnTo>
                      <a:pt x="290" y="652"/>
                    </a:lnTo>
                    <a:lnTo>
                      <a:pt x="235" y="799"/>
                    </a:lnTo>
                    <a:lnTo>
                      <a:pt x="166" y="642"/>
                    </a:lnTo>
                    <a:lnTo>
                      <a:pt x="128" y="801"/>
                    </a:lnTo>
                    <a:lnTo>
                      <a:pt x="109" y="694"/>
                    </a:lnTo>
                    <a:lnTo>
                      <a:pt x="47" y="891"/>
                    </a:lnTo>
                    <a:lnTo>
                      <a:pt x="0" y="71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lIns="121899" tIns="60949" rIns="121899" bIns="60949"/>
              <a:lstStyle/>
              <a:p>
                <a:pPr defTabSz="685165">
                  <a:defRPr/>
                </a:pPr>
                <a:endParaRPr lang="en-US"/>
              </a:p>
            </p:txBody>
          </p:sp>
        </p:grpSp>
        <p:sp>
          <p:nvSpPr>
            <p:cNvPr id="28711" name="TextBox 90"/>
            <p:cNvSpPr txBox="1">
              <a:spLocks noChangeArrowheads="1"/>
            </p:cNvSpPr>
            <p:nvPr/>
          </p:nvSpPr>
          <p:spPr bwMode="auto">
            <a:xfrm>
              <a:off x="5002865" y="4663553"/>
              <a:ext cx="998100" cy="348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r" defTabSz="685165">
                <a:defRPr/>
              </a:pPr>
              <a:r>
                <a:rPr lang="zh-CN" altLang="en-US" sz="1100" dirty="0">
                  <a:solidFill>
                    <a:schemeClr val="bg1">
                      <a:lumMod val="20000"/>
                      <a:lumOff val="8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lear Sans" panose="020B0503030202020304" pitchFamily="34" charset="0"/>
                </a:rPr>
                <a:t>标题文字</a:t>
              </a:r>
              <a:endParaRPr lang="en-GB" altLang="zh-CN" sz="1100" dirty="0">
                <a:solidFill>
                  <a:schemeClr val="bg1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" panose="020B0503030202020304" pitchFamily="34" charset="0"/>
              </a:endParaRPr>
            </a:p>
          </p:txBody>
        </p:sp>
      </p:grpSp>
      <p:grpSp>
        <p:nvGrpSpPr>
          <p:cNvPr id="14" name="Group 4"/>
          <p:cNvGrpSpPr/>
          <p:nvPr/>
        </p:nvGrpSpPr>
        <p:grpSpPr bwMode="auto">
          <a:xfrm>
            <a:off x="4432699" y="2467754"/>
            <a:ext cx="1172765" cy="1292414"/>
            <a:chOff x="5911019" y="3289584"/>
            <a:chExt cx="1562961" cy="1722596"/>
          </a:xfrm>
        </p:grpSpPr>
        <p:grpSp>
          <p:nvGrpSpPr>
            <p:cNvPr id="15" name="Group 33"/>
            <p:cNvGrpSpPr/>
            <p:nvPr/>
          </p:nvGrpSpPr>
          <p:grpSpPr bwMode="auto">
            <a:xfrm>
              <a:off x="5911019" y="3289584"/>
              <a:ext cx="1562961" cy="1712525"/>
              <a:chOff x="5437529" y="1581150"/>
              <a:chExt cx="1172221" cy="1891074"/>
            </a:xfrm>
          </p:grpSpPr>
          <p:sp>
            <p:nvSpPr>
              <p:cNvPr id="37" name="Freeform 5"/>
              <p:cNvSpPr/>
              <p:nvPr/>
            </p:nvSpPr>
            <p:spPr bwMode="auto">
              <a:xfrm>
                <a:off x="5437529" y="1581150"/>
                <a:ext cx="1172221" cy="1891074"/>
              </a:xfrm>
              <a:custGeom>
                <a:avLst/>
                <a:gdLst>
                  <a:gd name="T0" fmla="*/ 0 w 1148"/>
                  <a:gd name="T1" fmla="*/ 1852 h 1852"/>
                  <a:gd name="T2" fmla="*/ 575 w 1148"/>
                  <a:gd name="T3" fmla="*/ 0 h 1852"/>
                  <a:gd name="T4" fmla="*/ 1148 w 1148"/>
                  <a:gd name="T5" fmla="*/ 1852 h 1852"/>
                  <a:gd name="T6" fmla="*/ 0 w 1148"/>
                  <a:gd name="T7" fmla="*/ 1852 h 18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48" h="1852">
                    <a:moveTo>
                      <a:pt x="0" y="1852"/>
                    </a:moveTo>
                    <a:lnTo>
                      <a:pt x="575" y="0"/>
                    </a:lnTo>
                    <a:lnTo>
                      <a:pt x="1148" y="1852"/>
                    </a:lnTo>
                    <a:lnTo>
                      <a:pt x="0" y="1852"/>
                    </a:lnTo>
                    <a:close/>
                  </a:path>
                </a:pathLst>
              </a:custGeom>
              <a:solidFill>
                <a:schemeClr val="accent4">
                  <a:alpha val="66000"/>
                </a:schemeClr>
              </a:solidFill>
              <a:ln w="9525">
                <a:noFill/>
                <a:round/>
              </a:ln>
            </p:spPr>
            <p:txBody>
              <a:bodyPr lIns="121899" tIns="60949" rIns="121899" bIns="60949"/>
              <a:lstStyle/>
              <a:p>
                <a:pPr defTabSz="685165">
                  <a:defRPr/>
                </a:pPr>
                <a:endParaRPr lang="en-US"/>
              </a:p>
            </p:txBody>
          </p:sp>
          <p:sp>
            <p:nvSpPr>
              <p:cNvPr id="38" name="Freeform 6"/>
              <p:cNvSpPr/>
              <p:nvPr/>
            </p:nvSpPr>
            <p:spPr bwMode="auto">
              <a:xfrm>
                <a:off x="5799311" y="1581150"/>
                <a:ext cx="448657" cy="909609"/>
              </a:xfrm>
              <a:custGeom>
                <a:avLst/>
                <a:gdLst>
                  <a:gd name="T0" fmla="*/ 0 w 440"/>
                  <a:gd name="T1" fmla="*/ 711 h 891"/>
                  <a:gd name="T2" fmla="*/ 221 w 440"/>
                  <a:gd name="T3" fmla="*/ 0 h 891"/>
                  <a:gd name="T4" fmla="*/ 440 w 440"/>
                  <a:gd name="T5" fmla="*/ 711 h 891"/>
                  <a:gd name="T6" fmla="*/ 437 w 440"/>
                  <a:gd name="T7" fmla="*/ 801 h 891"/>
                  <a:gd name="T8" fmla="*/ 344 w 440"/>
                  <a:gd name="T9" fmla="*/ 630 h 891"/>
                  <a:gd name="T10" fmla="*/ 371 w 440"/>
                  <a:gd name="T11" fmla="*/ 853 h 891"/>
                  <a:gd name="T12" fmla="*/ 290 w 440"/>
                  <a:gd name="T13" fmla="*/ 652 h 891"/>
                  <a:gd name="T14" fmla="*/ 235 w 440"/>
                  <a:gd name="T15" fmla="*/ 799 h 891"/>
                  <a:gd name="T16" fmla="*/ 166 w 440"/>
                  <a:gd name="T17" fmla="*/ 642 h 891"/>
                  <a:gd name="T18" fmla="*/ 128 w 440"/>
                  <a:gd name="T19" fmla="*/ 801 h 891"/>
                  <a:gd name="T20" fmla="*/ 109 w 440"/>
                  <a:gd name="T21" fmla="*/ 694 h 891"/>
                  <a:gd name="T22" fmla="*/ 47 w 440"/>
                  <a:gd name="T23" fmla="*/ 891 h 891"/>
                  <a:gd name="T24" fmla="*/ 0 w 440"/>
                  <a:gd name="T25" fmla="*/ 711 h 8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0" h="891">
                    <a:moveTo>
                      <a:pt x="0" y="711"/>
                    </a:moveTo>
                    <a:lnTo>
                      <a:pt x="221" y="0"/>
                    </a:lnTo>
                    <a:lnTo>
                      <a:pt x="440" y="711"/>
                    </a:lnTo>
                    <a:lnTo>
                      <a:pt x="437" y="801"/>
                    </a:lnTo>
                    <a:lnTo>
                      <a:pt x="344" y="630"/>
                    </a:lnTo>
                    <a:lnTo>
                      <a:pt x="371" y="853"/>
                    </a:lnTo>
                    <a:lnTo>
                      <a:pt x="290" y="652"/>
                    </a:lnTo>
                    <a:lnTo>
                      <a:pt x="235" y="799"/>
                    </a:lnTo>
                    <a:lnTo>
                      <a:pt x="166" y="642"/>
                    </a:lnTo>
                    <a:lnTo>
                      <a:pt x="128" y="801"/>
                    </a:lnTo>
                    <a:lnTo>
                      <a:pt x="109" y="694"/>
                    </a:lnTo>
                    <a:lnTo>
                      <a:pt x="47" y="891"/>
                    </a:lnTo>
                    <a:lnTo>
                      <a:pt x="0" y="711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lIns="121899" tIns="60949" rIns="121899" bIns="60949"/>
              <a:lstStyle/>
              <a:p>
                <a:pPr defTabSz="685165">
                  <a:defRPr/>
                </a:pPr>
                <a:endParaRPr lang="en-US"/>
              </a:p>
            </p:txBody>
          </p:sp>
        </p:grpSp>
        <p:sp>
          <p:nvSpPr>
            <p:cNvPr id="28707" name="TextBox 91"/>
            <p:cNvSpPr txBox="1">
              <a:spLocks noChangeArrowheads="1"/>
            </p:cNvSpPr>
            <p:nvPr/>
          </p:nvSpPr>
          <p:spPr bwMode="auto">
            <a:xfrm>
              <a:off x="6252165" y="4663553"/>
              <a:ext cx="998101" cy="348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r" defTabSz="685165">
                <a:defRPr/>
              </a:pPr>
              <a:r>
                <a:rPr lang="zh-CN" altLang="en-US" sz="1100" dirty="0">
                  <a:solidFill>
                    <a:schemeClr val="bg1">
                      <a:lumMod val="20000"/>
                      <a:lumOff val="8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lear Sans" panose="020B0503030202020304" pitchFamily="34" charset="0"/>
                </a:rPr>
                <a:t>标题文字</a:t>
              </a:r>
              <a:endParaRPr lang="en-GB" altLang="zh-CN" sz="1100" dirty="0">
                <a:solidFill>
                  <a:schemeClr val="bg1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" panose="020B0503030202020304" pitchFamily="34" charset="0"/>
              </a:endParaRPr>
            </a:p>
          </p:txBody>
        </p:sp>
      </p:grpSp>
      <p:grpSp>
        <p:nvGrpSpPr>
          <p:cNvPr id="16" name="Group 5"/>
          <p:cNvGrpSpPr/>
          <p:nvPr/>
        </p:nvGrpSpPr>
        <p:grpSpPr bwMode="auto">
          <a:xfrm>
            <a:off x="5411392" y="1581811"/>
            <a:ext cx="1171575" cy="2178407"/>
            <a:chOff x="7214867" y="2108200"/>
            <a:chExt cx="1562961" cy="2904045"/>
          </a:xfrm>
        </p:grpSpPr>
        <p:grpSp>
          <p:nvGrpSpPr>
            <p:cNvPr id="17" name="Group 39"/>
            <p:cNvGrpSpPr/>
            <p:nvPr/>
          </p:nvGrpSpPr>
          <p:grpSpPr bwMode="auto">
            <a:xfrm>
              <a:off x="7214867" y="2108200"/>
              <a:ext cx="1562961" cy="2893909"/>
              <a:chOff x="6386010" y="1581150"/>
              <a:chExt cx="1172221" cy="1891074"/>
            </a:xfrm>
          </p:grpSpPr>
          <p:sp>
            <p:nvSpPr>
              <p:cNvPr id="43" name="Freeform 5"/>
              <p:cNvSpPr/>
              <p:nvPr/>
            </p:nvSpPr>
            <p:spPr bwMode="auto">
              <a:xfrm>
                <a:off x="6386010" y="1581150"/>
                <a:ext cx="1172221" cy="1891074"/>
              </a:xfrm>
              <a:custGeom>
                <a:avLst/>
                <a:gdLst>
                  <a:gd name="T0" fmla="*/ 0 w 1148"/>
                  <a:gd name="T1" fmla="*/ 1852 h 1852"/>
                  <a:gd name="T2" fmla="*/ 575 w 1148"/>
                  <a:gd name="T3" fmla="*/ 0 h 1852"/>
                  <a:gd name="T4" fmla="*/ 1148 w 1148"/>
                  <a:gd name="T5" fmla="*/ 1852 h 1852"/>
                  <a:gd name="T6" fmla="*/ 0 w 1148"/>
                  <a:gd name="T7" fmla="*/ 1852 h 18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48" h="1852">
                    <a:moveTo>
                      <a:pt x="0" y="1852"/>
                    </a:moveTo>
                    <a:lnTo>
                      <a:pt x="575" y="0"/>
                    </a:lnTo>
                    <a:lnTo>
                      <a:pt x="1148" y="1852"/>
                    </a:lnTo>
                    <a:lnTo>
                      <a:pt x="0" y="1852"/>
                    </a:lnTo>
                    <a:close/>
                  </a:path>
                </a:pathLst>
              </a:custGeom>
              <a:solidFill>
                <a:schemeClr val="accent1">
                  <a:alpha val="59000"/>
                </a:schemeClr>
              </a:solidFill>
              <a:ln w="9525">
                <a:noFill/>
                <a:round/>
              </a:ln>
            </p:spPr>
            <p:txBody>
              <a:bodyPr lIns="121899" tIns="60949" rIns="121899" bIns="60949"/>
              <a:lstStyle/>
              <a:p>
                <a:pPr defTabSz="685165">
                  <a:defRPr/>
                </a:pPr>
                <a:endParaRPr lang="en-US"/>
              </a:p>
            </p:txBody>
          </p:sp>
          <p:sp>
            <p:nvSpPr>
              <p:cNvPr id="44" name="Freeform 6"/>
              <p:cNvSpPr/>
              <p:nvPr/>
            </p:nvSpPr>
            <p:spPr bwMode="auto">
              <a:xfrm>
                <a:off x="6746968" y="1581150"/>
                <a:ext cx="450304" cy="909749"/>
              </a:xfrm>
              <a:custGeom>
                <a:avLst/>
                <a:gdLst>
                  <a:gd name="T0" fmla="*/ 0 w 440"/>
                  <a:gd name="T1" fmla="*/ 711 h 891"/>
                  <a:gd name="T2" fmla="*/ 221 w 440"/>
                  <a:gd name="T3" fmla="*/ 0 h 891"/>
                  <a:gd name="T4" fmla="*/ 440 w 440"/>
                  <a:gd name="T5" fmla="*/ 711 h 891"/>
                  <a:gd name="T6" fmla="*/ 437 w 440"/>
                  <a:gd name="T7" fmla="*/ 801 h 891"/>
                  <a:gd name="T8" fmla="*/ 344 w 440"/>
                  <a:gd name="T9" fmla="*/ 630 h 891"/>
                  <a:gd name="T10" fmla="*/ 371 w 440"/>
                  <a:gd name="T11" fmla="*/ 853 h 891"/>
                  <a:gd name="T12" fmla="*/ 290 w 440"/>
                  <a:gd name="T13" fmla="*/ 652 h 891"/>
                  <a:gd name="T14" fmla="*/ 235 w 440"/>
                  <a:gd name="T15" fmla="*/ 799 h 891"/>
                  <a:gd name="T16" fmla="*/ 166 w 440"/>
                  <a:gd name="T17" fmla="*/ 642 h 891"/>
                  <a:gd name="T18" fmla="*/ 128 w 440"/>
                  <a:gd name="T19" fmla="*/ 801 h 891"/>
                  <a:gd name="T20" fmla="*/ 109 w 440"/>
                  <a:gd name="T21" fmla="*/ 694 h 891"/>
                  <a:gd name="T22" fmla="*/ 47 w 440"/>
                  <a:gd name="T23" fmla="*/ 891 h 891"/>
                  <a:gd name="T24" fmla="*/ 0 w 440"/>
                  <a:gd name="T25" fmla="*/ 711 h 8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0" h="891">
                    <a:moveTo>
                      <a:pt x="0" y="711"/>
                    </a:moveTo>
                    <a:lnTo>
                      <a:pt x="221" y="0"/>
                    </a:lnTo>
                    <a:lnTo>
                      <a:pt x="440" y="711"/>
                    </a:lnTo>
                    <a:lnTo>
                      <a:pt x="437" y="801"/>
                    </a:lnTo>
                    <a:lnTo>
                      <a:pt x="344" y="630"/>
                    </a:lnTo>
                    <a:lnTo>
                      <a:pt x="371" y="853"/>
                    </a:lnTo>
                    <a:lnTo>
                      <a:pt x="290" y="652"/>
                    </a:lnTo>
                    <a:lnTo>
                      <a:pt x="235" y="799"/>
                    </a:lnTo>
                    <a:lnTo>
                      <a:pt x="166" y="642"/>
                    </a:lnTo>
                    <a:lnTo>
                      <a:pt x="128" y="801"/>
                    </a:lnTo>
                    <a:lnTo>
                      <a:pt x="109" y="694"/>
                    </a:lnTo>
                    <a:lnTo>
                      <a:pt x="47" y="891"/>
                    </a:lnTo>
                    <a:lnTo>
                      <a:pt x="0" y="71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lIns="121899" tIns="60949" rIns="121899" bIns="60949"/>
              <a:lstStyle/>
              <a:p>
                <a:pPr defTabSz="685165">
                  <a:defRPr/>
                </a:pPr>
                <a:endParaRPr lang="en-US"/>
              </a:p>
            </p:txBody>
          </p:sp>
        </p:grpSp>
        <p:sp>
          <p:nvSpPr>
            <p:cNvPr id="28703" name="TextBox 92"/>
            <p:cNvSpPr txBox="1">
              <a:spLocks noChangeArrowheads="1"/>
            </p:cNvSpPr>
            <p:nvPr/>
          </p:nvSpPr>
          <p:spPr bwMode="auto">
            <a:xfrm>
              <a:off x="7547162" y="4663552"/>
              <a:ext cx="999114" cy="3486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r" defTabSz="685165">
                <a:defRPr/>
              </a:pPr>
              <a:r>
                <a:rPr lang="zh-CN" altLang="en-US" sz="1100" dirty="0">
                  <a:solidFill>
                    <a:schemeClr val="bg1">
                      <a:lumMod val="20000"/>
                      <a:lumOff val="8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lear Sans" panose="020B0503030202020304" pitchFamily="34" charset="0"/>
                </a:rPr>
                <a:t>标题文字</a:t>
              </a:r>
              <a:endParaRPr lang="en-GB" altLang="zh-CN" sz="1100" dirty="0">
                <a:solidFill>
                  <a:schemeClr val="bg1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" panose="020B0503030202020304" pitchFamily="34" charset="0"/>
              </a:endParaRPr>
            </a:p>
          </p:txBody>
        </p:sp>
      </p:grpSp>
      <p:grpSp>
        <p:nvGrpSpPr>
          <p:cNvPr id="18" name="Group 6"/>
          <p:cNvGrpSpPr/>
          <p:nvPr/>
        </p:nvGrpSpPr>
        <p:grpSpPr bwMode="auto">
          <a:xfrm>
            <a:off x="6371035" y="1861647"/>
            <a:ext cx="1171575" cy="1898629"/>
            <a:chOff x="8494170" y="2480678"/>
            <a:chExt cx="1562961" cy="2531647"/>
          </a:xfrm>
        </p:grpSpPr>
        <p:grpSp>
          <p:nvGrpSpPr>
            <p:cNvPr id="21" name="Group 45"/>
            <p:cNvGrpSpPr/>
            <p:nvPr/>
          </p:nvGrpSpPr>
          <p:grpSpPr bwMode="auto">
            <a:xfrm>
              <a:off x="8494170" y="2480678"/>
              <a:ext cx="1562961" cy="2521431"/>
              <a:chOff x="7362179" y="1581150"/>
              <a:chExt cx="1172221" cy="1891074"/>
            </a:xfrm>
          </p:grpSpPr>
          <p:sp>
            <p:nvSpPr>
              <p:cNvPr id="49" name="Freeform 5"/>
              <p:cNvSpPr/>
              <p:nvPr/>
            </p:nvSpPr>
            <p:spPr bwMode="auto">
              <a:xfrm>
                <a:off x="7362179" y="1581150"/>
                <a:ext cx="1172221" cy="1891074"/>
              </a:xfrm>
              <a:custGeom>
                <a:avLst/>
                <a:gdLst>
                  <a:gd name="T0" fmla="*/ 0 w 1148"/>
                  <a:gd name="T1" fmla="*/ 1852 h 1852"/>
                  <a:gd name="T2" fmla="*/ 575 w 1148"/>
                  <a:gd name="T3" fmla="*/ 0 h 1852"/>
                  <a:gd name="T4" fmla="*/ 1148 w 1148"/>
                  <a:gd name="T5" fmla="*/ 1852 h 1852"/>
                  <a:gd name="T6" fmla="*/ 0 w 1148"/>
                  <a:gd name="T7" fmla="*/ 1852 h 18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48" h="1852">
                    <a:moveTo>
                      <a:pt x="0" y="1852"/>
                    </a:moveTo>
                    <a:lnTo>
                      <a:pt x="575" y="0"/>
                    </a:lnTo>
                    <a:lnTo>
                      <a:pt x="1148" y="1852"/>
                    </a:lnTo>
                    <a:lnTo>
                      <a:pt x="0" y="1852"/>
                    </a:lnTo>
                    <a:close/>
                  </a:path>
                </a:pathLst>
              </a:custGeom>
              <a:solidFill>
                <a:schemeClr val="accent2">
                  <a:alpha val="66000"/>
                </a:schemeClr>
              </a:solidFill>
              <a:ln w="9525">
                <a:noFill/>
                <a:round/>
              </a:ln>
            </p:spPr>
            <p:txBody>
              <a:bodyPr lIns="121899" tIns="60949" rIns="121899" bIns="60949"/>
              <a:lstStyle/>
              <a:p>
                <a:pPr defTabSz="685165">
                  <a:defRPr/>
                </a:pPr>
                <a:endParaRPr lang="en-US"/>
              </a:p>
            </p:txBody>
          </p:sp>
          <p:sp>
            <p:nvSpPr>
              <p:cNvPr id="50" name="Freeform 6"/>
              <p:cNvSpPr/>
              <p:nvPr/>
            </p:nvSpPr>
            <p:spPr bwMode="auto">
              <a:xfrm>
                <a:off x="7723137" y="1581150"/>
                <a:ext cx="450304" cy="909811"/>
              </a:xfrm>
              <a:custGeom>
                <a:avLst/>
                <a:gdLst>
                  <a:gd name="T0" fmla="*/ 0 w 440"/>
                  <a:gd name="T1" fmla="*/ 711 h 891"/>
                  <a:gd name="T2" fmla="*/ 221 w 440"/>
                  <a:gd name="T3" fmla="*/ 0 h 891"/>
                  <a:gd name="T4" fmla="*/ 440 w 440"/>
                  <a:gd name="T5" fmla="*/ 711 h 891"/>
                  <a:gd name="T6" fmla="*/ 437 w 440"/>
                  <a:gd name="T7" fmla="*/ 801 h 891"/>
                  <a:gd name="T8" fmla="*/ 344 w 440"/>
                  <a:gd name="T9" fmla="*/ 630 h 891"/>
                  <a:gd name="T10" fmla="*/ 371 w 440"/>
                  <a:gd name="T11" fmla="*/ 853 h 891"/>
                  <a:gd name="T12" fmla="*/ 290 w 440"/>
                  <a:gd name="T13" fmla="*/ 652 h 891"/>
                  <a:gd name="T14" fmla="*/ 235 w 440"/>
                  <a:gd name="T15" fmla="*/ 799 h 891"/>
                  <a:gd name="T16" fmla="*/ 166 w 440"/>
                  <a:gd name="T17" fmla="*/ 642 h 891"/>
                  <a:gd name="T18" fmla="*/ 128 w 440"/>
                  <a:gd name="T19" fmla="*/ 801 h 891"/>
                  <a:gd name="T20" fmla="*/ 109 w 440"/>
                  <a:gd name="T21" fmla="*/ 694 h 891"/>
                  <a:gd name="T22" fmla="*/ 47 w 440"/>
                  <a:gd name="T23" fmla="*/ 891 h 891"/>
                  <a:gd name="T24" fmla="*/ 0 w 440"/>
                  <a:gd name="T25" fmla="*/ 711 h 8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0" h="891">
                    <a:moveTo>
                      <a:pt x="0" y="711"/>
                    </a:moveTo>
                    <a:lnTo>
                      <a:pt x="221" y="0"/>
                    </a:lnTo>
                    <a:lnTo>
                      <a:pt x="440" y="711"/>
                    </a:lnTo>
                    <a:lnTo>
                      <a:pt x="437" y="801"/>
                    </a:lnTo>
                    <a:lnTo>
                      <a:pt x="344" y="630"/>
                    </a:lnTo>
                    <a:lnTo>
                      <a:pt x="371" y="853"/>
                    </a:lnTo>
                    <a:lnTo>
                      <a:pt x="290" y="652"/>
                    </a:lnTo>
                    <a:lnTo>
                      <a:pt x="235" y="799"/>
                    </a:lnTo>
                    <a:lnTo>
                      <a:pt x="166" y="642"/>
                    </a:lnTo>
                    <a:lnTo>
                      <a:pt x="128" y="801"/>
                    </a:lnTo>
                    <a:lnTo>
                      <a:pt x="109" y="694"/>
                    </a:lnTo>
                    <a:lnTo>
                      <a:pt x="47" y="891"/>
                    </a:lnTo>
                    <a:lnTo>
                      <a:pt x="0" y="71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lIns="121899" tIns="60949" rIns="121899" bIns="60949"/>
              <a:lstStyle/>
              <a:p>
                <a:pPr defTabSz="685165">
                  <a:defRPr/>
                </a:pPr>
                <a:endParaRPr lang="en-US"/>
              </a:p>
            </p:txBody>
          </p:sp>
        </p:grpSp>
        <p:sp>
          <p:nvSpPr>
            <p:cNvPr id="28699" name="TextBox 93"/>
            <p:cNvSpPr txBox="1">
              <a:spLocks noChangeArrowheads="1"/>
            </p:cNvSpPr>
            <p:nvPr/>
          </p:nvSpPr>
          <p:spPr bwMode="auto">
            <a:xfrm>
              <a:off x="8851009" y="4663553"/>
              <a:ext cx="999114" cy="3487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r" defTabSz="685165">
                <a:defRPr/>
              </a:pPr>
              <a:r>
                <a:rPr lang="zh-CN" altLang="en-US" sz="1100" dirty="0">
                  <a:solidFill>
                    <a:schemeClr val="bg1">
                      <a:lumMod val="20000"/>
                      <a:lumOff val="8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lear Sans" panose="020B0503030202020304" pitchFamily="34" charset="0"/>
                </a:rPr>
                <a:t>标题文字</a:t>
              </a:r>
              <a:endParaRPr lang="en-GB" altLang="zh-CN" sz="1100" dirty="0">
                <a:solidFill>
                  <a:schemeClr val="bg1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" panose="020B0503030202020304" pitchFamily="34" charset="0"/>
              </a:endParaRPr>
            </a:p>
          </p:txBody>
        </p:sp>
      </p:grpSp>
      <p:sp>
        <p:nvSpPr>
          <p:cNvPr id="55" name="Shape 1834"/>
          <p:cNvSpPr/>
          <p:nvPr/>
        </p:nvSpPr>
        <p:spPr>
          <a:xfrm>
            <a:off x="1569245" y="3750232"/>
            <a:ext cx="5973366" cy="452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eaLnBrk="1" hangingPunct="1"/>
            <a:endParaRPr lang="zh-CN" altLang="zh-CN" sz="2400">
              <a:solidFill>
                <a:srgbClr val="FFFFFF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Tm="0">
        <p15:prstTrans prst="curtains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6" grpId="0"/>
      <p:bldP spid="67" grpId="0"/>
      <p:bldP spid="68" grpId="0"/>
      <p:bldP spid="69" grpId="0"/>
      <p:bldP spid="70" grpId="0"/>
      <p:bldP spid="5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"/>
          <p:cNvGrpSpPr/>
          <p:nvPr/>
        </p:nvGrpSpPr>
        <p:grpSpPr bwMode="auto">
          <a:xfrm>
            <a:off x="2871788" y="3540656"/>
            <a:ext cx="854869" cy="856174"/>
            <a:chOff x="3828951" y="3938814"/>
            <a:chExt cx="1140534" cy="1140533"/>
          </a:xfrm>
        </p:grpSpPr>
        <p:sp>
          <p:nvSpPr>
            <p:cNvPr id="13" name="Oval 12"/>
            <p:cNvSpPr/>
            <p:nvPr/>
          </p:nvSpPr>
          <p:spPr>
            <a:xfrm>
              <a:off x="3828951" y="3938814"/>
              <a:ext cx="1140534" cy="1140533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ctr" eaLnBrk="1" hangingPunct="1"/>
              <a:endParaRPr lang="zh-CN" altLang="zh-CN" sz="210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3" name="Group 13"/>
            <p:cNvGrpSpPr/>
            <p:nvPr/>
          </p:nvGrpSpPr>
          <p:grpSpPr>
            <a:xfrm>
              <a:off x="4179290" y="4285202"/>
              <a:ext cx="439856" cy="395289"/>
              <a:chOff x="5583238" y="3892551"/>
              <a:chExt cx="360363" cy="323850"/>
            </a:xfrm>
            <a:solidFill>
              <a:schemeClr val="bg1"/>
            </a:solidFill>
          </p:grpSpPr>
          <p:sp>
            <p:nvSpPr>
              <p:cNvPr id="15" name="Freeform 5"/>
              <p:cNvSpPr/>
              <p:nvPr/>
            </p:nvSpPr>
            <p:spPr bwMode="auto">
              <a:xfrm>
                <a:off x="5811838" y="3892551"/>
                <a:ext cx="131763" cy="323850"/>
              </a:xfrm>
              <a:custGeom>
                <a:avLst/>
                <a:gdLst>
                  <a:gd name="T0" fmla="*/ 17 w 83"/>
                  <a:gd name="T1" fmla="*/ 57 h 204"/>
                  <a:gd name="T2" fmla="*/ 0 w 83"/>
                  <a:gd name="T3" fmla="*/ 57 h 204"/>
                  <a:gd name="T4" fmla="*/ 43 w 83"/>
                  <a:gd name="T5" fmla="*/ 0 h 204"/>
                  <a:gd name="T6" fmla="*/ 83 w 83"/>
                  <a:gd name="T7" fmla="*/ 57 h 204"/>
                  <a:gd name="T8" fmla="*/ 67 w 83"/>
                  <a:gd name="T9" fmla="*/ 57 h 204"/>
                  <a:gd name="T10" fmla="*/ 67 w 83"/>
                  <a:gd name="T11" fmla="*/ 204 h 204"/>
                  <a:gd name="T12" fmla="*/ 17 w 83"/>
                  <a:gd name="T13" fmla="*/ 204 h 204"/>
                  <a:gd name="T14" fmla="*/ 17 w 83"/>
                  <a:gd name="T15" fmla="*/ 57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3" h="204">
                    <a:moveTo>
                      <a:pt x="17" y="57"/>
                    </a:moveTo>
                    <a:lnTo>
                      <a:pt x="0" y="57"/>
                    </a:lnTo>
                    <a:lnTo>
                      <a:pt x="43" y="0"/>
                    </a:lnTo>
                    <a:lnTo>
                      <a:pt x="83" y="57"/>
                    </a:lnTo>
                    <a:lnTo>
                      <a:pt x="67" y="57"/>
                    </a:lnTo>
                    <a:lnTo>
                      <a:pt x="67" y="204"/>
                    </a:lnTo>
                    <a:lnTo>
                      <a:pt x="17" y="204"/>
                    </a:lnTo>
                    <a:lnTo>
                      <a:pt x="17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defTabSz="685165">
                  <a:defRPr/>
                </a:pPr>
                <a:endParaRPr lang="en-US"/>
              </a:p>
            </p:txBody>
          </p:sp>
          <p:sp>
            <p:nvSpPr>
              <p:cNvPr id="16" name="Freeform 6"/>
              <p:cNvSpPr/>
              <p:nvPr/>
            </p:nvSpPr>
            <p:spPr bwMode="auto">
              <a:xfrm>
                <a:off x="5695951" y="3978276"/>
                <a:ext cx="131763" cy="238125"/>
              </a:xfrm>
              <a:custGeom>
                <a:avLst/>
                <a:gdLst>
                  <a:gd name="T0" fmla="*/ 66 w 83"/>
                  <a:gd name="T1" fmla="*/ 150 h 150"/>
                  <a:gd name="T2" fmla="*/ 19 w 83"/>
                  <a:gd name="T3" fmla="*/ 150 h 150"/>
                  <a:gd name="T4" fmla="*/ 19 w 83"/>
                  <a:gd name="T5" fmla="*/ 60 h 150"/>
                  <a:gd name="T6" fmla="*/ 0 w 83"/>
                  <a:gd name="T7" fmla="*/ 60 h 150"/>
                  <a:gd name="T8" fmla="*/ 43 w 83"/>
                  <a:gd name="T9" fmla="*/ 0 h 150"/>
                  <a:gd name="T10" fmla="*/ 83 w 83"/>
                  <a:gd name="T11" fmla="*/ 60 h 150"/>
                  <a:gd name="T12" fmla="*/ 66 w 83"/>
                  <a:gd name="T13" fmla="*/ 60 h 150"/>
                  <a:gd name="T14" fmla="*/ 66 w 83"/>
                  <a:gd name="T15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3" h="150">
                    <a:moveTo>
                      <a:pt x="66" y="150"/>
                    </a:moveTo>
                    <a:lnTo>
                      <a:pt x="19" y="150"/>
                    </a:lnTo>
                    <a:lnTo>
                      <a:pt x="19" y="60"/>
                    </a:lnTo>
                    <a:lnTo>
                      <a:pt x="0" y="60"/>
                    </a:lnTo>
                    <a:lnTo>
                      <a:pt x="43" y="0"/>
                    </a:lnTo>
                    <a:lnTo>
                      <a:pt x="83" y="60"/>
                    </a:lnTo>
                    <a:lnTo>
                      <a:pt x="66" y="60"/>
                    </a:lnTo>
                    <a:lnTo>
                      <a:pt x="66" y="1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defTabSz="685165">
                  <a:defRPr/>
                </a:pPr>
                <a:endParaRPr lang="en-US"/>
              </a:p>
            </p:txBody>
          </p:sp>
          <p:sp>
            <p:nvSpPr>
              <p:cNvPr id="17" name="Freeform 7"/>
              <p:cNvSpPr/>
              <p:nvPr/>
            </p:nvSpPr>
            <p:spPr bwMode="auto">
              <a:xfrm>
                <a:off x="5583238" y="4068763"/>
                <a:ext cx="131763" cy="147638"/>
              </a:xfrm>
              <a:custGeom>
                <a:avLst/>
                <a:gdLst>
                  <a:gd name="T0" fmla="*/ 17 w 83"/>
                  <a:gd name="T1" fmla="*/ 57 h 93"/>
                  <a:gd name="T2" fmla="*/ 0 w 83"/>
                  <a:gd name="T3" fmla="*/ 57 h 93"/>
                  <a:gd name="T4" fmla="*/ 43 w 83"/>
                  <a:gd name="T5" fmla="*/ 0 h 93"/>
                  <a:gd name="T6" fmla="*/ 83 w 83"/>
                  <a:gd name="T7" fmla="*/ 57 h 93"/>
                  <a:gd name="T8" fmla="*/ 66 w 83"/>
                  <a:gd name="T9" fmla="*/ 57 h 93"/>
                  <a:gd name="T10" fmla="*/ 66 w 83"/>
                  <a:gd name="T11" fmla="*/ 93 h 93"/>
                  <a:gd name="T12" fmla="*/ 17 w 83"/>
                  <a:gd name="T13" fmla="*/ 93 h 93"/>
                  <a:gd name="T14" fmla="*/ 17 w 83"/>
                  <a:gd name="T15" fmla="*/ 57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3" h="93">
                    <a:moveTo>
                      <a:pt x="17" y="57"/>
                    </a:moveTo>
                    <a:lnTo>
                      <a:pt x="0" y="57"/>
                    </a:lnTo>
                    <a:lnTo>
                      <a:pt x="43" y="0"/>
                    </a:lnTo>
                    <a:lnTo>
                      <a:pt x="83" y="57"/>
                    </a:lnTo>
                    <a:lnTo>
                      <a:pt x="66" y="57"/>
                    </a:lnTo>
                    <a:lnTo>
                      <a:pt x="66" y="93"/>
                    </a:lnTo>
                    <a:lnTo>
                      <a:pt x="17" y="93"/>
                    </a:lnTo>
                    <a:lnTo>
                      <a:pt x="17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defTabSz="685165">
                  <a:defRPr/>
                </a:pPr>
                <a:endParaRPr lang="en-US"/>
              </a:p>
            </p:txBody>
          </p:sp>
        </p:grpSp>
      </p:grpSp>
      <p:sp>
        <p:nvSpPr>
          <p:cNvPr id="41" name="Freeform 40"/>
          <p:cNvSpPr>
            <a:spLocks noEditPoints="1"/>
          </p:cNvSpPr>
          <p:nvPr/>
        </p:nvSpPr>
        <p:spPr bwMode="auto">
          <a:xfrm>
            <a:off x="4037410" y="2940499"/>
            <a:ext cx="1151334" cy="1371785"/>
          </a:xfrm>
          <a:custGeom>
            <a:avLst/>
            <a:gdLst>
              <a:gd name="T0" fmla="*/ 405 w 633"/>
              <a:gd name="T1" fmla="*/ 470 h 730"/>
              <a:gd name="T2" fmla="*/ 483 w 633"/>
              <a:gd name="T3" fmla="*/ 380 h 730"/>
              <a:gd name="T4" fmla="*/ 501 w 633"/>
              <a:gd name="T5" fmla="*/ 293 h 730"/>
              <a:gd name="T6" fmla="*/ 437 w 633"/>
              <a:gd name="T7" fmla="*/ 133 h 730"/>
              <a:gd name="T8" fmla="*/ 316 w 633"/>
              <a:gd name="T9" fmla="*/ 8 h 730"/>
              <a:gd name="T10" fmla="*/ 316 w 633"/>
              <a:gd name="T11" fmla="*/ 40 h 730"/>
              <a:gd name="T12" fmla="*/ 316 w 633"/>
              <a:gd name="T13" fmla="*/ 66 h 730"/>
              <a:gd name="T14" fmla="*/ 237 w 633"/>
              <a:gd name="T15" fmla="*/ 95 h 730"/>
              <a:gd name="T16" fmla="*/ 192 w 633"/>
              <a:gd name="T17" fmla="*/ 135 h 730"/>
              <a:gd name="T18" fmla="*/ 141 w 633"/>
              <a:gd name="T19" fmla="*/ 264 h 730"/>
              <a:gd name="T20" fmla="*/ 133 w 633"/>
              <a:gd name="T21" fmla="*/ 339 h 730"/>
              <a:gd name="T22" fmla="*/ 175 w 633"/>
              <a:gd name="T23" fmla="*/ 399 h 730"/>
              <a:gd name="T24" fmla="*/ 181 w 633"/>
              <a:gd name="T25" fmla="*/ 534 h 730"/>
              <a:gd name="T26" fmla="*/ 24 w 633"/>
              <a:gd name="T27" fmla="*/ 730 h 730"/>
              <a:gd name="T28" fmla="*/ 610 w 633"/>
              <a:gd name="T29" fmla="*/ 730 h 730"/>
              <a:gd name="T30" fmla="*/ 453 w 633"/>
              <a:gd name="T31" fmla="*/ 534 h 730"/>
              <a:gd name="T32" fmla="*/ 156 w 633"/>
              <a:gd name="T33" fmla="*/ 275 h 730"/>
              <a:gd name="T34" fmla="*/ 189 w 633"/>
              <a:gd name="T35" fmla="*/ 335 h 730"/>
              <a:gd name="T36" fmla="*/ 195 w 633"/>
              <a:gd name="T37" fmla="*/ 273 h 730"/>
              <a:gd name="T38" fmla="*/ 211 w 633"/>
              <a:gd name="T39" fmla="*/ 190 h 730"/>
              <a:gd name="T40" fmla="*/ 316 w 633"/>
              <a:gd name="T41" fmla="*/ 195 h 730"/>
              <a:gd name="T42" fmla="*/ 380 w 633"/>
              <a:gd name="T43" fmla="*/ 173 h 730"/>
              <a:gd name="T44" fmla="*/ 424 w 633"/>
              <a:gd name="T45" fmla="*/ 192 h 730"/>
              <a:gd name="T46" fmla="*/ 439 w 633"/>
              <a:gd name="T47" fmla="*/ 273 h 730"/>
              <a:gd name="T48" fmla="*/ 445 w 633"/>
              <a:gd name="T49" fmla="*/ 335 h 730"/>
              <a:gd name="T50" fmla="*/ 477 w 633"/>
              <a:gd name="T51" fmla="*/ 275 h 730"/>
              <a:gd name="T52" fmla="*/ 317 w 633"/>
              <a:gd name="T53" fmla="*/ 482 h 730"/>
              <a:gd name="T54" fmla="*/ 189 w 633"/>
              <a:gd name="T55" fmla="*/ 384 h 730"/>
              <a:gd name="T56" fmla="*/ 316 w 633"/>
              <a:gd name="T57" fmla="*/ 503 h 730"/>
              <a:gd name="T58" fmla="*/ 387 w 633"/>
              <a:gd name="T59" fmla="*/ 483 h 730"/>
              <a:gd name="T60" fmla="*/ 319 w 633"/>
              <a:gd name="T61" fmla="*/ 630 h 730"/>
              <a:gd name="T62" fmla="*/ 224 w 633"/>
              <a:gd name="T63" fmla="*/ 525 h 730"/>
              <a:gd name="T64" fmla="*/ 403 w 633"/>
              <a:gd name="T65" fmla="*/ 669 h 730"/>
              <a:gd name="T66" fmla="*/ 318 w 633"/>
              <a:gd name="T67" fmla="*/ 687 h 730"/>
              <a:gd name="T68" fmla="*/ 272 w 633"/>
              <a:gd name="T69" fmla="*/ 626 h 730"/>
              <a:gd name="T70" fmla="*/ 172 w 633"/>
              <a:gd name="T71" fmla="*/ 556 h 730"/>
              <a:gd name="T72" fmla="*/ 214 w 633"/>
              <a:gd name="T73" fmla="*/ 538 h 730"/>
              <a:gd name="T74" fmla="*/ 319 w 633"/>
              <a:gd name="T75" fmla="*/ 655 h 730"/>
              <a:gd name="T76" fmla="*/ 459 w 633"/>
              <a:gd name="T77" fmla="*/ 558 h 7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33" h="730">
                <a:moveTo>
                  <a:pt x="453" y="534"/>
                </a:moveTo>
                <a:cubicBezTo>
                  <a:pt x="420" y="520"/>
                  <a:pt x="408" y="498"/>
                  <a:pt x="405" y="470"/>
                </a:cubicBezTo>
                <a:cubicBezTo>
                  <a:pt x="427" y="452"/>
                  <a:pt x="445" y="427"/>
                  <a:pt x="458" y="399"/>
                </a:cubicBezTo>
                <a:cubicBezTo>
                  <a:pt x="468" y="395"/>
                  <a:pt x="476" y="389"/>
                  <a:pt x="483" y="380"/>
                </a:cubicBezTo>
                <a:cubicBezTo>
                  <a:pt x="491" y="369"/>
                  <a:pt x="497" y="355"/>
                  <a:pt x="500" y="339"/>
                </a:cubicBezTo>
                <a:cubicBezTo>
                  <a:pt x="503" y="324"/>
                  <a:pt x="504" y="308"/>
                  <a:pt x="501" y="293"/>
                </a:cubicBezTo>
                <a:cubicBezTo>
                  <a:pt x="500" y="282"/>
                  <a:pt x="497" y="272"/>
                  <a:pt x="492" y="263"/>
                </a:cubicBezTo>
                <a:cubicBezTo>
                  <a:pt x="486" y="212"/>
                  <a:pt x="466" y="165"/>
                  <a:pt x="437" y="133"/>
                </a:cubicBezTo>
                <a:cubicBezTo>
                  <a:pt x="431" y="125"/>
                  <a:pt x="424" y="118"/>
                  <a:pt x="417" y="112"/>
                </a:cubicBezTo>
                <a:cubicBezTo>
                  <a:pt x="439" y="56"/>
                  <a:pt x="386" y="0"/>
                  <a:pt x="316" y="8"/>
                </a:cubicBezTo>
                <a:cubicBezTo>
                  <a:pt x="307" y="9"/>
                  <a:pt x="297" y="11"/>
                  <a:pt x="288" y="14"/>
                </a:cubicBezTo>
                <a:cubicBezTo>
                  <a:pt x="300" y="20"/>
                  <a:pt x="310" y="30"/>
                  <a:pt x="316" y="40"/>
                </a:cubicBezTo>
                <a:cubicBezTo>
                  <a:pt x="320" y="49"/>
                  <a:pt x="321" y="58"/>
                  <a:pt x="316" y="68"/>
                </a:cubicBezTo>
                <a:cubicBezTo>
                  <a:pt x="316" y="67"/>
                  <a:pt x="316" y="67"/>
                  <a:pt x="316" y="66"/>
                </a:cubicBezTo>
                <a:cubicBezTo>
                  <a:pt x="291" y="0"/>
                  <a:pt x="212" y="20"/>
                  <a:pt x="211" y="42"/>
                </a:cubicBezTo>
                <a:cubicBezTo>
                  <a:pt x="231" y="57"/>
                  <a:pt x="237" y="71"/>
                  <a:pt x="237" y="95"/>
                </a:cubicBezTo>
                <a:cubicBezTo>
                  <a:pt x="214" y="95"/>
                  <a:pt x="206" y="79"/>
                  <a:pt x="197" y="56"/>
                </a:cubicBezTo>
                <a:cubicBezTo>
                  <a:pt x="185" y="82"/>
                  <a:pt x="184" y="110"/>
                  <a:pt x="192" y="135"/>
                </a:cubicBezTo>
                <a:cubicBezTo>
                  <a:pt x="164" y="167"/>
                  <a:pt x="144" y="210"/>
                  <a:pt x="141" y="254"/>
                </a:cubicBezTo>
                <a:cubicBezTo>
                  <a:pt x="141" y="258"/>
                  <a:pt x="141" y="261"/>
                  <a:pt x="141" y="264"/>
                </a:cubicBezTo>
                <a:cubicBezTo>
                  <a:pt x="137" y="273"/>
                  <a:pt x="134" y="283"/>
                  <a:pt x="132" y="293"/>
                </a:cubicBezTo>
                <a:cubicBezTo>
                  <a:pt x="130" y="308"/>
                  <a:pt x="130" y="324"/>
                  <a:pt x="133" y="339"/>
                </a:cubicBezTo>
                <a:cubicBezTo>
                  <a:pt x="136" y="355"/>
                  <a:pt x="142" y="369"/>
                  <a:pt x="151" y="380"/>
                </a:cubicBezTo>
                <a:cubicBezTo>
                  <a:pt x="157" y="389"/>
                  <a:pt x="166" y="395"/>
                  <a:pt x="175" y="399"/>
                </a:cubicBezTo>
                <a:cubicBezTo>
                  <a:pt x="188" y="427"/>
                  <a:pt x="206" y="452"/>
                  <a:pt x="228" y="470"/>
                </a:cubicBezTo>
                <a:cubicBezTo>
                  <a:pt x="225" y="498"/>
                  <a:pt x="214" y="520"/>
                  <a:pt x="181" y="534"/>
                </a:cubicBezTo>
                <a:cubicBezTo>
                  <a:pt x="106" y="565"/>
                  <a:pt x="0" y="574"/>
                  <a:pt x="3" y="668"/>
                </a:cubicBezTo>
                <a:cubicBezTo>
                  <a:pt x="3" y="688"/>
                  <a:pt x="11" y="709"/>
                  <a:pt x="24" y="730"/>
                </a:cubicBezTo>
                <a:cubicBezTo>
                  <a:pt x="316" y="730"/>
                  <a:pt x="316" y="730"/>
                  <a:pt x="316" y="730"/>
                </a:cubicBezTo>
                <a:cubicBezTo>
                  <a:pt x="610" y="730"/>
                  <a:pt x="610" y="730"/>
                  <a:pt x="610" y="730"/>
                </a:cubicBezTo>
                <a:cubicBezTo>
                  <a:pt x="622" y="709"/>
                  <a:pt x="630" y="688"/>
                  <a:pt x="631" y="668"/>
                </a:cubicBezTo>
                <a:cubicBezTo>
                  <a:pt x="633" y="574"/>
                  <a:pt x="528" y="565"/>
                  <a:pt x="453" y="534"/>
                </a:cubicBezTo>
                <a:close/>
                <a:moveTo>
                  <a:pt x="189" y="384"/>
                </a:moveTo>
                <a:cubicBezTo>
                  <a:pt x="154" y="378"/>
                  <a:pt x="140" y="313"/>
                  <a:pt x="156" y="275"/>
                </a:cubicBezTo>
                <a:cubicBezTo>
                  <a:pt x="157" y="275"/>
                  <a:pt x="158" y="274"/>
                  <a:pt x="158" y="274"/>
                </a:cubicBezTo>
                <a:cubicBezTo>
                  <a:pt x="182" y="259"/>
                  <a:pt x="189" y="329"/>
                  <a:pt x="189" y="335"/>
                </a:cubicBezTo>
                <a:cubicBezTo>
                  <a:pt x="189" y="360"/>
                  <a:pt x="216" y="369"/>
                  <a:pt x="210" y="352"/>
                </a:cubicBezTo>
                <a:cubicBezTo>
                  <a:pt x="204" y="334"/>
                  <a:pt x="196" y="307"/>
                  <a:pt x="195" y="273"/>
                </a:cubicBezTo>
                <a:cubicBezTo>
                  <a:pt x="195" y="272"/>
                  <a:pt x="195" y="272"/>
                  <a:pt x="195" y="271"/>
                </a:cubicBezTo>
                <a:cubicBezTo>
                  <a:pt x="194" y="245"/>
                  <a:pt x="200" y="216"/>
                  <a:pt x="211" y="190"/>
                </a:cubicBezTo>
                <a:cubicBezTo>
                  <a:pt x="215" y="185"/>
                  <a:pt x="218" y="180"/>
                  <a:pt x="223" y="177"/>
                </a:cubicBezTo>
                <a:cubicBezTo>
                  <a:pt x="244" y="194"/>
                  <a:pt x="275" y="202"/>
                  <a:pt x="316" y="195"/>
                </a:cubicBezTo>
                <a:cubicBezTo>
                  <a:pt x="335" y="191"/>
                  <a:pt x="356" y="185"/>
                  <a:pt x="379" y="174"/>
                </a:cubicBezTo>
                <a:cubicBezTo>
                  <a:pt x="380" y="174"/>
                  <a:pt x="380" y="173"/>
                  <a:pt x="380" y="173"/>
                </a:cubicBezTo>
                <a:cubicBezTo>
                  <a:pt x="405" y="167"/>
                  <a:pt x="412" y="175"/>
                  <a:pt x="423" y="191"/>
                </a:cubicBezTo>
                <a:cubicBezTo>
                  <a:pt x="423" y="191"/>
                  <a:pt x="423" y="191"/>
                  <a:pt x="424" y="192"/>
                </a:cubicBezTo>
                <a:cubicBezTo>
                  <a:pt x="434" y="216"/>
                  <a:pt x="440" y="243"/>
                  <a:pt x="440" y="269"/>
                </a:cubicBezTo>
                <a:cubicBezTo>
                  <a:pt x="439" y="270"/>
                  <a:pt x="439" y="272"/>
                  <a:pt x="439" y="273"/>
                </a:cubicBezTo>
                <a:cubicBezTo>
                  <a:pt x="438" y="307"/>
                  <a:pt x="430" y="334"/>
                  <a:pt x="424" y="352"/>
                </a:cubicBezTo>
                <a:cubicBezTo>
                  <a:pt x="418" y="369"/>
                  <a:pt x="445" y="360"/>
                  <a:pt x="445" y="335"/>
                </a:cubicBezTo>
                <a:cubicBezTo>
                  <a:pt x="445" y="329"/>
                  <a:pt x="452" y="259"/>
                  <a:pt x="476" y="274"/>
                </a:cubicBezTo>
                <a:cubicBezTo>
                  <a:pt x="476" y="274"/>
                  <a:pt x="477" y="274"/>
                  <a:pt x="477" y="275"/>
                </a:cubicBezTo>
                <a:cubicBezTo>
                  <a:pt x="494" y="313"/>
                  <a:pt x="480" y="378"/>
                  <a:pt x="445" y="384"/>
                </a:cubicBezTo>
                <a:cubicBezTo>
                  <a:pt x="421" y="440"/>
                  <a:pt x="377" y="482"/>
                  <a:pt x="317" y="482"/>
                </a:cubicBezTo>
                <a:cubicBezTo>
                  <a:pt x="316" y="482"/>
                  <a:pt x="316" y="482"/>
                  <a:pt x="316" y="482"/>
                </a:cubicBezTo>
                <a:cubicBezTo>
                  <a:pt x="256" y="482"/>
                  <a:pt x="213" y="440"/>
                  <a:pt x="189" y="384"/>
                </a:cubicBezTo>
                <a:close/>
                <a:moveTo>
                  <a:pt x="249" y="484"/>
                </a:moveTo>
                <a:cubicBezTo>
                  <a:pt x="268" y="496"/>
                  <a:pt x="291" y="502"/>
                  <a:pt x="316" y="503"/>
                </a:cubicBezTo>
                <a:cubicBezTo>
                  <a:pt x="317" y="503"/>
                  <a:pt x="317" y="503"/>
                  <a:pt x="317" y="503"/>
                </a:cubicBezTo>
                <a:cubicBezTo>
                  <a:pt x="343" y="503"/>
                  <a:pt x="366" y="496"/>
                  <a:pt x="387" y="483"/>
                </a:cubicBezTo>
                <a:cubicBezTo>
                  <a:pt x="391" y="500"/>
                  <a:pt x="401" y="518"/>
                  <a:pt x="414" y="532"/>
                </a:cubicBezTo>
                <a:cubicBezTo>
                  <a:pt x="374" y="581"/>
                  <a:pt x="346" y="601"/>
                  <a:pt x="319" y="630"/>
                </a:cubicBezTo>
                <a:cubicBezTo>
                  <a:pt x="318" y="629"/>
                  <a:pt x="317" y="629"/>
                  <a:pt x="316" y="628"/>
                </a:cubicBezTo>
                <a:cubicBezTo>
                  <a:pt x="292" y="612"/>
                  <a:pt x="262" y="579"/>
                  <a:pt x="224" y="525"/>
                </a:cubicBezTo>
                <a:cubicBezTo>
                  <a:pt x="235" y="513"/>
                  <a:pt x="244" y="498"/>
                  <a:pt x="249" y="484"/>
                </a:cubicBezTo>
                <a:close/>
                <a:moveTo>
                  <a:pt x="403" y="669"/>
                </a:moveTo>
                <a:cubicBezTo>
                  <a:pt x="391" y="655"/>
                  <a:pt x="383" y="631"/>
                  <a:pt x="362" y="619"/>
                </a:cubicBezTo>
                <a:cubicBezTo>
                  <a:pt x="344" y="631"/>
                  <a:pt x="321" y="669"/>
                  <a:pt x="318" y="687"/>
                </a:cubicBezTo>
                <a:cubicBezTo>
                  <a:pt x="318" y="684"/>
                  <a:pt x="317" y="680"/>
                  <a:pt x="316" y="677"/>
                </a:cubicBezTo>
                <a:cubicBezTo>
                  <a:pt x="308" y="654"/>
                  <a:pt x="281" y="635"/>
                  <a:pt x="272" y="626"/>
                </a:cubicBezTo>
                <a:cubicBezTo>
                  <a:pt x="252" y="635"/>
                  <a:pt x="246" y="653"/>
                  <a:pt x="233" y="670"/>
                </a:cubicBezTo>
                <a:cubicBezTo>
                  <a:pt x="220" y="653"/>
                  <a:pt x="183" y="602"/>
                  <a:pt x="172" y="556"/>
                </a:cubicBezTo>
                <a:cubicBezTo>
                  <a:pt x="187" y="553"/>
                  <a:pt x="201" y="545"/>
                  <a:pt x="213" y="535"/>
                </a:cubicBezTo>
                <a:cubicBezTo>
                  <a:pt x="213" y="536"/>
                  <a:pt x="214" y="537"/>
                  <a:pt x="214" y="538"/>
                </a:cubicBezTo>
                <a:cubicBezTo>
                  <a:pt x="240" y="574"/>
                  <a:pt x="285" y="626"/>
                  <a:pt x="316" y="652"/>
                </a:cubicBezTo>
                <a:cubicBezTo>
                  <a:pt x="317" y="653"/>
                  <a:pt x="318" y="654"/>
                  <a:pt x="319" y="655"/>
                </a:cubicBezTo>
                <a:cubicBezTo>
                  <a:pt x="351" y="612"/>
                  <a:pt x="388" y="581"/>
                  <a:pt x="425" y="541"/>
                </a:cubicBezTo>
                <a:cubicBezTo>
                  <a:pt x="435" y="549"/>
                  <a:pt x="446" y="555"/>
                  <a:pt x="459" y="558"/>
                </a:cubicBezTo>
                <a:cubicBezTo>
                  <a:pt x="446" y="592"/>
                  <a:pt x="425" y="648"/>
                  <a:pt x="403" y="6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424" tIns="45712" rIns="91424" bIns="45712"/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id-ID"/>
          </a:p>
        </p:txBody>
      </p:sp>
      <p:grpSp>
        <p:nvGrpSpPr>
          <p:cNvPr id="4" name="Group 44"/>
          <p:cNvGrpSpPr/>
          <p:nvPr/>
        </p:nvGrpSpPr>
        <p:grpSpPr bwMode="auto">
          <a:xfrm>
            <a:off x="6098382" y="2549921"/>
            <a:ext cx="2215754" cy="670255"/>
            <a:chOff x="1603804" y="2220559"/>
            <a:chExt cx="2955174" cy="893572"/>
          </a:xfrm>
        </p:grpSpPr>
        <p:sp>
          <p:nvSpPr>
            <p:cNvPr id="46" name="Text Placeholder 2"/>
            <p:cNvSpPr txBox="1"/>
            <p:nvPr/>
          </p:nvSpPr>
          <p:spPr>
            <a:xfrm>
              <a:off x="1603804" y="2220559"/>
              <a:ext cx="2013520" cy="261943"/>
            </a:xfrm>
            <a:prstGeom prst="rect">
              <a:avLst/>
            </a:prstGeom>
            <a:noFill/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defRPr/>
              </a:pPr>
              <a:r>
                <a:rPr lang="en-GB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Fira Sans SemiBold Italic" panose="00000700000000000000" pitchFamily="50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Communication</a:t>
              </a:r>
              <a:endPara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Fira Sans SemiBold Italic" panose="00000700000000000000" pitchFamily="50" charset="0"/>
                <a:ea typeface="Fira Sans SemiBold Italic" panose="00000700000000000000" pitchFamily="50" charset="0"/>
                <a:cs typeface="Clear Sans" panose="020B0503030202020304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680026" y="2560292"/>
              <a:ext cx="2878952" cy="553839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1087755">
                <a:defRPr/>
              </a:pPr>
              <a:endPara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  <a:p>
              <a:pPr defTabSz="1087755"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点击更改您的文字内容以下内容并没有什么实际意义</a:t>
              </a:r>
              <a:endPara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grpSp>
        <p:nvGrpSpPr>
          <p:cNvPr id="5" name="Group 47"/>
          <p:cNvGrpSpPr/>
          <p:nvPr/>
        </p:nvGrpSpPr>
        <p:grpSpPr bwMode="auto">
          <a:xfrm>
            <a:off x="6426995" y="3588286"/>
            <a:ext cx="2215754" cy="670255"/>
            <a:chOff x="1603804" y="2220559"/>
            <a:chExt cx="2955174" cy="893572"/>
          </a:xfrm>
        </p:grpSpPr>
        <p:sp>
          <p:nvSpPr>
            <p:cNvPr id="49" name="Text Placeholder 2"/>
            <p:cNvSpPr txBox="1"/>
            <p:nvPr/>
          </p:nvSpPr>
          <p:spPr>
            <a:xfrm>
              <a:off x="1603804" y="2220559"/>
              <a:ext cx="2013520" cy="261943"/>
            </a:xfrm>
            <a:prstGeom prst="rect">
              <a:avLst/>
            </a:prstGeom>
            <a:noFill/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defRPr/>
              </a:pPr>
              <a:r>
                <a:rPr lang="en-GB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Fira Sans SemiBold Italic" panose="00000700000000000000" pitchFamily="50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Graphic Design</a:t>
              </a:r>
              <a:endPara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Fira Sans SemiBold Italic" panose="00000700000000000000" pitchFamily="50" charset="0"/>
                <a:ea typeface="Fira Sans SemiBold Italic" panose="00000700000000000000" pitchFamily="50" charset="0"/>
                <a:cs typeface="Clear Sans" panose="020B0503030202020304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1680026" y="2560292"/>
              <a:ext cx="2878952" cy="553839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1087755">
                <a:defRPr/>
              </a:pPr>
              <a:endPara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  <a:p>
              <a:pPr defTabSz="1087755"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点击更改您的文字内容以下内容并没有什么实际意义</a:t>
              </a:r>
              <a:endPara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grpSp>
        <p:nvGrpSpPr>
          <p:cNvPr id="6" name="Group 50"/>
          <p:cNvGrpSpPr/>
          <p:nvPr/>
        </p:nvGrpSpPr>
        <p:grpSpPr bwMode="auto">
          <a:xfrm>
            <a:off x="875111" y="2549921"/>
            <a:ext cx="2220515" cy="670255"/>
            <a:chOff x="1679271" y="2220559"/>
            <a:chExt cx="2959965" cy="893572"/>
          </a:xfrm>
        </p:grpSpPr>
        <p:sp>
          <p:nvSpPr>
            <p:cNvPr id="52" name="Text Placeholder 2"/>
            <p:cNvSpPr txBox="1"/>
            <p:nvPr/>
          </p:nvSpPr>
          <p:spPr>
            <a:xfrm>
              <a:off x="2625190" y="2220559"/>
              <a:ext cx="2014046" cy="261943"/>
            </a:xfrm>
            <a:prstGeom prst="rect">
              <a:avLst/>
            </a:prstGeom>
            <a:noFill/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defRPr/>
              </a:pPr>
              <a:r>
                <a:rPr lang="en-GB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Fira Sans SemiBold Italic" panose="00000700000000000000" pitchFamily="50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Organising</a:t>
              </a:r>
              <a:endPara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Fira Sans SemiBold Italic" panose="00000700000000000000" pitchFamily="50" charset="0"/>
                <a:ea typeface="Fira Sans SemiBold Italic" panose="00000700000000000000" pitchFamily="50" charset="0"/>
                <a:cs typeface="Clear Sans" panose="020B0503030202020304" pitchFamily="34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1679271" y="2560292"/>
              <a:ext cx="2879023" cy="553839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r" defTabSz="1087755">
                <a:defRPr/>
              </a:pPr>
              <a:endPara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  <a:p>
              <a:pPr algn="r" defTabSz="1087755"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点击更改您的文字内容以下内容并没有什么实际意义</a:t>
              </a:r>
              <a:endPara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grpSp>
        <p:nvGrpSpPr>
          <p:cNvPr id="7" name="Group 53"/>
          <p:cNvGrpSpPr/>
          <p:nvPr/>
        </p:nvGrpSpPr>
        <p:grpSpPr bwMode="auto">
          <a:xfrm>
            <a:off x="541735" y="3588286"/>
            <a:ext cx="2220515" cy="670255"/>
            <a:chOff x="1679271" y="2220559"/>
            <a:chExt cx="2959965" cy="893572"/>
          </a:xfrm>
        </p:grpSpPr>
        <p:sp>
          <p:nvSpPr>
            <p:cNvPr id="55" name="Text Placeholder 2"/>
            <p:cNvSpPr txBox="1"/>
            <p:nvPr/>
          </p:nvSpPr>
          <p:spPr>
            <a:xfrm>
              <a:off x="2625190" y="2220559"/>
              <a:ext cx="2014046" cy="261943"/>
            </a:xfrm>
            <a:prstGeom prst="rect">
              <a:avLst/>
            </a:prstGeom>
            <a:noFill/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defRPr/>
              </a:pPr>
              <a:r>
                <a:rPr lang="en-GB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Fira Sans SemiBold Italic" panose="00000700000000000000" pitchFamily="50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Leadership</a:t>
              </a:r>
              <a:endPara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Fira Sans SemiBold Italic" panose="00000700000000000000" pitchFamily="50" charset="0"/>
                <a:ea typeface="Fira Sans SemiBold Italic" panose="00000700000000000000" pitchFamily="50" charset="0"/>
                <a:cs typeface="Clear Sans" panose="020B0503030202020304" pitchFamily="34" charset="0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679271" y="2560292"/>
              <a:ext cx="2879023" cy="553839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r" defTabSz="1087755">
                <a:defRPr/>
              </a:pPr>
              <a:endPara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  <a:p>
              <a:pPr algn="r" defTabSz="1087755"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点击更改您的文字内容以下内容并没有什么实际意义</a:t>
              </a:r>
              <a:endPara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grpSp>
        <p:nvGrpSpPr>
          <p:cNvPr id="8" name="Group 56"/>
          <p:cNvGrpSpPr/>
          <p:nvPr/>
        </p:nvGrpSpPr>
        <p:grpSpPr bwMode="auto">
          <a:xfrm>
            <a:off x="3306367" y="1095971"/>
            <a:ext cx="2543175" cy="716131"/>
            <a:chOff x="4410635" y="1328376"/>
            <a:chExt cx="3390431" cy="955815"/>
          </a:xfrm>
        </p:grpSpPr>
        <p:sp>
          <p:nvSpPr>
            <p:cNvPr id="58" name="Text Placeholder 2"/>
            <p:cNvSpPr txBox="1"/>
            <p:nvPr/>
          </p:nvSpPr>
          <p:spPr>
            <a:xfrm>
              <a:off x="5070944" y="1328376"/>
              <a:ext cx="2066639" cy="295616"/>
            </a:xfrm>
            <a:prstGeom prst="rect">
              <a:avLst/>
            </a:prstGeom>
            <a:noFill/>
          </p:spPr>
          <p:txBody>
            <a:bodyPr anchor="ctr"/>
            <a:lstStyle>
              <a:defPPr>
                <a:defRPr lang="en-US"/>
              </a:defPPr>
              <a:lvl1pPr marL="0" algn="ctr" defTabSz="913765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GB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Fira Sans SemiBold Italic" panose="00000700000000000000" pitchFamily="50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Computing Skill</a:t>
              </a:r>
              <a:endPara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Fira Sans SemiBold Italic" panose="00000700000000000000" pitchFamily="50" charset="0"/>
                <a:ea typeface="Fira Sans SemiBold Italic" panose="00000700000000000000" pitchFamily="50" charset="0"/>
                <a:cs typeface="Clear Sans" panose="020B0503030202020304" pitchFamily="34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4410635" y="1606510"/>
              <a:ext cx="3390431" cy="677681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ctr" defTabSz="1087755">
                <a:defRPr/>
              </a:pPr>
              <a:endPara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  <a:p>
              <a:pPr algn="ctr" defTabSz="1087755"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点击更改您的文字内容以下内容并没有什么实际意义</a:t>
              </a:r>
              <a:endPara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grpSp>
        <p:nvGrpSpPr>
          <p:cNvPr id="9" name="Group 1"/>
          <p:cNvGrpSpPr/>
          <p:nvPr/>
        </p:nvGrpSpPr>
        <p:grpSpPr bwMode="auto">
          <a:xfrm>
            <a:off x="4115992" y="1835450"/>
            <a:ext cx="854869" cy="856174"/>
            <a:chOff x="5487492" y="2446951"/>
            <a:chExt cx="1140534" cy="1140533"/>
          </a:xfrm>
        </p:grpSpPr>
        <p:sp>
          <p:nvSpPr>
            <p:cNvPr id="19" name="Oval 18"/>
            <p:cNvSpPr/>
            <p:nvPr/>
          </p:nvSpPr>
          <p:spPr>
            <a:xfrm>
              <a:off x="5487492" y="2446951"/>
              <a:ext cx="1140534" cy="1140533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ctr" eaLnBrk="1" hangingPunct="1"/>
              <a:endParaRPr lang="zh-CN" altLang="zh-CN" sz="210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85017" name="Shape 940"/>
            <p:cNvSpPr/>
            <p:nvPr/>
          </p:nvSpPr>
          <p:spPr bwMode="auto">
            <a:xfrm>
              <a:off x="5755632" y="2807806"/>
              <a:ext cx="626948" cy="417677"/>
            </a:xfrm>
            <a:custGeom>
              <a:avLst/>
              <a:gdLst>
                <a:gd name="T0" fmla="*/ 313474 w 21547"/>
                <a:gd name="T1" fmla="*/ 208839 h 21600"/>
                <a:gd name="T2" fmla="*/ 313474 w 21547"/>
                <a:gd name="T3" fmla="*/ 208839 h 21600"/>
                <a:gd name="T4" fmla="*/ 313474 w 21547"/>
                <a:gd name="T5" fmla="*/ 208839 h 21600"/>
                <a:gd name="T6" fmla="*/ 313474 w 21547"/>
                <a:gd name="T7" fmla="*/ 208839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47" h="21600" extrusionOk="0">
                  <a:moveTo>
                    <a:pt x="18847" y="15749"/>
                  </a:moveTo>
                  <a:lnTo>
                    <a:pt x="2701" y="15749"/>
                  </a:lnTo>
                  <a:lnTo>
                    <a:pt x="2701" y="1346"/>
                  </a:lnTo>
                  <a:lnTo>
                    <a:pt x="18847" y="1346"/>
                  </a:lnTo>
                  <a:cubicBezTo>
                    <a:pt x="18847" y="1346"/>
                    <a:pt x="18847" y="15749"/>
                    <a:pt x="18847" y="15749"/>
                  </a:cubicBezTo>
                  <a:close/>
                  <a:moveTo>
                    <a:pt x="0" y="20510"/>
                  </a:moveTo>
                  <a:cubicBezTo>
                    <a:pt x="0" y="20510"/>
                    <a:pt x="-26" y="21600"/>
                    <a:pt x="1603" y="21600"/>
                  </a:cubicBezTo>
                  <a:cubicBezTo>
                    <a:pt x="2568" y="21600"/>
                    <a:pt x="6216" y="21600"/>
                    <a:pt x="9032" y="21600"/>
                  </a:cubicBezTo>
                  <a:cubicBezTo>
                    <a:pt x="9032" y="21600"/>
                    <a:pt x="10576" y="21600"/>
                    <a:pt x="12515" y="21600"/>
                  </a:cubicBezTo>
                  <a:cubicBezTo>
                    <a:pt x="15331" y="21600"/>
                    <a:pt x="18979" y="21600"/>
                    <a:pt x="19943" y="21600"/>
                  </a:cubicBezTo>
                  <a:cubicBezTo>
                    <a:pt x="21574" y="21600"/>
                    <a:pt x="21547" y="20510"/>
                    <a:pt x="21547" y="20510"/>
                  </a:cubicBezTo>
                  <a:lnTo>
                    <a:pt x="19418" y="16436"/>
                  </a:lnTo>
                  <a:cubicBezTo>
                    <a:pt x="19512" y="16224"/>
                    <a:pt x="19569" y="15977"/>
                    <a:pt x="19569" y="15711"/>
                  </a:cubicBezTo>
                  <a:lnTo>
                    <a:pt x="19569" y="1384"/>
                  </a:lnTo>
                  <a:cubicBezTo>
                    <a:pt x="19569" y="621"/>
                    <a:pt x="19123" y="0"/>
                    <a:pt x="18571" y="0"/>
                  </a:cubicBezTo>
                  <a:lnTo>
                    <a:pt x="2977" y="0"/>
                  </a:lnTo>
                  <a:cubicBezTo>
                    <a:pt x="2425" y="0"/>
                    <a:pt x="1979" y="621"/>
                    <a:pt x="1979" y="1384"/>
                  </a:cubicBezTo>
                  <a:lnTo>
                    <a:pt x="1979" y="15711"/>
                  </a:lnTo>
                  <a:cubicBezTo>
                    <a:pt x="1979" y="15978"/>
                    <a:pt x="2035" y="16224"/>
                    <a:pt x="2129" y="16436"/>
                  </a:cubicBezTo>
                  <a:cubicBezTo>
                    <a:pt x="2129" y="16436"/>
                    <a:pt x="0" y="20510"/>
                    <a:pt x="0" y="205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38093" tIns="38093" rIns="38093" bIns="38093" anchor="ctr"/>
            <a:lstStyle/>
            <a:p>
              <a:endParaRPr lang="zh-CN" altLang="en-US"/>
            </a:p>
          </p:txBody>
        </p:sp>
      </p:grpSp>
      <p:grpSp>
        <p:nvGrpSpPr>
          <p:cNvPr id="10" name="Group 2"/>
          <p:cNvGrpSpPr/>
          <p:nvPr/>
        </p:nvGrpSpPr>
        <p:grpSpPr bwMode="auto">
          <a:xfrm>
            <a:off x="5098257" y="2521342"/>
            <a:ext cx="856060" cy="854985"/>
            <a:chOff x="6797783" y="3360593"/>
            <a:chExt cx="1140534" cy="1140533"/>
          </a:xfrm>
        </p:grpSpPr>
        <p:sp>
          <p:nvSpPr>
            <p:cNvPr id="28" name="Oval 27"/>
            <p:cNvSpPr/>
            <p:nvPr/>
          </p:nvSpPr>
          <p:spPr>
            <a:xfrm>
              <a:off x="6797783" y="3360593"/>
              <a:ext cx="1140534" cy="1140533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ctr" eaLnBrk="1" hangingPunct="1"/>
              <a:endParaRPr lang="zh-CN" altLang="zh-CN" sz="210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85015" name="Freeform 11"/>
            <p:cNvSpPr>
              <a:spLocks noEditPoints="1"/>
            </p:cNvSpPr>
            <p:nvPr/>
          </p:nvSpPr>
          <p:spPr bwMode="auto">
            <a:xfrm>
              <a:off x="7135740" y="3705602"/>
              <a:ext cx="524509" cy="434156"/>
            </a:xfrm>
            <a:custGeom>
              <a:avLst/>
              <a:gdLst>
                <a:gd name="T0" fmla="*/ 475165 w 287"/>
                <a:gd name="T1" fmla="*/ 142887 h 237"/>
                <a:gd name="T2" fmla="*/ 445924 w 287"/>
                <a:gd name="T3" fmla="*/ 172197 h 237"/>
                <a:gd name="T4" fmla="*/ 475165 w 287"/>
                <a:gd name="T5" fmla="*/ 203339 h 237"/>
                <a:gd name="T6" fmla="*/ 506233 w 287"/>
                <a:gd name="T7" fmla="*/ 172197 h 237"/>
                <a:gd name="T8" fmla="*/ 475165 w 287"/>
                <a:gd name="T9" fmla="*/ 142887 h 237"/>
                <a:gd name="T10" fmla="*/ 49344 w 287"/>
                <a:gd name="T11" fmla="*/ 142887 h 237"/>
                <a:gd name="T12" fmla="*/ 20103 w 287"/>
                <a:gd name="T13" fmla="*/ 172197 h 237"/>
                <a:gd name="T14" fmla="*/ 49344 w 287"/>
                <a:gd name="T15" fmla="*/ 203339 h 237"/>
                <a:gd name="T16" fmla="*/ 78585 w 287"/>
                <a:gd name="T17" fmla="*/ 172197 h 237"/>
                <a:gd name="T18" fmla="*/ 49344 w 287"/>
                <a:gd name="T19" fmla="*/ 142887 h 237"/>
                <a:gd name="T20" fmla="*/ 387442 w 287"/>
                <a:gd name="T21" fmla="*/ 89762 h 237"/>
                <a:gd name="T22" fmla="*/ 343581 w 287"/>
                <a:gd name="T23" fmla="*/ 133727 h 237"/>
                <a:gd name="T24" fmla="*/ 387442 w 287"/>
                <a:gd name="T25" fmla="*/ 177693 h 237"/>
                <a:gd name="T26" fmla="*/ 431304 w 287"/>
                <a:gd name="T27" fmla="*/ 133727 h 237"/>
                <a:gd name="T28" fmla="*/ 387442 w 287"/>
                <a:gd name="T29" fmla="*/ 89762 h 237"/>
                <a:gd name="T30" fmla="*/ 524509 w 287"/>
                <a:gd name="T31" fmla="*/ 359049 h 237"/>
                <a:gd name="T32" fmla="*/ 473337 w 287"/>
                <a:gd name="T33" fmla="*/ 359049 h 237"/>
                <a:gd name="T34" fmla="*/ 473337 w 287"/>
                <a:gd name="T35" fmla="*/ 265623 h 237"/>
                <a:gd name="T36" fmla="*/ 462372 w 287"/>
                <a:gd name="T37" fmla="*/ 221658 h 237"/>
                <a:gd name="T38" fmla="*/ 475165 w 287"/>
                <a:gd name="T39" fmla="*/ 219826 h 237"/>
                <a:gd name="T40" fmla="*/ 524509 w 287"/>
                <a:gd name="T41" fmla="*/ 269287 h 237"/>
                <a:gd name="T42" fmla="*/ 524509 w 287"/>
                <a:gd name="T43" fmla="*/ 359049 h 237"/>
                <a:gd name="T44" fmla="*/ 137067 w 287"/>
                <a:gd name="T45" fmla="*/ 89762 h 237"/>
                <a:gd name="T46" fmla="*/ 93205 w 287"/>
                <a:gd name="T47" fmla="*/ 133727 h 237"/>
                <a:gd name="T48" fmla="*/ 137067 w 287"/>
                <a:gd name="T49" fmla="*/ 177693 h 237"/>
                <a:gd name="T50" fmla="*/ 180928 w 287"/>
                <a:gd name="T51" fmla="*/ 133727 h 237"/>
                <a:gd name="T52" fmla="*/ 137067 w 287"/>
                <a:gd name="T53" fmla="*/ 89762 h 237"/>
                <a:gd name="T54" fmla="*/ 49344 w 287"/>
                <a:gd name="T55" fmla="*/ 219826 h 237"/>
                <a:gd name="T56" fmla="*/ 62137 w 287"/>
                <a:gd name="T57" fmla="*/ 221658 h 237"/>
                <a:gd name="T58" fmla="*/ 51172 w 287"/>
                <a:gd name="T59" fmla="*/ 265623 h 237"/>
                <a:gd name="T60" fmla="*/ 51172 w 287"/>
                <a:gd name="T61" fmla="*/ 359049 h 237"/>
                <a:gd name="T62" fmla="*/ 0 w 287"/>
                <a:gd name="T63" fmla="*/ 359049 h 237"/>
                <a:gd name="T64" fmla="*/ 0 w 287"/>
                <a:gd name="T65" fmla="*/ 269287 h 237"/>
                <a:gd name="T66" fmla="*/ 49344 w 287"/>
                <a:gd name="T67" fmla="*/ 219826 h 237"/>
                <a:gd name="T68" fmla="*/ 263168 w 287"/>
                <a:gd name="T69" fmla="*/ 0 h 237"/>
                <a:gd name="T70" fmla="*/ 197376 w 287"/>
                <a:gd name="T71" fmla="*/ 65948 h 237"/>
                <a:gd name="T72" fmla="*/ 263168 w 287"/>
                <a:gd name="T73" fmla="*/ 131895 h 237"/>
                <a:gd name="T74" fmla="*/ 327133 w 287"/>
                <a:gd name="T75" fmla="*/ 65948 h 237"/>
                <a:gd name="T76" fmla="*/ 263168 w 287"/>
                <a:gd name="T77" fmla="*/ 0 h 237"/>
                <a:gd name="T78" fmla="*/ 458717 w 287"/>
                <a:gd name="T79" fmla="*/ 392023 h 237"/>
                <a:gd name="T80" fmla="*/ 380132 w 287"/>
                <a:gd name="T81" fmla="*/ 392023 h 237"/>
                <a:gd name="T82" fmla="*/ 380132 w 287"/>
                <a:gd name="T83" fmla="*/ 250968 h 237"/>
                <a:gd name="T84" fmla="*/ 367339 w 287"/>
                <a:gd name="T85" fmla="*/ 197843 h 237"/>
                <a:gd name="T86" fmla="*/ 387442 w 287"/>
                <a:gd name="T87" fmla="*/ 194179 h 237"/>
                <a:gd name="T88" fmla="*/ 458717 w 287"/>
                <a:gd name="T89" fmla="*/ 265623 h 237"/>
                <a:gd name="T90" fmla="*/ 458717 w 287"/>
                <a:gd name="T91" fmla="*/ 392023 h 237"/>
                <a:gd name="T92" fmla="*/ 144377 w 287"/>
                <a:gd name="T93" fmla="*/ 250968 h 237"/>
                <a:gd name="T94" fmla="*/ 144377 w 287"/>
                <a:gd name="T95" fmla="*/ 392023 h 237"/>
                <a:gd name="T96" fmla="*/ 67620 w 287"/>
                <a:gd name="T97" fmla="*/ 392023 h 237"/>
                <a:gd name="T98" fmla="*/ 67620 w 287"/>
                <a:gd name="T99" fmla="*/ 265623 h 237"/>
                <a:gd name="T100" fmla="*/ 137067 w 287"/>
                <a:gd name="T101" fmla="*/ 194179 h 237"/>
                <a:gd name="T102" fmla="*/ 157170 w 287"/>
                <a:gd name="T103" fmla="*/ 197843 h 237"/>
                <a:gd name="T104" fmla="*/ 144377 w 287"/>
                <a:gd name="T105" fmla="*/ 250968 h 237"/>
                <a:gd name="T106" fmla="*/ 160825 w 287"/>
                <a:gd name="T107" fmla="*/ 434156 h 237"/>
                <a:gd name="T108" fmla="*/ 365511 w 287"/>
                <a:gd name="T109" fmla="*/ 434156 h 237"/>
                <a:gd name="T110" fmla="*/ 365511 w 287"/>
                <a:gd name="T111" fmla="*/ 250968 h 237"/>
                <a:gd name="T112" fmla="*/ 263168 w 287"/>
                <a:gd name="T113" fmla="*/ 148382 h 237"/>
                <a:gd name="T114" fmla="*/ 160825 w 287"/>
                <a:gd name="T115" fmla="*/ 250968 h 237"/>
                <a:gd name="T116" fmla="*/ 160825 w 287"/>
                <a:gd name="T117" fmla="*/ 434156 h 23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87" h="237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1" name="Group 3"/>
          <p:cNvGrpSpPr/>
          <p:nvPr/>
        </p:nvGrpSpPr>
        <p:grpSpPr bwMode="auto">
          <a:xfrm>
            <a:off x="5426870" y="3540656"/>
            <a:ext cx="854869" cy="856174"/>
            <a:chOff x="7235806" y="4719863"/>
            <a:chExt cx="1140534" cy="1140533"/>
          </a:xfrm>
        </p:grpSpPr>
        <p:sp>
          <p:nvSpPr>
            <p:cNvPr id="33" name="Oval 32"/>
            <p:cNvSpPr/>
            <p:nvPr/>
          </p:nvSpPr>
          <p:spPr>
            <a:xfrm>
              <a:off x="7235806" y="4719863"/>
              <a:ext cx="1140534" cy="1140533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ctr" eaLnBrk="1" hangingPunct="1"/>
              <a:endParaRPr lang="zh-CN" altLang="zh-CN" sz="210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2" name="Group 61"/>
            <p:cNvGrpSpPr/>
            <p:nvPr/>
          </p:nvGrpSpPr>
          <p:grpSpPr>
            <a:xfrm>
              <a:off x="7577135" y="5063525"/>
              <a:ext cx="467425" cy="453208"/>
              <a:chOff x="4411266" y="2303265"/>
              <a:chExt cx="325040" cy="315154"/>
            </a:xfrm>
            <a:solidFill>
              <a:schemeClr val="bg1"/>
            </a:solidFill>
          </p:grpSpPr>
          <p:sp>
            <p:nvSpPr>
              <p:cNvPr id="63" name="Freeform 28"/>
              <p:cNvSpPr/>
              <p:nvPr/>
            </p:nvSpPr>
            <p:spPr bwMode="auto">
              <a:xfrm>
                <a:off x="4411266" y="2336007"/>
                <a:ext cx="291108" cy="282412"/>
              </a:xfrm>
              <a:custGeom>
                <a:avLst/>
                <a:gdLst>
                  <a:gd name="T0" fmla="*/ 417 w 21600"/>
                  <a:gd name="T1" fmla="*/ 102 h 21600"/>
                  <a:gd name="T2" fmla="*/ 384 w 21600"/>
                  <a:gd name="T3" fmla="*/ 65 h 21600"/>
                  <a:gd name="T4" fmla="*/ 316 w 21600"/>
                  <a:gd name="T5" fmla="*/ 0 h 21600"/>
                  <a:gd name="T6" fmla="*/ 283 w 21600"/>
                  <a:gd name="T7" fmla="*/ 33 h 21600"/>
                  <a:gd name="T8" fmla="*/ 149 w 21600"/>
                  <a:gd name="T9" fmla="*/ 102 h 21600"/>
                  <a:gd name="T10" fmla="*/ 0 w 21600"/>
                  <a:gd name="T11" fmla="*/ 465 h 21600"/>
                  <a:gd name="T12" fmla="*/ 182 w 21600"/>
                  <a:gd name="T13" fmla="*/ 265 h 21600"/>
                  <a:gd name="T14" fmla="*/ 182 w 21600"/>
                  <a:gd name="T15" fmla="*/ 265 h 21600"/>
                  <a:gd name="T16" fmla="*/ 197 w 21600"/>
                  <a:gd name="T17" fmla="*/ 181 h 21600"/>
                  <a:gd name="T18" fmla="*/ 302 w 21600"/>
                  <a:gd name="T19" fmla="*/ 181 h 21600"/>
                  <a:gd name="T20" fmla="*/ 302 w 21600"/>
                  <a:gd name="T21" fmla="*/ 283 h 21600"/>
                  <a:gd name="T22" fmla="*/ 216 w 21600"/>
                  <a:gd name="T23" fmla="*/ 297 h 21600"/>
                  <a:gd name="T24" fmla="*/ 216 w 21600"/>
                  <a:gd name="T25" fmla="*/ 297 h 21600"/>
                  <a:gd name="T26" fmla="*/ 10 w 21600"/>
                  <a:gd name="T27" fmla="*/ 474 h 21600"/>
                  <a:gd name="T28" fmla="*/ 384 w 21600"/>
                  <a:gd name="T29" fmla="*/ 330 h 21600"/>
                  <a:gd name="T30" fmla="*/ 451 w 21600"/>
                  <a:gd name="T31" fmla="*/ 200 h 21600"/>
                  <a:gd name="T32" fmla="*/ 489 w 21600"/>
                  <a:gd name="T33" fmla="*/ 167 h 21600"/>
                  <a:gd name="T34" fmla="*/ 417 w 21600"/>
                  <a:gd name="T35" fmla="*/ 102 h 21600"/>
                  <a:gd name="T36" fmla="*/ 417 w 21600"/>
                  <a:gd name="T37" fmla="*/ 102 h 2160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1600" h="21600">
                    <a:moveTo>
                      <a:pt x="18424" y="4659"/>
                    </a:moveTo>
                    <a:cubicBezTo>
                      <a:pt x="16941" y="2965"/>
                      <a:pt x="16941" y="2965"/>
                      <a:pt x="16941" y="2965"/>
                    </a:cubicBezTo>
                    <a:cubicBezTo>
                      <a:pt x="13976" y="0"/>
                      <a:pt x="13976" y="0"/>
                      <a:pt x="13976" y="0"/>
                    </a:cubicBezTo>
                    <a:cubicBezTo>
                      <a:pt x="13976" y="0"/>
                      <a:pt x="13976" y="0"/>
                      <a:pt x="12494" y="1482"/>
                    </a:cubicBezTo>
                    <a:cubicBezTo>
                      <a:pt x="11012" y="2965"/>
                      <a:pt x="6565" y="4659"/>
                      <a:pt x="6565" y="4659"/>
                    </a:cubicBezTo>
                    <a:cubicBezTo>
                      <a:pt x="0" y="21176"/>
                      <a:pt x="0" y="21176"/>
                      <a:pt x="0" y="21176"/>
                    </a:cubicBezTo>
                    <a:cubicBezTo>
                      <a:pt x="8047" y="12071"/>
                      <a:pt x="8047" y="12071"/>
                      <a:pt x="8047" y="12071"/>
                    </a:cubicBezTo>
                    <a:cubicBezTo>
                      <a:pt x="7624" y="10800"/>
                      <a:pt x="7835" y="9318"/>
                      <a:pt x="8682" y="8259"/>
                    </a:cubicBezTo>
                    <a:cubicBezTo>
                      <a:pt x="9953" y="6988"/>
                      <a:pt x="12071" y="6988"/>
                      <a:pt x="13341" y="8259"/>
                    </a:cubicBezTo>
                    <a:cubicBezTo>
                      <a:pt x="14400" y="9529"/>
                      <a:pt x="14400" y="11647"/>
                      <a:pt x="13341" y="12918"/>
                    </a:cubicBezTo>
                    <a:cubicBezTo>
                      <a:pt x="12282" y="13765"/>
                      <a:pt x="10800" y="13976"/>
                      <a:pt x="9529" y="13553"/>
                    </a:cubicBezTo>
                    <a:cubicBezTo>
                      <a:pt x="424" y="21600"/>
                      <a:pt x="424" y="21600"/>
                      <a:pt x="424" y="21600"/>
                    </a:cubicBezTo>
                    <a:cubicBezTo>
                      <a:pt x="16941" y="15035"/>
                      <a:pt x="16941" y="15035"/>
                      <a:pt x="16941" y="15035"/>
                    </a:cubicBezTo>
                    <a:cubicBezTo>
                      <a:pt x="16941" y="15035"/>
                      <a:pt x="18424" y="10588"/>
                      <a:pt x="19906" y="9106"/>
                    </a:cubicBezTo>
                    <a:cubicBezTo>
                      <a:pt x="21600" y="7624"/>
                      <a:pt x="21600" y="7624"/>
                      <a:pt x="21600" y="7624"/>
                    </a:cubicBezTo>
                    <a:lnTo>
                      <a:pt x="18424" y="4659"/>
                    </a:lnTo>
                    <a:close/>
                    <a:moveTo>
                      <a:pt x="18424" y="4659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/>
              <a:lstStyle/>
              <a:p>
                <a:pPr defTabSz="685165">
                  <a:defRPr/>
                </a:pPr>
                <a:endParaRPr lang="en-US"/>
              </a:p>
            </p:txBody>
          </p:sp>
          <p:sp>
            <p:nvSpPr>
              <p:cNvPr id="64" name="Freeform 30"/>
              <p:cNvSpPr/>
              <p:nvPr/>
            </p:nvSpPr>
            <p:spPr bwMode="auto">
              <a:xfrm>
                <a:off x="4619625" y="2303265"/>
                <a:ext cx="116681" cy="113109"/>
              </a:xfrm>
              <a:custGeom>
                <a:avLst/>
                <a:gdLst>
                  <a:gd name="T0" fmla="*/ 24 w 21600"/>
                  <a:gd name="T1" fmla="*/ 0 h 21600"/>
                  <a:gd name="T2" fmla="*/ 196 w 21600"/>
                  <a:gd name="T3" fmla="*/ 167 h 21600"/>
                  <a:gd name="T4" fmla="*/ 172 w 21600"/>
                  <a:gd name="T5" fmla="*/ 190 h 21600"/>
                  <a:gd name="T6" fmla="*/ 0 w 21600"/>
                  <a:gd name="T7" fmla="*/ 23 h 21600"/>
                  <a:gd name="T8" fmla="*/ 24 w 21600"/>
                  <a:gd name="T9" fmla="*/ 0 h 21600"/>
                  <a:gd name="T10" fmla="*/ 24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1600" h="21600">
                    <a:moveTo>
                      <a:pt x="2667" y="0"/>
                    </a:moveTo>
                    <a:lnTo>
                      <a:pt x="21600" y="18933"/>
                    </a:lnTo>
                    <a:lnTo>
                      <a:pt x="18933" y="21600"/>
                    </a:lnTo>
                    <a:lnTo>
                      <a:pt x="0" y="2667"/>
                    </a:lnTo>
                    <a:lnTo>
                      <a:pt x="2667" y="0"/>
                    </a:lnTo>
                    <a:close/>
                    <a:moveTo>
                      <a:pt x="2667" y="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/>
              <a:lstStyle/>
              <a:p>
                <a:pPr defTabSz="685165">
                  <a:defRPr/>
                </a:pPr>
                <a:endParaRPr lang="en-US"/>
              </a:p>
            </p:txBody>
          </p:sp>
        </p:grpSp>
      </p:grpSp>
      <p:grpSp>
        <p:nvGrpSpPr>
          <p:cNvPr id="14" name="Group 4"/>
          <p:cNvGrpSpPr/>
          <p:nvPr/>
        </p:nvGrpSpPr>
        <p:grpSpPr bwMode="auto">
          <a:xfrm>
            <a:off x="3192067" y="2521342"/>
            <a:ext cx="856059" cy="854985"/>
            <a:chOff x="4256200" y="3360593"/>
            <a:chExt cx="1140534" cy="1140533"/>
          </a:xfrm>
        </p:grpSpPr>
        <p:sp>
          <p:nvSpPr>
            <p:cNvPr id="25" name="Oval 24"/>
            <p:cNvSpPr/>
            <p:nvPr/>
          </p:nvSpPr>
          <p:spPr>
            <a:xfrm>
              <a:off x="4256200" y="3360593"/>
              <a:ext cx="1140534" cy="1140533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ctr" eaLnBrk="1" hangingPunct="1"/>
              <a:endParaRPr lang="zh-CN" altLang="zh-CN" sz="210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" name="Group 64"/>
            <p:cNvGrpSpPr/>
            <p:nvPr/>
          </p:nvGrpSpPr>
          <p:grpSpPr>
            <a:xfrm>
              <a:off x="4569824" y="3639786"/>
              <a:ext cx="537185" cy="596560"/>
              <a:chOff x="7502526" y="2405063"/>
              <a:chExt cx="301625" cy="334964"/>
            </a:xfrm>
            <a:solidFill>
              <a:schemeClr val="bg1"/>
            </a:solidFill>
          </p:grpSpPr>
          <p:sp>
            <p:nvSpPr>
              <p:cNvPr id="66" name="Freeform 112"/>
              <p:cNvSpPr/>
              <p:nvPr/>
            </p:nvSpPr>
            <p:spPr bwMode="auto">
              <a:xfrm>
                <a:off x="7708901" y="2405063"/>
                <a:ext cx="95250" cy="90488"/>
              </a:xfrm>
              <a:custGeom>
                <a:avLst/>
                <a:gdLst>
                  <a:gd name="T0" fmla="*/ 19 w 25"/>
                  <a:gd name="T1" fmla="*/ 24 h 24"/>
                  <a:gd name="T2" fmla="*/ 21 w 25"/>
                  <a:gd name="T3" fmla="*/ 22 h 24"/>
                  <a:gd name="T4" fmla="*/ 19 w 25"/>
                  <a:gd name="T5" fmla="*/ 4 h 24"/>
                  <a:gd name="T6" fmla="*/ 0 w 25"/>
                  <a:gd name="T7" fmla="*/ 7 h 24"/>
                  <a:gd name="T8" fmla="*/ 0 w 25"/>
                  <a:gd name="T9" fmla="*/ 8 h 24"/>
                  <a:gd name="T10" fmla="*/ 19 w 25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24">
                    <a:moveTo>
                      <a:pt x="19" y="24"/>
                    </a:moveTo>
                    <a:cubicBezTo>
                      <a:pt x="20" y="23"/>
                      <a:pt x="20" y="23"/>
                      <a:pt x="21" y="22"/>
                    </a:cubicBezTo>
                    <a:cubicBezTo>
                      <a:pt x="25" y="17"/>
                      <a:pt x="24" y="8"/>
                      <a:pt x="19" y="4"/>
                    </a:cubicBezTo>
                    <a:cubicBezTo>
                      <a:pt x="13" y="0"/>
                      <a:pt x="5" y="1"/>
                      <a:pt x="0" y="7"/>
                    </a:cubicBezTo>
                    <a:cubicBezTo>
                      <a:pt x="0" y="7"/>
                      <a:pt x="0" y="7"/>
                      <a:pt x="0" y="8"/>
                    </a:cubicBezTo>
                    <a:cubicBezTo>
                      <a:pt x="8" y="11"/>
                      <a:pt x="15" y="17"/>
                      <a:pt x="19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defTabSz="685165">
                  <a:defRPr/>
                </a:pPr>
                <a:endParaRPr lang="en-US"/>
              </a:p>
            </p:txBody>
          </p:sp>
          <p:sp>
            <p:nvSpPr>
              <p:cNvPr id="67" name="Freeform 113"/>
              <p:cNvSpPr>
                <a:spLocks noEditPoints="1"/>
              </p:cNvSpPr>
              <p:nvPr/>
            </p:nvSpPr>
            <p:spPr bwMode="auto">
              <a:xfrm>
                <a:off x="7518404" y="2438402"/>
                <a:ext cx="274638" cy="301625"/>
              </a:xfrm>
              <a:custGeom>
                <a:avLst/>
                <a:gdLst>
                  <a:gd name="T0" fmla="*/ 43 w 73"/>
                  <a:gd name="T1" fmla="*/ 0 h 80"/>
                  <a:gd name="T2" fmla="*/ 42 w 73"/>
                  <a:gd name="T3" fmla="*/ 0 h 80"/>
                  <a:gd name="T4" fmla="*/ 42 w 73"/>
                  <a:gd name="T5" fmla="*/ 0 h 80"/>
                  <a:gd name="T6" fmla="*/ 41 w 73"/>
                  <a:gd name="T7" fmla="*/ 0 h 80"/>
                  <a:gd name="T8" fmla="*/ 41 w 73"/>
                  <a:gd name="T9" fmla="*/ 0 h 80"/>
                  <a:gd name="T10" fmla="*/ 40 w 73"/>
                  <a:gd name="T11" fmla="*/ 0 h 80"/>
                  <a:gd name="T12" fmla="*/ 40 w 73"/>
                  <a:gd name="T13" fmla="*/ 0 h 80"/>
                  <a:gd name="T14" fmla="*/ 39 w 73"/>
                  <a:gd name="T15" fmla="*/ 0 h 80"/>
                  <a:gd name="T16" fmla="*/ 39 w 73"/>
                  <a:gd name="T17" fmla="*/ 0 h 80"/>
                  <a:gd name="T18" fmla="*/ 38 w 73"/>
                  <a:gd name="T19" fmla="*/ 0 h 80"/>
                  <a:gd name="T20" fmla="*/ 38 w 73"/>
                  <a:gd name="T21" fmla="*/ 0 h 80"/>
                  <a:gd name="T22" fmla="*/ 37 w 73"/>
                  <a:gd name="T23" fmla="*/ 0 h 80"/>
                  <a:gd name="T24" fmla="*/ 36 w 73"/>
                  <a:gd name="T25" fmla="*/ 0 h 80"/>
                  <a:gd name="T26" fmla="*/ 35 w 73"/>
                  <a:gd name="T27" fmla="*/ 0 h 80"/>
                  <a:gd name="T28" fmla="*/ 34 w 73"/>
                  <a:gd name="T29" fmla="*/ 0 h 80"/>
                  <a:gd name="T30" fmla="*/ 33 w 73"/>
                  <a:gd name="T31" fmla="*/ 0 h 80"/>
                  <a:gd name="T32" fmla="*/ 32 w 73"/>
                  <a:gd name="T33" fmla="*/ 0 h 80"/>
                  <a:gd name="T34" fmla="*/ 32 w 73"/>
                  <a:gd name="T35" fmla="*/ 0 h 80"/>
                  <a:gd name="T36" fmla="*/ 32 w 73"/>
                  <a:gd name="T37" fmla="*/ 0 h 80"/>
                  <a:gd name="T38" fmla="*/ 32 w 73"/>
                  <a:gd name="T39" fmla="*/ 0 h 80"/>
                  <a:gd name="T40" fmla="*/ 31 w 73"/>
                  <a:gd name="T41" fmla="*/ 0 h 80"/>
                  <a:gd name="T42" fmla="*/ 31 w 73"/>
                  <a:gd name="T43" fmla="*/ 0 h 80"/>
                  <a:gd name="T44" fmla="*/ 30 w 73"/>
                  <a:gd name="T45" fmla="*/ 0 h 80"/>
                  <a:gd name="T46" fmla="*/ 0 w 73"/>
                  <a:gd name="T47" fmla="*/ 37 h 80"/>
                  <a:gd name="T48" fmla="*/ 12 w 73"/>
                  <a:gd name="T49" fmla="*/ 64 h 80"/>
                  <a:gd name="T50" fmla="*/ 7 w 73"/>
                  <a:gd name="T51" fmla="*/ 69 h 80"/>
                  <a:gd name="T52" fmla="*/ 7 w 73"/>
                  <a:gd name="T53" fmla="*/ 77 h 80"/>
                  <a:gd name="T54" fmla="*/ 14 w 73"/>
                  <a:gd name="T55" fmla="*/ 77 h 80"/>
                  <a:gd name="T56" fmla="*/ 21 w 73"/>
                  <a:gd name="T57" fmla="*/ 70 h 80"/>
                  <a:gd name="T58" fmla="*/ 36 w 73"/>
                  <a:gd name="T59" fmla="*/ 73 h 80"/>
                  <a:gd name="T60" fmla="*/ 52 w 73"/>
                  <a:gd name="T61" fmla="*/ 70 h 80"/>
                  <a:gd name="T62" fmla="*/ 58 w 73"/>
                  <a:gd name="T63" fmla="*/ 77 h 80"/>
                  <a:gd name="T64" fmla="*/ 66 w 73"/>
                  <a:gd name="T65" fmla="*/ 77 h 80"/>
                  <a:gd name="T66" fmla="*/ 66 w 73"/>
                  <a:gd name="T67" fmla="*/ 69 h 80"/>
                  <a:gd name="T68" fmla="*/ 61 w 73"/>
                  <a:gd name="T69" fmla="*/ 64 h 80"/>
                  <a:gd name="T70" fmla="*/ 73 w 73"/>
                  <a:gd name="T71" fmla="*/ 37 h 80"/>
                  <a:gd name="T72" fmla="*/ 43 w 73"/>
                  <a:gd name="T73" fmla="*/ 0 h 80"/>
                  <a:gd name="T74" fmla="*/ 36 w 73"/>
                  <a:gd name="T75" fmla="*/ 65 h 80"/>
                  <a:gd name="T76" fmla="*/ 8 w 73"/>
                  <a:gd name="T77" fmla="*/ 37 h 80"/>
                  <a:gd name="T78" fmla="*/ 36 w 73"/>
                  <a:gd name="T79" fmla="*/ 8 h 80"/>
                  <a:gd name="T80" fmla="*/ 64 w 73"/>
                  <a:gd name="T81" fmla="*/ 37 h 80"/>
                  <a:gd name="T82" fmla="*/ 36 w 73"/>
                  <a:gd name="T83" fmla="*/ 65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73" h="80">
                    <a:moveTo>
                      <a:pt x="43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41" y="0"/>
                      <a:pt x="41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1" y="0"/>
                      <a:pt x="40" y="0"/>
                      <a:pt x="40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0" y="0"/>
                      <a:pt x="39" y="0"/>
                      <a:pt x="39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0"/>
                      <a:pt x="38" y="0"/>
                      <a:pt x="38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8" y="0"/>
                      <a:pt x="38" y="0"/>
                      <a:pt x="37" y="0"/>
                    </a:cubicBezTo>
                    <a:cubicBezTo>
                      <a:pt x="37" y="0"/>
                      <a:pt x="37" y="0"/>
                      <a:pt x="36" y="0"/>
                    </a:cubicBezTo>
                    <a:cubicBezTo>
                      <a:pt x="36" y="0"/>
                      <a:pt x="36" y="0"/>
                      <a:pt x="35" y="0"/>
                    </a:cubicBezTo>
                    <a:cubicBezTo>
                      <a:pt x="35" y="0"/>
                      <a:pt x="35" y="0"/>
                      <a:pt x="34" y="0"/>
                    </a:cubicBezTo>
                    <a:cubicBezTo>
                      <a:pt x="34" y="0"/>
                      <a:pt x="34" y="0"/>
                      <a:pt x="33" y="0"/>
                    </a:cubicBezTo>
                    <a:cubicBezTo>
                      <a:pt x="33" y="0"/>
                      <a:pt x="33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3" y="4"/>
                      <a:pt x="0" y="19"/>
                      <a:pt x="0" y="37"/>
                    </a:cubicBezTo>
                    <a:cubicBezTo>
                      <a:pt x="0" y="47"/>
                      <a:pt x="4" y="57"/>
                      <a:pt x="12" y="64"/>
                    </a:cubicBezTo>
                    <a:cubicBezTo>
                      <a:pt x="7" y="69"/>
                      <a:pt x="7" y="69"/>
                      <a:pt x="7" y="69"/>
                    </a:cubicBezTo>
                    <a:cubicBezTo>
                      <a:pt x="4" y="71"/>
                      <a:pt x="5" y="77"/>
                      <a:pt x="7" y="77"/>
                    </a:cubicBezTo>
                    <a:cubicBezTo>
                      <a:pt x="9" y="79"/>
                      <a:pt x="12" y="79"/>
                      <a:pt x="14" y="77"/>
                    </a:cubicBezTo>
                    <a:cubicBezTo>
                      <a:pt x="16" y="75"/>
                      <a:pt x="20" y="72"/>
                      <a:pt x="21" y="70"/>
                    </a:cubicBezTo>
                    <a:cubicBezTo>
                      <a:pt x="25" y="72"/>
                      <a:pt x="31" y="73"/>
                      <a:pt x="36" y="73"/>
                    </a:cubicBezTo>
                    <a:cubicBezTo>
                      <a:pt x="42" y="73"/>
                      <a:pt x="47" y="72"/>
                      <a:pt x="52" y="70"/>
                    </a:cubicBezTo>
                    <a:cubicBezTo>
                      <a:pt x="53" y="72"/>
                      <a:pt x="57" y="75"/>
                      <a:pt x="58" y="77"/>
                    </a:cubicBezTo>
                    <a:cubicBezTo>
                      <a:pt x="62" y="80"/>
                      <a:pt x="65" y="77"/>
                      <a:pt x="66" y="77"/>
                    </a:cubicBezTo>
                    <a:cubicBezTo>
                      <a:pt x="68" y="74"/>
                      <a:pt x="68" y="71"/>
                      <a:pt x="66" y="69"/>
                    </a:cubicBezTo>
                    <a:cubicBezTo>
                      <a:pt x="61" y="64"/>
                      <a:pt x="61" y="64"/>
                      <a:pt x="61" y="64"/>
                    </a:cubicBezTo>
                    <a:cubicBezTo>
                      <a:pt x="68" y="57"/>
                      <a:pt x="73" y="47"/>
                      <a:pt x="73" y="37"/>
                    </a:cubicBezTo>
                    <a:cubicBezTo>
                      <a:pt x="73" y="19"/>
                      <a:pt x="60" y="4"/>
                      <a:pt x="43" y="0"/>
                    </a:cubicBezTo>
                    <a:close/>
                    <a:moveTo>
                      <a:pt x="36" y="65"/>
                    </a:moveTo>
                    <a:cubicBezTo>
                      <a:pt x="21" y="65"/>
                      <a:pt x="8" y="52"/>
                      <a:pt x="8" y="37"/>
                    </a:cubicBezTo>
                    <a:cubicBezTo>
                      <a:pt x="8" y="21"/>
                      <a:pt x="21" y="8"/>
                      <a:pt x="36" y="8"/>
                    </a:cubicBezTo>
                    <a:cubicBezTo>
                      <a:pt x="52" y="8"/>
                      <a:pt x="64" y="21"/>
                      <a:pt x="64" y="37"/>
                    </a:cubicBezTo>
                    <a:cubicBezTo>
                      <a:pt x="64" y="52"/>
                      <a:pt x="52" y="65"/>
                      <a:pt x="36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defTabSz="685165">
                  <a:defRPr/>
                </a:pPr>
                <a:endParaRPr lang="en-US"/>
              </a:p>
            </p:txBody>
          </p:sp>
          <p:sp>
            <p:nvSpPr>
              <p:cNvPr id="68" name="Freeform 114"/>
              <p:cNvSpPr/>
              <p:nvPr/>
            </p:nvSpPr>
            <p:spPr bwMode="auto">
              <a:xfrm>
                <a:off x="7502526" y="2405063"/>
                <a:ext cx="98425" cy="90488"/>
              </a:xfrm>
              <a:custGeom>
                <a:avLst/>
                <a:gdLst>
                  <a:gd name="T0" fmla="*/ 6 w 26"/>
                  <a:gd name="T1" fmla="*/ 24 h 24"/>
                  <a:gd name="T2" fmla="*/ 26 w 26"/>
                  <a:gd name="T3" fmla="*/ 8 h 24"/>
                  <a:gd name="T4" fmla="*/ 25 w 26"/>
                  <a:gd name="T5" fmla="*/ 7 h 24"/>
                  <a:gd name="T6" fmla="*/ 7 w 26"/>
                  <a:gd name="T7" fmla="*/ 4 h 24"/>
                  <a:gd name="T8" fmla="*/ 5 w 26"/>
                  <a:gd name="T9" fmla="*/ 22 h 24"/>
                  <a:gd name="T10" fmla="*/ 6 w 26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24">
                    <a:moveTo>
                      <a:pt x="6" y="24"/>
                    </a:moveTo>
                    <a:cubicBezTo>
                      <a:pt x="11" y="17"/>
                      <a:pt x="18" y="11"/>
                      <a:pt x="26" y="8"/>
                    </a:cubicBezTo>
                    <a:cubicBezTo>
                      <a:pt x="26" y="7"/>
                      <a:pt x="25" y="7"/>
                      <a:pt x="25" y="7"/>
                    </a:cubicBezTo>
                    <a:cubicBezTo>
                      <a:pt x="21" y="1"/>
                      <a:pt x="13" y="0"/>
                      <a:pt x="7" y="4"/>
                    </a:cubicBezTo>
                    <a:cubicBezTo>
                      <a:pt x="1" y="8"/>
                      <a:pt x="0" y="17"/>
                      <a:pt x="5" y="22"/>
                    </a:cubicBezTo>
                    <a:cubicBezTo>
                      <a:pt x="5" y="23"/>
                      <a:pt x="6" y="23"/>
                      <a:pt x="6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defTabSz="685165">
                  <a:defRPr/>
                </a:pPr>
                <a:endParaRPr lang="en-US"/>
              </a:p>
            </p:txBody>
          </p:sp>
          <p:sp>
            <p:nvSpPr>
              <p:cNvPr id="69" name="Freeform 115"/>
              <p:cNvSpPr/>
              <p:nvPr/>
            </p:nvSpPr>
            <p:spPr bwMode="auto">
              <a:xfrm>
                <a:off x="7650163" y="2476501"/>
                <a:ext cx="11113" cy="44450"/>
              </a:xfrm>
              <a:custGeom>
                <a:avLst/>
                <a:gdLst>
                  <a:gd name="T0" fmla="*/ 1 w 3"/>
                  <a:gd name="T1" fmla="*/ 12 h 12"/>
                  <a:gd name="T2" fmla="*/ 3 w 3"/>
                  <a:gd name="T3" fmla="*/ 10 h 12"/>
                  <a:gd name="T4" fmla="*/ 3 w 3"/>
                  <a:gd name="T5" fmla="*/ 2 h 12"/>
                  <a:gd name="T6" fmla="*/ 1 w 3"/>
                  <a:gd name="T7" fmla="*/ 0 h 12"/>
                  <a:gd name="T8" fmla="*/ 0 w 3"/>
                  <a:gd name="T9" fmla="*/ 2 h 12"/>
                  <a:gd name="T10" fmla="*/ 0 w 3"/>
                  <a:gd name="T11" fmla="*/ 10 h 12"/>
                  <a:gd name="T12" fmla="*/ 1 w 3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">
                    <a:moveTo>
                      <a:pt x="1" y="12"/>
                    </a:moveTo>
                    <a:cubicBezTo>
                      <a:pt x="2" y="12"/>
                      <a:pt x="3" y="11"/>
                      <a:pt x="3" y="10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0" y="12"/>
                      <a:pt x="1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defTabSz="685165">
                  <a:defRPr/>
                </a:pPr>
                <a:endParaRPr lang="en-US"/>
              </a:p>
            </p:txBody>
          </p:sp>
          <p:sp>
            <p:nvSpPr>
              <p:cNvPr id="70" name="Freeform 116"/>
              <p:cNvSpPr/>
              <p:nvPr/>
            </p:nvSpPr>
            <p:spPr bwMode="auto">
              <a:xfrm>
                <a:off x="7551738" y="2570163"/>
                <a:ext cx="44450" cy="11113"/>
              </a:xfrm>
              <a:custGeom>
                <a:avLst/>
                <a:gdLst>
                  <a:gd name="T0" fmla="*/ 10 w 12"/>
                  <a:gd name="T1" fmla="*/ 0 h 3"/>
                  <a:gd name="T2" fmla="*/ 2 w 12"/>
                  <a:gd name="T3" fmla="*/ 0 h 3"/>
                  <a:gd name="T4" fmla="*/ 0 w 12"/>
                  <a:gd name="T5" fmla="*/ 2 h 3"/>
                  <a:gd name="T6" fmla="*/ 2 w 12"/>
                  <a:gd name="T7" fmla="*/ 3 h 3"/>
                  <a:gd name="T8" fmla="*/ 10 w 12"/>
                  <a:gd name="T9" fmla="*/ 3 h 3"/>
                  <a:gd name="T10" fmla="*/ 12 w 12"/>
                  <a:gd name="T11" fmla="*/ 2 h 3"/>
                  <a:gd name="T12" fmla="*/ 10 w 1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">
                    <a:moveTo>
                      <a:pt x="1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3"/>
                      <a:pt x="2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1" y="3"/>
                      <a:pt x="12" y="3"/>
                      <a:pt x="12" y="2"/>
                    </a:cubicBezTo>
                    <a:cubicBezTo>
                      <a:pt x="12" y="1"/>
                      <a:pt x="11" y="0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defTabSz="685165">
                  <a:defRPr/>
                </a:pPr>
                <a:endParaRPr lang="en-US"/>
              </a:p>
            </p:txBody>
          </p:sp>
          <p:sp>
            <p:nvSpPr>
              <p:cNvPr id="71" name="Freeform 117"/>
              <p:cNvSpPr/>
              <p:nvPr/>
            </p:nvSpPr>
            <p:spPr bwMode="auto">
              <a:xfrm>
                <a:off x="7708901" y="2570163"/>
                <a:ext cx="46038" cy="11113"/>
              </a:xfrm>
              <a:custGeom>
                <a:avLst/>
                <a:gdLst>
                  <a:gd name="T0" fmla="*/ 10 w 12"/>
                  <a:gd name="T1" fmla="*/ 0 h 3"/>
                  <a:gd name="T2" fmla="*/ 2 w 12"/>
                  <a:gd name="T3" fmla="*/ 0 h 3"/>
                  <a:gd name="T4" fmla="*/ 0 w 12"/>
                  <a:gd name="T5" fmla="*/ 2 h 3"/>
                  <a:gd name="T6" fmla="*/ 2 w 12"/>
                  <a:gd name="T7" fmla="*/ 3 h 3"/>
                  <a:gd name="T8" fmla="*/ 10 w 12"/>
                  <a:gd name="T9" fmla="*/ 3 h 3"/>
                  <a:gd name="T10" fmla="*/ 12 w 12"/>
                  <a:gd name="T11" fmla="*/ 2 h 3"/>
                  <a:gd name="T12" fmla="*/ 10 w 1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">
                    <a:moveTo>
                      <a:pt x="1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3"/>
                      <a:pt x="2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1" y="3"/>
                      <a:pt x="12" y="3"/>
                      <a:pt x="12" y="2"/>
                    </a:cubicBezTo>
                    <a:cubicBezTo>
                      <a:pt x="12" y="1"/>
                      <a:pt x="11" y="0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defTabSz="685165">
                  <a:defRPr/>
                </a:pPr>
                <a:endParaRPr lang="en-US"/>
              </a:p>
            </p:txBody>
          </p:sp>
          <p:sp>
            <p:nvSpPr>
              <p:cNvPr id="72" name="Freeform 118"/>
              <p:cNvSpPr/>
              <p:nvPr/>
            </p:nvSpPr>
            <p:spPr bwMode="auto">
              <a:xfrm>
                <a:off x="7650163" y="2633663"/>
                <a:ext cx="11113" cy="46038"/>
              </a:xfrm>
              <a:custGeom>
                <a:avLst/>
                <a:gdLst>
                  <a:gd name="T0" fmla="*/ 1 w 3"/>
                  <a:gd name="T1" fmla="*/ 0 h 12"/>
                  <a:gd name="T2" fmla="*/ 0 w 3"/>
                  <a:gd name="T3" fmla="*/ 1 h 12"/>
                  <a:gd name="T4" fmla="*/ 0 w 3"/>
                  <a:gd name="T5" fmla="*/ 10 h 12"/>
                  <a:gd name="T6" fmla="*/ 1 w 3"/>
                  <a:gd name="T7" fmla="*/ 12 h 12"/>
                  <a:gd name="T8" fmla="*/ 3 w 3"/>
                  <a:gd name="T9" fmla="*/ 10 h 12"/>
                  <a:gd name="T10" fmla="*/ 3 w 3"/>
                  <a:gd name="T11" fmla="*/ 1 h 12"/>
                  <a:gd name="T12" fmla="*/ 1 w 3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">
                    <a:moveTo>
                      <a:pt x="1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0" y="12"/>
                      <a:pt x="1" y="12"/>
                    </a:cubicBezTo>
                    <a:cubicBezTo>
                      <a:pt x="2" y="12"/>
                      <a:pt x="3" y="11"/>
                      <a:pt x="3" y="1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defTabSz="685165">
                  <a:defRPr/>
                </a:pPr>
                <a:endParaRPr lang="en-US"/>
              </a:p>
            </p:txBody>
          </p:sp>
          <p:sp>
            <p:nvSpPr>
              <p:cNvPr id="73" name="Freeform 119"/>
              <p:cNvSpPr/>
              <p:nvPr/>
            </p:nvSpPr>
            <p:spPr bwMode="auto">
              <a:xfrm>
                <a:off x="7593013" y="2506663"/>
                <a:ext cx="128588" cy="85725"/>
              </a:xfrm>
              <a:custGeom>
                <a:avLst/>
                <a:gdLst>
                  <a:gd name="T0" fmla="*/ 18 w 34"/>
                  <a:gd name="T1" fmla="*/ 18 h 23"/>
                  <a:gd name="T2" fmla="*/ 33 w 34"/>
                  <a:gd name="T3" fmla="*/ 3 h 23"/>
                  <a:gd name="T4" fmla="*/ 34 w 34"/>
                  <a:gd name="T5" fmla="*/ 2 h 23"/>
                  <a:gd name="T6" fmla="*/ 33 w 34"/>
                  <a:gd name="T7" fmla="*/ 1 h 23"/>
                  <a:gd name="T8" fmla="*/ 32 w 34"/>
                  <a:gd name="T9" fmla="*/ 0 h 23"/>
                  <a:gd name="T10" fmla="*/ 31 w 34"/>
                  <a:gd name="T11" fmla="*/ 1 h 23"/>
                  <a:gd name="T12" fmla="*/ 20 w 34"/>
                  <a:gd name="T13" fmla="*/ 12 h 23"/>
                  <a:gd name="T14" fmla="*/ 16 w 34"/>
                  <a:gd name="T15" fmla="*/ 16 h 23"/>
                  <a:gd name="T16" fmla="*/ 16 w 34"/>
                  <a:gd name="T17" fmla="*/ 16 h 23"/>
                  <a:gd name="T18" fmla="*/ 16 w 34"/>
                  <a:gd name="T19" fmla="*/ 16 h 23"/>
                  <a:gd name="T20" fmla="*/ 15 w 34"/>
                  <a:gd name="T21" fmla="*/ 15 h 23"/>
                  <a:gd name="T22" fmla="*/ 15 w 34"/>
                  <a:gd name="T23" fmla="*/ 15 h 23"/>
                  <a:gd name="T24" fmla="*/ 15 w 34"/>
                  <a:gd name="T25" fmla="*/ 15 h 23"/>
                  <a:gd name="T26" fmla="*/ 4 w 34"/>
                  <a:gd name="T27" fmla="*/ 7 h 23"/>
                  <a:gd name="T28" fmla="*/ 2 w 34"/>
                  <a:gd name="T29" fmla="*/ 6 h 23"/>
                  <a:gd name="T30" fmla="*/ 1 w 34"/>
                  <a:gd name="T31" fmla="*/ 7 h 23"/>
                  <a:gd name="T32" fmla="*/ 0 w 34"/>
                  <a:gd name="T33" fmla="*/ 9 h 23"/>
                  <a:gd name="T34" fmla="*/ 1 w 34"/>
                  <a:gd name="T35" fmla="*/ 10 h 23"/>
                  <a:gd name="T36" fmla="*/ 13 w 34"/>
                  <a:gd name="T37" fmla="*/ 19 h 23"/>
                  <a:gd name="T38" fmla="*/ 12 w 34"/>
                  <a:gd name="T39" fmla="*/ 20 h 23"/>
                  <a:gd name="T40" fmla="*/ 11 w 34"/>
                  <a:gd name="T41" fmla="*/ 21 h 23"/>
                  <a:gd name="T42" fmla="*/ 12 w 34"/>
                  <a:gd name="T43" fmla="*/ 23 h 23"/>
                  <a:gd name="T44" fmla="*/ 13 w 34"/>
                  <a:gd name="T45" fmla="*/ 23 h 23"/>
                  <a:gd name="T46" fmla="*/ 16 w 34"/>
                  <a:gd name="T47" fmla="*/ 21 h 23"/>
                  <a:gd name="T48" fmla="*/ 17 w 34"/>
                  <a:gd name="T49" fmla="*/ 22 h 23"/>
                  <a:gd name="T50" fmla="*/ 18 w 34"/>
                  <a:gd name="T51" fmla="*/ 23 h 23"/>
                  <a:gd name="T52" fmla="*/ 20 w 34"/>
                  <a:gd name="T53" fmla="*/ 23 h 23"/>
                  <a:gd name="T54" fmla="*/ 21 w 34"/>
                  <a:gd name="T55" fmla="*/ 21 h 23"/>
                  <a:gd name="T56" fmla="*/ 21 w 34"/>
                  <a:gd name="T57" fmla="*/ 19 h 23"/>
                  <a:gd name="T58" fmla="*/ 18 w 34"/>
                  <a:gd name="T59" fmla="*/ 1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4" h="23">
                    <a:moveTo>
                      <a:pt x="18" y="18"/>
                    </a:moveTo>
                    <a:cubicBezTo>
                      <a:pt x="33" y="3"/>
                      <a:pt x="33" y="3"/>
                      <a:pt x="33" y="3"/>
                    </a:cubicBezTo>
                    <a:cubicBezTo>
                      <a:pt x="33" y="3"/>
                      <a:pt x="34" y="2"/>
                      <a:pt x="34" y="2"/>
                    </a:cubicBezTo>
                    <a:cubicBezTo>
                      <a:pt x="34" y="2"/>
                      <a:pt x="33" y="1"/>
                      <a:pt x="33" y="1"/>
                    </a:cubicBezTo>
                    <a:cubicBezTo>
                      <a:pt x="33" y="1"/>
                      <a:pt x="32" y="0"/>
                      <a:pt x="32" y="0"/>
                    </a:cubicBezTo>
                    <a:cubicBezTo>
                      <a:pt x="32" y="0"/>
                      <a:pt x="31" y="1"/>
                      <a:pt x="31" y="1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6"/>
                      <a:pt x="3" y="6"/>
                      <a:pt x="2" y="6"/>
                    </a:cubicBezTo>
                    <a:cubicBezTo>
                      <a:pt x="2" y="6"/>
                      <a:pt x="1" y="7"/>
                      <a:pt x="1" y="7"/>
                    </a:cubicBezTo>
                    <a:cubicBezTo>
                      <a:pt x="0" y="8"/>
                      <a:pt x="0" y="8"/>
                      <a:pt x="0" y="9"/>
                    </a:cubicBezTo>
                    <a:cubicBezTo>
                      <a:pt x="0" y="9"/>
                      <a:pt x="1" y="10"/>
                      <a:pt x="1" y="10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2"/>
                      <a:pt x="11" y="22"/>
                      <a:pt x="12" y="23"/>
                    </a:cubicBezTo>
                    <a:cubicBezTo>
                      <a:pt x="12" y="23"/>
                      <a:pt x="12" y="23"/>
                      <a:pt x="13" y="23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3"/>
                      <a:pt x="19" y="23"/>
                      <a:pt x="20" y="23"/>
                    </a:cubicBezTo>
                    <a:cubicBezTo>
                      <a:pt x="21" y="23"/>
                      <a:pt x="22" y="22"/>
                      <a:pt x="21" y="21"/>
                    </a:cubicBezTo>
                    <a:cubicBezTo>
                      <a:pt x="21" y="20"/>
                      <a:pt x="21" y="20"/>
                      <a:pt x="21" y="19"/>
                    </a:cubicBezTo>
                    <a:lnTo>
                      <a:pt x="18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defTabSz="685165">
                  <a:defRPr/>
                </a:pPr>
                <a:endParaRPr 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Tm="0">
        <p15:prstTrans prst="curtains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259"/>
          <p:cNvSpPr>
            <a:spLocks noChangeArrowheads="1"/>
          </p:cNvSpPr>
          <p:nvPr/>
        </p:nvSpPr>
        <p:spPr bwMode="auto">
          <a:xfrm>
            <a:off x="1841844" y="2404229"/>
            <a:ext cx="2683703" cy="373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32" tIns="32516" rIns="65032" bIns="325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ctr">
              <a:buNone/>
            </a:pPr>
            <a:r>
              <a:rPr lang="zh-CN" altLang="en-US" sz="2000" b="1" dirty="0">
                <a:solidFill>
                  <a:schemeClr val="accent1"/>
                </a:solidFill>
              </a:rPr>
              <a:t>市场分析</a:t>
            </a:r>
            <a:endParaRPr lang="zh-CN" altLang="en-US" sz="2000" b="1" dirty="0">
              <a:solidFill>
                <a:schemeClr val="accent1"/>
              </a:solidFill>
            </a:endParaRPr>
          </a:p>
        </p:txBody>
      </p:sp>
      <p:sp>
        <p:nvSpPr>
          <p:cNvPr id="20" name="矩形 259"/>
          <p:cNvSpPr>
            <a:spLocks noChangeArrowheads="1"/>
          </p:cNvSpPr>
          <p:nvPr/>
        </p:nvSpPr>
        <p:spPr bwMode="auto">
          <a:xfrm>
            <a:off x="1115616" y="2849350"/>
            <a:ext cx="4188475" cy="22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32" tIns="32516" rIns="65032" bIns="325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ctr">
              <a:buNone/>
            </a:pPr>
            <a:r>
              <a:rPr lang="en-US" altLang="zh-CN" sz="1050" cap="all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Apply to the reporting on activities report meeting</a:t>
            </a:r>
            <a:endParaRPr lang="zh-CN" altLang="en-US" sz="1050" cap="all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667584" y="1280204"/>
            <a:ext cx="1032223" cy="1327551"/>
          </a:xfrm>
          <a:prstGeom prst="rect">
            <a:avLst/>
          </a:prstGeom>
          <a:effectLst/>
        </p:spPr>
        <p:txBody>
          <a:bodyPr wrap="none" lIns="65032" tIns="32516" rIns="65032" bIns="32516">
            <a:spAutoFit/>
          </a:bodyPr>
          <a:lstStyle/>
          <a:p>
            <a:pPr algn="ctr"/>
            <a:r>
              <a:rPr lang="en-US" altLang="zh-CN" sz="8200" dirty="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zh-CN" altLang="en-US" sz="8200" dirty="0">
              <a:solidFill>
                <a:schemeClr val="accent1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90" b="20174"/>
          <a:stretch>
            <a:fillRect/>
          </a:stretch>
        </p:blipFill>
        <p:spPr>
          <a:xfrm>
            <a:off x="5076056" y="-127756"/>
            <a:ext cx="4248472" cy="39121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eelOff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150"/>
                            </p:stCondLst>
                            <p:childTnLst>
                              <p:par>
                                <p:cTn id="2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5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650"/>
                            </p:stCondLst>
                            <p:childTnLst>
                              <p:par>
                                <p:cTn id="3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9" grpId="1"/>
      <p:bldP spid="20" grpId="0"/>
      <p:bldP spid="20" grpId="1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508104" y="1348204"/>
            <a:ext cx="2690328" cy="3385595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249364" y="3087053"/>
            <a:ext cx="1646237" cy="1646746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grpSp>
        <p:nvGrpSpPr>
          <p:cNvPr id="3" name="组合 8"/>
          <p:cNvGrpSpPr/>
          <p:nvPr/>
        </p:nvGrpSpPr>
        <p:grpSpPr bwMode="auto">
          <a:xfrm>
            <a:off x="1249364" y="1348205"/>
            <a:ext cx="3384549" cy="1646745"/>
            <a:chOff x="1249901" y="1419622"/>
            <a:chExt cx="1646453" cy="1646453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0" name="矩形 9"/>
            <p:cNvSpPr/>
            <p:nvPr/>
          </p:nvSpPr>
          <p:spPr>
            <a:xfrm>
              <a:off x="1249901" y="1419622"/>
              <a:ext cx="1646453" cy="1646453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9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1" name="矩形 1"/>
            <p:cNvSpPr>
              <a:spLocks noChangeArrowheads="1"/>
            </p:cNvSpPr>
            <p:nvPr/>
          </p:nvSpPr>
          <p:spPr bwMode="auto">
            <a:xfrm>
              <a:off x="1346751" y="2003044"/>
              <a:ext cx="1486095" cy="784691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 eaLnBrk="1" hangingPunct="1">
                <a:defRPr/>
              </a:pPr>
              <a:r>
                <a:rPr lang="zh-CN" altLang="en-US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随着计算机技术的发展及印刷技术进步，平面设计在视觉感观领域的表现也越来越丰富，这真正的对今天的平面设。</a:t>
              </a:r>
              <a:endParaRPr lang="zh-CN" altLang="en-US" sz="9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12"/>
          <p:cNvGrpSpPr/>
          <p:nvPr/>
        </p:nvGrpSpPr>
        <p:grpSpPr bwMode="auto">
          <a:xfrm>
            <a:off x="2987675" y="3087053"/>
            <a:ext cx="1646238" cy="1646746"/>
            <a:chOff x="2987824" y="3157545"/>
            <a:chExt cx="1646453" cy="1646453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4" name="矩形 13"/>
            <p:cNvSpPr/>
            <p:nvPr/>
          </p:nvSpPr>
          <p:spPr>
            <a:xfrm>
              <a:off x="2987824" y="3157545"/>
              <a:ext cx="1646453" cy="1646453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9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6" name="矩形 1"/>
            <p:cNvSpPr>
              <a:spLocks noChangeArrowheads="1"/>
            </p:cNvSpPr>
            <p:nvPr/>
          </p:nvSpPr>
          <p:spPr bwMode="auto">
            <a:xfrm>
              <a:off x="3067209" y="3867251"/>
              <a:ext cx="1487682" cy="784690"/>
            </a:xfrm>
            <a:prstGeom prst="rect">
              <a:avLst/>
            </a:prstGeom>
            <a:ln w="9525">
              <a:noFill/>
              <a:miter lim="800000"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just" eaLnBrk="1" hangingPunct="1">
                <a:defRPr/>
              </a:pPr>
              <a:r>
                <a:rPr lang="zh-CN" altLang="en-US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随着计算机技术的发展及印刷技术进步，平面设计在视觉感观领域的表现也越来越丰富，这真正的对今天的平面设。</a:t>
              </a:r>
              <a:endParaRPr lang="zh-CN" altLang="en-US" sz="9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94"/>
          <p:cNvGrpSpPr/>
          <p:nvPr/>
        </p:nvGrpSpPr>
        <p:grpSpPr>
          <a:xfrm>
            <a:off x="1633393" y="1472189"/>
            <a:ext cx="398152" cy="398228"/>
            <a:chOff x="0" y="0"/>
            <a:chExt cx="1243363" cy="1243363"/>
          </a:xfrm>
        </p:grpSpPr>
        <p:sp>
          <p:nvSpPr>
            <p:cNvPr id="3" name="Shape 1290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71418" tIns="71418" rIns="71418" bIns="71418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Group 1293"/>
            <p:cNvGrpSpPr/>
            <p:nvPr/>
          </p:nvGrpSpPr>
          <p:grpSpPr>
            <a:xfrm>
              <a:off x="374055" y="351222"/>
              <a:ext cx="495253" cy="540919"/>
              <a:chOff x="0" y="0"/>
              <a:chExt cx="495252" cy="540918"/>
            </a:xfrm>
          </p:grpSpPr>
          <p:sp>
            <p:nvSpPr>
              <p:cNvPr id="5" name="Shape 1291"/>
              <p:cNvSpPr/>
              <p:nvPr/>
            </p:nvSpPr>
            <p:spPr>
              <a:xfrm>
                <a:off x="107933" y="0"/>
                <a:ext cx="270131" cy="2701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164" y="18436"/>
                    </a:moveTo>
                    <a:cubicBezTo>
                      <a:pt x="5273" y="20546"/>
                      <a:pt x="7818" y="21600"/>
                      <a:pt x="10800" y="21600"/>
                    </a:cubicBezTo>
                    <a:cubicBezTo>
                      <a:pt x="13782" y="21600"/>
                      <a:pt x="16327" y="20546"/>
                      <a:pt x="18436" y="18436"/>
                    </a:cubicBezTo>
                    <a:cubicBezTo>
                      <a:pt x="20546" y="16327"/>
                      <a:pt x="21600" y="13782"/>
                      <a:pt x="21600" y="10800"/>
                    </a:cubicBezTo>
                    <a:cubicBezTo>
                      <a:pt x="21600" y="7818"/>
                      <a:pt x="20546" y="5273"/>
                      <a:pt x="18436" y="3164"/>
                    </a:cubicBezTo>
                    <a:cubicBezTo>
                      <a:pt x="16327" y="1054"/>
                      <a:pt x="13782" y="0"/>
                      <a:pt x="10800" y="0"/>
                    </a:cubicBezTo>
                    <a:cubicBezTo>
                      <a:pt x="7818" y="0"/>
                      <a:pt x="5273" y="1055"/>
                      <a:pt x="3164" y="3164"/>
                    </a:cubicBezTo>
                    <a:cubicBezTo>
                      <a:pt x="1055" y="5273"/>
                      <a:pt x="0" y="7818"/>
                      <a:pt x="0" y="10800"/>
                    </a:cubicBezTo>
                    <a:cubicBezTo>
                      <a:pt x="0" y="13782"/>
                      <a:pt x="1055" y="16327"/>
                      <a:pt x="3164" y="18436"/>
                    </a:cubicBezTo>
                    <a:cubicBezTo>
                      <a:pt x="3164" y="18436"/>
                      <a:pt x="3164" y="18436"/>
                      <a:pt x="3164" y="184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63" tIns="53563" rIns="53563" bIns="53563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32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" name="Shape 1292"/>
              <p:cNvSpPr/>
              <p:nvPr/>
            </p:nvSpPr>
            <p:spPr>
              <a:xfrm>
                <a:off x="0" y="248248"/>
                <a:ext cx="495253" cy="2926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32" y="9360"/>
                    </a:moveTo>
                    <a:cubicBezTo>
                      <a:pt x="21225" y="8347"/>
                      <a:pt x="21089" y="7408"/>
                      <a:pt x="20925" y="6543"/>
                    </a:cubicBezTo>
                    <a:cubicBezTo>
                      <a:pt x="20761" y="5678"/>
                      <a:pt x="20542" y="4834"/>
                      <a:pt x="20266" y="4011"/>
                    </a:cubicBezTo>
                    <a:cubicBezTo>
                      <a:pt x="19989" y="3190"/>
                      <a:pt x="19673" y="2489"/>
                      <a:pt x="19314" y="1909"/>
                    </a:cubicBezTo>
                    <a:cubicBezTo>
                      <a:pt x="18957" y="1329"/>
                      <a:pt x="18519" y="867"/>
                      <a:pt x="18002" y="520"/>
                    </a:cubicBezTo>
                    <a:cubicBezTo>
                      <a:pt x="17487" y="175"/>
                      <a:pt x="16916" y="0"/>
                      <a:pt x="16292" y="0"/>
                    </a:cubicBezTo>
                    <a:cubicBezTo>
                      <a:pt x="16190" y="0"/>
                      <a:pt x="15970" y="187"/>
                      <a:pt x="15632" y="559"/>
                    </a:cubicBezTo>
                    <a:cubicBezTo>
                      <a:pt x="15295" y="931"/>
                      <a:pt x="14922" y="1348"/>
                      <a:pt x="14512" y="1805"/>
                    </a:cubicBezTo>
                    <a:cubicBezTo>
                      <a:pt x="14103" y="2264"/>
                      <a:pt x="13557" y="2680"/>
                      <a:pt x="12871" y="3051"/>
                    </a:cubicBezTo>
                    <a:cubicBezTo>
                      <a:pt x="12185" y="3423"/>
                      <a:pt x="11496" y="3610"/>
                      <a:pt x="10800" y="3610"/>
                    </a:cubicBezTo>
                    <a:cubicBezTo>
                      <a:pt x="10104" y="3610"/>
                      <a:pt x="9414" y="3423"/>
                      <a:pt x="8729" y="3051"/>
                    </a:cubicBezTo>
                    <a:cubicBezTo>
                      <a:pt x="8043" y="2680"/>
                      <a:pt x="7496" y="2264"/>
                      <a:pt x="7087" y="1805"/>
                    </a:cubicBezTo>
                    <a:cubicBezTo>
                      <a:pt x="6678" y="1348"/>
                      <a:pt x="6304" y="931"/>
                      <a:pt x="5967" y="559"/>
                    </a:cubicBezTo>
                    <a:cubicBezTo>
                      <a:pt x="5630" y="187"/>
                      <a:pt x="5410" y="0"/>
                      <a:pt x="5308" y="0"/>
                    </a:cubicBezTo>
                    <a:cubicBezTo>
                      <a:pt x="4684" y="0"/>
                      <a:pt x="4113" y="175"/>
                      <a:pt x="3597" y="520"/>
                    </a:cubicBezTo>
                    <a:cubicBezTo>
                      <a:pt x="3081" y="867"/>
                      <a:pt x="2643" y="1329"/>
                      <a:pt x="2286" y="1909"/>
                    </a:cubicBezTo>
                    <a:cubicBezTo>
                      <a:pt x="1927" y="2488"/>
                      <a:pt x="1611" y="3190"/>
                      <a:pt x="1334" y="4011"/>
                    </a:cubicBezTo>
                    <a:cubicBezTo>
                      <a:pt x="1058" y="4834"/>
                      <a:pt x="839" y="5678"/>
                      <a:pt x="675" y="6543"/>
                    </a:cubicBezTo>
                    <a:cubicBezTo>
                      <a:pt x="511" y="7408"/>
                      <a:pt x="375" y="8347"/>
                      <a:pt x="268" y="9360"/>
                    </a:cubicBezTo>
                    <a:cubicBezTo>
                      <a:pt x="161" y="10371"/>
                      <a:pt x="89" y="11314"/>
                      <a:pt x="53" y="12189"/>
                    </a:cubicBezTo>
                    <a:cubicBezTo>
                      <a:pt x="17" y="13063"/>
                      <a:pt x="0" y="13959"/>
                      <a:pt x="0" y="14877"/>
                    </a:cubicBezTo>
                    <a:cubicBezTo>
                      <a:pt x="0" y="16953"/>
                      <a:pt x="372" y="18593"/>
                      <a:pt x="1119" y="19795"/>
                    </a:cubicBezTo>
                    <a:cubicBezTo>
                      <a:pt x="1866" y="20998"/>
                      <a:pt x="2858" y="21600"/>
                      <a:pt x="4096" y="21600"/>
                    </a:cubicBezTo>
                    <a:lnTo>
                      <a:pt x="17504" y="21600"/>
                    </a:lnTo>
                    <a:cubicBezTo>
                      <a:pt x="18741" y="21600"/>
                      <a:pt x="19734" y="20998"/>
                      <a:pt x="20480" y="19795"/>
                    </a:cubicBezTo>
                    <a:cubicBezTo>
                      <a:pt x="21227" y="18593"/>
                      <a:pt x="21600" y="16953"/>
                      <a:pt x="21600" y="14877"/>
                    </a:cubicBezTo>
                    <a:cubicBezTo>
                      <a:pt x="21600" y="13959"/>
                      <a:pt x="21582" y="13063"/>
                      <a:pt x="21547" y="12189"/>
                    </a:cubicBezTo>
                    <a:cubicBezTo>
                      <a:pt x="21511" y="11314"/>
                      <a:pt x="21439" y="10371"/>
                      <a:pt x="21332" y="9360"/>
                    </a:cubicBezTo>
                    <a:cubicBezTo>
                      <a:pt x="21332" y="9360"/>
                      <a:pt x="21332" y="9360"/>
                      <a:pt x="21332" y="93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63" tIns="53563" rIns="53563" bIns="53563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32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" name="Shape 1319"/>
          <p:cNvSpPr/>
          <p:nvPr/>
        </p:nvSpPr>
        <p:spPr>
          <a:xfrm flipV="1">
            <a:off x="2030366" y="1670590"/>
            <a:ext cx="98323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38093" tIns="38093" rIns="38093" bIns="38093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320"/>
          <p:cNvSpPr/>
          <p:nvPr/>
        </p:nvSpPr>
        <p:spPr>
          <a:xfrm flipV="1">
            <a:off x="3608119" y="1670590"/>
            <a:ext cx="98323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38093" tIns="38093" rIns="38093" bIns="38093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321"/>
          <p:cNvSpPr/>
          <p:nvPr/>
        </p:nvSpPr>
        <p:spPr>
          <a:xfrm flipV="1">
            <a:off x="5185873" y="1670590"/>
            <a:ext cx="98323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38093" tIns="38093" rIns="38093" bIns="38093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322"/>
          <p:cNvSpPr/>
          <p:nvPr/>
        </p:nvSpPr>
        <p:spPr>
          <a:xfrm flipH="1">
            <a:off x="2229088" y="3382561"/>
            <a:ext cx="98323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38093" tIns="38093" rIns="38093" bIns="38093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323"/>
          <p:cNvSpPr/>
          <p:nvPr/>
        </p:nvSpPr>
        <p:spPr>
          <a:xfrm flipH="1">
            <a:off x="3806841" y="3382561"/>
            <a:ext cx="98323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38093" tIns="38093" rIns="38093" bIns="38093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324"/>
          <p:cNvSpPr/>
          <p:nvPr/>
        </p:nvSpPr>
        <p:spPr>
          <a:xfrm flipH="1">
            <a:off x="5384594" y="3382561"/>
            <a:ext cx="98205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38093" tIns="38093" rIns="38093" bIns="38093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325"/>
          <p:cNvSpPr/>
          <p:nvPr/>
        </p:nvSpPr>
        <p:spPr>
          <a:xfrm flipV="1">
            <a:off x="6763068" y="1670590"/>
            <a:ext cx="120665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38093" tIns="38093" rIns="38093" bIns="38093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326"/>
          <p:cNvSpPr/>
          <p:nvPr/>
        </p:nvSpPr>
        <p:spPr>
          <a:xfrm>
            <a:off x="7968880" y="1678100"/>
            <a:ext cx="0" cy="1708532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38093" tIns="38093" rIns="38093" bIns="38093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327"/>
          <p:cNvSpPr/>
          <p:nvPr/>
        </p:nvSpPr>
        <p:spPr>
          <a:xfrm flipH="1">
            <a:off x="6962349" y="3382561"/>
            <a:ext cx="1006698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38093" tIns="38093" rIns="38093" bIns="38093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328"/>
          <p:cNvSpPr/>
          <p:nvPr/>
        </p:nvSpPr>
        <p:spPr>
          <a:xfrm flipH="1">
            <a:off x="1138138" y="3382561"/>
            <a:ext cx="49935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38093" tIns="38093" rIns="38093" bIns="38093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Shape 1329"/>
          <p:cNvSpPr/>
          <p:nvPr/>
        </p:nvSpPr>
        <p:spPr>
          <a:xfrm flipV="1">
            <a:off x="1139907" y="1670591"/>
            <a:ext cx="0" cy="171604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38093" tIns="38093" rIns="38093" bIns="38093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Shape 1330"/>
          <p:cNvSpPr/>
          <p:nvPr/>
        </p:nvSpPr>
        <p:spPr>
          <a:xfrm>
            <a:off x="1135634" y="1670590"/>
            <a:ext cx="30021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38093" tIns="38093" rIns="38093" bIns="38093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" name="Group 1335"/>
          <p:cNvGrpSpPr/>
          <p:nvPr/>
        </p:nvGrpSpPr>
        <p:grpSpPr>
          <a:xfrm>
            <a:off x="3211145" y="1472189"/>
            <a:ext cx="398152" cy="398228"/>
            <a:chOff x="0" y="0"/>
            <a:chExt cx="1243363" cy="1243363"/>
          </a:xfrm>
        </p:grpSpPr>
        <p:sp>
          <p:nvSpPr>
            <p:cNvPr id="20" name="Shape 133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71418" tIns="71418" rIns="71418" bIns="71418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1" name="Group 1334"/>
            <p:cNvGrpSpPr/>
            <p:nvPr/>
          </p:nvGrpSpPr>
          <p:grpSpPr>
            <a:xfrm>
              <a:off x="452618" y="384509"/>
              <a:ext cx="335923" cy="474346"/>
              <a:chOff x="0" y="0"/>
              <a:chExt cx="335921" cy="474344"/>
            </a:xfrm>
          </p:grpSpPr>
          <p:sp>
            <p:nvSpPr>
              <p:cNvPr id="22" name="Shape 1332"/>
              <p:cNvSpPr/>
              <p:nvPr/>
            </p:nvSpPr>
            <p:spPr>
              <a:xfrm>
                <a:off x="0" y="42435"/>
                <a:ext cx="335922" cy="4319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0"/>
                    </a:moveTo>
                    <a:lnTo>
                      <a:pt x="17589" y="3600"/>
                    </a:lnTo>
                    <a:lnTo>
                      <a:pt x="4011" y="3600"/>
                    </a:lnTo>
                    <a:lnTo>
                      <a:pt x="2159" y="0"/>
                    </a:lnTo>
                    <a:cubicBezTo>
                      <a:pt x="972" y="0"/>
                      <a:pt x="0" y="756"/>
                      <a:pt x="0" y="1679"/>
                    </a:cubicBezTo>
                    <a:lnTo>
                      <a:pt x="0" y="19921"/>
                    </a:lnTo>
                    <a:cubicBezTo>
                      <a:pt x="0" y="20844"/>
                      <a:pt x="972" y="21600"/>
                      <a:pt x="2159" y="21600"/>
                    </a:cubicBezTo>
                    <a:lnTo>
                      <a:pt x="19441" y="21600"/>
                    </a:lnTo>
                    <a:cubicBezTo>
                      <a:pt x="20628" y="21600"/>
                      <a:pt x="21600" y="20844"/>
                      <a:pt x="21600" y="19921"/>
                    </a:cubicBezTo>
                    <a:lnTo>
                      <a:pt x="21600" y="1679"/>
                    </a:lnTo>
                    <a:cubicBezTo>
                      <a:pt x="21600" y="756"/>
                      <a:pt x="20628" y="0"/>
                      <a:pt x="1944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63" tIns="53563" rIns="53563" bIns="53563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32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Shape 1333"/>
              <p:cNvSpPr/>
              <p:nvPr/>
            </p:nvSpPr>
            <p:spPr>
              <a:xfrm>
                <a:off x="59175" y="0"/>
                <a:ext cx="215954" cy="959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21600"/>
                    </a:moveTo>
                    <a:lnTo>
                      <a:pt x="21600" y="10800"/>
                    </a:lnTo>
                    <a:lnTo>
                      <a:pt x="16369" y="10800"/>
                    </a:lnTo>
                    <a:lnTo>
                      <a:pt x="14641" y="0"/>
                    </a:lnTo>
                    <a:lnTo>
                      <a:pt x="6959" y="0"/>
                    </a:lnTo>
                    <a:lnTo>
                      <a:pt x="5231" y="10800"/>
                    </a:lnTo>
                    <a:lnTo>
                      <a:pt x="0" y="10800"/>
                    </a:lnTo>
                    <a:lnTo>
                      <a:pt x="2159" y="21600"/>
                    </a:lnTo>
                    <a:cubicBezTo>
                      <a:pt x="2159" y="21600"/>
                      <a:pt x="19441" y="21600"/>
                      <a:pt x="19441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63" tIns="53563" rIns="53563" bIns="53563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32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4" name="Group 1338"/>
          <p:cNvGrpSpPr/>
          <p:nvPr/>
        </p:nvGrpSpPr>
        <p:grpSpPr>
          <a:xfrm>
            <a:off x="4788898" y="1472189"/>
            <a:ext cx="398152" cy="398228"/>
            <a:chOff x="0" y="0"/>
            <a:chExt cx="1243363" cy="1243363"/>
          </a:xfrm>
        </p:grpSpPr>
        <p:sp>
          <p:nvSpPr>
            <p:cNvPr id="25" name="Shape 1336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71418" tIns="71418" rIns="71418" bIns="71418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Shape 1337"/>
            <p:cNvSpPr/>
            <p:nvPr/>
          </p:nvSpPr>
          <p:spPr>
            <a:xfrm>
              <a:off x="384508" y="384509"/>
              <a:ext cx="474347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63" tIns="53563" rIns="53563" bIns="53563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1341"/>
          <p:cNvGrpSpPr/>
          <p:nvPr/>
        </p:nvGrpSpPr>
        <p:grpSpPr>
          <a:xfrm>
            <a:off x="6366652" y="1472189"/>
            <a:ext cx="398152" cy="398228"/>
            <a:chOff x="0" y="0"/>
            <a:chExt cx="1243363" cy="1243363"/>
          </a:xfrm>
        </p:grpSpPr>
        <p:sp>
          <p:nvSpPr>
            <p:cNvPr id="28" name="Shape 1339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71418" tIns="71418" rIns="71418" bIns="71418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Shape 1340"/>
            <p:cNvSpPr/>
            <p:nvPr/>
          </p:nvSpPr>
          <p:spPr>
            <a:xfrm>
              <a:off x="383421" y="384509"/>
              <a:ext cx="474315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320" extrusionOk="0">
                  <a:moveTo>
                    <a:pt x="6122" y="19157"/>
                  </a:moveTo>
                  <a:lnTo>
                    <a:pt x="3902" y="19634"/>
                  </a:lnTo>
                  <a:cubicBezTo>
                    <a:pt x="3688" y="19233"/>
                    <a:pt x="3431" y="18833"/>
                    <a:pt x="2957" y="18361"/>
                  </a:cubicBezTo>
                  <a:cubicBezTo>
                    <a:pt x="2486" y="17889"/>
                    <a:pt x="2085" y="17631"/>
                    <a:pt x="1685" y="17417"/>
                  </a:cubicBezTo>
                  <a:lnTo>
                    <a:pt x="2162" y="15198"/>
                  </a:lnTo>
                  <a:lnTo>
                    <a:pt x="2804" y="14556"/>
                  </a:lnTo>
                  <a:cubicBezTo>
                    <a:pt x="2804" y="14556"/>
                    <a:pt x="4012" y="14580"/>
                    <a:pt x="5374" y="15944"/>
                  </a:cubicBezTo>
                  <a:cubicBezTo>
                    <a:pt x="6737" y="17307"/>
                    <a:pt x="6762" y="18516"/>
                    <a:pt x="6762" y="18516"/>
                  </a:cubicBezTo>
                  <a:cubicBezTo>
                    <a:pt x="6762" y="18516"/>
                    <a:pt x="6122" y="19157"/>
                    <a:pt x="6122" y="19157"/>
                  </a:cubicBezTo>
                  <a:close/>
                  <a:moveTo>
                    <a:pt x="19625" y="1692"/>
                  </a:moveTo>
                  <a:cubicBezTo>
                    <a:pt x="17654" y="-280"/>
                    <a:pt x="16174" y="15"/>
                    <a:pt x="16174" y="15"/>
                  </a:cubicBezTo>
                  <a:lnTo>
                    <a:pt x="9270" y="6920"/>
                  </a:lnTo>
                  <a:lnTo>
                    <a:pt x="1379" y="14810"/>
                  </a:lnTo>
                  <a:lnTo>
                    <a:pt x="0" y="21320"/>
                  </a:lnTo>
                  <a:lnTo>
                    <a:pt x="6508" y="19939"/>
                  </a:lnTo>
                  <a:lnTo>
                    <a:pt x="14399" y="12048"/>
                  </a:lnTo>
                  <a:lnTo>
                    <a:pt x="21302" y="5145"/>
                  </a:lnTo>
                  <a:cubicBezTo>
                    <a:pt x="21302" y="5145"/>
                    <a:pt x="21600" y="3665"/>
                    <a:pt x="19625" y="169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63" tIns="53563" rIns="53563" bIns="53563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1344"/>
          <p:cNvGrpSpPr/>
          <p:nvPr/>
        </p:nvGrpSpPr>
        <p:grpSpPr>
          <a:xfrm>
            <a:off x="6366652" y="3183272"/>
            <a:ext cx="398152" cy="398228"/>
            <a:chOff x="0" y="0"/>
            <a:chExt cx="1243363" cy="1243363"/>
          </a:xfrm>
        </p:grpSpPr>
        <p:sp>
          <p:nvSpPr>
            <p:cNvPr id="31" name="Shape 1342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71418" tIns="71418" rIns="71418" bIns="71418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Shape 1343"/>
            <p:cNvSpPr/>
            <p:nvPr/>
          </p:nvSpPr>
          <p:spPr>
            <a:xfrm>
              <a:off x="431257" y="349682"/>
              <a:ext cx="378644" cy="540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63" tIns="53563" rIns="53563" bIns="53563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1347"/>
          <p:cNvGrpSpPr/>
          <p:nvPr/>
        </p:nvGrpSpPr>
        <p:grpSpPr>
          <a:xfrm>
            <a:off x="4788898" y="3183272"/>
            <a:ext cx="398152" cy="398228"/>
            <a:chOff x="0" y="0"/>
            <a:chExt cx="1243363" cy="1243363"/>
          </a:xfrm>
        </p:grpSpPr>
        <p:sp>
          <p:nvSpPr>
            <p:cNvPr id="34" name="Shape 1345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71418" tIns="71418" rIns="71418" bIns="71418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Shape 1346"/>
            <p:cNvSpPr/>
            <p:nvPr/>
          </p:nvSpPr>
          <p:spPr>
            <a:xfrm>
              <a:off x="351222" y="372464"/>
              <a:ext cx="540919" cy="540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63" tIns="53563" rIns="53563" bIns="53563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1350"/>
          <p:cNvGrpSpPr/>
          <p:nvPr/>
        </p:nvGrpSpPr>
        <p:grpSpPr>
          <a:xfrm>
            <a:off x="3211146" y="3183272"/>
            <a:ext cx="398152" cy="398228"/>
            <a:chOff x="0" y="0"/>
            <a:chExt cx="1243363" cy="1243363"/>
          </a:xfrm>
        </p:grpSpPr>
        <p:sp>
          <p:nvSpPr>
            <p:cNvPr id="37" name="Shape 1348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71418" tIns="71418" rIns="71418" bIns="71418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Shape 1349"/>
            <p:cNvSpPr/>
            <p:nvPr/>
          </p:nvSpPr>
          <p:spPr>
            <a:xfrm>
              <a:off x="351222" y="393269"/>
              <a:ext cx="540919" cy="499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92" y="12333"/>
                  </a:moveTo>
                  <a:cubicBezTo>
                    <a:pt x="19528" y="12511"/>
                    <a:pt x="19333" y="12600"/>
                    <a:pt x="19107" y="12600"/>
                  </a:cubicBezTo>
                  <a:cubicBezTo>
                    <a:pt x="18882" y="12600"/>
                    <a:pt x="18688" y="12511"/>
                    <a:pt x="18524" y="12333"/>
                  </a:cubicBezTo>
                  <a:cubicBezTo>
                    <a:pt x="18360" y="12155"/>
                    <a:pt x="18277" y="11944"/>
                    <a:pt x="18277" y="11700"/>
                  </a:cubicBezTo>
                  <a:cubicBezTo>
                    <a:pt x="18277" y="11456"/>
                    <a:pt x="18360" y="11245"/>
                    <a:pt x="18524" y="11067"/>
                  </a:cubicBezTo>
                  <a:cubicBezTo>
                    <a:pt x="18688" y="10889"/>
                    <a:pt x="18882" y="10800"/>
                    <a:pt x="19107" y="10800"/>
                  </a:cubicBezTo>
                  <a:cubicBezTo>
                    <a:pt x="19333" y="10800"/>
                    <a:pt x="19528" y="10889"/>
                    <a:pt x="19692" y="11067"/>
                  </a:cubicBezTo>
                  <a:cubicBezTo>
                    <a:pt x="19857" y="11245"/>
                    <a:pt x="19938" y="11456"/>
                    <a:pt x="19938" y="11700"/>
                  </a:cubicBezTo>
                  <a:cubicBezTo>
                    <a:pt x="19938" y="11944"/>
                    <a:pt x="19857" y="12155"/>
                    <a:pt x="19692" y="12333"/>
                  </a:cubicBezTo>
                  <a:cubicBezTo>
                    <a:pt x="19692" y="12333"/>
                    <a:pt x="19692" y="12333"/>
                    <a:pt x="19692" y="12333"/>
                  </a:cubicBezTo>
                  <a:close/>
                  <a:moveTo>
                    <a:pt x="16616" y="10800"/>
                  </a:moveTo>
                  <a:lnTo>
                    <a:pt x="4984" y="10800"/>
                  </a:lnTo>
                  <a:lnTo>
                    <a:pt x="4984" y="1800"/>
                  </a:lnTo>
                  <a:lnTo>
                    <a:pt x="13292" y="1800"/>
                  </a:lnTo>
                  <a:lnTo>
                    <a:pt x="13292" y="4050"/>
                  </a:lnTo>
                  <a:cubicBezTo>
                    <a:pt x="13292" y="4425"/>
                    <a:pt x="13414" y="4744"/>
                    <a:pt x="13655" y="5006"/>
                  </a:cubicBezTo>
                  <a:cubicBezTo>
                    <a:pt x="13898" y="5269"/>
                    <a:pt x="14192" y="5400"/>
                    <a:pt x="14538" y="5400"/>
                  </a:cubicBezTo>
                  <a:lnTo>
                    <a:pt x="16616" y="5400"/>
                  </a:lnTo>
                  <a:cubicBezTo>
                    <a:pt x="16616" y="5400"/>
                    <a:pt x="16616" y="10800"/>
                    <a:pt x="16616" y="10800"/>
                  </a:cubicBezTo>
                  <a:close/>
                  <a:moveTo>
                    <a:pt x="16616" y="19800"/>
                  </a:moveTo>
                  <a:lnTo>
                    <a:pt x="4984" y="19800"/>
                  </a:lnTo>
                  <a:lnTo>
                    <a:pt x="4984" y="16200"/>
                  </a:lnTo>
                  <a:lnTo>
                    <a:pt x="16616" y="16200"/>
                  </a:lnTo>
                  <a:cubicBezTo>
                    <a:pt x="16616" y="16200"/>
                    <a:pt x="16616" y="19800"/>
                    <a:pt x="16616" y="19800"/>
                  </a:cubicBezTo>
                  <a:close/>
                  <a:moveTo>
                    <a:pt x="20867" y="9795"/>
                  </a:moveTo>
                  <a:cubicBezTo>
                    <a:pt x="20378" y="9265"/>
                    <a:pt x="19791" y="9000"/>
                    <a:pt x="19107" y="9000"/>
                  </a:cubicBezTo>
                  <a:lnTo>
                    <a:pt x="18277" y="9000"/>
                  </a:lnTo>
                  <a:lnTo>
                    <a:pt x="18277" y="5400"/>
                  </a:lnTo>
                  <a:cubicBezTo>
                    <a:pt x="18277" y="5025"/>
                    <a:pt x="18190" y="4613"/>
                    <a:pt x="18018" y="4163"/>
                  </a:cubicBezTo>
                  <a:cubicBezTo>
                    <a:pt x="17844" y="3712"/>
                    <a:pt x="17637" y="3356"/>
                    <a:pt x="17394" y="3094"/>
                  </a:cubicBezTo>
                  <a:lnTo>
                    <a:pt x="15421" y="957"/>
                  </a:lnTo>
                  <a:cubicBezTo>
                    <a:pt x="15179" y="694"/>
                    <a:pt x="14850" y="469"/>
                    <a:pt x="14435" y="281"/>
                  </a:cubicBezTo>
                  <a:cubicBezTo>
                    <a:pt x="14020" y="94"/>
                    <a:pt x="13638" y="0"/>
                    <a:pt x="13292" y="0"/>
                  </a:cubicBezTo>
                  <a:lnTo>
                    <a:pt x="4569" y="0"/>
                  </a:lnTo>
                  <a:cubicBezTo>
                    <a:pt x="4223" y="0"/>
                    <a:pt x="3929" y="132"/>
                    <a:pt x="3687" y="394"/>
                  </a:cubicBezTo>
                  <a:cubicBezTo>
                    <a:pt x="3444" y="656"/>
                    <a:pt x="3323" y="975"/>
                    <a:pt x="3323" y="1350"/>
                  </a:cubicBezTo>
                  <a:lnTo>
                    <a:pt x="3323" y="9000"/>
                  </a:lnTo>
                  <a:lnTo>
                    <a:pt x="2493" y="9000"/>
                  </a:lnTo>
                  <a:cubicBezTo>
                    <a:pt x="1809" y="9000"/>
                    <a:pt x="1222" y="9265"/>
                    <a:pt x="734" y="9795"/>
                  </a:cubicBezTo>
                  <a:cubicBezTo>
                    <a:pt x="244" y="10324"/>
                    <a:pt x="0" y="10960"/>
                    <a:pt x="0" y="11700"/>
                  </a:cubicBezTo>
                  <a:lnTo>
                    <a:pt x="0" y="17550"/>
                  </a:lnTo>
                  <a:cubicBezTo>
                    <a:pt x="0" y="17673"/>
                    <a:pt x="41" y="17777"/>
                    <a:pt x="124" y="17866"/>
                  </a:cubicBezTo>
                  <a:cubicBezTo>
                    <a:pt x="205" y="17956"/>
                    <a:pt x="303" y="18000"/>
                    <a:pt x="415" y="18000"/>
                  </a:cubicBezTo>
                  <a:lnTo>
                    <a:pt x="3323" y="18000"/>
                  </a:lnTo>
                  <a:lnTo>
                    <a:pt x="3323" y="20250"/>
                  </a:lnTo>
                  <a:cubicBezTo>
                    <a:pt x="3323" y="20625"/>
                    <a:pt x="3444" y="20944"/>
                    <a:pt x="3687" y="21206"/>
                  </a:cubicBezTo>
                  <a:cubicBezTo>
                    <a:pt x="3929" y="21468"/>
                    <a:pt x="4223" y="21600"/>
                    <a:pt x="4569" y="21600"/>
                  </a:cubicBezTo>
                  <a:lnTo>
                    <a:pt x="17031" y="21600"/>
                  </a:lnTo>
                  <a:cubicBezTo>
                    <a:pt x="17377" y="21600"/>
                    <a:pt x="17671" y="21468"/>
                    <a:pt x="17913" y="21206"/>
                  </a:cubicBezTo>
                  <a:cubicBezTo>
                    <a:pt x="18156" y="20943"/>
                    <a:pt x="18277" y="20625"/>
                    <a:pt x="18277" y="20250"/>
                  </a:cubicBezTo>
                  <a:lnTo>
                    <a:pt x="18277" y="18000"/>
                  </a:lnTo>
                  <a:lnTo>
                    <a:pt x="21185" y="18000"/>
                  </a:lnTo>
                  <a:cubicBezTo>
                    <a:pt x="21297" y="18000"/>
                    <a:pt x="21395" y="17956"/>
                    <a:pt x="21476" y="17866"/>
                  </a:cubicBezTo>
                  <a:cubicBezTo>
                    <a:pt x="21559" y="17777"/>
                    <a:pt x="21600" y="17673"/>
                    <a:pt x="21600" y="17550"/>
                  </a:cubicBezTo>
                  <a:lnTo>
                    <a:pt x="21600" y="11700"/>
                  </a:lnTo>
                  <a:cubicBezTo>
                    <a:pt x="21600" y="10960"/>
                    <a:pt x="21356" y="10324"/>
                    <a:pt x="20867" y="9795"/>
                  </a:cubicBezTo>
                  <a:cubicBezTo>
                    <a:pt x="20867" y="9795"/>
                    <a:pt x="20867" y="9795"/>
                    <a:pt x="20867" y="979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63" tIns="53563" rIns="53563" bIns="53563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1356"/>
          <p:cNvGrpSpPr/>
          <p:nvPr/>
        </p:nvGrpSpPr>
        <p:grpSpPr>
          <a:xfrm>
            <a:off x="1633393" y="3183272"/>
            <a:ext cx="398152" cy="398228"/>
            <a:chOff x="0" y="0"/>
            <a:chExt cx="1243363" cy="1243363"/>
          </a:xfrm>
        </p:grpSpPr>
        <p:sp>
          <p:nvSpPr>
            <p:cNvPr id="40" name="Shape 135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71418" tIns="71418" rIns="71418" bIns="71418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1" name="Group 1355"/>
            <p:cNvGrpSpPr/>
            <p:nvPr/>
          </p:nvGrpSpPr>
          <p:grpSpPr>
            <a:xfrm>
              <a:off x="356142" y="391541"/>
              <a:ext cx="533285" cy="457201"/>
              <a:chOff x="0" y="0"/>
              <a:chExt cx="533283" cy="457200"/>
            </a:xfrm>
          </p:grpSpPr>
          <p:sp>
            <p:nvSpPr>
              <p:cNvPr id="42" name="Shape 1352"/>
              <p:cNvSpPr/>
              <p:nvPr/>
            </p:nvSpPr>
            <p:spPr>
              <a:xfrm>
                <a:off x="0" y="76178"/>
                <a:ext cx="85718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949" y="1114"/>
                    </a:moveTo>
                    <a:cubicBezTo>
                      <a:pt x="1650" y="1857"/>
                      <a:pt x="0" y="2746"/>
                      <a:pt x="0" y="3780"/>
                    </a:cubicBezTo>
                    <a:lnTo>
                      <a:pt x="0" y="17820"/>
                    </a:lnTo>
                    <a:cubicBezTo>
                      <a:pt x="0" y="18855"/>
                      <a:pt x="1650" y="19744"/>
                      <a:pt x="4949" y="20487"/>
                    </a:cubicBezTo>
                    <a:cubicBezTo>
                      <a:pt x="8249" y="21229"/>
                      <a:pt x="12200" y="21600"/>
                      <a:pt x="16803" y="21600"/>
                    </a:cubicBezTo>
                    <a:lnTo>
                      <a:pt x="21600" y="21600"/>
                    </a:lnTo>
                    <a:lnTo>
                      <a:pt x="21600" y="0"/>
                    </a:lnTo>
                    <a:lnTo>
                      <a:pt x="16803" y="0"/>
                    </a:lnTo>
                    <a:cubicBezTo>
                      <a:pt x="12200" y="0"/>
                      <a:pt x="8249" y="372"/>
                      <a:pt x="4949" y="1114"/>
                    </a:cubicBezTo>
                    <a:cubicBezTo>
                      <a:pt x="4949" y="1114"/>
                      <a:pt x="4949" y="1114"/>
                      <a:pt x="4949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63" tIns="53563" rIns="53563" bIns="53563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32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Shape 1353"/>
              <p:cNvSpPr/>
              <p:nvPr/>
            </p:nvSpPr>
            <p:spPr>
              <a:xfrm>
                <a:off x="113393" y="0"/>
                <a:ext cx="304819" cy="4572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200" y="3600"/>
                    </a:moveTo>
                    <a:lnTo>
                      <a:pt x="5400" y="3600"/>
                    </a:lnTo>
                    <a:lnTo>
                      <a:pt x="5400" y="1800"/>
                    </a:lnTo>
                    <a:lnTo>
                      <a:pt x="16200" y="1800"/>
                    </a:lnTo>
                    <a:cubicBezTo>
                      <a:pt x="16200" y="1800"/>
                      <a:pt x="16200" y="3600"/>
                      <a:pt x="16200" y="3600"/>
                    </a:cubicBezTo>
                    <a:close/>
                    <a:moveTo>
                      <a:pt x="18900" y="1350"/>
                    </a:moveTo>
                    <a:cubicBezTo>
                      <a:pt x="18900" y="975"/>
                      <a:pt x="18703" y="657"/>
                      <a:pt x="18308" y="394"/>
                    </a:cubicBezTo>
                    <a:cubicBezTo>
                      <a:pt x="17915" y="131"/>
                      <a:pt x="17437" y="0"/>
                      <a:pt x="16875" y="0"/>
                    </a:cubicBezTo>
                    <a:lnTo>
                      <a:pt x="4725" y="0"/>
                    </a:lnTo>
                    <a:cubicBezTo>
                      <a:pt x="4163" y="0"/>
                      <a:pt x="3685" y="131"/>
                      <a:pt x="3291" y="394"/>
                    </a:cubicBezTo>
                    <a:cubicBezTo>
                      <a:pt x="2897" y="656"/>
                      <a:pt x="2700" y="975"/>
                      <a:pt x="2700" y="1350"/>
                    </a:cubicBezTo>
                    <a:lnTo>
                      <a:pt x="2700" y="3600"/>
                    </a:lnTo>
                    <a:lnTo>
                      <a:pt x="0" y="360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3600"/>
                    </a:lnTo>
                    <a:lnTo>
                      <a:pt x="18900" y="3600"/>
                    </a:lnTo>
                    <a:cubicBezTo>
                      <a:pt x="18900" y="3600"/>
                      <a:pt x="18900" y="1350"/>
                      <a:pt x="18900" y="13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63" tIns="53563" rIns="53563" bIns="53563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32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Shape 1354"/>
              <p:cNvSpPr/>
              <p:nvPr/>
            </p:nvSpPr>
            <p:spPr>
              <a:xfrm>
                <a:off x="447548" y="76178"/>
                <a:ext cx="85736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52" y="1114"/>
                    </a:moveTo>
                    <a:cubicBezTo>
                      <a:pt x="13348" y="372"/>
                      <a:pt x="9402" y="0"/>
                      <a:pt x="4800" y="0"/>
                    </a:cubicBezTo>
                    <a:lnTo>
                      <a:pt x="0" y="0"/>
                    </a:lnTo>
                    <a:lnTo>
                      <a:pt x="0" y="21600"/>
                    </a:lnTo>
                    <a:lnTo>
                      <a:pt x="4800" y="21600"/>
                    </a:lnTo>
                    <a:cubicBezTo>
                      <a:pt x="9402" y="21600"/>
                      <a:pt x="13348" y="21229"/>
                      <a:pt x="16652" y="20487"/>
                    </a:cubicBezTo>
                    <a:cubicBezTo>
                      <a:pt x="19951" y="19744"/>
                      <a:pt x="21600" y="18855"/>
                      <a:pt x="21600" y="17820"/>
                    </a:cubicBezTo>
                    <a:lnTo>
                      <a:pt x="21600" y="3780"/>
                    </a:lnTo>
                    <a:cubicBezTo>
                      <a:pt x="21600" y="2746"/>
                      <a:pt x="19951" y="1857"/>
                      <a:pt x="16652" y="1114"/>
                    </a:cubicBezTo>
                    <a:cubicBezTo>
                      <a:pt x="16652" y="1114"/>
                      <a:pt x="16652" y="1114"/>
                      <a:pt x="16652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63" tIns="53563" rIns="53563" bIns="53563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32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5" name="TextBox 44"/>
          <p:cNvSpPr txBox="1"/>
          <p:nvPr/>
        </p:nvSpPr>
        <p:spPr>
          <a:xfrm>
            <a:off x="1633393" y="2188968"/>
            <a:ext cx="1312374" cy="33234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 Placeholder 4"/>
          <p:cNvSpPr txBox="1"/>
          <p:nvPr/>
        </p:nvSpPr>
        <p:spPr>
          <a:xfrm>
            <a:off x="1652853" y="1973062"/>
            <a:ext cx="1617470" cy="18463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211146" y="2188968"/>
            <a:ext cx="1312374" cy="33234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 Placeholder 4"/>
          <p:cNvSpPr txBox="1"/>
          <p:nvPr/>
        </p:nvSpPr>
        <p:spPr>
          <a:xfrm>
            <a:off x="3230606" y="1973062"/>
            <a:ext cx="1695759" cy="18463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88900" y="2188968"/>
            <a:ext cx="1312374" cy="33234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 Placeholder 4"/>
          <p:cNvSpPr txBox="1"/>
          <p:nvPr/>
        </p:nvSpPr>
        <p:spPr>
          <a:xfrm>
            <a:off x="4808361" y="1973062"/>
            <a:ext cx="1617470" cy="18463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366652" y="2188968"/>
            <a:ext cx="1312374" cy="33234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 Placeholder 4"/>
          <p:cNvSpPr txBox="1"/>
          <p:nvPr/>
        </p:nvSpPr>
        <p:spPr>
          <a:xfrm>
            <a:off x="6386113" y="1973062"/>
            <a:ext cx="1617470" cy="18463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633393" y="3922134"/>
            <a:ext cx="1312374" cy="33234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 Placeholder 4"/>
          <p:cNvSpPr txBox="1"/>
          <p:nvPr/>
        </p:nvSpPr>
        <p:spPr>
          <a:xfrm>
            <a:off x="1652853" y="3706225"/>
            <a:ext cx="1617470" cy="18463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211146" y="3922134"/>
            <a:ext cx="1312374" cy="33234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 Placeholder 4"/>
          <p:cNvSpPr txBox="1"/>
          <p:nvPr/>
        </p:nvSpPr>
        <p:spPr>
          <a:xfrm>
            <a:off x="3230606" y="3706225"/>
            <a:ext cx="1695759" cy="18463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788900" y="3922134"/>
            <a:ext cx="1312374" cy="33234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 Placeholder 4"/>
          <p:cNvSpPr txBox="1"/>
          <p:nvPr/>
        </p:nvSpPr>
        <p:spPr>
          <a:xfrm>
            <a:off x="4808361" y="3706225"/>
            <a:ext cx="1617470" cy="18463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366652" y="3922134"/>
            <a:ext cx="1312374" cy="33234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 Placeholder 4"/>
          <p:cNvSpPr txBox="1"/>
          <p:nvPr/>
        </p:nvSpPr>
        <p:spPr>
          <a:xfrm>
            <a:off x="6386113" y="3706225"/>
            <a:ext cx="1617470" cy="18463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7000"/>
                            </p:stCondLst>
                            <p:childTnLst>
                              <p:par>
                                <p:cTn id="1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45" grpId="0"/>
      <p:bldP spid="46" grpId="0" build="p"/>
      <p:bldP spid="47" grpId="0"/>
      <p:bldP spid="48" grpId="0" build="p"/>
      <p:bldP spid="49" grpId="0"/>
      <p:bldP spid="50" grpId="0" build="p"/>
      <p:bldP spid="51" grpId="0"/>
      <p:bldP spid="52" grpId="0" build="p"/>
      <p:bldP spid="53" grpId="0"/>
      <p:bldP spid="54" grpId="0" build="p"/>
      <p:bldP spid="55" grpId="0"/>
      <p:bldP spid="56" grpId="0" build="p"/>
      <p:bldP spid="57" grpId="0"/>
      <p:bldP spid="58" grpId="0" build="p"/>
      <p:bldP spid="59" grpId="0"/>
      <p:bldP spid="60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椭圆 22"/>
          <p:cNvSpPr>
            <a:spLocks noChangeAspect="1"/>
          </p:cNvSpPr>
          <p:nvPr/>
        </p:nvSpPr>
        <p:spPr>
          <a:xfrm>
            <a:off x="933985" y="1954414"/>
            <a:ext cx="2631389" cy="2631744"/>
          </a:xfrm>
          <a:prstGeom prst="ellipse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87" tIns="34243" rIns="68487" bIns="34243" rtlCol="0" anchor="ctr"/>
          <a:lstStyle/>
          <a:p>
            <a:pPr algn="ctr" defTabSz="684530"/>
            <a:endParaRPr lang="zh-CN" altLang="en-US" sz="2400" dirty="0">
              <a:solidFill>
                <a:srgbClr val="1F1F1F"/>
              </a:solidFill>
            </a:endParaRPr>
          </a:p>
        </p:txBody>
      </p:sp>
      <p:sp>
        <p:nvSpPr>
          <p:cNvPr id="24" name="椭圆 23"/>
          <p:cNvSpPr>
            <a:spLocks noChangeAspect="1"/>
          </p:cNvSpPr>
          <p:nvPr/>
        </p:nvSpPr>
        <p:spPr>
          <a:xfrm>
            <a:off x="1226345" y="2246826"/>
            <a:ext cx="2046636" cy="2046913"/>
          </a:xfrm>
          <a:prstGeom prst="ellipse">
            <a:avLst/>
          </a:prstGeom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87" tIns="34243" rIns="68487" bIns="34243" rtlCol="0" anchor="ctr"/>
          <a:lstStyle/>
          <a:p>
            <a:pPr algn="ctr" defTabSz="684530"/>
            <a:endParaRPr lang="zh-CN" altLang="en-US" sz="2400" dirty="0">
              <a:solidFill>
                <a:srgbClr val="1F1F1F"/>
              </a:solidFill>
            </a:endParaRPr>
          </a:p>
        </p:txBody>
      </p:sp>
      <p:sp>
        <p:nvSpPr>
          <p:cNvPr id="25" name="椭圆 24"/>
          <p:cNvSpPr>
            <a:spLocks noChangeAspect="1"/>
          </p:cNvSpPr>
          <p:nvPr/>
        </p:nvSpPr>
        <p:spPr>
          <a:xfrm>
            <a:off x="1518740" y="2539245"/>
            <a:ext cx="1461883" cy="1462080"/>
          </a:xfrm>
          <a:prstGeom prst="ellipse">
            <a:avLst/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87" tIns="34243" rIns="68487" bIns="34243" rtlCol="0" anchor="ctr"/>
          <a:lstStyle/>
          <a:p>
            <a:pPr algn="ctr" defTabSz="684530"/>
            <a:endParaRPr lang="zh-CN" altLang="en-US" sz="2400" dirty="0">
              <a:solidFill>
                <a:srgbClr val="1F1F1F"/>
              </a:solidFill>
            </a:endParaRPr>
          </a:p>
        </p:txBody>
      </p:sp>
      <p:sp>
        <p:nvSpPr>
          <p:cNvPr id="26" name="椭圆 25"/>
          <p:cNvSpPr>
            <a:spLocks noChangeAspect="1"/>
          </p:cNvSpPr>
          <p:nvPr/>
        </p:nvSpPr>
        <p:spPr>
          <a:xfrm>
            <a:off x="1811100" y="2831664"/>
            <a:ext cx="877130" cy="877249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87" tIns="34243" rIns="68487" bIns="34243" rtlCol="0" anchor="ctr"/>
          <a:lstStyle/>
          <a:p>
            <a:pPr algn="ctr" defTabSz="684530"/>
            <a:endParaRPr lang="zh-CN" altLang="en-US" sz="2400" dirty="0">
              <a:solidFill>
                <a:srgbClr val="1F1F1F"/>
              </a:solidFill>
            </a:endParaRPr>
          </a:p>
        </p:txBody>
      </p:sp>
      <p:cxnSp>
        <p:nvCxnSpPr>
          <p:cNvPr id="27" name="直线连接符 27"/>
          <p:cNvCxnSpPr/>
          <p:nvPr/>
        </p:nvCxnSpPr>
        <p:spPr>
          <a:xfrm>
            <a:off x="3093870" y="1595711"/>
            <a:ext cx="1771897" cy="0"/>
          </a:xfrm>
          <a:prstGeom prst="line">
            <a:avLst/>
          </a:prstGeom>
          <a:ln w="12700" cmpd="sng">
            <a:solidFill>
              <a:schemeClr val="tx1">
                <a:lumMod val="65000"/>
                <a:lumOff val="35000"/>
              </a:schemeClr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8"/>
          <p:cNvCxnSpPr/>
          <p:nvPr/>
        </p:nvCxnSpPr>
        <p:spPr>
          <a:xfrm>
            <a:off x="3377400" y="2352411"/>
            <a:ext cx="1488364" cy="0"/>
          </a:xfrm>
          <a:prstGeom prst="line">
            <a:avLst/>
          </a:prstGeom>
          <a:ln w="12700" cmpd="sng">
            <a:solidFill>
              <a:schemeClr val="tx1">
                <a:lumMod val="65000"/>
                <a:lumOff val="35000"/>
              </a:schemeClr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直线连接符 30"/>
          <p:cNvCxnSpPr/>
          <p:nvPr/>
        </p:nvCxnSpPr>
        <p:spPr>
          <a:xfrm>
            <a:off x="3093870" y="3183345"/>
            <a:ext cx="1771897" cy="0"/>
          </a:xfrm>
          <a:prstGeom prst="line">
            <a:avLst/>
          </a:prstGeom>
          <a:ln w="12700" cmpd="sng">
            <a:solidFill>
              <a:schemeClr val="tx1">
                <a:lumMod val="65000"/>
                <a:lumOff val="35000"/>
              </a:schemeClr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直线连接符 31"/>
          <p:cNvCxnSpPr/>
          <p:nvPr/>
        </p:nvCxnSpPr>
        <p:spPr>
          <a:xfrm>
            <a:off x="2875504" y="3962083"/>
            <a:ext cx="1990266" cy="0"/>
          </a:xfrm>
          <a:prstGeom prst="line">
            <a:avLst/>
          </a:prstGeom>
          <a:ln w="12700" cmpd="sng">
            <a:solidFill>
              <a:schemeClr val="tx1">
                <a:lumMod val="65000"/>
                <a:lumOff val="35000"/>
              </a:schemeClr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文本框 34"/>
          <p:cNvSpPr>
            <a:spLocks noChangeArrowheads="1"/>
          </p:cNvSpPr>
          <p:nvPr/>
        </p:nvSpPr>
        <p:spPr bwMode="auto">
          <a:xfrm>
            <a:off x="4860738" y="1411968"/>
            <a:ext cx="3291751" cy="761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87" tIns="34243" rIns="68487" bIns="34243">
            <a:spAutoFit/>
          </a:bodyPr>
          <a:lstStyle/>
          <a:p>
            <a:pPr defTabSz="684530">
              <a:lnSpc>
                <a:spcPct val="150000"/>
              </a:lnSpc>
            </a:pPr>
            <a:r>
              <a:rPr lang="en-US" altLang="zh-CN" sz="12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01.</a:t>
            </a:r>
            <a:r>
              <a:rPr lang="zh-CN" altLang="en-US" sz="12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添加文本标题</a:t>
            </a:r>
            <a:endParaRPr lang="en-US" altLang="zh-CN" sz="12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4530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32" name="文本框 34"/>
          <p:cNvSpPr>
            <a:spLocks noChangeArrowheads="1"/>
          </p:cNvSpPr>
          <p:nvPr/>
        </p:nvSpPr>
        <p:spPr bwMode="auto">
          <a:xfrm>
            <a:off x="4860738" y="2190413"/>
            <a:ext cx="3291751" cy="761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87" tIns="34243" rIns="68487" bIns="34243">
            <a:spAutoFit/>
          </a:bodyPr>
          <a:lstStyle/>
          <a:p>
            <a:pPr defTabSz="684530">
              <a:lnSpc>
                <a:spcPct val="150000"/>
              </a:lnSpc>
            </a:pPr>
            <a:r>
              <a:rPr lang="en-US" altLang="zh-CN" sz="1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02.</a:t>
            </a:r>
            <a:r>
              <a:rPr lang="zh-CN" altLang="en-US" sz="1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添加文本标题</a:t>
            </a:r>
            <a:endParaRPr lang="en-US" altLang="zh-CN" sz="1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4530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33" name="文本框 34"/>
          <p:cNvSpPr>
            <a:spLocks noChangeArrowheads="1"/>
          </p:cNvSpPr>
          <p:nvPr/>
        </p:nvSpPr>
        <p:spPr bwMode="auto">
          <a:xfrm>
            <a:off x="4860738" y="3029301"/>
            <a:ext cx="3291751" cy="761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87" tIns="34243" rIns="68487" bIns="34243">
            <a:spAutoFit/>
          </a:bodyPr>
          <a:lstStyle/>
          <a:p>
            <a:pPr defTabSz="684530">
              <a:lnSpc>
                <a:spcPct val="150000"/>
              </a:lnSpc>
            </a:pPr>
            <a:r>
              <a:rPr lang="en-US" altLang="zh-CN" sz="12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03.</a:t>
            </a:r>
            <a:r>
              <a:rPr lang="zh-CN" altLang="en-US" sz="12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添加文本标题</a:t>
            </a:r>
            <a:endParaRPr lang="en-US" altLang="zh-CN" sz="1200"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4530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34" name="文本框 34"/>
          <p:cNvSpPr>
            <a:spLocks noChangeArrowheads="1"/>
          </p:cNvSpPr>
          <p:nvPr/>
        </p:nvSpPr>
        <p:spPr bwMode="auto">
          <a:xfrm>
            <a:off x="4860738" y="3798388"/>
            <a:ext cx="3291751" cy="761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87" tIns="34243" rIns="68487" bIns="34243">
            <a:spAutoFit/>
          </a:bodyPr>
          <a:lstStyle/>
          <a:p>
            <a:pPr defTabSz="684530">
              <a:lnSpc>
                <a:spcPct val="150000"/>
              </a:lnSpc>
            </a:pPr>
            <a:r>
              <a:rPr lang="en-US" altLang="zh-CN" sz="12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04.</a:t>
            </a:r>
            <a:r>
              <a:rPr lang="zh-CN" altLang="en-US" sz="12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添加文本标题</a:t>
            </a:r>
            <a:endParaRPr lang="en-US" altLang="zh-CN" sz="1200" b="1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4530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35" name="饼形 7"/>
          <p:cNvSpPr>
            <a:spLocks noChangeAspect="1"/>
          </p:cNvSpPr>
          <p:nvPr/>
        </p:nvSpPr>
        <p:spPr>
          <a:xfrm>
            <a:off x="370100" y="1390472"/>
            <a:ext cx="3759126" cy="3759634"/>
          </a:xfrm>
          <a:prstGeom prst="pie">
            <a:avLst>
              <a:gd name="adj1" fmla="val 16891099"/>
              <a:gd name="adj2" fmla="val 18389175"/>
            </a:avLst>
          </a:prstGeom>
          <a:solidFill>
            <a:schemeClr val="accent4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87" tIns="34243" rIns="68487" bIns="34243" rtlCol="0" anchor="ctr"/>
          <a:lstStyle/>
          <a:p>
            <a:pPr algn="ctr" defTabSz="684530"/>
            <a:endParaRPr lang="zh-CN" altLang="en-US" sz="2400" dirty="0">
              <a:solidFill>
                <a:srgbClr val="1F1F1F"/>
              </a:solidFill>
            </a:endParaRPr>
          </a:p>
        </p:txBody>
      </p:sp>
      <p:sp>
        <p:nvSpPr>
          <p:cNvPr id="36" name="饼形 8"/>
          <p:cNvSpPr>
            <a:spLocks noChangeAspect="1"/>
          </p:cNvSpPr>
          <p:nvPr/>
        </p:nvSpPr>
        <p:spPr>
          <a:xfrm>
            <a:off x="746031" y="1776687"/>
            <a:ext cx="3007301" cy="3007707"/>
          </a:xfrm>
          <a:prstGeom prst="pie">
            <a:avLst>
              <a:gd name="adj1" fmla="val 18800821"/>
              <a:gd name="adj2" fmla="val 20487076"/>
            </a:avLst>
          </a:prstGeom>
          <a:solidFill>
            <a:schemeClr val="accent3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87" tIns="34243" rIns="68487" bIns="34243" rtlCol="0" anchor="ctr"/>
          <a:lstStyle/>
          <a:p>
            <a:pPr algn="ctr" defTabSz="684530"/>
            <a:endParaRPr lang="zh-CN" altLang="en-US" sz="2400" dirty="0">
              <a:solidFill>
                <a:srgbClr val="1F1F1F"/>
              </a:solidFill>
            </a:endParaRPr>
          </a:p>
        </p:txBody>
      </p:sp>
      <p:sp>
        <p:nvSpPr>
          <p:cNvPr id="37" name="饼形 9"/>
          <p:cNvSpPr>
            <a:spLocks noChangeAspect="1"/>
          </p:cNvSpPr>
          <p:nvPr/>
        </p:nvSpPr>
        <p:spPr>
          <a:xfrm>
            <a:off x="1121942" y="2190414"/>
            <a:ext cx="2255476" cy="2255780"/>
          </a:xfrm>
          <a:prstGeom prst="pie">
            <a:avLst>
              <a:gd name="adj1" fmla="val 21086868"/>
              <a:gd name="adj2" fmla="val 1772864"/>
            </a:avLst>
          </a:prstGeom>
          <a:solidFill>
            <a:schemeClr val="accent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87" tIns="34243" rIns="68487" bIns="34243" rtlCol="0" anchor="ctr"/>
          <a:lstStyle/>
          <a:p>
            <a:pPr algn="ctr" defTabSz="684530"/>
            <a:endParaRPr lang="zh-CN" altLang="en-US" sz="2400" dirty="0">
              <a:solidFill>
                <a:srgbClr val="1F1F1F"/>
              </a:solidFill>
            </a:endParaRPr>
          </a:p>
        </p:txBody>
      </p:sp>
      <p:sp>
        <p:nvSpPr>
          <p:cNvPr id="38" name="饼形 10"/>
          <p:cNvSpPr>
            <a:spLocks noChangeAspect="1"/>
          </p:cNvSpPr>
          <p:nvPr/>
        </p:nvSpPr>
        <p:spPr>
          <a:xfrm>
            <a:off x="1309886" y="2355786"/>
            <a:ext cx="1879564" cy="1879817"/>
          </a:xfrm>
          <a:prstGeom prst="pie">
            <a:avLst>
              <a:gd name="adj1" fmla="val 2573177"/>
              <a:gd name="adj2" fmla="val 6304209"/>
            </a:avLst>
          </a:prstGeom>
          <a:solidFill>
            <a:schemeClr val="accent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87" tIns="34243" rIns="68487" bIns="34243" rtlCol="0" anchor="ctr"/>
          <a:lstStyle/>
          <a:p>
            <a:pPr algn="ctr" defTabSz="684530"/>
            <a:endParaRPr lang="zh-CN" altLang="en-US" sz="2400" dirty="0">
              <a:solidFill>
                <a:srgbClr val="1F1F1F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3.82716E-6 L 0.16666 -0.68364 " pathEditMode="relative" rAng="0" ptsTypes="AA">
                                      <p:cBhvr>
                                        <p:cTn id="35" dur="1250" spd="-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3" y="-34198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4.32099E-6 L 0.55399 -0.64876 " pathEditMode="relative" rAng="0" ptsTypes="AA">
                                      <p:cBhvr>
                                        <p:cTn id="37" dur="125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91" y="-32438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96296E-6 L 0.78802 0.16914 " pathEditMode="relative" rAng="0" ptsTypes="AA">
                                      <p:cBhvr>
                                        <p:cTn id="39" dur="1250" spd="-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392" y="8457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2.09877E-6 L 0.08559 0.4358 " pathEditMode="relative" rAng="0" ptsTypes="AA">
                                      <p:cBhvr>
                                        <p:cTn id="41" dur="1250" spd="-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71" y="217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" presetClass="entr" presetSubtype="2" decel="53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decel="533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decel="533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decel="533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31" grpId="0"/>
      <p:bldP spid="32" grpId="0"/>
      <p:bldP spid="33" grpId="0"/>
      <p:bldP spid="34" grpId="0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828074" y="2614934"/>
            <a:ext cx="680030" cy="68011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zh-CN" altLang="en-US" sz="14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42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虚尾箭头 2"/>
          <p:cNvSpPr/>
          <p:nvPr/>
        </p:nvSpPr>
        <p:spPr>
          <a:xfrm>
            <a:off x="1695645" y="2826321"/>
            <a:ext cx="395153" cy="257342"/>
          </a:xfrm>
          <a:prstGeom prst="striped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1" tIns="45716" rIns="91431" bIns="45716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2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2278342" y="2614934"/>
            <a:ext cx="680030" cy="68011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zh-CN" altLang="en-US" sz="14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42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虚尾箭头 4"/>
          <p:cNvSpPr/>
          <p:nvPr/>
        </p:nvSpPr>
        <p:spPr>
          <a:xfrm>
            <a:off x="3145913" y="2826321"/>
            <a:ext cx="395153" cy="257342"/>
          </a:xfrm>
          <a:prstGeom prst="striped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1" tIns="45716" rIns="91431" bIns="45716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2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3728610" y="2614934"/>
            <a:ext cx="680030" cy="68011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zh-CN" altLang="en-US" sz="14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42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虚尾箭头 6"/>
          <p:cNvSpPr/>
          <p:nvPr/>
        </p:nvSpPr>
        <p:spPr>
          <a:xfrm>
            <a:off x="4596181" y="2826321"/>
            <a:ext cx="395153" cy="257342"/>
          </a:xfrm>
          <a:prstGeom prst="striped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1" tIns="45716" rIns="91431" bIns="45716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2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178877" y="2332744"/>
            <a:ext cx="1244337" cy="124449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zh-CN" altLang="en-US" sz="13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3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虚尾箭头 8"/>
          <p:cNvSpPr/>
          <p:nvPr/>
        </p:nvSpPr>
        <p:spPr>
          <a:xfrm>
            <a:off x="6610755" y="2826321"/>
            <a:ext cx="395153" cy="257342"/>
          </a:xfrm>
          <a:prstGeom prst="striped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1" tIns="45716" rIns="91431" bIns="45716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2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7116545" y="2562820"/>
            <a:ext cx="784239" cy="78434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zh-CN" altLang="en-US" sz="142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42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133276" y="1175646"/>
            <a:ext cx="1796209" cy="1340544"/>
            <a:chOff x="1602873" y="1131590"/>
            <a:chExt cx="1622773" cy="1210948"/>
          </a:xfrm>
        </p:grpSpPr>
        <p:sp>
          <p:nvSpPr>
            <p:cNvPr id="12" name="椭圆 11"/>
            <p:cNvSpPr/>
            <p:nvPr/>
          </p:nvSpPr>
          <p:spPr>
            <a:xfrm>
              <a:off x="1602873" y="2259515"/>
              <a:ext cx="83023" cy="830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3" name="直接连接符 12"/>
            <p:cNvCxnSpPr>
              <a:stCxn id="12" idx="0"/>
            </p:cNvCxnSpPr>
            <p:nvPr/>
          </p:nvCxnSpPr>
          <p:spPr>
            <a:xfrm flipV="1">
              <a:off x="1644384" y="1131590"/>
              <a:ext cx="0" cy="1127925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文本框 3"/>
            <p:cNvSpPr txBox="1"/>
            <p:nvPr/>
          </p:nvSpPr>
          <p:spPr>
            <a:xfrm>
              <a:off x="1685896" y="1147321"/>
              <a:ext cx="1539750" cy="500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defRPr/>
              </a:pPr>
              <a:r>
                <a:rPr lang="zh-CN" altLang="en-US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点击添加文本点击添加文本    </a:t>
              </a:r>
              <a:endParaRPr lang="en-US" altLang="zh-CN" sz="9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defRPr/>
              </a:pPr>
              <a:r>
                <a:rPr lang="zh-CN" altLang="en-US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点击添加文本点击添加文本</a:t>
              </a:r>
              <a:endParaRPr lang="en-US" altLang="zh-CN" sz="9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775389" y="936504"/>
            <a:ext cx="1796209" cy="1287622"/>
            <a:chOff x="1602873" y="915566"/>
            <a:chExt cx="1622773" cy="1163143"/>
          </a:xfrm>
        </p:grpSpPr>
        <p:sp>
          <p:nvSpPr>
            <p:cNvPr id="16" name="椭圆 15"/>
            <p:cNvSpPr/>
            <p:nvPr/>
          </p:nvSpPr>
          <p:spPr>
            <a:xfrm>
              <a:off x="1602873" y="1995686"/>
              <a:ext cx="83023" cy="830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7" name="直接连接符 16"/>
            <p:cNvCxnSpPr/>
            <p:nvPr/>
          </p:nvCxnSpPr>
          <p:spPr>
            <a:xfrm flipV="1">
              <a:off x="1644384" y="915566"/>
              <a:ext cx="0" cy="1127925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3"/>
            <p:cNvSpPr txBox="1"/>
            <p:nvPr/>
          </p:nvSpPr>
          <p:spPr>
            <a:xfrm>
              <a:off x="1685896" y="1147321"/>
              <a:ext cx="1539750" cy="500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defRPr/>
              </a:pPr>
              <a:r>
                <a:rPr lang="zh-CN" altLang="en-US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点击添加文本点击添加文本    </a:t>
              </a:r>
              <a:endParaRPr lang="en-US" altLang="zh-CN" sz="9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defRPr/>
              </a:pPr>
              <a:r>
                <a:rPr lang="zh-CN" altLang="en-US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点击添加文本点击添加文本</a:t>
              </a:r>
              <a:endParaRPr lang="en-US" altLang="zh-CN" sz="9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572407" y="3407646"/>
            <a:ext cx="1798151" cy="1253130"/>
            <a:chOff x="2572146" y="3406852"/>
            <a:chExt cx="1798385" cy="1253130"/>
          </a:xfrm>
        </p:grpSpPr>
        <p:grpSp>
          <p:nvGrpSpPr>
            <p:cNvPr id="20" name="组合 19"/>
            <p:cNvGrpSpPr/>
            <p:nvPr/>
          </p:nvGrpSpPr>
          <p:grpSpPr>
            <a:xfrm>
              <a:off x="2572146" y="3406852"/>
              <a:ext cx="91908" cy="1253130"/>
              <a:chOff x="5796760" y="3373688"/>
              <a:chExt cx="83023" cy="1131985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5796760" y="3373688"/>
                <a:ext cx="83023" cy="83023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23" name="直接连接符 22"/>
              <p:cNvCxnSpPr>
                <a:stCxn id="22" idx="4"/>
              </p:cNvCxnSpPr>
              <p:nvPr/>
            </p:nvCxnSpPr>
            <p:spPr>
              <a:xfrm>
                <a:off x="5838271" y="3456711"/>
                <a:ext cx="0" cy="1048962"/>
              </a:xfrm>
              <a:prstGeom prst="line">
                <a:avLst/>
              </a:prstGeom>
              <a:ln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文本框 3"/>
            <p:cNvSpPr txBox="1"/>
            <p:nvPr/>
          </p:nvSpPr>
          <p:spPr>
            <a:xfrm>
              <a:off x="2665996" y="3704585"/>
              <a:ext cx="1704535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defRPr/>
              </a:pPr>
              <a:r>
                <a:rPr lang="zh-CN" altLang="en-US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点击添加文本点击添加文本    </a:t>
              </a:r>
              <a:endParaRPr lang="en-US" altLang="zh-CN" sz="9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defRPr/>
              </a:pPr>
              <a:r>
                <a:rPr lang="zh-CN" altLang="en-US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点击添加文本点击添加文本</a:t>
              </a:r>
              <a:endParaRPr lang="en-US" altLang="zh-CN" sz="9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259"/>
          <p:cNvSpPr>
            <a:spLocks noChangeArrowheads="1"/>
          </p:cNvSpPr>
          <p:nvPr/>
        </p:nvSpPr>
        <p:spPr bwMode="auto">
          <a:xfrm>
            <a:off x="1625820" y="2508437"/>
            <a:ext cx="2683703" cy="373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32" tIns="32516" rIns="65032" bIns="325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ctr">
              <a:buNone/>
            </a:pPr>
            <a:r>
              <a:rPr lang="zh-CN" altLang="en-US" sz="2000" dirty="0">
                <a:solidFill>
                  <a:schemeClr val="accent1"/>
                </a:solidFill>
              </a:rPr>
              <a:t>投资回报</a:t>
            </a:r>
            <a:endParaRPr lang="zh-CN" altLang="en-US" sz="2000" dirty="0">
              <a:solidFill>
                <a:schemeClr val="accent1"/>
              </a:solidFill>
            </a:endParaRPr>
          </a:p>
        </p:txBody>
      </p:sp>
      <p:sp>
        <p:nvSpPr>
          <p:cNvPr id="20" name="矩形 259"/>
          <p:cNvSpPr>
            <a:spLocks noChangeArrowheads="1"/>
          </p:cNvSpPr>
          <p:nvPr/>
        </p:nvSpPr>
        <p:spPr bwMode="auto">
          <a:xfrm>
            <a:off x="899592" y="2953558"/>
            <a:ext cx="4188475" cy="22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32" tIns="32516" rIns="65032" bIns="325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ctr">
              <a:buNone/>
            </a:pPr>
            <a:r>
              <a:rPr lang="en-US" altLang="zh-CN" sz="1050" cap="all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Apply to the reporting on activities report meeting</a:t>
            </a:r>
            <a:endParaRPr lang="zh-CN" altLang="en-US" sz="1050" cap="all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468392" y="1384412"/>
            <a:ext cx="998559" cy="1327551"/>
          </a:xfrm>
          <a:prstGeom prst="rect">
            <a:avLst/>
          </a:prstGeom>
          <a:effectLst/>
        </p:spPr>
        <p:txBody>
          <a:bodyPr wrap="none" lIns="65032" tIns="32516" rIns="65032" bIns="32516">
            <a:spAutoFit/>
          </a:bodyPr>
          <a:lstStyle/>
          <a:p>
            <a:pPr algn="ctr"/>
            <a:r>
              <a:rPr lang="en-US" altLang="zh-CN" sz="8200" dirty="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04</a:t>
            </a:r>
            <a:endParaRPr lang="zh-CN" altLang="en-US" sz="8200" dirty="0">
              <a:solidFill>
                <a:schemeClr val="accent1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90" b="20174"/>
          <a:stretch>
            <a:fillRect/>
          </a:stretch>
        </p:blipFill>
        <p:spPr>
          <a:xfrm>
            <a:off x="5076056" y="-127756"/>
            <a:ext cx="4248472" cy="39121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eelOff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150"/>
                            </p:stCondLst>
                            <p:childTnLst>
                              <p:par>
                                <p:cTn id="2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5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650"/>
                            </p:stCondLst>
                            <p:childTnLst>
                              <p:par>
                                <p:cTn id="3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9" grpId="1"/>
      <p:bldP spid="20" grpId="0"/>
      <p:bldP spid="20" grpId="1"/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AutoShape 5"/>
          <p:cNvSpPr/>
          <p:nvPr/>
        </p:nvSpPr>
        <p:spPr bwMode="auto">
          <a:xfrm>
            <a:off x="1016664" y="1562299"/>
            <a:ext cx="7054726" cy="35659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字以内，据统计每页幻灯片的最好控制在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分钟之内。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414" name="AutoShape 6"/>
          <p:cNvSpPr/>
          <p:nvPr/>
        </p:nvSpPr>
        <p:spPr bwMode="auto">
          <a:xfrm>
            <a:off x="1589874" y="2364135"/>
            <a:ext cx="495832" cy="495896"/>
          </a:xfrm>
          <a:custGeom>
            <a:avLst/>
            <a:gdLst>
              <a:gd name="T0" fmla="*/ 661160 w 19679"/>
              <a:gd name="T1" fmla="*/ 725738 h 19679"/>
              <a:gd name="T2" fmla="*/ 661160 w 19679"/>
              <a:gd name="T3" fmla="*/ 725738 h 19679"/>
              <a:gd name="T4" fmla="*/ 661160 w 19679"/>
              <a:gd name="T5" fmla="*/ 725738 h 19679"/>
              <a:gd name="T6" fmla="*/ 661160 w 19679"/>
              <a:gd name="T7" fmla="*/ 72573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 sz="135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15" name="AutoShape 7"/>
          <p:cNvSpPr/>
          <p:nvPr/>
        </p:nvSpPr>
        <p:spPr bwMode="auto">
          <a:xfrm>
            <a:off x="5133310" y="2368898"/>
            <a:ext cx="495830" cy="495896"/>
          </a:xfrm>
          <a:custGeom>
            <a:avLst/>
            <a:gdLst>
              <a:gd name="T0" fmla="*/ 661160 w 19679"/>
              <a:gd name="T1" fmla="*/ 725738 h 19679"/>
              <a:gd name="T2" fmla="*/ 661160 w 19679"/>
              <a:gd name="T3" fmla="*/ 725738 h 19679"/>
              <a:gd name="T4" fmla="*/ 661160 w 19679"/>
              <a:gd name="T5" fmla="*/ 725738 h 19679"/>
              <a:gd name="T6" fmla="*/ 661160 w 19679"/>
              <a:gd name="T7" fmla="*/ 72573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 sz="135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16" name="AutoShape 8"/>
          <p:cNvSpPr/>
          <p:nvPr/>
        </p:nvSpPr>
        <p:spPr bwMode="auto">
          <a:xfrm>
            <a:off x="3361293" y="2364135"/>
            <a:ext cx="495832" cy="495896"/>
          </a:xfrm>
          <a:custGeom>
            <a:avLst/>
            <a:gdLst>
              <a:gd name="T0" fmla="*/ 661160 w 19679"/>
              <a:gd name="T1" fmla="*/ 725738 h 19679"/>
              <a:gd name="T2" fmla="*/ 661160 w 19679"/>
              <a:gd name="T3" fmla="*/ 725738 h 19679"/>
              <a:gd name="T4" fmla="*/ 661160 w 19679"/>
              <a:gd name="T5" fmla="*/ 725738 h 19679"/>
              <a:gd name="T6" fmla="*/ 661160 w 19679"/>
              <a:gd name="T7" fmla="*/ 72573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 sz="135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17" name="AutoShape 9"/>
          <p:cNvSpPr/>
          <p:nvPr/>
        </p:nvSpPr>
        <p:spPr bwMode="auto">
          <a:xfrm>
            <a:off x="6990442" y="2391519"/>
            <a:ext cx="495830" cy="495896"/>
          </a:xfrm>
          <a:custGeom>
            <a:avLst/>
            <a:gdLst>
              <a:gd name="T0" fmla="*/ 661160 w 19679"/>
              <a:gd name="T1" fmla="*/ 725738 h 19679"/>
              <a:gd name="T2" fmla="*/ 661160 w 19679"/>
              <a:gd name="T3" fmla="*/ 725738 h 19679"/>
              <a:gd name="T4" fmla="*/ 661160 w 19679"/>
              <a:gd name="T5" fmla="*/ 725738 h 19679"/>
              <a:gd name="T6" fmla="*/ 661160 w 19679"/>
              <a:gd name="T7" fmla="*/ 72573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 sz="135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18" name="AutoShape 10"/>
          <p:cNvSpPr/>
          <p:nvPr/>
        </p:nvSpPr>
        <p:spPr bwMode="auto">
          <a:xfrm>
            <a:off x="5295213" y="2530227"/>
            <a:ext cx="179761" cy="180380"/>
          </a:xfrm>
          <a:custGeom>
            <a:avLst/>
            <a:gdLst>
              <a:gd name="T0" fmla="*/ 239713 w 21600"/>
              <a:gd name="T1" fmla="*/ 240506 h 21600"/>
              <a:gd name="T2" fmla="*/ 239713 w 21600"/>
              <a:gd name="T3" fmla="*/ 240506 h 21600"/>
              <a:gd name="T4" fmla="*/ 239713 w 21600"/>
              <a:gd name="T5" fmla="*/ 240506 h 21600"/>
              <a:gd name="T6" fmla="*/ 239713 w 21600"/>
              <a:gd name="T7" fmla="*/ 24050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5738" y="0"/>
                </a:moveTo>
                <a:cubicBezTo>
                  <a:pt x="16640" y="0"/>
                  <a:pt x="17458" y="155"/>
                  <a:pt x="18184" y="471"/>
                </a:cubicBezTo>
                <a:cubicBezTo>
                  <a:pt x="18910" y="787"/>
                  <a:pt x="19526" y="1231"/>
                  <a:pt x="20035" y="1804"/>
                </a:cubicBezTo>
                <a:cubicBezTo>
                  <a:pt x="20543" y="2377"/>
                  <a:pt x="20928" y="3077"/>
                  <a:pt x="21199" y="3905"/>
                </a:cubicBezTo>
                <a:cubicBezTo>
                  <a:pt x="21464" y="4735"/>
                  <a:pt x="21599" y="5659"/>
                  <a:pt x="21599" y="6675"/>
                </a:cubicBezTo>
                <a:cubicBezTo>
                  <a:pt x="21599" y="7271"/>
                  <a:pt x="21527" y="7855"/>
                  <a:pt x="21377" y="8432"/>
                </a:cubicBezTo>
                <a:cubicBezTo>
                  <a:pt x="21226" y="9010"/>
                  <a:pt x="21026" y="9572"/>
                  <a:pt x="20766" y="10115"/>
                </a:cubicBezTo>
                <a:cubicBezTo>
                  <a:pt x="20505" y="10660"/>
                  <a:pt x="20210" y="11179"/>
                  <a:pt x="19872" y="11671"/>
                </a:cubicBezTo>
                <a:cubicBezTo>
                  <a:pt x="19539" y="12162"/>
                  <a:pt x="19188" y="12611"/>
                  <a:pt x="18830" y="13015"/>
                </a:cubicBezTo>
                <a:lnTo>
                  <a:pt x="11457" y="21289"/>
                </a:lnTo>
                <a:cubicBezTo>
                  <a:pt x="11276" y="21495"/>
                  <a:pt x="11056" y="21600"/>
                  <a:pt x="10798" y="21600"/>
                </a:cubicBezTo>
                <a:cubicBezTo>
                  <a:pt x="10553" y="21600"/>
                  <a:pt x="10323" y="21495"/>
                  <a:pt x="10117" y="21289"/>
                </a:cubicBezTo>
                <a:lnTo>
                  <a:pt x="2746" y="12989"/>
                </a:lnTo>
                <a:cubicBezTo>
                  <a:pt x="2386" y="12583"/>
                  <a:pt x="2038" y="12137"/>
                  <a:pt x="1702" y="11642"/>
                </a:cubicBezTo>
                <a:cubicBezTo>
                  <a:pt x="1367" y="11151"/>
                  <a:pt x="1074" y="10640"/>
                  <a:pt x="821" y="10103"/>
                </a:cubicBezTo>
                <a:cubicBezTo>
                  <a:pt x="568" y="9570"/>
                  <a:pt x="370" y="9005"/>
                  <a:pt x="222" y="8426"/>
                </a:cubicBezTo>
                <a:cubicBezTo>
                  <a:pt x="72" y="7844"/>
                  <a:pt x="0" y="7263"/>
                  <a:pt x="0" y="6675"/>
                </a:cubicBezTo>
                <a:cubicBezTo>
                  <a:pt x="0" y="5659"/>
                  <a:pt x="137" y="4732"/>
                  <a:pt x="408" y="3905"/>
                </a:cubicBezTo>
                <a:cubicBezTo>
                  <a:pt x="678" y="3078"/>
                  <a:pt x="1071" y="2377"/>
                  <a:pt x="1577" y="1804"/>
                </a:cubicBezTo>
                <a:cubicBezTo>
                  <a:pt x="2083" y="1231"/>
                  <a:pt x="2699" y="787"/>
                  <a:pt x="3417" y="471"/>
                </a:cubicBezTo>
                <a:cubicBezTo>
                  <a:pt x="4136" y="155"/>
                  <a:pt x="4942" y="0"/>
                  <a:pt x="5838" y="0"/>
                </a:cubicBezTo>
                <a:cubicBezTo>
                  <a:pt x="6306" y="0"/>
                  <a:pt x="6777" y="81"/>
                  <a:pt x="7238" y="248"/>
                </a:cubicBezTo>
                <a:cubicBezTo>
                  <a:pt x="7701" y="412"/>
                  <a:pt x="8142" y="635"/>
                  <a:pt x="8557" y="903"/>
                </a:cubicBezTo>
                <a:cubicBezTo>
                  <a:pt x="8973" y="1174"/>
                  <a:pt x="9369" y="1482"/>
                  <a:pt x="9744" y="1830"/>
                </a:cubicBezTo>
                <a:cubicBezTo>
                  <a:pt x="10122" y="2177"/>
                  <a:pt x="10470" y="2527"/>
                  <a:pt x="10798" y="2880"/>
                </a:cubicBezTo>
                <a:cubicBezTo>
                  <a:pt x="11109" y="2527"/>
                  <a:pt x="11457" y="2177"/>
                  <a:pt x="11842" y="1830"/>
                </a:cubicBezTo>
                <a:cubicBezTo>
                  <a:pt x="12225" y="1482"/>
                  <a:pt x="12626" y="1174"/>
                  <a:pt x="13047" y="903"/>
                </a:cubicBezTo>
                <a:cubicBezTo>
                  <a:pt x="13467" y="635"/>
                  <a:pt x="13903" y="412"/>
                  <a:pt x="14351" y="248"/>
                </a:cubicBezTo>
                <a:cubicBezTo>
                  <a:pt x="14804" y="84"/>
                  <a:pt x="15267" y="0"/>
                  <a:pt x="15738" y="0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14285" tIns="14285" rIns="14285" bIns="14285" anchor="ctr"/>
          <a:lstStyle/>
          <a:p>
            <a:endParaRPr lang="zh-CN" altLang="en-US" sz="135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19" name="AutoShape 11"/>
          <p:cNvSpPr/>
          <p:nvPr/>
        </p:nvSpPr>
        <p:spPr bwMode="auto">
          <a:xfrm>
            <a:off x="7148179" y="2563565"/>
            <a:ext cx="180356" cy="148828"/>
          </a:xfrm>
          <a:custGeom>
            <a:avLst/>
            <a:gdLst>
              <a:gd name="T0" fmla="*/ 240507 w 21600"/>
              <a:gd name="T1" fmla="*/ 198438 h 21600"/>
              <a:gd name="T2" fmla="*/ 240507 w 21600"/>
              <a:gd name="T3" fmla="*/ 198438 h 21600"/>
              <a:gd name="T4" fmla="*/ 240507 w 21600"/>
              <a:gd name="T5" fmla="*/ 198438 h 21600"/>
              <a:gd name="T6" fmla="*/ 240507 w 21600"/>
              <a:gd name="T7" fmla="*/ 1984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0684" y="0"/>
                </a:moveTo>
                <a:cubicBezTo>
                  <a:pt x="20941" y="0"/>
                  <a:pt x="21159" y="103"/>
                  <a:pt x="21335" y="310"/>
                </a:cubicBezTo>
                <a:cubicBezTo>
                  <a:pt x="21511" y="518"/>
                  <a:pt x="21599" y="760"/>
                  <a:pt x="21599" y="1048"/>
                </a:cubicBezTo>
                <a:lnTo>
                  <a:pt x="21599" y="16238"/>
                </a:lnTo>
                <a:cubicBezTo>
                  <a:pt x="21599" y="16523"/>
                  <a:pt x="21511" y="16767"/>
                  <a:pt x="21335" y="16969"/>
                </a:cubicBezTo>
                <a:cubicBezTo>
                  <a:pt x="21161" y="17173"/>
                  <a:pt x="20943" y="17274"/>
                  <a:pt x="20684" y="17274"/>
                </a:cubicBezTo>
                <a:lnTo>
                  <a:pt x="19807" y="17274"/>
                </a:lnTo>
                <a:lnTo>
                  <a:pt x="19807" y="17369"/>
                </a:lnTo>
                <a:cubicBezTo>
                  <a:pt x="19807" y="17948"/>
                  <a:pt x="19709" y="18498"/>
                  <a:pt x="19513" y="19017"/>
                </a:cubicBezTo>
                <a:cubicBezTo>
                  <a:pt x="19317" y="19535"/>
                  <a:pt x="19060" y="19984"/>
                  <a:pt x="18746" y="20361"/>
                </a:cubicBezTo>
                <a:cubicBezTo>
                  <a:pt x="18433" y="20738"/>
                  <a:pt x="18051" y="21038"/>
                  <a:pt x="17608" y="21263"/>
                </a:cubicBezTo>
                <a:cubicBezTo>
                  <a:pt x="17167" y="21487"/>
                  <a:pt x="16697" y="21599"/>
                  <a:pt x="16197" y="21599"/>
                </a:cubicBezTo>
                <a:cubicBezTo>
                  <a:pt x="15705" y="21599"/>
                  <a:pt x="15237" y="21487"/>
                  <a:pt x="14796" y="21263"/>
                </a:cubicBezTo>
                <a:cubicBezTo>
                  <a:pt x="14353" y="21038"/>
                  <a:pt x="13973" y="20738"/>
                  <a:pt x="13653" y="20361"/>
                </a:cubicBezTo>
                <a:cubicBezTo>
                  <a:pt x="13332" y="19984"/>
                  <a:pt x="13077" y="19535"/>
                  <a:pt x="12886" y="19017"/>
                </a:cubicBezTo>
                <a:cubicBezTo>
                  <a:pt x="12695" y="18498"/>
                  <a:pt x="12600" y="17948"/>
                  <a:pt x="12600" y="17369"/>
                </a:cubicBezTo>
                <a:lnTo>
                  <a:pt x="12600" y="17274"/>
                </a:lnTo>
                <a:lnTo>
                  <a:pt x="9000" y="17274"/>
                </a:lnTo>
                <a:lnTo>
                  <a:pt x="9000" y="17369"/>
                </a:lnTo>
                <a:cubicBezTo>
                  <a:pt x="9000" y="17948"/>
                  <a:pt x="8904" y="18498"/>
                  <a:pt x="8713" y="19017"/>
                </a:cubicBezTo>
                <a:cubicBezTo>
                  <a:pt x="8522" y="19535"/>
                  <a:pt x="8265" y="19984"/>
                  <a:pt x="7946" y="20361"/>
                </a:cubicBezTo>
                <a:cubicBezTo>
                  <a:pt x="7628" y="20738"/>
                  <a:pt x="7244" y="21038"/>
                  <a:pt x="6803" y="21263"/>
                </a:cubicBezTo>
                <a:cubicBezTo>
                  <a:pt x="6360" y="21487"/>
                  <a:pt x="5894" y="21599"/>
                  <a:pt x="5402" y="21599"/>
                </a:cubicBezTo>
                <a:cubicBezTo>
                  <a:pt x="4910" y="21599"/>
                  <a:pt x="4442" y="21487"/>
                  <a:pt x="4004" y="21263"/>
                </a:cubicBezTo>
                <a:cubicBezTo>
                  <a:pt x="3558" y="21038"/>
                  <a:pt x="3178" y="20738"/>
                  <a:pt x="2857" y="20361"/>
                </a:cubicBezTo>
                <a:cubicBezTo>
                  <a:pt x="2537" y="19984"/>
                  <a:pt x="2282" y="19535"/>
                  <a:pt x="2091" y="19017"/>
                </a:cubicBezTo>
                <a:cubicBezTo>
                  <a:pt x="1900" y="18498"/>
                  <a:pt x="1804" y="17948"/>
                  <a:pt x="1804" y="17369"/>
                </a:cubicBezTo>
                <a:lnTo>
                  <a:pt x="1804" y="17274"/>
                </a:lnTo>
                <a:lnTo>
                  <a:pt x="891" y="17274"/>
                </a:lnTo>
                <a:cubicBezTo>
                  <a:pt x="646" y="17274"/>
                  <a:pt x="438" y="17168"/>
                  <a:pt x="262" y="16960"/>
                </a:cubicBezTo>
                <a:cubicBezTo>
                  <a:pt x="88" y="16756"/>
                  <a:pt x="0" y="16514"/>
                  <a:pt x="0" y="16238"/>
                </a:cubicBezTo>
                <a:lnTo>
                  <a:pt x="0" y="10668"/>
                </a:lnTo>
                <a:cubicBezTo>
                  <a:pt x="0" y="10441"/>
                  <a:pt x="26" y="10205"/>
                  <a:pt x="68" y="9960"/>
                </a:cubicBezTo>
                <a:cubicBezTo>
                  <a:pt x="117" y="9715"/>
                  <a:pt x="186" y="9474"/>
                  <a:pt x="274" y="9229"/>
                </a:cubicBezTo>
                <a:cubicBezTo>
                  <a:pt x="364" y="8984"/>
                  <a:pt x="470" y="8751"/>
                  <a:pt x="592" y="8526"/>
                </a:cubicBezTo>
                <a:cubicBezTo>
                  <a:pt x="712" y="8301"/>
                  <a:pt x="837" y="8114"/>
                  <a:pt x="959" y="7964"/>
                </a:cubicBezTo>
                <a:lnTo>
                  <a:pt x="3573" y="4906"/>
                </a:lnTo>
                <a:cubicBezTo>
                  <a:pt x="3697" y="4759"/>
                  <a:pt x="3857" y="4613"/>
                  <a:pt x="4053" y="4474"/>
                </a:cubicBezTo>
                <a:cubicBezTo>
                  <a:pt x="4248" y="4330"/>
                  <a:pt x="4449" y="4209"/>
                  <a:pt x="4657" y="4109"/>
                </a:cubicBezTo>
                <a:cubicBezTo>
                  <a:pt x="4863" y="4005"/>
                  <a:pt x="5071" y="3927"/>
                  <a:pt x="5277" y="3867"/>
                </a:cubicBezTo>
                <a:cubicBezTo>
                  <a:pt x="5485" y="3806"/>
                  <a:pt x="5686" y="3775"/>
                  <a:pt x="5882" y="3775"/>
                </a:cubicBezTo>
                <a:lnTo>
                  <a:pt x="6820" y="3775"/>
                </a:lnTo>
                <a:lnTo>
                  <a:pt x="6820" y="1048"/>
                </a:lnTo>
                <a:cubicBezTo>
                  <a:pt x="6820" y="760"/>
                  <a:pt x="6908" y="518"/>
                  <a:pt x="7082" y="310"/>
                </a:cubicBezTo>
                <a:cubicBezTo>
                  <a:pt x="7258" y="103"/>
                  <a:pt x="7464" y="0"/>
                  <a:pt x="7699" y="0"/>
                </a:cubicBezTo>
                <a:lnTo>
                  <a:pt x="20684" y="0"/>
                </a:lnTo>
                <a:close/>
                <a:moveTo>
                  <a:pt x="6791" y="6438"/>
                </a:moveTo>
                <a:lnTo>
                  <a:pt x="5877" y="6438"/>
                </a:lnTo>
                <a:cubicBezTo>
                  <a:pt x="5799" y="6438"/>
                  <a:pt x="5676" y="6478"/>
                  <a:pt x="5510" y="6550"/>
                </a:cubicBezTo>
                <a:cubicBezTo>
                  <a:pt x="5341" y="6625"/>
                  <a:pt x="5223" y="6703"/>
                  <a:pt x="5152" y="6784"/>
                </a:cubicBezTo>
                <a:lnTo>
                  <a:pt x="2539" y="9830"/>
                </a:lnTo>
                <a:cubicBezTo>
                  <a:pt x="2478" y="9902"/>
                  <a:pt x="2412" y="10040"/>
                  <a:pt x="2351" y="10239"/>
                </a:cubicBezTo>
                <a:cubicBezTo>
                  <a:pt x="2289" y="10435"/>
                  <a:pt x="2257" y="10579"/>
                  <a:pt x="2257" y="10671"/>
                </a:cubicBezTo>
                <a:lnTo>
                  <a:pt x="2257" y="11527"/>
                </a:lnTo>
                <a:lnTo>
                  <a:pt x="6795" y="11527"/>
                </a:lnTo>
                <a:lnTo>
                  <a:pt x="6795" y="6438"/>
                </a:lnTo>
                <a:lnTo>
                  <a:pt x="6791" y="6438"/>
                </a:lnTo>
                <a:close/>
                <a:moveTo>
                  <a:pt x="5395" y="18942"/>
                </a:moveTo>
                <a:cubicBezTo>
                  <a:pt x="5760" y="18942"/>
                  <a:pt x="6075" y="18789"/>
                  <a:pt x="6340" y="18481"/>
                </a:cubicBezTo>
                <a:cubicBezTo>
                  <a:pt x="6600" y="18173"/>
                  <a:pt x="6732" y="17804"/>
                  <a:pt x="6732" y="17372"/>
                </a:cubicBezTo>
                <a:cubicBezTo>
                  <a:pt x="6732" y="16940"/>
                  <a:pt x="6600" y="16569"/>
                  <a:pt x="6340" y="16252"/>
                </a:cubicBezTo>
                <a:cubicBezTo>
                  <a:pt x="6078" y="15944"/>
                  <a:pt x="5762" y="15786"/>
                  <a:pt x="5395" y="15786"/>
                </a:cubicBezTo>
                <a:cubicBezTo>
                  <a:pt x="5027" y="15786"/>
                  <a:pt x="4714" y="15941"/>
                  <a:pt x="4444" y="16246"/>
                </a:cubicBezTo>
                <a:cubicBezTo>
                  <a:pt x="4180" y="16557"/>
                  <a:pt x="4045" y="16932"/>
                  <a:pt x="4045" y="17372"/>
                </a:cubicBezTo>
                <a:cubicBezTo>
                  <a:pt x="4045" y="17804"/>
                  <a:pt x="4180" y="18173"/>
                  <a:pt x="4444" y="18481"/>
                </a:cubicBezTo>
                <a:cubicBezTo>
                  <a:pt x="4714" y="18789"/>
                  <a:pt x="5027" y="18942"/>
                  <a:pt x="5395" y="18942"/>
                </a:cubicBezTo>
                <a:moveTo>
                  <a:pt x="16195" y="18942"/>
                </a:moveTo>
                <a:cubicBezTo>
                  <a:pt x="16560" y="18942"/>
                  <a:pt x="16878" y="18789"/>
                  <a:pt x="17145" y="18481"/>
                </a:cubicBezTo>
                <a:cubicBezTo>
                  <a:pt x="17409" y="18173"/>
                  <a:pt x="17544" y="17804"/>
                  <a:pt x="17544" y="17372"/>
                </a:cubicBezTo>
                <a:cubicBezTo>
                  <a:pt x="17544" y="16940"/>
                  <a:pt x="17412" y="16569"/>
                  <a:pt x="17150" y="16252"/>
                </a:cubicBezTo>
                <a:cubicBezTo>
                  <a:pt x="16890" y="15944"/>
                  <a:pt x="16572" y="15786"/>
                  <a:pt x="16195" y="15786"/>
                </a:cubicBezTo>
                <a:cubicBezTo>
                  <a:pt x="15827" y="15786"/>
                  <a:pt x="15514" y="15941"/>
                  <a:pt x="15249" y="16246"/>
                </a:cubicBezTo>
                <a:cubicBezTo>
                  <a:pt x="14990" y="16557"/>
                  <a:pt x="14857" y="16932"/>
                  <a:pt x="14857" y="17372"/>
                </a:cubicBezTo>
                <a:cubicBezTo>
                  <a:pt x="14857" y="17804"/>
                  <a:pt x="14990" y="18173"/>
                  <a:pt x="15249" y="18481"/>
                </a:cubicBezTo>
                <a:cubicBezTo>
                  <a:pt x="15511" y="18789"/>
                  <a:pt x="15825" y="18942"/>
                  <a:pt x="16195" y="18942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14285" tIns="14285" rIns="14285" bIns="14285" anchor="ctr"/>
          <a:lstStyle/>
          <a:p>
            <a:endParaRPr lang="zh-CN" altLang="en-US" sz="135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20" name="AutoShape 12"/>
          <p:cNvSpPr/>
          <p:nvPr/>
        </p:nvSpPr>
        <p:spPr bwMode="auto">
          <a:xfrm>
            <a:off x="1754755" y="2510582"/>
            <a:ext cx="180356" cy="180380"/>
          </a:xfrm>
          <a:custGeom>
            <a:avLst/>
            <a:gdLst>
              <a:gd name="T0" fmla="*/ 240506 w 21376"/>
              <a:gd name="T1" fmla="*/ 240507 h 21600"/>
              <a:gd name="T2" fmla="*/ 240506 w 21376"/>
              <a:gd name="T3" fmla="*/ 240507 h 21600"/>
              <a:gd name="T4" fmla="*/ 240506 w 21376"/>
              <a:gd name="T5" fmla="*/ 240507 h 21600"/>
              <a:gd name="T6" fmla="*/ 240506 w 21376"/>
              <a:gd name="T7" fmla="*/ 24050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376" h="21600">
                <a:moveTo>
                  <a:pt x="21036" y="18604"/>
                </a:moveTo>
                <a:cubicBezTo>
                  <a:pt x="21454" y="19261"/>
                  <a:pt x="21486" y="19922"/>
                  <a:pt x="21134" y="20586"/>
                </a:cubicBezTo>
                <a:cubicBezTo>
                  <a:pt x="20969" y="20915"/>
                  <a:pt x="20731" y="21168"/>
                  <a:pt x="20427" y="21338"/>
                </a:cubicBezTo>
                <a:cubicBezTo>
                  <a:pt x="20122" y="21514"/>
                  <a:pt x="19797" y="21600"/>
                  <a:pt x="19455" y="21600"/>
                </a:cubicBezTo>
                <a:lnTo>
                  <a:pt x="1928" y="21600"/>
                </a:lnTo>
                <a:cubicBezTo>
                  <a:pt x="1585" y="21600"/>
                  <a:pt x="1263" y="21514"/>
                  <a:pt x="965" y="21338"/>
                </a:cubicBezTo>
                <a:cubicBezTo>
                  <a:pt x="663" y="21168"/>
                  <a:pt x="425" y="20915"/>
                  <a:pt x="248" y="20586"/>
                </a:cubicBezTo>
                <a:cubicBezTo>
                  <a:pt x="-114" y="19914"/>
                  <a:pt x="-80" y="19250"/>
                  <a:pt x="344" y="18604"/>
                </a:cubicBezTo>
                <a:lnTo>
                  <a:pt x="7509" y="7313"/>
                </a:lnTo>
                <a:lnTo>
                  <a:pt x="7509" y="2167"/>
                </a:lnTo>
                <a:lnTo>
                  <a:pt x="6427" y="2167"/>
                </a:lnTo>
                <a:cubicBezTo>
                  <a:pt x="6122" y="2167"/>
                  <a:pt x="5870" y="2061"/>
                  <a:pt x="5670" y="1850"/>
                </a:cubicBezTo>
                <a:cubicBezTo>
                  <a:pt x="5473" y="1638"/>
                  <a:pt x="5371" y="1380"/>
                  <a:pt x="5371" y="1072"/>
                </a:cubicBezTo>
                <a:cubicBezTo>
                  <a:pt x="5371" y="778"/>
                  <a:pt x="5473" y="528"/>
                  <a:pt x="5670" y="320"/>
                </a:cubicBezTo>
                <a:cubicBezTo>
                  <a:pt x="5870" y="108"/>
                  <a:pt x="6122" y="0"/>
                  <a:pt x="6427" y="0"/>
                </a:cubicBezTo>
                <a:lnTo>
                  <a:pt x="14953" y="0"/>
                </a:lnTo>
                <a:cubicBezTo>
                  <a:pt x="15260" y="0"/>
                  <a:pt x="15515" y="108"/>
                  <a:pt x="15724" y="320"/>
                </a:cubicBezTo>
                <a:cubicBezTo>
                  <a:pt x="15933" y="528"/>
                  <a:pt x="16038" y="778"/>
                  <a:pt x="16038" y="1072"/>
                </a:cubicBezTo>
                <a:cubicBezTo>
                  <a:pt x="16038" y="1380"/>
                  <a:pt x="15933" y="1638"/>
                  <a:pt x="15724" y="1850"/>
                </a:cubicBezTo>
                <a:cubicBezTo>
                  <a:pt x="15515" y="2061"/>
                  <a:pt x="15260" y="2167"/>
                  <a:pt x="14953" y="2167"/>
                </a:cubicBezTo>
                <a:lnTo>
                  <a:pt x="13900" y="2167"/>
                </a:lnTo>
                <a:lnTo>
                  <a:pt x="13900" y="7339"/>
                </a:lnTo>
                <a:lnTo>
                  <a:pt x="21036" y="18604"/>
                </a:lnTo>
                <a:close/>
                <a:moveTo>
                  <a:pt x="5261" y="14865"/>
                </a:moveTo>
                <a:lnTo>
                  <a:pt x="16122" y="14865"/>
                </a:lnTo>
                <a:lnTo>
                  <a:pt x="11773" y="7974"/>
                </a:lnTo>
                <a:lnTo>
                  <a:pt x="11773" y="2167"/>
                </a:lnTo>
                <a:lnTo>
                  <a:pt x="9635" y="2167"/>
                </a:lnTo>
                <a:lnTo>
                  <a:pt x="9635" y="7947"/>
                </a:lnTo>
                <a:lnTo>
                  <a:pt x="5261" y="1486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14285" tIns="14285" rIns="14285" bIns="14285" anchor="ctr"/>
          <a:lstStyle/>
          <a:p>
            <a:endParaRPr lang="zh-CN" altLang="en-US" sz="135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21" name="AutoShape 13"/>
          <p:cNvSpPr/>
          <p:nvPr/>
        </p:nvSpPr>
        <p:spPr bwMode="auto">
          <a:xfrm>
            <a:off x="3529746" y="2510582"/>
            <a:ext cx="180356" cy="180380"/>
          </a:xfrm>
          <a:custGeom>
            <a:avLst/>
            <a:gdLst>
              <a:gd name="T0" fmla="*/ 240495 w 21591"/>
              <a:gd name="T1" fmla="*/ 241625 h 21498"/>
              <a:gd name="T2" fmla="*/ 240495 w 21591"/>
              <a:gd name="T3" fmla="*/ 241625 h 21498"/>
              <a:gd name="T4" fmla="*/ 240495 w 21591"/>
              <a:gd name="T5" fmla="*/ 241625 h 21498"/>
              <a:gd name="T6" fmla="*/ 240495 w 21591"/>
              <a:gd name="T7" fmla="*/ 241625 h 2149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591" h="21498">
                <a:moveTo>
                  <a:pt x="14059" y="6524"/>
                </a:moveTo>
                <a:cubicBezTo>
                  <a:pt x="13645" y="6524"/>
                  <a:pt x="13256" y="6670"/>
                  <a:pt x="12887" y="6962"/>
                </a:cubicBezTo>
                <a:cubicBezTo>
                  <a:pt x="12520" y="7257"/>
                  <a:pt x="12155" y="7651"/>
                  <a:pt x="11798" y="8138"/>
                </a:cubicBezTo>
                <a:cubicBezTo>
                  <a:pt x="11441" y="8626"/>
                  <a:pt x="11081" y="9183"/>
                  <a:pt x="10726" y="9814"/>
                </a:cubicBezTo>
                <a:cubicBezTo>
                  <a:pt x="10371" y="10444"/>
                  <a:pt x="10017" y="11093"/>
                  <a:pt x="9664" y="11764"/>
                </a:cubicBezTo>
                <a:cubicBezTo>
                  <a:pt x="9234" y="12584"/>
                  <a:pt x="8793" y="13393"/>
                  <a:pt x="8336" y="14196"/>
                </a:cubicBezTo>
                <a:cubicBezTo>
                  <a:pt x="7876" y="14996"/>
                  <a:pt x="7384" y="15717"/>
                  <a:pt x="6858" y="16356"/>
                </a:cubicBezTo>
                <a:cubicBezTo>
                  <a:pt x="6329" y="16995"/>
                  <a:pt x="5752" y="17509"/>
                  <a:pt x="5118" y="17897"/>
                </a:cubicBezTo>
                <a:cubicBezTo>
                  <a:pt x="4484" y="18289"/>
                  <a:pt x="3787" y="18487"/>
                  <a:pt x="3021" y="18487"/>
                </a:cubicBezTo>
                <a:lnTo>
                  <a:pt x="457" y="18487"/>
                </a:lnTo>
                <a:cubicBezTo>
                  <a:pt x="332" y="18487"/>
                  <a:pt x="225" y="18432"/>
                  <a:pt x="134" y="18324"/>
                </a:cubicBezTo>
                <a:cubicBezTo>
                  <a:pt x="44" y="18219"/>
                  <a:pt x="0" y="18090"/>
                  <a:pt x="0" y="17941"/>
                </a:cubicBezTo>
                <a:lnTo>
                  <a:pt x="0" y="15790"/>
                </a:lnTo>
                <a:cubicBezTo>
                  <a:pt x="0" y="15638"/>
                  <a:pt x="44" y="15512"/>
                  <a:pt x="134" y="15410"/>
                </a:cubicBezTo>
                <a:cubicBezTo>
                  <a:pt x="225" y="15311"/>
                  <a:pt x="332" y="15255"/>
                  <a:pt x="457" y="15255"/>
                </a:cubicBezTo>
                <a:lnTo>
                  <a:pt x="3021" y="15255"/>
                </a:lnTo>
                <a:cubicBezTo>
                  <a:pt x="3420" y="15255"/>
                  <a:pt x="3809" y="15112"/>
                  <a:pt x="4188" y="14823"/>
                </a:cubicBezTo>
                <a:cubicBezTo>
                  <a:pt x="4568" y="14537"/>
                  <a:pt x="4932" y="14149"/>
                  <a:pt x="5285" y="13664"/>
                </a:cubicBezTo>
                <a:cubicBezTo>
                  <a:pt x="5637" y="13180"/>
                  <a:pt x="5984" y="12622"/>
                  <a:pt x="6339" y="11995"/>
                </a:cubicBezTo>
                <a:cubicBezTo>
                  <a:pt x="6691" y="11367"/>
                  <a:pt x="7041" y="10716"/>
                  <a:pt x="7394" y="10044"/>
                </a:cubicBezTo>
                <a:cubicBezTo>
                  <a:pt x="7822" y="9224"/>
                  <a:pt x="8270" y="8407"/>
                  <a:pt x="8734" y="7598"/>
                </a:cubicBezTo>
                <a:cubicBezTo>
                  <a:pt x="9199" y="6789"/>
                  <a:pt x="9696" y="6063"/>
                  <a:pt x="10222" y="5420"/>
                </a:cubicBezTo>
                <a:cubicBezTo>
                  <a:pt x="10748" y="4775"/>
                  <a:pt x="11323" y="4261"/>
                  <a:pt x="11949" y="3876"/>
                </a:cubicBezTo>
                <a:cubicBezTo>
                  <a:pt x="12573" y="3488"/>
                  <a:pt x="13276" y="3292"/>
                  <a:pt x="14056" y="3292"/>
                </a:cubicBezTo>
                <a:lnTo>
                  <a:pt x="16434" y="3292"/>
                </a:lnTo>
                <a:lnTo>
                  <a:pt x="16434" y="711"/>
                </a:lnTo>
                <a:cubicBezTo>
                  <a:pt x="16434" y="329"/>
                  <a:pt x="16530" y="101"/>
                  <a:pt x="16721" y="22"/>
                </a:cubicBezTo>
                <a:cubicBezTo>
                  <a:pt x="16914" y="-50"/>
                  <a:pt x="17146" y="49"/>
                  <a:pt x="17418" y="317"/>
                </a:cubicBezTo>
                <a:lnTo>
                  <a:pt x="21330" y="4203"/>
                </a:lnTo>
                <a:cubicBezTo>
                  <a:pt x="21511" y="4372"/>
                  <a:pt x="21597" y="4582"/>
                  <a:pt x="21587" y="4834"/>
                </a:cubicBezTo>
                <a:cubicBezTo>
                  <a:pt x="21587" y="5102"/>
                  <a:pt x="21502" y="5321"/>
                  <a:pt x="21330" y="5487"/>
                </a:cubicBezTo>
                <a:lnTo>
                  <a:pt x="17418" y="9361"/>
                </a:lnTo>
                <a:cubicBezTo>
                  <a:pt x="17146" y="9630"/>
                  <a:pt x="16914" y="9726"/>
                  <a:pt x="16721" y="9644"/>
                </a:cubicBezTo>
                <a:cubicBezTo>
                  <a:pt x="16530" y="9569"/>
                  <a:pt x="16434" y="9338"/>
                  <a:pt x="16434" y="8956"/>
                </a:cubicBezTo>
                <a:lnTo>
                  <a:pt x="16434" y="6524"/>
                </a:lnTo>
                <a:lnTo>
                  <a:pt x="14059" y="6524"/>
                </a:lnTo>
                <a:close/>
                <a:moveTo>
                  <a:pt x="462" y="6495"/>
                </a:moveTo>
                <a:cubicBezTo>
                  <a:pt x="337" y="6495"/>
                  <a:pt x="229" y="6448"/>
                  <a:pt x="139" y="6349"/>
                </a:cubicBezTo>
                <a:cubicBezTo>
                  <a:pt x="48" y="6250"/>
                  <a:pt x="4" y="6127"/>
                  <a:pt x="4" y="5978"/>
                </a:cubicBezTo>
                <a:lnTo>
                  <a:pt x="4" y="3823"/>
                </a:lnTo>
                <a:cubicBezTo>
                  <a:pt x="4" y="3462"/>
                  <a:pt x="156" y="3286"/>
                  <a:pt x="462" y="3292"/>
                </a:cubicBezTo>
                <a:lnTo>
                  <a:pt x="3026" y="3292"/>
                </a:lnTo>
                <a:cubicBezTo>
                  <a:pt x="3560" y="3292"/>
                  <a:pt x="4054" y="3388"/>
                  <a:pt x="4514" y="3572"/>
                </a:cubicBezTo>
                <a:cubicBezTo>
                  <a:pt x="4974" y="3762"/>
                  <a:pt x="5409" y="4022"/>
                  <a:pt x="5820" y="4358"/>
                </a:cubicBezTo>
                <a:cubicBezTo>
                  <a:pt x="6229" y="4691"/>
                  <a:pt x="6608" y="5085"/>
                  <a:pt x="6963" y="5531"/>
                </a:cubicBezTo>
                <a:cubicBezTo>
                  <a:pt x="7318" y="5978"/>
                  <a:pt x="7655" y="6463"/>
                  <a:pt x="7993" y="6982"/>
                </a:cubicBezTo>
                <a:cubicBezTo>
                  <a:pt x="7518" y="7823"/>
                  <a:pt x="7058" y="8652"/>
                  <a:pt x="6620" y="9472"/>
                </a:cubicBezTo>
                <a:cubicBezTo>
                  <a:pt x="6589" y="9548"/>
                  <a:pt x="6557" y="9610"/>
                  <a:pt x="6515" y="9668"/>
                </a:cubicBezTo>
                <a:cubicBezTo>
                  <a:pt x="6476" y="9726"/>
                  <a:pt x="6442" y="9793"/>
                  <a:pt x="6410" y="9875"/>
                </a:cubicBezTo>
                <a:cubicBezTo>
                  <a:pt x="5862" y="8926"/>
                  <a:pt x="5319" y="8127"/>
                  <a:pt x="4776" y="7473"/>
                </a:cubicBezTo>
                <a:cubicBezTo>
                  <a:pt x="4232" y="6822"/>
                  <a:pt x="3650" y="6495"/>
                  <a:pt x="3024" y="6495"/>
                </a:cubicBezTo>
                <a:lnTo>
                  <a:pt x="462" y="6495"/>
                </a:lnTo>
                <a:close/>
                <a:moveTo>
                  <a:pt x="21333" y="15997"/>
                </a:moveTo>
                <a:cubicBezTo>
                  <a:pt x="21514" y="16166"/>
                  <a:pt x="21600" y="16385"/>
                  <a:pt x="21590" y="16657"/>
                </a:cubicBezTo>
                <a:cubicBezTo>
                  <a:pt x="21590" y="16908"/>
                  <a:pt x="21504" y="17115"/>
                  <a:pt x="21333" y="17284"/>
                </a:cubicBezTo>
                <a:lnTo>
                  <a:pt x="17420" y="21182"/>
                </a:lnTo>
                <a:cubicBezTo>
                  <a:pt x="17149" y="21453"/>
                  <a:pt x="16916" y="21550"/>
                  <a:pt x="16723" y="21471"/>
                </a:cubicBezTo>
                <a:cubicBezTo>
                  <a:pt x="16532" y="21392"/>
                  <a:pt x="16437" y="21161"/>
                  <a:pt x="16437" y="20779"/>
                </a:cubicBezTo>
                <a:lnTo>
                  <a:pt x="16437" y="18432"/>
                </a:lnTo>
                <a:lnTo>
                  <a:pt x="14059" y="18432"/>
                </a:lnTo>
                <a:cubicBezTo>
                  <a:pt x="13528" y="18432"/>
                  <a:pt x="13031" y="18335"/>
                  <a:pt x="12573" y="18143"/>
                </a:cubicBezTo>
                <a:cubicBezTo>
                  <a:pt x="12113" y="17953"/>
                  <a:pt x="11680" y="17690"/>
                  <a:pt x="11279" y="17354"/>
                </a:cubicBezTo>
                <a:cubicBezTo>
                  <a:pt x="10878" y="17019"/>
                  <a:pt x="10496" y="16628"/>
                  <a:pt x="10136" y="16181"/>
                </a:cubicBezTo>
                <a:cubicBezTo>
                  <a:pt x="9779" y="15731"/>
                  <a:pt x="9439" y="15253"/>
                  <a:pt x="9119" y="14739"/>
                </a:cubicBezTo>
                <a:cubicBezTo>
                  <a:pt x="9344" y="14359"/>
                  <a:pt x="9566" y="13962"/>
                  <a:pt x="9779" y="13551"/>
                </a:cubicBezTo>
                <a:cubicBezTo>
                  <a:pt x="9994" y="13142"/>
                  <a:pt x="10217" y="12739"/>
                  <a:pt x="10442" y="12336"/>
                </a:cubicBezTo>
                <a:cubicBezTo>
                  <a:pt x="10474" y="12246"/>
                  <a:pt x="10513" y="12164"/>
                  <a:pt x="10560" y="12091"/>
                </a:cubicBezTo>
                <a:cubicBezTo>
                  <a:pt x="10609" y="12024"/>
                  <a:pt x="10645" y="11939"/>
                  <a:pt x="10680" y="11846"/>
                </a:cubicBezTo>
                <a:cubicBezTo>
                  <a:pt x="11225" y="12797"/>
                  <a:pt x="11768" y="13591"/>
                  <a:pt x="12314" y="14231"/>
                </a:cubicBezTo>
                <a:cubicBezTo>
                  <a:pt x="12855" y="14867"/>
                  <a:pt x="13440" y="15188"/>
                  <a:pt x="14063" y="15188"/>
                </a:cubicBezTo>
                <a:lnTo>
                  <a:pt x="16442" y="15188"/>
                </a:lnTo>
                <a:lnTo>
                  <a:pt x="16442" y="12532"/>
                </a:lnTo>
                <a:cubicBezTo>
                  <a:pt x="16442" y="12152"/>
                  <a:pt x="16537" y="11922"/>
                  <a:pt x="16728" y="11846"/>
                </a:cubicBezTo>
                <a:cubicBezTo>
                  <a:pt x="16921" y="11773"/>
                  <a:pt x="17154" y="11866"/>
                  <a:pt x="17425" y="12126"/>
                </a:cubicBezTo>
                <a:lnTo>
                  <a:pt x="21333" y="1599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14285" tIns="14285" rIns="14285" bIns="14285" anchor="ctr"/>
          <a:lstStyle/>
          <a:p>
            <a:endParaRPr lang="zh-CN" altLang="en-US" sz="135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22" name="AutoShape 14"/>
          <p:cNvSpPr/>
          <p:nvPr/>
        </p:nvSpPr>
        <p:spPr bwMode="auto">
          <a:xfrm>
            <a:off x="1013091" y="2943373"/>
            <a:ext cx="1649991" cy="363141"/>
          </a:xfrm>
          <a:custGeom>
            <a:avLst/>
            <a:gdLst>
              <a:gd name="T0" fmla="*/ 2200275 w 21600"/>
              <a:gd name="T1" fmla="*/ 484188 h 21600"/>
              <a:gd name="T2" fmla="*/ 2200275 w 21600"/>
              <a:gd name="T3" fmla="*/ 484188 h 21600"/>
              <a:gd name="T4" fmla="*/ 2200275 w 21600"/>
              <a:gd name="T5" fmla="*/ 484188 h 21600"/>
              <a:gd name="T6" fmla="*/ 2200275 w 21600"/>
              <a:gd name="T7" fmla="*/ 48418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740" y="0"/>
                </a:moveTo>
                <a:lnTo>
                  <a:pt x="9637" y="4975"/>
                </a:lnTo>
                <a:lnTo>
                  <a:pt x="1180" y="4975"/>
                </a:lnTo>
                <a:cubicBezTo>
                  <a:pt x="528" y="4975"/>
                  <a:pt x="0" y="7377"/>
                  <a:pt x="0" y="10339"/>
                </a:cubicBezTo>
                <a:lnTo>
                  <a:pt x="0" y="16235"/>
                </a:lnTo>
                <a:cubicBezTo>
                  <a:pt x="0" y="19197"/>
                  <a:pt x="528" y="21599"/>
                  <a:pt x="1180" y="21599"/>
                </a:cubicBezTo>
                <a:lnTo>
                  <a:pt x="20419" y="21599"/>
                </a:lnTo>
                <a:cubicBezTo>
                  <a:pt x="21071" y="21599"/>
                  <a:pt x="21599" y="19197"/>
                  <a:pt x="21599" y="16235"/>
                </a:cubicBezTo>
                <a:lnTo>
                  <a:pt x="21599" y="10339"/>
                </a:lnTo>
                <a:cubicBezTo>
                  <a:pt x="21599" y="7377"/>
                  <a:pt x="21071" y="4975"/>
                  <a:pt x="20419" y="4975"/>
                </a:cubicBezTo>
                <a:lnTo>
                  <a:pt x="11845" y="4975"/>
                </a:lnTo>
                <a:lnTo>
                  <a:pt x="10740" y="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 sz="135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23" name="AutoShape 15"/>
          <p:cNvSpPr/>
          <p:nvPr/>
        </p:nvSpPr>
        <p:spPr bwMode="auto">
          <a:xfrm>
            <a:off x="2793438" y="2943373"/>
            <a:ext cx="1649991" cy="363141"/>
          </a:xfrm>
          <a:custGeom>
            <a:avLst/>
            <a:gdLst>
              <a:gd name="T0" fmla="*/ 2200275 w 21600"/>
              <a:gd name="T1" fmla="*/ 484188 h 21600"/>
              <a:gd name="T2" fmla="*/ 2200275 w 21600"/>
              <a:gd name="T3" fmla="*/ 484188 h 21600"/>
              <a:gd name="T4" fmla="*/ 2200275 w 21600"/>
              <a:gd name="T5" fmla="*/ 484188 h 21600"/>
              <a:gd name="T6" fmla="*/ 2200275 w 21600"/>
              <a:gd name="T7" fmla="*/ 48418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740" y="0"/>
                </a:moveTo>
                <a:lnTo>
                  <a:pt x="9637" y="4975"/>
                </a:lnTo>
                <a:lnTo>
                  <a:pt x="1180" y="4975"/>
                </a:lnTo>
                <a:cubicBezTo>
                  <a:pt x="528" y="4975"/>
                  <a:pt x="0" y="7377"/>
                  <a:pt x="0" y="10339"/>
                </a:cubicBezTo>
                <a:lnTo>
                  <a:pt x="0" y="16235"/>
                </a:lnTo>
                <a:cubicBezTo>
                  <a:pt x="0" y="19197"/>
                  <a:pt x="528" y="21599"/>
                  <a:pt x="1180" y="21599"/>
                </a:cubicBezTo>
                <a:lnTo>
                  <a:pt x="20419" y="21599"/>
                </a:lnTo>
                <a:cubicBezTo>
                  <a:pt x="21071" y="21599"/>
                  <a:pt x="21599" y="19197"/>
                  <a:pt x="21599" y="16235"/>
                </a:cubicBezTo>
                <a:lnTo>
                  <a:pt x="21599" y="10339"/>
                </a:lnTo>
                <a:cubicBezTo>
                  <a:pt x="21599" y="7377"/>
                  <a:pt x="21071" y="4975"/>
                  <a:pt x="20419" y="4975"/>
                </a:cubicBezTo>
                <a:lnTo>
                  <a:pt x="11845" y="4975"/>
                </a:lnTo>
                <a:lnTo>
                  <a:pt x="10740" y="0"/>
                </a:lnTo>
                <a:close/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 sz="135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24" name="AutoShape 16"/>
          <p:cNvSpPr/>
          <p:nvPr/>
        </p:nvSpPr>
        <p:spPr bwMode="auto">
          <a:xfrm>
            <a:off x="6417824" y="2943373"/>
            <a:ext cx="1649991" cy="363141"/>
          </a:xfrm>
          <a:custGeom>
            <a:avLst/>
            <a:gdLst>
              <a:gd name="T0" fmla="*/ 2200275 w 21600"/>
              <a:gd name="T1" fmla="*/ 484188 h 21600"/>
              <a:gd name="T2" fmla="*/ 2200275 w 21600"/>
              <a:gd name="T3" fmla="*/ 484188 h 21600"/>
              <a:gd name="T4" fmla="*/ 2200275 w 21600"/>
              <a:gd name="T5" fmla="*/ 484188 h 21600"/>
              <a:gd name="T6" fmla="*/ 2200275 w 21600"/>
              <a:gd name="T7" fmla="*/ 48418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740" y="0"/>
                </a:moveTo>
                <a:lnTo>
                  <a:pt x="9637" y="4975"/>
                </a:lnTo>
                <a:lnTo>
                  <a:pt x="1180" y="4975"/>
                </a:lnTo>
                <a:cubicBezTo>
                  <a:pt x="528" y="4975"/>
                  <a:pt x="0" y="7377"/>
                  <a:pt x="0" y="10339"/>
                </a:cubicBezTo>
                <a:lnTo>
                  <a:pt x="0" y="16235"/>
                </a:lnTo>
                <a:cubicBezTo>
                  <a:pt x="0" y="19197"/>
                  <a:pt x="528" y="21599"/>
                  <a:pt x="1180" y="21599"/>
                </a:cubicBezTo>
                <a:lnTo>
                  <a:pt x="20419" y="21599"/>
                </a:lnTo>
                <a:cubicBezTo>
                  <a:pt x="21071" y="21599"/>
                  <a:pt x="21599" y="19197"/>
                  <a:pt x="21599" y="16235"/>
                </a:cubicBezTo>
                <a:lnTo>
                  <a:pt x="21599" y="10339"/>
                </a:lnTo>
                <a:cubicBezTo>
                  <a:pt x="21599" y="7377"/>
                  <a:pt x="21071" y="4975"/>
                  <a:pt x="20419" y="4975"/>
                </a:cubicBezTo>
                <a:lnTo>
                  <a:pt x="11845" y="4975"/>
                </a:lnTo>
                <a:lnTo>
                  <a:pt x="10740" y="0"/>
                </a:lnTo>
                <a:close/>
              </a:path>
            </a:pathLst>
          </a:cu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 sz="135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25" name="AutoShape 17"/>
          <p:cNvSpPr/>
          <p:nvPr/>
        </p:nvSpPr>
        <p:spPr bwMode="auto">
          <a:xfrm>
            <a:off x="4560691" y="2943373"/>
            <a:ext cx="1649991" cy="363141"/>
          </a:xfrm>
          <a:custGeom>
            <a:avLst/>
            <a:gdLst>
              <a:gd name="T0" fmla="*/ 2200275 w 21600"/>
              <a:gd name="T1" fmla="*/ 484188 h 21600"/>
              <a:gd name="T2" fmla="*/ 2200275 w 21600"/>
              <a:gd name="T3" fmla="*/ 484188 h 21600"/>
              <a:gd name="T4" fmla="*/ 2200275 w 21600"/>
              <a:gd name="T5" fmla="*/ 484188 h 21600"/>
              <a:gd name="T6" fmla="*/ 2200275 w 21600"/>
              <a:gd name="T7" fmla="*/ 48418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740" y="0"/>
                </a:moveTo>
                <a:lnTo>
                  <a:pt x="9637" y="4975"/>
                </a:lnTo>
                <a:lnTo>
                  <a:pt x="1180" y="4975"/>
                </a:lnTo>
                <a:cubicBezTo>
                  <a:pt x="528" y="4975"/>
                  <a:pt x="0" y="7377"/>
                  <a:pt x="0" y="10339"/>
                </a:cubicBezTo>
                <a:lnTo>
                  <a:pt x="0" y="16235"/>
                </a:lnTo>
                <a:cubicBezTo>
                  <a:pt x="0" y="19197"/>
                  <a:pt x="528" y="21599"/>
                  <a:pt x="1180" y="21599"/>
                </a:cubicBezTo>
                <a:lnTo>
                  <a:pt x="20419" y="21599"/>
                </a:lnTo>
                <a:cubicBezTo>
                  <a:pt x="21071" y="21599"/>
                  <a:pt x="21599" y="19197"/>
                  <a:pt x="21599" y="16235"/>
                </a:cubicBezTo>
                <a:lnTo>
                  <a:pt x="21599" y="10339"/>
                </a:lnTo>
                <a:cubicBezTo>
                  <a:pt x="21599" y="7377"/>
                  <a:pt x="21071" y="4975"/>
                  <a:pt x="20419" y="4975"/>
                </a:cubicBezTo>
                <a:lnTo>
                  <a:pt x="11845" y="4975"/>
                </a:lnTo>
                <a:lnTo>
                  <a:pt x="10740" y="0"/>
                </a:lnTo>
                <a:close/>
              </a:path>
            </a:pathLst>
          </a:cu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 sz="1350">
              <a:solidFill>
                <a:schemeClr val="bg1"/>
              </a:solidFill>
            </a:endParaRPr>
          </a:p>
        </p:txBody>
      </p:sp>
      <p:sp>
        <p:nvSpPr>
          <p:cNvPr id="17426" name="AutoShape 18"/>
          <p:cNvSpPr/>
          <p:nvPr/>
        </p:nvSpPr>
        <p:spPr bwMode="auto">
          <a:xfrm>
            <a:off x="6454135" y="3549385"/>
            <a:ext cx="1582135" cy="100369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427" name="AutoShape 19"/>
          <p:cNvSpPr/>
          <p:nvPr/>
        </p:nvSpPr>
        <p:spPr bwMode="auto">
          <a:xfrm>
            <a:off x="4592240" y="3549385"/>
            <a:ext cx="1582730" cy="100369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428" name="AutoShape 20"/>
          <p:cNvSpPr/>
          <p:nvPr/>
        </p:nvSpPr>
        <p:spPr bwMode="auto">
          <a:xfrm>
            <a:off x="2820821" y="3549385"/>
            <a:ext cx="1582135" cy="100369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429" name="AutoShape 21"/>
          <p:cNvSpPr/>
          <p:nvPr/>
        </p:nvSpPr>
        <p:spPr bwMode="auto">
          <a:xfrm>
            <a:off x="1039877" y="3549385"/>
            <a:ext cx="1582730" cy="100369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Click="0" advTm="0">
        <p15:prstTrans prst="curtains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74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74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74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4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4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74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74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7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500"/>
                            </p:stCondLst>
                            <p:childTnLst>
                              <p:par>
                                <p:cTn id="90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1" dur="25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4" dur="25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0"/>
                            </p:stCondLst>
                            <p:childTnLst>
                              <p:par>
                                <p:cTn id="96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7" dur="250" fill="hold"/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000"/>
                            </p:stCondLst>
                            <p:childTnLst>
                              <p:par>
                                <p:cTn id="99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0" dur="25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/>
      <p:bldP spid="17414" grpId="0" animBg="1"/>
      <p:bldP spid="17415" grpId="0" animBg="1"/>
      <p:bldP spid="17416" grpId="0" animBg="1"/>
      <p:bldP spid="17417" grpId="0" animBg="1"/>
      <p:bldP spid="17418" grpId="0" animBg="1"/>
      <p:bldP spid="17419" grpId="0" animBg="1"/>
      <p:bldP spid="17420" grpId="0" animBg="1"/>
      <p:bldP spid="17421" grpId="0" animBg="1"/>
      <p:bldP spid="17422" grpId="0" animBg="1"/>
      <p:bldP spid="17422" grpId="1" animBg="1"/>
      <p:bldP spid="17423" grpId="0" animBg="1"/>
      <p:bldP spid="17423" grpId="1" animBg="1"/>
      <p:bldP spid="17424" grpId="0" animBg="1"/>
      <p:bldP spid="17424" grpId="1" animBg="1"/>
      <p:bldP spid="17425" grpId="0" animBg="1"/>
      <p:bldP spid="17425" grpId="1" animBg="1"/>
      <p:bldP spid="17426" grpId="0"/>
      <p:bldP spid="17427" grpId="0"/>
      <p:bldP spid="17428" grpId="0"/>
      <p:bldP spid="1742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9"/>
          <p:cNvGrpSpPr/>
          <p:nvPr/>
        </p:nvGrpSpPr>
        <p:grpSpPr>
          <a:xfrm>
            <a:off x="2717388" y="3238346"/>
            <a:ext cx="1854166" cy="967069"/>
            <a:chOff x="3821326" y="3817808"/>
            <a:chExt cx="2607421" cy="1359683"/>
          </a:xfrm>
        </p:grpSpPr>
        <p:sp>
          <p:nvSpPr>
            <p:cNvPr id="6" name="Freeform 3720"/>
            <p:cNvSpPr/>
            <p:nvPr/>
          </p:nvSpPr>
          <p:spPr bwMode="auto">
            <a:xfrm>
              <a:off x="3821326" y="3846737"/>
              <a:ext cx="2607421" cy="1330754"/>
            </a:xfrm>
            <a:custGeom>
              <a:avLst/>
              <a:gdLst>
                <a:gd name="T0" fmla="*/ 876 w 876"/>
                <a:gd name="T1" fmla="*/ 154 h 447"/>
                <a:gd name="T2" fmla="*/ 797 w 876"/>
                <a:gd name="T3" fmla="*/ 75 h 447"/>
                <a:gd name="T4" fmla="*/ 233 w 876"/>
                <a:gd name="T5" fmla="*/ 75 h 447"/>
                <a:gd name="T6" fmla="*/ 233 w 876"/>
                <a:gd name="T7" fmla="*/ 25 h 447"/>
                <a:gd name="T8" fmla="*/ 207 w 876"/>
                <a:gd name="T9" fmla="*/ 13 h 447"/>
                <a:gd name="T10" fmla="*/ 14 w 876"/>
                <a:gd name="T11" fmla="*/ 187 h 447"/>
                <a:gd name="T12" fmla="*/ 14 w 876"/>
                <a:gd name="T13" fmla="*/ 235 h 447"/>
                <a:gd name="T14" fmla="*/ 207 w 876"/>
                <a:gd name="T15" fmla="*/ 409 h 447"/>
                <a:gd name="T16" fmla="*/ 233 w 876"/>
                <a:gd name="T17" fmla="*/ 397 h 447"/>
                <a:gd name="T18" fmla="*/ 233 w 876"/>
                <a:gd name="T19" fmla="*/ 353 h 447"/>
                <a:gd name="T20" fmla="*/ 743 w 876"/>
                <a:gd name="T21" fmla="*/ 353 h 447"/>
                <a:gd name="T22" fmla="*/ 775 w 876"/>
                <a:gd name="T23" fmla="*/ 353 h 447"/>
                <a:gd name="T24" fmla="*/ 876 w 876"/>
                <a:gd name="T25" fmla="*/ 447 h 447"/>
                <a:gd name="T26" fmla="*/ 876 w 876"/>
                <a:gd name="T27" fmla="*/ 282 h 447"/>
                <a:gd name="T28" fmla="*/ 876 w 876"/>
                <a:gd name="T29" fmla="*/ 282 h 447"/>
                <a:gd name="T30" fmla="*/ 876 w 876"/>
                <a:gd name="T31" fmla="*/ 274 h 447"/>
                <a:gd name="T32" fmla="*/ 876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876" y="154"/>
                  </a:moveTo>
                  <a:cubicBezTo>
                    <a:pt x="876" y="110"/>
                    <a:pt x="841" y="75"/>
                    <a:pt x="797" y="75"/>
                  </a:cubicBezTo>
                  <a:cubicBezTo>
                    <a:pt x="233" y="75"/>
                    <a:pt x="233" y="75"/>
                    <a:pt x="233" y="7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6"/>
                    <a:pt x="221" y="0"/>
                    <a:pt x="207" y="13"/>
                  </a:cubicBezTo>
                  <a:cubicBezTo>
                    <a:pt x="14" y="187"/>
                    <a:pt x="14" y="187"/>
                    <a:pt x="14" y="187"/>
                  </a:cubicBezTo>
                  <a:cubicBezTo>
                    <a:pt x="0" y="200"/>
                    <a:pt x="0" y="222"/>
                    <a:pt x="14" y="235"/>
                  </a:cubicBezTo>
                  <a:cubicBezTo>
                    <a:pt x="207" y="409"/>
                    <a:pt x="207" y="409"/>
                    <a:pt x="207" y="409"/>
                  </a:cubicBezTo>
                  <a:cubicBezTo>
                    <a:pt x="221" y="422"/>
                    <a:pt x="233" y="417"/>
                    <a:pt x="233" y="397"/>
                  </a:cubicBezTo>
                  <a:cubicBezTo>
                    <a:pt x="233" y="353"/>
                    <a:pt x="233" y="353"/>
                    <a:pt x="233" y="353"/>
                  </a:cubicBezTo>
                  <a:cubicBezTo>
                    <a:pt x="743" y="353"/>
                    <a:pt x="743" y="353"/>
                    <a:pt x="743" y="353"/>
                  </a:cubicBezTo>
                  <a:cubicBezTo>
                    <a:pt x="775" y="353"/>
                    <a:pt x="775" y="353"/>
                    <a:pt x="775" y="353"/>
                  </a:cubicBezTo>
                  <a:cubicBezTo>
                    <a:pt x="829" y="353"/>
                    <a:pt x="873" y="395"/>
                    <a:pt x="876" y="447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79"/>
                    <a:pt x="876" y="277"/>
                    <a:pt x="876" y="274"/>
                  </a:cubicBezTo>
                  <a:lnTo>
                    <a:pt x="876" y="15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3721"/>
            <p:cNvSpPr/>
            <p:nvPr/>
          </p:nvSpPr>
          <p:spPr bwMode="auto">
            <a:xfrm>
              <a:off x="3821326" y="3817808"/>
              <a:ext cx="2607421" cy="1329495"/>
            </a:xfrm>
            <a:custGeom>
              <a:avLst/>
              <a:gdLst>
                <a:gd name="T0" fmla="*/ 876 w 876"/>
                <a:gd name="T1" fmla="*/ 154 h 447"/>
                <a:gd name="T2" fmla="*/ 797 w 876"/>
                <a:gd name="T3" fmla="*/ 75 h 447"/>
                <a:gd name="T4" fmla="*/ 233 w 876"/>
                <a:gd name="T5" fmla="*/ 75 h 447"/>
                <a:gd name="T6" fmla="*/ 233 w 876"/>
                <a:gd name="T7" fmla="*/ 25 h 447"/>
                <a:gd name="T8" fmla="*/ 207 w 876"/>
                <a:gd name="T9" fmla="*/ 13 h 447"/>
                <a:gd name="T10" fmla="*/ 14 w 876"/>
                <a:gd name="T11" fmla="*/ 187 h 447"/>
                <a:gd name="T12" fmla="*/ 14 w 876"/>
                <a:gd name="T13" fmla="*/ 235 h 447"/>
                <a:gd name="T14" fmla="*/ 207 w 876"/>
                <a:gd name="T15" fmla="*/ 409 h 447"/>
                <a:gd name="T16" fmla="*/ 233 w 876"/>
                <a:gd name="T17" fmla="*/ 397 h 447"/>
                <a:gd name="T18" fmla="*/ 233 w 876"/>
                <a:gd name="T19" fmla="*/ 353 h 447"/>
                <a:gd name="T20" fmla="*/ 743 w 876"/>
                <a:gd name="T21" fmla="*/ 353 h 447"/>
                <a:gd name="T22" fmla="*/ 775 w 876"/>
                <a:gd name="T23" fmla="*/ 353 h 447"/>
                <a:gd name="T24" fmla="*/ 876 w 876"/>
                <a:gd name="T25" fmla="*/ 447 h 447"/>
                <a:gd name="T26" fmla="*/ 876 w 876"/>
                <a:gd name="T27" fmla="*/ 282 h 447"/>
                <a:gd name="T28" fmla="*/ 876 w 876"/>
                <a:gd name="T29" fmla="*/ 282 h 447"/>
                <a:gd name="T30" fmla="*/ 876 w 876"/>
                <a:gd name="T31" fmla="*/ 274 h 447"/>
                <a:gd name="T32" fmla="*/ 876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876" y="154"/>
                  </a:moveTo>
                  <a:cubicBezTo>
                    <a:pt x="876" y="110"/>
                    <a:pt x="841" y="75"/>
                    <a:pt x="797" y="75"/>
                  </a:cubicBezTo>
                  <a:cubicBezTo>
                    <a:pt x="233" y="75"/>
                    <a:pt x="233" y="75"/>
                    <a:pt x="233" y="7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5"/>
                    <a:pt x="221" y="0"/>
                    <a:pt x="207" y="13"/>
                  </a:cubicBezTo>
                  <a:cubicBezTo>
                    <a:pt x="14" y="187"/>
                    <a:pt x="14" y="187"/>
                    <a:pt x="14" y="187"/>
                  </a:cubicBezTo>
                  <a:cubicBezTo>
                    <a:pt x="0" y="200"/>
                    <a:pt x="0" y="222"/>
                    <a:pt x="14" y="235"/>
                  </a:cubicBezTo>
                  <a:cubicBezTo>
                    <a:pt x="207" y="409"/>
                    <a:pt x="207" y="409"/>
                    <a:pt x="207" y="409"/>
                  </a:cubicBezTo>
                  <a:cubicBezTo>
                    <a:pt x="221" y="422"/>
                    <a:pt x="233" y="417"/>
                    <a:pt x="233" y="397"/>
                  </a:cubicBezTo>
                  <a:cubicBezTo>
                    <a:pt x="233" y="353"/>
                    <a:pt x="233" y="353"/>
                    <a:pt x="233" y="353"/>
                  </a:cubicBezTo>
                  <a:cubicBezTo>
                    <a:pt x="743" y="353"/>
                    <a:pt x="743" y="353"/>
                    <a:pt x="743" y="353"/>
                  </a:cubicBezTo>
                  <a:cubicBezTo>
                    <a:pt x="775" y="353"/>
                    <a:pt x="775" y="353"/>
                    <a:pt x="775" y="353"/>
                  </a:cubicBezTo>
                  <a:cubicBezTo>
                    <a:pt x="829" y="353"/>
                    <a:pt x="873" y="395"/>
                    <a:pt x="876" y="447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79"/>
                    <a:pt x="876" y="277"/>
                    <a:pt x="876" y="274"/>
                  </a:cubicBezTo>
                  <a:lnTo>
                    <a:pt x="876" y="15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93"/>
          <p:cNvGrpSpPr/>
          <p:nvPr/>
        </p:nvGrpSpPr>
        <p:grpSpPr>
          <a:xfrm>
            <a:off x="2880174" y="1703200"/>
            <a:ext cx="1691379" cy="882978"/>
            <a:chOff x="4050244" y="1659421"/>
            <a:chExt cx="2378502" cy="1241451"/>
          </a:xfrm>
        </p:grpSpPr>
        <p:sp>
          <p:nvSpPr>
            <p:cNvPr id="9" name="Freeform 3723"/>
            <p:cNvSpPr/>
            <p:nvPr/>
          </p:nvSpPr>
          <p:spPr bwMode="auto">
            <a:xfrm>
              <a:off x="4050244" y="1685836"/>
              <a:ext cx="2378502" cy="1215036"/>
            </a:xfrm>
            <a:custGeom>
              <a:avLst/>
              <a:gdLst>
                <a:gd name="T0" fmla="*/ 799 w 799"/>
                <a:gd name="T1" fmla="*/ 140 h 408"/>
                <a:gd name="T2" fmla="*/ 727 w 799"/>
                <a:gd name="T3" fmla="*/ 68 h 408"/>
                <a:gd name="T4" fmla="*/ 212 w 799"/>
                <a:gd name="T5" fmla="*/ 68 h 408"/>
                <a:gd name="T6" fmla="*/ 212 w 799"/>
                <a:gd name="T7" fmla="*/ 23 h 408"/>
                <a:gd name="T8" fmla="*/ 188 w 799"/>
                <a:gd name="T9" fmla="*/ 12 h 408"/>
                <a:gd name="T10" fmla="*/ 13 w 799"/>
                <a:gd name="T11" fmla="*/ 171 h 408"/>
                <a:gd name="T12" fmla="*/ 13 w 799"/>
                <a:gd name="T13" fmla="*/ 214 h 408"/>
                <a:gd name="T14" fmla="*/ 188 w 799"/>
                <a:gd name="T15" fmla="*/ 373 h 408"/>
                <a:gd name="T16" fmla="*/ 212 w 799"/>
                <a:gd name="T17" fmla="*/ 362 h 408"/>
                <a:gd name="T18" fmla="*/ 212 w 799"/>
                <a:gd name="T19" fmla="*/ 322 h 408"/>
                <a:gd name="T20" fmla="*/ 677 w 799"/>
                <a:gd name="T21" fmla="*/ 322 h 408"/>
                <a:gd name="T22" fmla="*/ 707 w 799"/>
                <a:gd name="T23" fmla="*/ 322 h 408"/>
                <a:gd name="T24" fmla="*/ 799 w 799"/>
                <a:gd name="T25" fmla="*/ 408 h 408"/>
                <a:gd name="T26" fmla="*/ 799 w 799"/>
                <a:gd name="T27" fmla="*/ 257 h 408"/>
                <a:gd name="T28" fmla="*/ 799 w 799"/>
                <a:gd name="T29" fmla="*/ 257 h 408"/>
                <a:gd name="T30" fmla="*/ 799 w 799"/>
                <a:gd name="T31" fmla="*/ 250 h 408"/>
                <a:gd name="T32" fmla="*/ 799 w 799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9" h="408">
                  <a:moveTo>
                    <a:pt x="799" y="140"/>
                  </a:moveTo>
                  <a:cubicBezTo>
                    <a:pt x="799" y="100"/>
                    <a:pt x="767" y="68"/>
                    <a:pt x="727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5"/>
                    <a:pt x="201" y="0"/>
                    <a:pt x="188" y="12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0" y="183"/>
                    <a:pt x="0" y="202"/>
                    <a:pt x="13" y="214"/>
                  </a:cubicBezTo>
                  <a:cubicBezTo>
                    <a:pt x="188" y="373"/>
                    <a:pt x="188" y="373"/>
                    <a:pt x="188" y="373"/>
                  </a:cubicBezTo>
                  <a:cubicBezTo>
                    <a:pt x="201" y="385"/>
                    <a:pt x="212" y="380"/>
                    <a:pt x="212" y="362"/>
                  </a:cubicBezTo>
                  <a:cubicBezTo>
                    <a:pt x="212" y="322"/>
                    <a:pt x="212" y="322"/>
                    <a:pt x="212" y="322"/>
                  </a:cubicBezTo>
                  <a:cubicBezTo>
                    <a:pt x="677" y="322"/>
                    <a:pt x="677" y="322"/>
                    <a:pt x="677" y="322"/>
                  </a:cubicBezTo>
                  <a:cubicBezTo>
                    <a:pt x="707" y="322"/>
                    <a:pt x="707" y="322"/>
                    <a:pt x="707" y="322"/>
                  </a:cubicBezTo>
                  <a:cubicBezTo>
                    <a:pt x="756" y="322"/>
                    <a:pt x="796" y="360"/>
                    <a:pt x="799" y="408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5"/>
                    <a:pt x="799" y="252"/>
                    <a:pt x="799" y="250"/>
                  </a:cubicBezTo>
                  <a:lnTo>
                    <a:pt x="799" y="14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3724"/>
            <p:cNvSpPr/>
            <p:nvPr/>
          </p:nvSpPr>
          <p:spPr bwMode="auto">
            <a:xfrm>
              <a:off x="4050244" y="1659421"/>
              <a:ext cx="2378502" cy="1213777"/>
            </a:xfrm>
            <a:custGeom>
              <a:avLst/>
              <a:gdLst>
                <a:gd name="T0" fmla="*/ 799 w 799"/>
                <a:gd name="T1" fmla="*/ 140 h 408"/>
                <a:gd name="T2" fmla="*/ 727 w 799"/>
                <a:gd name="T3" fmla="*/ 68 h 408"/>
                <a:gd name="T4" fmla="*/ 212 w 799"/>
                <a:gd name="T5" fmla="*/ 68 h 408"/>
                <a:gd name="T6" fmla="*/ 212 w 799"/>
                <a:gd name="T7" fmla="*/ 23 h 408"/>
                <a:gd name="T8" fmla="*/ 188 w 799"/>
                <a:gd name="T9" fmla="*/ 12 h 408"/>
                <a:gd name="T10" fmla="*/ 13 w 799"/>
                <a:gd name="T11" fmla="*/ 171 h 408"/>
                <a:gd name="T12" fmla="*/ 13 w 799"/>
                <a:gd name="T13" fmla="*/ 214 h 408"/>
                <a:gd name="T14" fmla="*/ 188 w 799"/>
                <a:gd name="T15" fmla="*/ 373 h 408"/>
                <a:gd name="T16" fmla="*/ 212 w 799"/>
                <a:gd name="T17" fmla="*/ 362 h 408"/>
                <a:gd name="T18" fmla="*/ 212 w 799"/>
                <a:gd name="T19" fmla="*/ 322 h 408"/>
                <a:gd name="T20" fmla="*/ 677 w 799"/>
                <a:gd name="T21" fmla="*/ 322 h 408"/>
                <a:gd name="T22" fmla="*/ 707 w 799"/>
                <a:gd name="T23" fmla="*/ 322 h 408"/>
                <a:gd name="T24" fmla="*/ 799 w 799"/>
                <a:gd name="T25" fmla="*/ 408 h 408"/>
                <a:gd name="T26" fmla="*/ 799 w 799"/>
                <a:gd name="T27" fmla="*/ 257 h 408"/>
                <a:gd name="T28" fmla="*/ 799 w 799"/>
                <a:gd name="T29" fmla="*/ 257 h 408"/>
                <a:gd name="T30" fmla="*/ 799 w 799"/>
                <a:gd name="T31" fmla="*/ 250 h 408"/>
                <a:gd name="T32" fmla="*/ 799 w 799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9" h="408">
                  <a:moveTo>
                    <a:pt x="799" y="140"/>
                  </a:moveTo>
                  <a:cubicBezTo>
                    <a:pt x="799" y="100"/>
                    <a:pt x="767" y="68"/>
                    <a:pt x="727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5"/>
                    <a:pt x="201" y="0"/>
                    <a:pt x="188" y="12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0" y="183"/>
                    <a:pt x="0" y="202"/>
                    <a:pt x="13" y="214"/>
                  </a:cubicBezTo>
                  <a:cubicBezTo>
                    <a:pt x="188" y="373"/>
                    <a:pt x="188" y="373"/>
                    <a:pt x="188" y="373"/>
                  </a:cubicBezTo>
                  <a:cubicBezTo>
                    <a:pt x="201" y="385"/>
                    <a:pt x="212" y="380"/>
                    <a:pt x="212" y="362"/>
                  </a:cubicBezTo>
                  <a:cubicBezTo>
                    <a:pt x="212" y="322"/>
                    <a:pt x="212" y="322"/>
                    <a:pt x="212" y="322"/>
                  </a:cubicBezTo>
                  <a:cubicBezTo>
                    <a:pt x="677" y="322"/>
                    <a:pt x="677" y="322"/>
                    <a:pt x="677" y="322"/>
                  </a:cubicBezTo>
                  <a:cubicBezTo>
                    <a:pt x="707" y="322"/>
                    <a:pt x="707" y="322"/>
                    <a:pt x="707" y="322"/>
                  </a:cubicBezTo>
                  <a:cubicBezTo>
                    <a:pt x="756" y="322"/>
                    <a:pt x="796" y="360"/>
                    <a:pt x="799" y="408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4"/>
                    <a:pt x="799" y="252"/>
                    <a:pt x="799" y="250"/>
                  </a:cubicBezTo>
                  <a:lnTo>
                    <a:pt x="799" y="14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100"/>
          <p:cNvGrpSpPr/>
          <p:nvPr/>
        </p:nvGrpSpPr>
        <p:grpSpPr>
          <a:xfrm>
            <a:off x="2389129" y="2344632"/>
            <a:ext cx="2182423" cy="1138834"/>
            <a:chOff x="3359712" y="2561263"/>
            <a:chExt cx="3069033" cy="1601181"/>
          </a:xfrm>
        </p:grpSpPr>
        <p:sp>
          <p:nvSpPr>
            <p:cNvPr id="15" name="Freeform 3729"/>
            <p:cNvSpPr/>
            <p:nvPr/>
          </p:nvSpPr>
          <p:spPr bwMode="auto">
            <a:xfrm>
              <a:off x="3359712" y="2593967"/>
              <a:ext cx="3069033" cy="1568477"/>
            </a:xfrm>
            <a:custGeom>
              <a:avLst/>
              <a:gdLst>
                <a:gd name="T0" fmla="*/ 1031 w 1031"/>
                <a:gd name="T1" fmla="*/ 181 h 527"/>
                <a:gd name="T2" fmla="*/ 938 w 1031"/>
                <a:gd name="T3" fmla="*/ 88 h 527"/>
                <a:gd name="T4" fmla="*/ 274 w 1031"/>
                <a:gd name="T5" fmla="*/ 88 h 527"/>
                <a:gd name="T6" fmla="*/ 274 w 1031"/>
                <a:gd name="T7" fmla="*/ 30 h 527"/>
                <a:gd name="T8" fmla="*/ 243 w 1031"/>
                <a:gd name="T9" fmla="*/ 16 h 527"/>
                <a:gd name="T10" fmla="*/ 17 w 1031"/>
                <a:gd name="T11" fmla="*/ 221 h 527"/>
                <a:gd name="T12" fmla="*/ 17 w 1031"/>
                <a:gd name="T13" fmla="*/ 277 h 527"/>
                <a:gd name="T14" fmla="*/ 243 w 1031"/>
                <a:gd name="T15" fmla="*/ 482 h 527"/>
                <a:gd name="T16" fmla="*/ 274 w 1031"/>
                <a:gd name="T17" fmla="*/ 468 h 527"/>
                <a:gd name="T18" fmla="*/ 274 w 1031"/>
                <a:gd name="T19" fmla="*/ 416 h 527"/>
                <a:gd name="T20" fmla="*/ 874 w 1031"/>
                <a:gd name="T21" fmla="*/ 416 h 527"/>
                <a:gd name="T22" fmla="*/ 912 w 1031"/>
                <a:gd name="T23" fmla="*/ 416 h 527"/>
                <a:gd name="T24" fmla="*/ 1031 w 1031"/>
                <a:gd name="T25" fmla="*/ 527 h 527"/>
                <a:gd name="T26" fmla="*/ 1031 w 1031"/>
                <a:gd name="T27" fmla="*/ 332 h 527"/>
                <a:gd name="T28" fmla="*/ 1031 w 1031"/>
                <a:gd name="T29" fmla="*/ 332 h 527"/>
                <a:gd name="T30" fmla="*/ 1031 w 1031"/>
                <a:gd name="T31" fmla="*/ 323 h 527"/>
                <a:gd name="T32" fmla="*/ 1031 w 1031"/>
                <a:gd name="T33" fmla="*/ 18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1" h="527">
                  <a:moveTo>
                    <a:pt x="1031" y="181"/>
                  </a:moveTo>
                  <a:cubicBezTo>
                    <a:pt x="1031" y="130"/>
                    <a:pt x="990" y="88"/>
                    <a:pt x="938" y="88"/>
                  </a:cubicBezTo>
                  <a:cubicBezTo>
                    <a:pt x="274" y="88"/>
                    <a:pt x="274" y="88"/>
                    <a:pt x="274" y="88"/>
                  </a:cubicBezTo>
                  <a:cubicBezTo>
                    <a:pt x="274" y="30"/>
                    <a:pt x="274" y="30"/>
                    <a:pt x="274" y="30"/>
                  </a:cubicBezTo>
                  <a:cubicBezTo>
                    <a:pt x="274" y="7"/>
                    <a:pt x="260" y="0"/>
                    <a:pt x="243" y="16"/>
                  </a:cubicBezTo>
                  <a:cubicBezTo>
                    <a:pt x="17" y="221"/>
                    <a:pt x="17" y="221"/>
                    <a:pt x="17" y="221"/>
                  </a:cubicBezTo>
                  <a:cubicBezTo>
                    <a:pt x="0" y="236"/>
                    <a:pt x="0" y="261"/>
                    <a:pt x="17" y="277"/>
                  </a:cubicBezTo>
                  <a:cubicBezTo>
                    <a:pt x="243" y="482"/>
                    <a:pt x="243" y="482"/>
                    <a:pt x="243" y="482"/>
                  </a:cubicBezTo>
                  <a:cubicBezTo>
                    <a:pt x="260" y="497"/>
                    <a:pt x="274" y="491"/>
                    <a:pt x="274" y="468"/>
                  </a:cubicBezTo>
                  <a:cubicBezTo>
                    <a:pt x="274" y="416"/>
                    <a:pt x="274" y="416"/>
                    <a:pt x="274" y="416"/>
                  </a:cubicBezTo>
                  <a:cubicBezTo>
                    <a:pt x="874" y="416"/>
                    <a:pt x="874" y="416"/>
                    <a:pt x="874" y="416"/>
                  </a:cubicBezTo>
                  <a:cubicBezTo>
                    <a:pt x="912" y="416"/>
                    <a:pt x="912" y="416"/>
                    <a:pt x="912" y="416"/>
                  </a:cubicBezTo>
                  <a:cubicBezTo>
                    <a:pt x="975" y="416"/>
                    <a:pt x="1027" y="465"/>
                    <a:pt x="1031" y="527"/>
                  </a:cubicBezTo>
                  <a:cubicBezTo>
                    <a:pt x="1031" y="332"/>
                    <a:pt x="1031" y="332"/>
                    <a:pt x="1031" y="332"/>
                  </a:cubicBezTo>
                  <a:cubicBezTo>
                    <a:pt x="1031" y="332"/>
                    <a:pt x="1031" y="332"/>
                    <a:pt x="1031" y="332"/>
                  </a:cubicBezTo>
                  <a:cubicBezTo>
                    <a:pt x="1031" y="329"/>
                    <a:pt x="1031" y="326"/>
                    <a:pt x="1031" y="323"/>
                  </a:cubicBezTo>
                  <a:lnTo>
                    <a:pt x="1031" y="18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3730"/>
            <p:cNvSpPr/>
            <p:nvPr/>
          </p:nvSpPr>
          <p:spPr bwMode="auto">
            <a:xfrm>
              <a:off x="3359712" y="2561263"/>
              <a:ext cx="3069033" cy="1565963"/>
            </a:xfrm>
            <a:custGeom>
              <a:avLst/>
              <a:gdLst>
                <a:gd name="T0" fmla="*/ 1031 w 1031"/>
                <a:gd name="T1" fmla="*/ 180 h 526"/>
                <a:gd name="T2" fmla="*/ 938 w 1031"/>
                <a:gd name="T3" fmla="*/ 87 h 526"/>
                <a:gd name="T4" fmla="*/ 274 w 1031"/>
                <a:gd name="T5" fmla="*/ 87 h 526"/>
                <a:gd name="T6" fmla="*/ 274 w 1031"/>
                <a:gd name="T7" fmla="*/ 29 h 526"/>
                <a:gd name="T8" fmla="*/ 243 w 1031"/>
                <a:gd name="T9" fmla="*/ 15 h 526"/>
                <a:gd name="T10" fmla="*/ 17 w 1031"/>
                <a:gd name="T11" fmla="*/ 220 h 526"/>
                <a:gd name="T12" fmla="*/ 17 w 1031"/>
                <a:gd name="T13" fmla="*/ 276 h 526"/>
                <a:gd name="T14" fmla="*/ 243 w 1031"/>
                <a:gd name="T15" fmla="*/ 481 h 526"/>
                <a:gd name="T16" fmla="*/ 274 w 1031"/>
                <a:gd name="T17" fmla="*/ 467 h 526"/>
                <a:gd name="T18" fmla="*/ 274 w 1031"/>
                <a:gd name="T19" fmla="*/ 415 h 526"/>
                <a:gd name="T20" fmla="*/ 874 w 1031"/>
                <a:gd name="T21" fmla="*/ 415 h 526"/>
                <a:gd name="T22" fmla="*/ 912 w 1031"/>
                <a:gd name="T23" fmla="*/ 415 h 526"/>
                <a:gd name="T24" fmla="*/ 1031 w 1031"/>
                <a:gd name="T25" fmla="*/ 526 h 526"/>
                <a:gd name="T26" fmla="*/ 1031 w 1031"/>
                <a:gd name="T27" fmla="*/ 331 h 526"/>
                <a:gd name="T28" fmla="*/ 1031 w 1031"/>
                <a:gd name="T29" fmla="*/ 331 h 526"/>
                <a:gd name="T30" fmla="*/ 1031 w 1031"/>
                <a:gd name="T31" fmla="*/ 322 h 526"/>
                <a:gd name="T32" fmla="*/ 1031 w 1031"/>
                <a:gd name="T33" fmla="*/ 18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1" h="526">
                  <a:moveTo>
                    <a:pt x="1031" y="180"/>
                  </a:moveTo>
                  <a:cubicBezTo>
                    <a:pt x="1031" y="129"/>
                    <a:pt x="990" y="87"/>
                    <a:pt x="938" y="87"/>
                  </a:cubicBezTo>
                  <a:cubicBezTo>
                    <a:pt x="274" y="87"/>
                    <a:pt x="274" y="87"/>
                    <a:pt x="274" y="87"/>
                  </a:cubicBezTo>
                  <a:cubicBezTo>
                    <a:pt x="274" y="29"/>
                    <a:pt x="274" y="29"/>
                    <a:pt x="274" y="29"/>
                  </a:cubicBezTo>
                  <a:cubicBezTo>
                    <a:pt x="274" y="6"/>
                    <a:pt x="260" y="0"/>
                    <a:pt x="243" y="15"/>
                  </a:cubicBezTo>
                  <a:cubicBezTo>
                    <a:pt x="17" y="220"/>
                    <a:pt x="17" y="220"/>
                    <a:pt x="17" y="220"/>
                  </a:cubicBezTo>
                  <a:cubicBezTo>
                    <a:pt x="0" y="235"/>
                    <a:pt x="0" y="261"/>
                    <a:pt x="17" y="276"/>
                  </a:cubicBezTo>
                  <a:cubicBezTo>
                    <a:pt x="243" y="481"/>
                    <a:pt x="243" y="481"/>
                    <a:pt x="243" y="481"/>
                  </a:cubicBezTo>
                  <a:cubicBezTo>
                    <a:pt x="260" y="496"/>
                    <a:pt x="274" y="490"/>
                    <a:pt x="274" y="467"/>
                  </a:cubicBezTo>
                  <a:cubicBezTo>
                    <a:pt x="274" y="415"/>
                    <a:pt x="274" y="415"/>
                    <a:pt x="274" y="415"/>
                  </a:cubicBezTo>
                  <a:cubicBezTo>
                    <a:pt x="874" y="415"/>
                    <a:pt x="874" y="415"/>
                    <a:pt x="874" y="415"/>
                  </a:cubicBezTo>
                  <a:cubicBezTo>
                    <a:pt x="912" y="415"/>
                    <a:pt x="912" y="415"/>
                    <a:pt x="912" y="415"/>
                  </a:cubicBezTo>
                  <a:cubicBezTo>
                    <a:pt x="975" y="415"/>
                    <a:pt x="1027" y="464"/>
                    <a:pt x="1031" y="526"/>
                  </a:cubicBezTo>
                  <a:cubicBezTo>
                    <a:pt x="1031" y="331"/>
                    <a:pt x="1031" y="331"/>
                    <a:pt x="1031" y="331"/>
                  </a:cubicBezTo>
                  <a:cubicBezTo>
                    <a:pt x="1031" y="331"/>
                    <a:pt x="1031" y="331"/>
                    <a:pt x="1031" y="331"/>
                  </a:cubicBezTo>
                  <a:cubicBezTo>
                    <a:pt x="1031" y="328"/>
                    <a:pt x="1031" y="325"/>
                    <a:pt x="1031" y="322"/>
                  </a:cubicBezTo>
                  <a:lnTo>
                    <a:pt x="1031" y="1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96"/>
          <p:cNvGrpSpPr/>
          <p:nvPr/>
        </p:nvGrpSpPr>
        <p:grpSpPr>
          <a:xfrm>
            <a:off x="4571553" y="2907341"/>
            <a:ext cx="1853271" cy="967964"/>
            <a:chOff x="6428745" y="3352422"/>
            <a:chExt cx="2606163" cy="1360941"/>
          </a:xfrm>
        </p:grpSpPr>
        <p:sp>
          <p:nvSpPr>
            <p:cNvPr id="18" name="Freeform 3732"/>
            <p:cNvSpPr/>
            <p:nvPr/>
          </p:nvSpPr>
          <p:spPr bwMode="auto">
            <a:xfrm>
              <a:off x="6428745" y="3382609"/>
              <a:ext cx="2606163" cy="1330754"/>
            </a:xfrm>
            <a:custGeom>
              <a:avLst/>
              <a:gdLst>
                <a:gd name="T0" fmla="*/ 0 w 876"/>
                <a:gd name="T1" fmla="*/ 154 h 447"/>
                <a:gd name="T2" fmla="*/ 79 w 876"/>
                <a:gd name="T3" fmla="*/ 75 h 447"/>
                <a:gd name="T4" fmla="*/ 643 w 876"/>
                <a:gd name="T5" fmla="*/ 75 h 447"/>
                <a:gd name="T6" fmla="*/ 643 w 876"/>
                <a:gd name="T7" fmla="*/ 25 h 447"/>
                <a:gd name="T8" fmla="*/ 670 w 876"/>
                <a:gd name="T9" fmla="*/ 13 h 447"/>
                <a:gd name="T10" fmla="*/ 862 w 876"/>
                <a:gd name="T11" fmla="*/ 187 h 447"/>
                <a:gd name="T12" fmla="*/ 862 w 876"/>
                <a:gd name="T13" fmla="*/ 235 h 447"/>
                <a:gd name="T14" fmla="*/ 670 w 876"/>
                <a:gd name="T15" fmla="*/ 409 h 447"/>
                <a:gd name="T16" fmla="*/ 643 w 876"/>
                <a:gd name="T17" fmla="*/ 397 h 447"/>
                <a:gd name="T18" fmla="*/ 643 w 876"/>
                <a:gd name="T19" fmla="*/ 353 h 447"/>
                <a:gd name="T20" fmla="*/ 134 w 876"/>
                <a:gd name="T21" fmla="*/ 353 h 447"/>
                <a:gd name="T22" fmla="*/ 101 w 876"/>
                <a:gd name="T23" fmla="*/ 353 h 447"/>
                <a:gd name="T24" fmla="*/ 0 w 876"/>
                <a:gd name="T25" fmla="*/ 447 h 447"/>
                <a:gd name="T26" fmla="*/ 0 w 876"/>
                <a:gd name="T27" fmla="*/ 282 h 447"/>
                <a:gd name="T28" fmla="*/ 1 w 876"/>
                <a:gd name="T29" fmla="*/ 282 h 447"/>
                <a:gd name="T30" fmla="*/ 0 w 876"/>
                <a:gd name="T31" fmla="*/ 274 h 447"/>
                <a:gd name="T32" fmla="*/ 0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0" y="154"/>
                  </a:moveTo>
                  <a:cubicBezTo>
                    <a:pt x="0" y="110"/>
                    <a:pt x="35" y="75"/>
                    <a:pt x="79" y="75"/>
                  </a:cubicBezTo>
                  <a:cubicBezTo>
                    <a:pt x="643" y="75"/>
                    <a:pt x="643" y="75"/>
                    <a:pt x="643" y="75"/>
                  </a:cubicBezTo>
                  <a:cubicBezTo>
                    <a:pt x="643" y="25"/>
                    <a:pt x="643" y="25"/>
                    <a:pt x="643" y="25"/>
                  </a:cubicBezTo>
                  <a:cubicBezTo>
                    <a:pt x="643" y="6"/>
                    <a:pt x="655" y="0"/>
                    <a:pt x="670" y="13"/>
                  </a:cubicBezTo>
                  <a:cubicBezTo>
                    <a:pt x="862" y="187"/>
                    <a:pt x="862" y="187"/>
                    <a:pt x="862" y="187"/>
                  </a:cubicBezTo>
                  <a:cubicBezTo>
                    <a:pt x="876" y="200"/>
                    <a:pt x="876" y="222"/>
                    <a:pt x="862" y="235"/>
                  </a:cubicBezTo>
                  <a:cubicBezTo>
                    <a:pt x="670" y="409"/>
                    <a:pt x="670" y="409"/>
                    <a:pt x="670" y="409"/>
                  </a:cubicBezTo>
                  <a:cubicBezTo>
                    <a:pt x="655" y="422"/>
                    <a:pt x="643" y="417"/>
                    <a:pt x="643" y="397"/>
                  </a:cubicBezTo>
                  <a:cubicBezTo>
                    <a:pt x="643" y="353"/>
                    <a:pt x="643" y="353"/>
                    <a:pt x="643" y="353"/>
                  </a:cubicBezTo>
                  <a:cubicBezTo>
                    <a:pt x="134" y="353"/>
                    <a:pt x="134" y="353"/>
                    <a:pt x="134" y="353"/>
                  </a:cubicBezTo>
                  <a:cubicBezTo>
                    <a:pt x="101" y="353"/>
                    <a:pt x="101" y="353"/>
                    <a:pt x="101" y="353"/>
                  </a:cubicBezTo>
                  <a:cubicBezTo>
                    <a:pt x="48" y="353"/>
                    <a:pt x="4" y="395"/>
                    <a:pt x="0" y="447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1" y="282"/>
                    <a:pt x="1" y="282"/>
                    <a:pt x="1" y="282"/>
                  </a:cubicBezTo>
                  <a:cubicBezTo>
                    <a:pt x="0" y="279"/>
                    <a:pt x="0" y="277"/>
                    <a:pt x="0" y="274"/>
                  </a:cubicBezTo>
                  <a:lnTo>
                    <a:pt x="0" y="15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3733"/>
            <p:cNvSpPr/>
            <p:nvPr/>
          </p:nvSpPr>
          <p:spPr bwMode="auto">
            <a:xfrm>
              <a:off x="6428745" y="3352422"/>
              <a:ext cx="2606163" cy="1330754"/>
            </a:xfrm>
            <a:custGeom>
              <a:avLst/>
              <a:gdLst>
                <a:gd name="T0" fmla="*/ 0 w 876"/>
                <a:gd name="T1" fmla="*/ 154 h 447"/>
                <a:gd name="T2" fmla="*/ 79 w 876"/>
                <a:gd name="T3" fmla="*/ 75 h 447"/>
                <a:gd name="T4" fmla="*/ 643 w 876"/>
                <a:gd name="T5" fmla="*/ 75 h 447"/>
                <a:gd name="T6" fmla="*/ 643 w 876"/>
                <a:gd name="T7" fmla="*/ 25 h 447"/>
                <a:gd name="T8" fmla="*/ 670 w 876"/>
                <a:gd name="T9" fmla="*/ 13 h 447"/>
                <a:gd name="T10" fmla="*/ 862 w 876"/>
                <a:gd name="T11" fmla="*/ 187 h 447"/>
                <a:gd name="T12" fmla="*/ 862 w 876"/>
                <a:gd name="T13" fmla="*/ 235 h 447"/>
                <a:gd name="T14" fmla="*/ 670 w 876"/>
                <a:gd name="T15" fmla="*/ 409 h 447"/>
                <a:gd name="T16" fmla="*/ 643 w 876"/>
                <a:gd name="T17" fmla="*/ 397 h 447"/>
                <a:gd name="T18" fmla="*/ 643 w 876"/>
                <a:gd name="T19" fmla="*/ 353 h 447"/>
                <a:gd name="T20" fmla="*/ 134 w 876"/>
                <a:gd name="T21" fmla="*/ 353 h 447"/>
                <a:gd name="T22" fmla="*/ 101 w 876"/>
                <a:gd name="T23" fmla="*/ 353 h 447"/>
                <a:gd name="T24" fmla="*/ 0 w 876"/>
                <a:gd name="T25" fmla="*/ 447 h 447"/>
                <a:gd name="T26" fmla="*/ 0 w 876"/>
                <a:gd name="T27" fmla="*/ 281 h 447"/>
                <a:gd name="T28" fmla="*/ 1 w 876"/>
                <a:gd name="T29" fmla="*/ 281 h 447"/>
                <a:gd name="T30" fmla="*/ 0 w 876"/>
                <a:gd name="T31" fmla="*/ 274 h 447"/>
                <a:gd name="T32" fmla="*/ 0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0" y="154"/>
                  </a:moveTo>
                  <a:cubicBezTo>
                    <a:pt x="0" y="110"/>
                    <a:pt x="35" y="75"/>
                    <a:pt x="79" y="75"/>
                  </a:cubicBezTo>
                  <a:cubicBezTo>
                    <a:pt x="643" y="75"/>
                    <a:pt x="643" y="75"/>
                    <a:pt x="643" y="75"/>
                  </a:cubicBezTo>
                  <a:cubicBezTo>
                    <a:pt x="643" y="25"/>
                    <a:pt x="643" y="25"/>
                    <a:pt x="643" y="25"/>
                  </a:cubicBezTo>
                  <a:cubicBezTo>
                    <a:pt x="643" y="5"/>
                    <a:pt x="655" y="0"/>
                    <a:pt x="670" y="13"/>
                  </a:cubicBezTo>
                  <a:cubicBezTo>
                    <a:pt x="862" y="187"/>
                    <a:pt x="862" y="187"/>
                    <a:pt x="862" y="187"/>
                  </a:cubicBezTo>
                  <a:cubicBezTo>
                    <a:pt x="876" y="200"/>
                    <a:pt x="876" y="222"/>
                    <a:pt x="862" y="235"/>
                  </a:cubicBezTo>
                  <a:cubicBezTo>
                    <a:pt x="670" y="409"/>
                    <a:pt x="670" y="409"/>
                    <a:pt x="670" y="409"/>
                  </a:cubicBezTo>
                  <a:cubicBezTo>
                    <a:pt x="655" y="422"/>
                    <a:pt x="643" y="417"/>
                    <a:pt x="643" y="397"/>
                  </a:cubicBezTo>
                  <a:cubicBezTo>
                    <a:pt x="643" y="353"/>
                    <a:pt x="643" y="353"/>
                    <a:pt x="643" y="353"/>
                  </a:cubicBezTo>
                  <a:cubicBezTo>
                    <a:pt x="134" y="353"/>
                    <a:pt x="134" y="353"/>
                    <a:pt x="134" y="353"/>
                  </a:cubicBezTo>
                  <a:cubicBezTo>
                    <a:pt x="101" y="353"/>
                    <a:pt x="101" y="353"/>
                    <a:pt x="101" y="353"/>
                  </a:cubicBezTo>
                  <a:cubicBezTo>
                    <a:pt x="48" y="353"/>
                    <a:pt x="4" y="395"/>
                    <a:pt x="0" y="447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1" y="281"/>
                    <a:pt x="1" y="281"/>
                    <a:pt x="1" y="281"/>
                  </a:cubicBezTo>
                  <a:cubicBezTo>
                    <a:pt x="0" y="279"/>
                    <a:pt x="0" y="276"/>
                    <a:pt x="0" y="274"/>
                  </a:cubicBezTo>
                  <a:lnTo>
                    <a:pt x="0" y="15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组合 94"/>
          <p:cNvGrpSpPr/>
          <p:nvPr/>
        </p:nvGrpSpPr>
        <p:grpSpPr>
          <a:xfrm>
            <a:off x="4571553" y="1373092"/>
            <a:ext cx="1693167" cy="882976"/>
            <a:chOff x="6428745" y="1195294"/>
            <a:chExt cx="2381016" cy="1241449"/>
          </a:xfrm>
        </p:grpSpPr>
        <p:sp>
          <p:nvSpPr>
            <p:cNvPr id="21" name="Freeform 3735"/>
            <p:cNvSpPr/>
            <p:nvPr/>
          </p:nvSpPr>
          <p:spPr bwMode="auto">
            <a:xfrm>
              <a:off x="6428745" y="1221707"/>
              <a:ext cx="2381016" cy="1215036"/>
            </a:xfrm>
            <a:custGeom>
              <a:avLst/>
              <a:gdLst>
                <a:gd name="T0" fmla="*/ 0 w 800"/>
                <a:gd name="T1" fmla="*/ 140 h 408"/>
                <a:gd name="T2" fmla="*/ 72 w 800"/>
                <a:gd name="T3" fmla="*/ 68 h 408"/>
                <a:gd name="T4" fmla="*/ 587 w 800"/>
                <a:gd name="T5" fmla="*/ 68 h 408"/>
                <a:gd name="T6" fmla="*/ 587 w 800"/>
                <a:gd name="T7" fmla="*/ 23 h 408"/>
                <a:gd name="T8" fmla="*/ 611 w 800"/>
                <a:gd name="T9" fmla="*/ 12 h 408"/>
                <a:gd name="T10" fmla="*/ 786 w 800"/>
                <a:gd name="T11" fmla="*/ 171 h 408"/>
                <a:gd name="T12" fmla="*/ 786 w 800"/>
                <a:gd name="T13" fmla="*/ 214 h 408"/>
                <a:gd name="T14" fmla="*/ 611 w 800"/>
                <a:gd name="T15" fmla="*/ 373 h 408"/>
                <a:gd name="T16" fmla="*/ 587 w 800"/>
                <a:gd name="T17" fmla="*/ 362 h 408"/>
                <a:gd name="T18" fmla="*/ 587 w 800"/>
                <a:gd name="T19" fmla="*/ 322 h 408"/>
                <a:gd name="T20" fmla="*/ 122 w 800"/>
                <a:gd name="T21" fmla="*/ 322 h 408"/>
                <a:gd name="T22" fmla="*/ 92 w 800"/>
                <a:gd name="T23" fmla="*/ 322 h 408"/>
                <a:gd name="T24" fmla="*/ 0 w 800"/>
                <a:gd name="T25" fmla="*/ 408 h 408"/>
                <a:gd name="T26" fmla="*/ 0 w 800"/>
                <a:gd name="T27" fmla="*/ 257 h 408"/>
                <a:gd name="T28" fmla="*/ 0 w 800"/>
                <a:gd name="T29" fmla="*/ 257 h 408"/>
                <a:gd name="T30" fmla="*/ 0 w 800"/>
                <a:gd name="T31" fmla="*/ 250 h 408"/>
                <a:gd name="T32" fmla="*/ 0 w 800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0" h="408">
                  <a:moveTo>
                    <a:pt x="0" y="140"/>
                  </a:moveTo>
                  <a:cubicBezTo>
                    <a:pt x="0" y="100"/>
                    <a:pt x="32" y="68"/>
                    <a:pt x="72" y="68"/>
                  </a:cubicBezTo>
                  <a:cubicBezTo>
                    <a:pt x="587" y="68"/>
                    <a:pt x="587" y="68"/>
                    <a:pt x="587" y="68"/>
                  </a:cubicBezTo>
                  <a:cubicBezTo>
                    <a:pt x="587" y="23"/>
                    <a:pt x="587" y="23"/>
                    <a:pt x="587" y="23"/>
                  </a:cubicBezTo>
                  <a:cubicBezTo>
                    <a:pt x="587" y="5"/>
                    <a:pt x="598" y="0"/>
                    <a:pt x="611" y="12"/>
                  </a:cubicBezTo>
                  <a:cubicBezTo>
                    <a:pt x="786" y="171"/>
                    <a:pt x="786" y="171"/>
                    <a:pt x="786" y="171"/>
                  </a:cubicBezTo>
                  <a:cubicBezTo>
                    <a:pt x="800" y="183"/>
                    <a:pt x="800" y="202"/>
                    <a:pt x="786" y="214"/>
                  </a:cubicBezTo>
                  <a:cubicBezTo>
                    <a:pt x="611" y="373"/>
                    <a:pt x="611" y="373"/>
                    <a:pt x="611" y="373"/>
                  </a:cubicBezTo>
                  <a:cubicBezTo>
                    <a:pt x="598" y="385"/>
                    <a:pt x="587" y="380"/>
                    <a:pt x="587" y="362"/>
                  </a:cubicBezTo>
                  <a:cubicBezTo>
                    <a:pt x="587" y="322"/>
                    <a:pt x="587" y="322"/>
                    <a:pt x="587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92" y="322"/>
                    <a:pt x="92" y="322"/>
                    <a:pt x="92" y="322"/>
                  </a:cubicBezTo>
                  <a:cubicBezTo>
                    <a:pt x="43" y="322"/>
                    <a:pt x="3" y="360"/>
                    <a:pt x="0" y="408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5"/>
                    <a:pt x="0" y="252"/>
                    <a:pt x="0" y="250"/>
                  </a:cubicBezTo>
                  <a:lnTo>
                    <a:pt x="0" y="14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3736"/>
            <p:cNvSpPr/>
            <p:nvPr/>
          </p:nvSpPr>
          <p:spPr bwMode="auto">
            <a:xfrm>
              <a:off x="6428745" y="1195294"/>
              <a:ext cx="2381016" cy="1213777"/>
            </a:xfrm>
            <a:custGeom>
              <a:avLst/>
              <a:gdLst>
                <a:gd name="T0" fmla="*/ 0 w 800"/>
                <a:gd name="T1" fmla="*/ 140 h 408"/>
                <a:gd name="T2" fmla="*/ 72 w 800"/>
                <a:gd name="T3" fmla="*/ 68 h 408"/>
                <a:gd name="T4" fmla="*/ 587 w 800"/>
                <a:gd name="T5" fmla="*/ 68 h 408"/>
                <a:gd name="T6" fmla="*/ 587 w 800"/>
                <a:gd name="T7" fmla="*/ 23 h 408"/>
                <a:gd name="T8" fmla="*/ 611 w 800"/>
                <a:gd name="T9" fmla="*/ 12 h 408"/>
                <a:gd name="T10" fmla="*/ 786 w 800"/>
                <a:gd name="T11" fmla="*/ 171 h 408"/>
                <a:gd name="T12" fmla="*/ 786 w 800"/>
                <a:gd name="T13" fmla="*/ 214 h 408"/>
                <a:gd name="T14" fmla="*/ 611 w 800"/>
                <a:gd name="T15" fmla="*/ 373 h 408"/>
                <a:gd name="T16" fmla="*/ 587 w 800"/>
                <a:gd name="T17" fmla="*/ 362 h 408"/>
                <a:gd name="T18" fmla="*/ 587 w 800"/>
                <a:gd name="T19" fmla="*/ 322 h 408"/>
                <a:gd name="T20" fmla="*/ 122 w 800"/>
                <a:gd name="T21" fmla="*/ 322 h 408"/>
                <a:gd name="T22" fmla="*/ 92 w 800"/>
                <a:gd name="T23" fmla="*/ 322 h 408"/>
                <a:gd name="T24" fmla="*/ 0 w 800"/>
                <a:gd name="T25" fmla="*/ 408 h 408"/>
                <a:gd name="T26" fmla="*/ 0 w 800"/>
                <a:gd name="T27" fmla="*/ 257 h 408"/>
                <a:gd name="T28" fmla="*/ 0 w 800"/>
                <a:gd name="T29" fmla="*/ 257 h 408"/>
                <a:gd name="T30" fmla="*/ 0 w 800"/>
                <a:gd name="T31" fmla="*/ 250 h 408"/>
                <a:gd name="T32" fmla="*/ 0 w 800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0" h="408">
                  <a:moveTo>
                    <a:pt x="0" y="140"/>
                  </a:moveTo>
                  <a:cubicBezTo>
                    <a:pt x="0" y="100"/>
                    <a:pt x="32" y="68"/>
                    <a:pt x="72" y="68"/>
                  </a:cubicBezTo>
                  <a:cubicBezTo>
                    <a:pt x="587" y="68"/>
                    <a:pt x="587" y="68"/>
                    <a:pt x="587" y="68"/>
                  </a:cubicBezTo>
                  <a:cubicBezTo>
                    <a:pt x="587" y="23"/>
                    <a:pt x="587" y="23"/>
                    <a:pt x="587" y="23"/>
                  </a:cubicBezTo>
                  <a:cubicBezTo>
                    <a:pt x="587" y="5"/>
                    <a:pt x="598" y="0"/>
                    <a:pt x="611" y="12"/>
                  </a:cubicBezTo>
                  <a:cubicBezTo>
                    <a:pt x="786" y="171"/>
                    <a:pt x="786" y="171"/>
                    <a:pt x="786" y="171"/>
                  </a:cubicBezTo>
                  <a:cubicBezTo>
                    <a:pt x="800" y="183"/>
                    <a:pt x="800" y="202"/>
                    <a:pt x="786" y="214"/>
                  </a:cubicBezTo>
                  <a:cubicBezTo>
                    <a:pt x="611" y="373"/>
                    <a:pt x="611" y="373"/>
                    <a:pt x="611" y="373"/>
                  </a:cubicBezTo>
                  <a:cubicBezTo>
                    <a:pt x="598" y="385"/>
                    <a:pt x="587" y="380"/>
                    <a:pt x="587" y="362"/>
                  </a:cubicBezTo>
                  <a:cubicBezTo>
                    <a:pt x="587" y="322"/>
                    <a:pt x="587" y="322"/>
                    <a:pt x="587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92" y="322"/>
                    <a:pt x="92" y="322"/>
                    <a:pt x="92" y="322"/>
                  </a:cubicBezTo>
                  <a:cubicBezTo>
                    <a:pt x="43" y="322"/>
                    <a:pt x="3" y="360"/>
                    <a:pt x="0" y="408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4"/>
                    <a:pt x="0" y="252"/>
                    <a:pt x="0" y="250"/>
                  </a:cubicBezTo>
                  <a:lnTo>
                    <a:pt x="0" y="14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组合 95"/>
          <p:cNvGrpSpPr/>
          <p:nvPr/>
        </p:nvGrpSpPr>
        <p:grpSpPr>
          <a:xfrm>
            <a:off x="4571553" y="2014523"/>
            <a:ext cx="2183319" cy="1138834"/>
            <a:chOff x="6428747" y="2097136"/>
            <a:chExt cx="3070292" cy="1601181"/>
          </a:xfrm>
        </p:grpSpPr>
        <p:sp>
          <p:nvSpPr>
            <p:cNvPr id="27" name="Freeform 3741"/>
            <p:cNvSpPr/>
            <p:nvPr/>
          </p:nvSpPr>
          <p:spPr bwMode="auto">
            <a:xfrm>
              <a:off x="6428747" y="2129840"/>
              <a:ext cx="3070292" cy="1568477"/>
            </a:xfrm>
            <a:custGeom>
              <a:avLst/>
              <a:gdLst>
                <a:gd name="T0" fmla="*/ 0 w 1032"/>
                <a:gd name="T1" fmla="*/ 181 h 527"/>
                <a:gd name="T2" fmla="*/ 93 w 1032"/>
                <a:gd name="T3" fmla="*/ 88 h 527"/>
                <a:gd name="T4" fmla="*/ 757 w 1032"/>
                <a:gd name="T5" fmla="*/ 88 h 527"/>
                <a:gd name="T6" fmla="*/ 757 w 1032"/>
                <a:gd name="T7" fmla="*/ 30 h 527"/>
                <a:gd name="T8" fmla="*/ 788 w 1032"/>
                <a:gd name="T9" fmla="*/ 16 h 527"/>
                <a:gd name="T10" fmla="*/ 1014 w 1032"/>
                <a:gd name="T11" fmla="*/ 221 h 527"/>
                <a:gd name="T12" fmla="*/ 1014 w 1032"/>
                <a:gd name="T13" fmla="*/ 277 h 527"/>
                <a:gd name="T14" fmla="*/ 788 w 1032"/>
                <a:gd name="T15" fmla="*/ 482 h 527"/>
                <a:gd name="T16" fmla="*/ 757 w 1032"/>
                <a:gd name="T17" fmla="*/ 468 h 527"/>
                <a:gd name="T18" fmla="*/ 757 w 1032"/>
                <a:gd name="T19" fmla="*/ 416 h 527"/>
                <a:gd name="T20" fmla="*/ 157 w 1032"/>
                <a:gd name="T21" fmla="*/ 416 h 527"/>
                <a:gd name="T22" fmla="*/ 119 w 1032"/>
                <a:gd name="T23" fmla="*/ 416 h 527"/>
                <a:gd name="T24" fmla="*/ 0 w 1032"/>
                <a:gd name="T25" fmla="*/ 527 h 527"/>
                <a:gd name="T26" fmla="*/ 0 w 1032"/>
                <a:gd name="T27" fmla="*/ 332 h 527"/>
                <a:gd name="T28" fmla="*/ 1 w 1032"/>
                <a:gd name="T29" fmla="*/ 332 h 527"/>
                <a:gd name="T30" fmla="*/ 0 w 1032"/>
                <a:gd name="T31" fmla="*/ 323 h 527"/>
                <a:gd name="T32" fmla="*/ 0 w 1032"/>
                <a:gd name="T33" fmla="*/ 18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2" h="527">
                  <a:moveTo>
                    <a:pt x="0" y="181"/>
                  </a:moveTo>
                  <a:cubicBezTo>
                    <a:pt x="0" y="130"/>
                    <a:pt x="42" y="88"/>
                    <a:pt x="93" y="88"/>
                  </a:cubicBezTo>
                  <a:cubicBezTo>
                    <a:pt x="757" y="88"/>
                    <a:pt x="757" y="88"/>
                    <a:pt x="757" y="88"/>
                  </a:cubicBezTo>
                  <a:cubicBezTo>
                    <a:pt x="757" y="30"/>
                    <a:pt x="757" y="30"/>
                    <a:pt x="757" y="30"/>
                  </a:cubicBezTo>
                  <a:cubicBezTo>
                    <a:pt x="757" y="7"/>
                    <a:pt x="771" y="0"/>
                    <a:pt x="788" y="16"/>
                  </a:cubicBezTo>
                  <a:cubicBezTo>
                    <a:pt x="1014" y="221"/>
                    <a:pt x="1014" y="221"/>
                    <a:pt x="1014" y="221"/>
                  </a:cubicBezTo>
                  <a:cubicBezTo>
                    <a:pt x="1032" y="236"/>
                    <a:pt x="1032" y="261"/>
                    <a:pt x="1014" y="277"/>
                  </a:cubicBezTo>
                  <a:cubicBezTo>
                    <a:pt x="788" y="482"/>
                    <a:pt x="788" y="482"/>
                    <a:pt x="788" y="482"/>
                  </a:cubicBezTo>
                  <a:cubicBezTo>
                    <a:pt x="771" y="497"/>
                    <a:pt x="757" y="491"/>
                    <a:pt x="757" y="468"/>
                  </a:cubicBezTo>
                  <a:cubicBezTo>
                    <a:pt x="757" y="416"/>
                    <a:pt x="757" y="416"/>
                    <a:pt x="757" y="416"/>
                  </a:cubicBezTo>
                  <a:cubicBezTo>
                    <a:pt x="157" y="416"/>
                    <a:pt x="157" y="416"/>
                    <a:pt x="157" y="416"/>
                  </a:cubicBezTo>
                  <a:cubicBezTo>
                    <a:pt x="119" y="416"/>
                    <a:pt x="119" y="416"/>
                    <a:pt x="119" y="416"/>
                  </a:cubicBezTo>
                  <a:cubicBezTo>
                    <a:pt x="56" y="416"/>
                    <a:pt x="4" y="465"/>
                    <a:pt x="0" y="527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" y="332"/>
                    <a:pt x="1" y="332"/>
                    <a:pt x="1" y="332"/>
                  </a:cubicBezTo>
                  <a:cubicBezTo>
                    <a:pt x="0" y="329"/>
                    <a:pt x="0" y="326"/>
                    <a:pt x="0" y="323"/>
                  </a:cubicBezTo>
                  <a:lnTo>
                    <a:pt x="0" y="18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3742"/>
            <p:cNvSpPr/>
            <p:nvPr/>
          </p:nvSpPr>
          <p:spPr bwMode="auto">
            <a:xfrm>
              <a:off x="6428747" y="2097136"/>
              <a:ext cx="3070292" cy="1565963"/>
            </a:xfrm>
            <a:custGeom>
              <a:avLst/>
              <a:gdLst>
                <a:gd name="T0" fmla="*/ 0 w 1032"/>
                <a:gd name="T1" fmla="*/ 180 h 526"/>
                <a:gd name="T2" fmla="*/ 93 w 1032"/>
                <a:gd name="T3" fmla="*/ 87 h 526"/>
                <a:gd name="T4" fmla="*/ 757 w 1032"/>
                <a:gd name="T5" fmla="*/ 87 h 526"/>
                <a:gd name="T6" fmla="*/ 757 w 1032"/>
                <a:gd name="T7" fmla="*/ 29 h 526"/>
                <a:gd name="T8" fmla="*/ 788 w 1032"/>
                <a:gd name="T9" fmla="*/ 15 h 526"/>
                <a:gd name="T10" fmla="*/ 1014 w 1032"/>
                <a:gd name="T11" fmla="*/ 220 h 526"/>
                <a:gd name="T12" fmla="*/ 1014 w 1032"/>
                <a:gd name="T13" fmla="*/ 276 h 526"/>
                <a:gd name="T14" fmla="*/ 788 w 1032"/>
                <a:gd name="T15" fmla="*/ 481 h 526"/>
                <a:gd name="T16" fmla="*/ 757 w 1032"/>
                <a:gd name="T17" fmla="*/ 467 h 526"/>
                <a:gd name="T18" fmla="*/ 757 w 1032"/>
                <a:gd name="T19" fmla="*/ 415 h 526"/>
                <a:gd name="T20" fmla="*/ 157 w 1032"/>
                <a:gd name="T21" fmla="*/ 415 h 526"/>
                <a:gd name="T22" fmla="*/ 119 w 1032"/>
                <a:gd name="T23" fmla="*/ 415 h 526"/>
                <a:gd name="T24" fmla="*/ 0 w 1032"/>
                <a:gd name="T25" fmla="*/ 526 h 526"/>
                <a:gd name="T26" fmla="*/ 0 w 1032"/>
                <a:gd name="T27" fmla="*/ 331 h 526"/>
                <a:gd name="T28" fmla="*/ 1 w 1032"/>
                <a:gd name="T29" fmla="*/ 331 h 526"/>
                <a:gd name="T30" fmla="*/ 0 w 1032"/>
                <a:gd name="T31" fmla="*/ 322 h 526"/>
                <a:gd name="T32" fmla="*/ 0 w 1032"/>
                <a:gd name="T33" fmla="*/ 18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2" h="526">
                  <a:moveTo>
                    <a:pt x="0" y="180"/>
                  </a:moveTo>
                  <a:cubicBezTo>
                    <a:pt x="0" y="129"/>
                    <a:pt x="42" y="87"/>
                    <a:pt x="93" y="87"/>
                  </a:cubicBezTo>
                  <a:cubicBezTo>
                    <a:pt x="757" y="87"/>
                    <a:pt x="757" y="87"/>
                    <a:pt x="757" y="87"/>
                  </a:cubicBezTo>
                  <a:cubicBezTo>
                    <a:pt x="757" y="29"/>
                    <a:pt x="757" y="29"/>
                    <a:pt x="757" y="29"/>
                  </a:cubicBezTo>
                  <a:cubicBezTo>
                    <a:pt x="757" y="6"/>
                    <a:pt x="771" y="0"/>
                    <a:pt x="788" y="15"/>
                  </a:cubicBezTo>
                  <a:cubicBezTo>
                    <a:pt x="1014" y="220"/>
                    <a:pt x="1014" y="220"/>
                    <a:pt x="1014" y="220"/>
                  </a:cubicBezTo>
                  <a:cubicBezTo>
                    <a:pt x="1032" y="235"/>
                    <a:pt x="1032" y="261"/>
                    <a:pt x="1014" y="276"/>
                  </a:cubicBezTo>
                  <a:cubicBezTo>
                    <a:pt x="788" y="481"/>
                    <a:pt x="788" y="481"/>
                    <a:pt x="788" y="481"/>
                  </a:cubicBezTo>
                  <a:cubicBezTo>
                    <a:pt x="771" y="496"/>
                    <a:pt x="757" y="490"/>
                    <a:pt x="757" y="467"/>
                  </a:cubicBezTo>
                  <a:cubicBezTo>
                    <a:pt x="757" y="415"/>
                    <a:pt x="757" y="415"/>
                    <a:pt x="757" y="415"/>
                  </a:cubicBezTo>
                  <a:cubicBezTo>
                    <a:pt x="157" y="415"/>
                    <a:pt x="157" y="415"/>
                    <a:pt x="157" y="415"/>
                  </a:cubicBezTo>
                  <a:cubicBezTo>
                    <a:pt x="119" y="415"/>
                    <a:pt x="119" y="415"/>
                    <a:pt x="119" y="415"/>
                  </a:cubicBezTo>
                  <a:cubicBezTo>
                    <a:pt x="56" y="415"/>
                    <a:pt x="4" y="464"/>
                    <a:pt x="0" y="526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1" y="331"/>
                    <a:pt x="1" y="331"/>
                    <a:pt x="1" y="331"/>
                  </a:cubicBezTo>
                  <a:cubicBezTo>
                    <a:pt x="0" y="328"/>
                    <a:pt x="0" y="325"/>
                    <a:pt x="0" y="322"/>
                  </a:cubicBezTo>
                  <a:lnTo>
                    <a:pt x="0" y="1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101"/>
          <p:cNvGrpSpPr/>
          <p:nvPr/>
        </p:nvGrpSpPr>
        <p:grpSpPr>
          <a:xfrm>
            <a:off x="3030441" y="1912539"/>
            <a:ext cx="416807" cy="416887"/>
            <a:chOff x="4261556" y="2688368"/>
            <a:chExt cx="586135" cy="586135"/>
          </a:xfrm>
        </p:grpSpPr>
        <p:sp>
          <p:nvSpPr>
            <p:cNvPr id="11" name="Oval 3725"/>
            <p:cNvSpPr>
              <a:spLocks noChangeArrowheads="1"/>
            </p:cNvSpPr>
            <p:nvPr/>
          </p:nvSpPr>
          <p:spPr bwMode="auto">
            <a:xfrm>
              <a:off x="4261556" y="2688368"/>
              <a:ext cx="586135" cy="5861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4" name="组合 73"/>
            <p:cNvGrpSpPr/>
            <p:nvPr/>
          </p:nvGrpSpPr>
          <p:grpSpPr>
            <a:xfrm>
              <a:off x="4392367" y="2733020"/>
              <a:ext cx="324513" cy="496831"/>
              <a:chOff x="4383563" y="2507028"/>
              <a:chExt cx="324513" cy="496831"/>
            </a:xfrm>
          </p:grpSpPr>
          <p:sp>
            <p:nvSpPr>
              <p:cNvPr id="30" name="Oval 3744"/>
              <p:cNvSpPr>
                <a:spLocks noChangeArrowheads="1"/>
              </p:cNvSpPr>
              <p:nvPr/>
            </p:nvSpPr>
            <p:spPr bwMode="auto">
              <a:xfrm>
                <a:off x="4529467" y="2714566"/>
                <a:ext cx="56601" cy="60374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13" tIns="48208" rIns="96413" bIns="482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Oval 3745"/>
              <p:cNvSpPr>
                <a:spLocks noChangeArrowheads="1"/>
              </p:cNvSpPr>
              <p:nvPr/>
            </p:nvSpPr>
            <p:spPr bwMode="auto">
              <a:xfrm>
                <a:off x="4518146" y="2598847"/>
                <a:ext cx="41508" cy="4150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13" tIns="48208" rIns="96413" bIns="482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Oval 3746"/>
              <p:cNvSpPr>
                <a:spLocks noChangeArrowheads="1"/>
              </p:cNvSpPr>
              <p:nvPr/>
            </p:nvSpPr>
            <p:spPr bwMode="auto">
              <a:xfrm>
                <a:off x="4538272" y="2522121"/>
                <a:ext cx="23899" cy="23899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13" tIns="48208" rIns="96413" bIns="482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3747"/>
              <p:cNvSpPr>
                <a:spLocks noEditPoints="1"/>
              </p:cNvSpPr>
              <p:nvPr/>
            </p:nvSpPr>
            <p:spPr bwMode="auto">
              <a:xfrm>
                <a:off x="4383563" y="2507028"/>
                <a:ext cx="324513" cy="496831"/>
              </a:xfrm>
              <a:custGeom>
                <a:avLst/>
                <a:gdLst>
                  <a:gd name="T0" fmla="*/ 75 w 109"/>
                  <a:gd name="T1" fmla="*/ 61 h 167"/>
                  <a:gd name="T2" fmla="*/ 75 w 109"/>
                  <a:gd name="T3" fmla="*/ 10 h 167"/>
                  <a:gd name="T4" fmla="*/ 75 w 109"/>
                  <a:gd name="T5" fmla="*/ 10 h 167"/>
                  <a:gd name="T6" fmla="*/ 76 w 109"/>
                  <a:gd name="T7" fmla="*/ 9 h 167"/>
                  <a:gd name="T8" fmla="*/ 76 w 109"/>
                  <a:gd name="T9" fmla="*/ 1 h 167"/>
                  <a:gd name="T10" fmla="*/ 75 w 109"/>
                  <a:gd name="T11" fmla="*/ 0 h 167"/>
                  <a:gd name="T12" fmla="*/ 74 w 109"/>
                  <a:gd name="T13" fmla="*/ 0 h 167"/>
                  <a:gd name="T14" fmla="*/ 35 w 109"/>
                  <a:gd name="T15" fmla="*/ 0 h 167"/>
                  <a:gd name="T16" fmla="*/ 34 w 109"/>
                  <a:gd name="T17" fmla="*/ 0 h 167"/>
                  <a:gd name="T18" fmla="*/ 33 w 109"/>
                  <a:gd name="T19" fmla="*/ 1 h 167"/>
                  <a:gd name="T20" fmla="*/ 33 w 109"/>
                  <a:gd name="T21" fmla="*/ 9 h 167"/>
                  <a:gd name="T22" fmla="*/ 34 w 109"/>
                  <a:gd name="T23" fmla="*/ 10 h 167"/>
                  <a:gd name="T24" fmla="*/ 35 w 109"/>
                  <a:gd name="T25" fmla="*/ 10 h 167"/>
                  <a:gd name="T26" fmla="*/ 35 w 109"/>
                  <a:gd name="T27" fmla="*/ 61 h 167"/>
                  <a:gd name="T28" fmla="*/ 0 w 109"/>
                  <a:gd name="T29" fmla="*/ 112 h 167"/>
                  <a:gd name="T30" fmla="*/ 55 w 109"/>
                  <a:gd name="T31" fmla="*/ 167 h 167"/>
                  <a:gd name="T32" fmla="*/ 109 w 109"/>
                  <a:gd name="T33" fmla="*/ 112 h 167"/>
                  <a:gd name="T34" fmla="*/ 75 w 109"/>
                  <a:gd name="T35" fmla="*/ 61 h 167"/>
                  <a:gd name="T36" fmla="*/ 42 w 109"/>
                  <a:gd name="T37" fmla="*/ 138 h 167"/>
                  <a:gd name="T38" fmla="*/ 35 w 109"/>
                  <a:gd name="T39" fmla="*/ 131 h 167"/>
                  <a:gd name="T40" fmla="*/ 42 w 109"/>
                  <a:gd name="T41" fmla="*/ 124 h 167"/>
                  <a:gd name="T42" fmla="*/ 49 w 109"/>
                  <a:gd name="T43" fmla="*/ 131 h 167"/>
                  <a:gd name="T44" fmla="*/ 42 w 109"/>
                  <a:gd name="T45" fmla="*/ 138 h 167"/>
                  <a:gd name="T46" fmla="*/ 47 w 109"/>
                  <a:gd name="T47" fmla="*/ 108 h 167"/>
                  <a:gd name="T48" fmla="*/ 51 w 109"/>
                  <a:gd name="T49" fmla="*/ 104 h 167"/>
                  <a:gd name="T50" fmla="*/ 55 w 109"/>
                  <a:gd name="T51" fmla="*/ 108 h 167"/>
                  <a:gd name="T52" fmla="*/ 51 w 109"/>
                  <a:gd name="T53" fmla="*/ 112 h 167"/>
                  <a:gd name="T54" fmla="*/ 47 w 109"/>
                  <a:gd name="T55" fmla="*/ 108 h 167"/>
                  <a:gd name="T56" fmla="*/ 59 w 109"/>
                  <a:gd name="T57" fmla="*/ 155 h 167"/>
                  <a:gd name="T58" fmla="*/ 52 w 109"/>
                  <a:gd name="T59" fmla="*/ 148 h 167"/>
                  <a:gd name="T60" fmla="*/ 59 w 109"/>
                  <a:gd name="T61" fmla="*/ 141 h 167"/>
                  <a:gd name="T62" fmla="*/ 66 w 109"/>
                  <a:gd name="T63" fmla="*/ 148 h 167"/>
                  <a:gd name="T64" fmla="*/ 59 w 109"/>
                  <a:gd name="T65" fmla="*/ 155 h 167"/>
                  <a:gd name="T66" fmla="*/ 70 w 109"/>
                  <a:gd name="T67" fmla="*/ 110 h 167"/>
                  <a:gd name="T68" fmla="*/ 66 w 109"/>
                  <a:gd name="T69" fmla="*/ 106 h 167"/>
                  <a:gd name="T70" fmla="*/ 70 w 109"/>
                  <a:gd name="T71" fmla="*/ 102 h 167"/>
                  <a:gd name="T72" fmla="*/ 74 w 109"/>
                  <a:gd name="T73" fmla="*/ 106 h 167"/>
                  <a:gd name="T74" fmla="*/ 70 w 109"/>
                  <a:gd name="T75" fmla="*/ 110 h 167"/>
                  <a:gd name="T76" fmla="*/ 9 w 109"/>
                  <a:gd name="T77" fmla="*/ 97 h 167"/>
                  <a:gd name="T78" fmla="*/ 41 w 109"/>
                  <a:gd name="T79" fmla="*/ 66 h 167"/>
                  <a:gd name="T80" fmla="*/ 41 w 109"/>
                  <a:gd name="T81" fmla="*/ 5 h 167"/>
                  <a:gd name="T82" fmla="*/ 42 w 109"/>
                  <a:gd name="T83" fmla="*/ 5 h 167"/>
                  <a:gd name="T84" fmla="*/ 68 w 109"/>
                  <a:gd name="T85" fmla="*/ 5 h 167"/>
                  <a:gd name="T86" fmla="*/ 68 w 109"/>
                  <a:gd name="T87" fmla="*/ 5 h 167"/>
                  <a:gd name="T88" fmla="*/ 68 w 109"/>
                  <a:gd name="T89" fmla="*/ 66 h 167"/>
                  <a:gd name="T90" fmla="*/ 100 w 109"/>
                  <a:gd name="T91" fmla="*/ 97 h 167"/>
                  <a:gd name="T92" fmla="*/ 9 w 109"/>
                  <a:gd name="T93" fmla="*/ 97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9" h="167">
                    <a:moveTo>
                      <a:pt x="75" y="61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6" y="10"/>
                      <a:pt x="76" y="10"/>
                      <a:pt x="76" y="9"/>
                    </a:cubicBezTo>
                    <a:cubicBezTo>
                      <a:pt x="76" y="1"/>
                      <a:pt x="76" y="1"/>
                      <a:pt x="76" y="1"/>
                    </a:cubicBezTo>
                    <a:cubicBezTo>
                      <a:pt x="76" y="0"/>
                      <a:pt x="76" y="0"/>
                      <a:pt x="75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3" y="0"/>
                      <a:pt x="33" y="1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3" y="10"/>
                      <a:pt x="34" y="10"/>
                      <a:pt x="34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61"/>
                      <a:pt x="35" y="61"/>
                      <a:pt x="35" y="61"/>
                    </a:cubicBezTo>
                    <a:cubicBezTo>
                      <a:pt x="15" y="69"/>
                      <a:pt x="0" y="89"/>
                      <a:pt x="0" y="112"/>
                    </a:cubicBezTo>
                    <a:cubicBezTo>
                      <a:pt x="0" y="142"/>
                      <a:pt x="25" y="167"/>
                      <a:pt x="55" y="167"/>
                    </a:cubicBezTo>
                    <a:cubicBezTo>
                      <a:pt x="85" y="167"/>
                      <a:pt x="109" y="142"/>
                      <a:pt x="109" y="112"/>
                    </a:cubicBezTo>
                    <a:cubicBezTo>
                      <a:pt x="109" y="89"/>
                      <a:pt x="95" y="69"/>
                      <a:pt x="75" y="61"/>
                    </a:cubicBezTo>
                    <a:close/>
                    <a:moveTo>
                      <a:pt x="42" y="138"/>
                    </a:moveTo>
                    <a:cubicBezTo>
                      <a:pt x="38" y="138"/>
                      <a:pt x="35" y="135"/>
                      <a:pt x="35" y="131"/>
                    </a:cubicBezTo>
                    <a:cubicBezTo>
                      <a:pt x="35" y="127"/>
                      <a:pt x="38" y="124"/>
                      <a:pt x="42" y="124"/>
                    </a:cubicBezTo>
                    <a:cubicBezTo>
                      <a:pt x="46" y="124"/>
                      <a:pt x="49" y="127"/>
                      <a:pt x="49" y="131"/>
                    </a:cubicBezTo>
                    <a:cubicBezTo>
                      <a:pt x="49" y="135"/>
                      <a:pt x="46" y="138"/>
                      <a:pt x="42" y="138"/>
                    </a:cubicBezTo>
                    <a:close/>
                    <a:moveTo>
                      <a:pt x="47" y="108"/>
                    </a:moveTo>
                    <a:cubicBezTo>
                      <a:pt x="47" y="106"/>
                      <a:pt x="48" y="104"/>
                      <a:pt x="51" y="104"/>
                    </a:cubicBezTo>
                    <a:cubicBezTo>
                      <a:pt x="53" y="104"/>
                      <a:pt x="55" y="106"/>
                      <a:pt x="55" y="108"/>
                    </a:cubicBezTo>
                    <a:cubicBezTo>
                      <a:pt x="55" y="110"/>
                      <a:pt x="53" y="112"/>
                      <a:pt x="51" y="112"/>
                    </a:cubicBezTo>
                    <a:cubicBezTo>
                      <a:pt x="48" y="112"/>
                      <a:pt x="47" y="110"/>
                      <a:pt x="47" y="108"/>
                    </a:cubicBezTo>
                    <a:close/>
                    <a:moveTo>
                      <a:pt x="59" y="155"/>
                    </a:moveTo>
                    <a:cubicBezTo>
                      <a:pt x="55" y="155"/>
                      <a:pt x="52" y="151"/>
                      <a:pt x="52" y="148"/>
                    </a:cubicBezTo>
                    <a:cubicBezTo>
                      <a:pt x="52" y="144"/>
                      <a:pt x="55" y="141"/>
                      <a:pt x="59" y="141"/>
                    </a:cubicBezTo>
                    <a:cubicBezTo>
                      <a:pt x="63" y="141"/>
                      <a:pt x="66" y="144"/>
                      <a:pt x="66" y="148"/>
                    </a:cubicBezTo>
                    <a:cubicBezTo>
                      <a:pt x="66" y="151"/>
                      <a:pt x="63" y="155"/>
                      <a:pt x="59" y="155"/>
                    </a:cubicBezTo>
                    <a:close/>
                    <a:moveTo>
                      <a:pt x="70" y="110"/>
                    </a:moveTo>
                    <a:cubicBezTo>
                      <a:pt x="68" y="110"/>
                      <a:pt x="66" y="108"/>
                      <a:pt x="66" y="106"/>
                    </a:cubicBezTo>
                    <a:cubicBezTo>
                      <a:pt x="66" y="104"/>
                      <a:pt x="68" y="102"/>
                      <a:pt x="70" y="102"/>
                    </a:cubicBezTo>
                    <a:cubicBezTo>
                      <a:pt x="72" y="102"/>
                      <a:pt x="74" y="104"/>
                      <a:pt x="74" y="106"/>
                    </a:cubicBezTo>
                    <a:cubicBezTo>
                      <a:pt x="74" y="108"/>
                      <a:pt x="72" y="110"/>
                      <a:pt x="70" y="110"/>
                    </a:cubicBezTo>
                    <a:close/>
                    <a:moveTo>
                      <a:pt x="9" y="97"/>
                    </a:moveTo>
                    <a:cubicBezTo>
                      <a:pt x="14" y="82"/>
                      <a:pt x="26" y="70"/>
                      <a:pt x="41" y="66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2" y="5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66"/>
                      <a:pt x="68" y="66"/>
                      <a:pt x="68" y="66"/>
                    </a:cubicBezTo>
                    <a:cubicBezTo>
                      <a:pt x="83" y="70"/>
                      <a:pt x="95" y="82"/>
                      <a:pt x="100" y="97"/>
                    </a:cubicBezTo>
                    <a:lnTo>
                      <a:pt x="9" y="9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13" tIns="48208" rIns="96413" bIns="482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5" name="组合 102"/>
          <p:cNvGrpSpPr/>
          <p:nvPr/>
        </p:nvGrpSpPr>
        <p:grpSpPr>
          <a:xfrm>
            <a:off x="5694966" y="1582430"/>
            <a:ext cx="419490" cy="416887"/>
            <a:chOff x="8008544" y="2224241"/>
            <a:chExt cx="589908" cy="586135"/>
          </a:xfrm>
        </p:grpSpPr>
        <p:sp>
          <p:nvSpPr>
            <p:cNvPr id="23" name="Oval 3737"/>
            <p:cNvSpPr>
              <a:spLocks noChangeArrowheads="1"/>
            </p:cNvSpPr>
            <p:nvPr/>
          </p:nvSpPr>
          <p:spPr bwMode="auto">
            <a:xfrm>
              <a:off x="8008544" y="2224241"/>
              <a:ext cx="589908" cy="5861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3765"/>
            <p:cNvSpPr>
              <a:spLocks noEditPoints="1"/>
            </p:cNvSpPr>
            <p:nvPr/>
          </p:nvSpPr>
          <p:spPr bwMode="auto">
            <a:xfrm>
              <a:off x="8208534" y="2244994"/>
              <a:ext cx="189928" cy="544628"/>
            </a:xfrm>
            <a:custGeom>
              <a:avLst/>
              <a:gdLst>
                <a:gd name="T0" fmla="*/ 32 w 64"/>
                <a:gd name="T1" fmla="*/ 28 h 183"/>
                <a:gd name="T2" fmla="*/ 46 w 64"/>
                <a:gd name="T3" fmla="*/ 14 h 183"/>
                <a:gd name="T4" fmla="*/ 32 w 64"/>
                <a:gd name="T5" fmla="*/ 0 h 183"/>
                <a:gd name="T6" fmla="*/ 19 w 64"/>
                <a:gd name="T7" fmla="*/ 14 h 183"/>
                <a:gd name="T8" fmla="*/ 32 w 64"/>
                <a:gd name="T9" fmla="*/ 28 h 183"/>
                <a:gd name="T10" fmla="*/ 64 w 64"/>
                <a:gd name="T11" fmla="*/ 45 h 183"/>
                <a:gd name="T12" fmla="*/ 51 w 64"/>
                <a:gd name="T13" fmla="*/ 33 h 183"/>
                <a:gd name="T14" fmla="*/ 13 w 64"/>
                <a:gd name="T15" fmla="*/ 33 h 183"/>
                <a:gd name="T16" fmla="*/ 0 w 64"/>
                <a:gd name="T17" fmla="*/ 45 h 183"/>
                <a:gd name="T18" fmla="*/ 0 w 64"/>
                <a:gd name="T19" fmla="*/ 96 h 183"/>
                <a:gd name="T20" fmla="*/ 5 w 64"/>
                <a:gd name="T21" fmla="*/ 102 h 183"/>
                <a:gd name="T22" fmla="*/ 11 w 64"/>
                <a:gd name="T23" fmla="*/ 96 h 183"/>
                <a:gd name="T24" fmla="*/ 11 w 64"/>
                <a:gd name="T25" fmla="*/ 50 h 183"/>
                <a:gd name="T26" fmla="*/ 13 w 64"/>
                <a:gd name="T27" fmla="*/ 50 h 183"/>
                <a:gd name="T28" fmla="*/ 13 w 64"/>
                <a:gd name="T29" fmla="*/ 174 h 183"/>
                <a:gd name="T30" fmla="*/ 22 w 64"/>
                <a:gd name="T31" fmla="*/ 183 h 183"/>
                <a:gd name="T32" fmla="*/ 30 w 64"/>
                <a:gd name="T33" fmla="*/ 174 h 183"/>
                <a:gd name="T34" fmla="*/ 30 w 64"/>
                <a:gd name="T35" fmla="*/ 106 h 183"/>
                <a:gd name="T36" fmla="*/ 34 w 64"/>
                <a:gd name="T37" fmla="*/ 106 h 183"/>
                <a:gd name="T38" fmla="*/ 34 w 64"/>
                <a:gd name="T39" fmla="*/ 174 h 183"/>
                <a:gd name="T40" fmla="*/ 43 w 64"/>
                <a:gd name="T41" fmla="*/ 183 h 183"/>
                <a:gd name="T42" fmla="*/ 51 w 64"/>
                <a:gd name="T43" fmla="*/ 174 h 183"/>
                <a:gd name="T44" fmla="*/ 51 w 64"/>
                <a:gd name="T45" fmla="*/ 50 h 183"/>
                <a:gd name="T46" fmla="*/ 53 w 64"/>
                <a:gd name="T47" fmla="*/ 50 h 183"/>
                <a:gd name="T48" fmla="*/ 53 w 64"/>
                <a:gd name="T49" fmla="*/ 96 h 183"/>
                <a:gd name="T50" fmla="*/ 59 w 64"/>
                <a:gd name="T51" fmla="*/ 102 h 183"/>
                <a:gd name="T52" fmla="*/ 64 w 64"/>
                <a:gd name="T53" fmla="*/ 96 h 183"/>
                <a:gd name="T54" fmla="*/ 64 w 64"/>
                <a:gd name="T55" fmla="*/ 4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4" h="183">
                  <a:moveTo>
                    <a:pt x="32" y="28"/>
                  </a:moveTo>
                  <a:cubicBezTo>
                    <a:pt x="40" y="28"/>
                    <a:pt x="46" y="21"/>
                    <a:pt x="46" y="14"/>
                  </a:cubicBezTo>
                  <a:cubicBezTo>
                    <a:pt x="46" y="6"/>
                    <a:pt x="40" y="0"/>
                    <a:pt x="32" y="0"/>
                  </a:cubicBezTo>
                  <a:cubicBezTo>
                    <a:pt x="25" y="0"/>
                    <a:pt x="19" y="6"/>
                    <a:pt x="19" y="14"/>
                  </a:cubicBezTo>
                  <a:cubicBezTo>
                    <a:pt x="19" y="21"/>
                    <a:pt x="25" y="28"/>
                    <a:pt x="32" y="28"/>
                  </a:cubicBezTo>
                  <a:moveTo>
                    <a:pt x="64" y="45"/>
                  </a:moveTo>
                  <a:cubicBezTo>
                    <a:pt x="64" y="38"/>
                    <a:pt x="58" y="33"/>
                    <a:pt x="51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6" y="33"/>
                    <a:pt x="0" y="38"/>
                    <a:pt x="0" y="45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9"/>
                    <a:pt x="2" y="102"/>
                    <a:pt x="5" y="102"/>
                  </a:cubicBezTo>
                  <a:cubicBezTo>
                    <a:pt x="9" y="102"/>
                    <a:pt x="11" y="99"/>
                    <a:pt x="11" y="96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174"/>
                    <a:pt x="13" y="174"/>
                    <a:pt x="13" y="174"/>
                  </a:cubicBezTo>
                  <a:cubicBezTo>
                    <a:pt x="13" y="179"/>
                    <a:pt x="17" y="183"/>
                    <a:pt x="22" y="183"/>
                  </a:cubicBezTo>
                  <a:cubicBezTo>
                    <a:pt x="26" y="183"/>
                    <a:pt x="30" y="179"/>
                    <a:pt x="30" y="174"/>
                  </a:cubicBezTo>
                  <a:cubicBezTo>
                    <a:pt x="30" y="106"/>
                    <a:pt x="30" y="106"/>
                    <a:pt x="30" y="106"/>
                  </a:cubicBezTo>
                  <a:cubicBezTo>
                    <a:pt x="34" y="106"/>
                    <a:pt x="34" y="106"/>
                    <a:pt x="34" y="106"/>
                  </a:cubicBezTo>
                  <a:cubicBezTo>
                    <a:pt x="34" y="174"/>
                    <a:pt x="34" y="174"/>
                    <a:pt x="34" y="174"/>
                  </a:cubicBezTo>
                  <a:cubicBezTo>
                    <a:pt x="34" y="179"/>
                    <a:pt x="38" y="183"/>
                    <a:pt x="43" y="183"/>
                  </a:cubicBezTo>
                  <a:cubicBezTo>
                    <a:pt x="47" y="183"/>
                    <a:pt x="51" y="179"/>
                    <a:pt x="51" y="174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9"/>
                    <a:pt x="56" y="102"/>
                    <a:pt x="59" y="102"/>
                  </a:cubicBezTo>
                  <a:cubicBezTo>
                    <a:pt x="62" y="102"/>
                    <a:pt x="64" y="99"/>
                    <a:pt x="64" y="96"/>
                  </a:cubicBezTo>
                  <a:lnTo>
                    <a:pt x="64" y="4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组合 105"/>
          <p:cNvGrpSpPr/>
          <p:nvPr/>
        </p:nvGrpSpPr>
        <p:grpSpPr>
          <a:xfrm>
            <a:off x="5803191" y="3136359"/>
            <a:ext cx="457057" cy="457144"/>
            <a:chOff x="8160737" y="4409039"/>
            <a:chExt cx="642736" cy="642736"/>
          </a:xfrm>
        </p:grpSpPr>
        <p:sp>
          <p:nvSpPr>
            <p:cNvPr id="20" name="Oval 3734"/>
            <p:cNvSpPr>
              <a:spLocks noChangeArrowheads="1"/>
            </p:cNvSpPr>
            <p:nvPr/>
          </p:nvSpPr>
          <p:spPr bwMode="auto">
            <a:xfrm>
              <a:off x="8160737" y="4409039"/>
              <a:ext cx="642736" cy="642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4" name="组合 91"/>
            <p:cNvGrpSpPr/>
            <p:nvPr/>
          </p:nvGrpSpPr>
          <p:grpSpPr>
            <a:xfrm>
              <a:off x="8288405" y="4480104"/>
              <a:ext cx="387401" cy="500606"/>
              <a:chOff x="8285261" y="4274238"/>
              <a:chExt cx="387401" cy="500606"/>
            </a:xfrm>
          </p:grpSpPr>
          <p:sp>
            <p:nvSpPr>
              <p:cNvPr id="52" name="Freeform 3766"/>
              <p:cNvSpPr/>
              <p:nvPr/>
            </p:nvSpPr>
            <p:spPr bwMode="auto">
              <a:xfrm>
                <a:off x="8291548" y="4274238"/>
                <a:ext cx="381114" cy="384887"/>
              </a:xfrm>
              <a:custGeom>
                <a:avLst/>
                <a:gdLst>
                  <a:gd name="T0" fmla="*/ 94 w 128"/>
                  <a:gd name="T1" fmla="*/ 7 h 129"/>
                  <a:gd name="T2" fmla="*/ 120 w 128"/>
                  <a:gd name="T3" fmla="*/ 58 h 129"/>
                  <a:gd name="T4" fmla="*/ 57 w 128"/>
                  <a:gd name="T5" fmla="*/ 121 h 129"/>
                  <a:gd name="T6" fmla="*/ 7 w 128"/>
                  <a:gd name="T7" fmla="*/ 96 h 129"/>
                  <a:gd name="T8" fmla="*/ 0 w 128"/>
                  <a:gd name="T9" fmla="*/ 101 h 129"/>
                  <a:gd name="T10" fmla="*/ 57 w 128"/>
                  <a:gd name="T11" fmla="*/ 129 h 129"/>
                  <a:gd name="T12" fmla="*/ 128 w 128"/>
                  <a:gd name="T13" fmla="*/ 58 h 129"/>
                  <a:gd name="T14" fmla="*/ 99 w 128"/>
                  <a:gd name="T15" fmla="*/ 0 h 129"/>
                  <a:gd name="T16" fmla="*/ 94 w 128"/>
                  <a:gd name="T1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29">
                    <a:moveTo>
                      <a:pt x="94" y="7"/>
                    </a:moveTo>
                    <a:cubicBezTo>
                      <a:pt x="110" y="18"/>
                      <a:pt x="120" y="37"/>
                      <a:pt x="120" y="58"/>
                    </a:cubicBezTo>
                    <a:cubicBezTo>
                      <a:pt x="120" y="93"/>
                      <a:pt x="92" y="121"/>
                      <a:pt x="57" y="121"/>
                    </a:cubicBezTo>
                    <a:cubicBezTo>
                      <a:pt x="37" y="121"/>
                      <a:pt x="18" y="111"/>
                      <a:pt x="7" y="96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3" y="118"/>
                      <a:pt x="34" y="129"/>
                      <a:pt x="57" y="129"/>
                    </a:cubicBezTo>
                    <a:cubicBezTo>
                      <a:pt x="97" y="129"/>
                      <a:pt x="128" y="97"/>
                      <a:pt x="128" y="58"/>
                    </a:cubicBezTo>
                    <a:cubicBezTo>
                      <a:pt x="128" y="34"/>
                      <a:pt x="117" y="13"/>
                      <a:pt x="99" y="0"/>
                    </a:cubicBezTo>
                    <a:lnTo>
                      <a:pt x="94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13" tIns="48208" rIns="96413" bIns="482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3767"/>
              <p:cNvSpPr>
                <a:spLocks noEditPoints="1"/>
              </p:cNvSpPr>
              <p:nvPr/>
            </p:nvSpPr>
            <p:spPr bwMode="auto">
              <a:xfrm>
                <a:off x="8294064" y="4284301"/>
                <a:ext cx="339606" cy="335833"/>
              </a:xfrm>
              <a:custGeom>
                <a:avLst/>
                <a:gdLst>
                  <a:gd name="T0" fmla="*/ 57 w 114"/>
                  <a:gd name="T1" fmla="*/ 0 h 113"/>
                  <a:gd name="T2" fmla="*/ 0 w 114"/>
                  <a:gd name="T3" fmla="*/ 56 h 113"/>
                  <a:gd name="T4" fmla="*/ 57 w 114"/>
                  <a:gd name="T5" fmla="*/ 113 h 113"/>
                  <a:gd name="T6" fmla="*/ 114 w 114"/>
                  <a:gd name="T7" fmla="*/ 56 h 113"/>
                  <a:gd name="T8" fmla="*/ 57 w 114"/>
                  <a:gd name="T9" fmla="*/ 0 h 113"/>
                  <a:gd name="T10" fmla="*/ 57 w 114"/>
                  <a:gd name="T11" fmla="*/ 110 h 113"/>
                  <a:gd name="T12" fmla="*/ 3 w 114"/>
                  <a:gd name="T13" fmla="*/ 56 h 113"/>
                  <a:gd name="T14" fmla="*/ 57 w 114"/>
                  <a:gd name="T15" fmla="*/ 2 h 113"/>
                  <a:gd name="T16" fmla="*/ 111 w 114"/>
                  <a:gd name="T17" fmla="*/ 56 h 113"/>
                  <a:gd name="T18" fmla="*/ 57 w 114"/>
                  <a:gd name="T19" fmla="*/ 11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cubicBezTo>
                      <a:pt x="26" y="0"/>
                      <a:pt x="0" y="25"/>
                      <a:pt x="0" y="56"/>
                    </a:cubicBezTo>
                    <a:cubicBezTo>
                      <a:pt x="0" y="87"/>
                      <a:pt x="26" y="113"/>
                      <a:pt x="57" y="113"/>
                    </a:cubicBezTo>
                    <a:cubicBezTo>
                      <a:pt x="88" y="113"/>
                      <a:pt x="114" y="87"/>
                      <a:pt x="114" y="56"/>
                    </a:cubicBezTo>
                    <a:cubicBezTo>
                      <a:pt x="114" y="25"/>
                      <a:pt x="88" y="0"/>
                      <a:pt x="57" y="0"/>
                    </a:cubicBezTo>
                    <a:close/>
                    <a:moveTo>
                      <a:pt x="57" y="110"/>
                    </a:moveTo>
                    <a:cubicBezTo>
                      <a:pt x="27" y="110"/>
                      <a:pt x="3" y="86"/>
                      <a:pt x="3" y="56"/>
                    </a:cubicBezTo>
                    <a:cubicBezTo>
                      <a:pt x="3" y="26"/>
                      <a:pt x="27" y="2"/>
                      <a:pt x="57" y="2"/>
                    </a:cubicBezTo>
                    <a:cubicBezTo>
                      <a:pt x="87" y="2"/>
                      <a:pt x="111" y="26"/>
                      <a:pt x="111" y="56"/>
                    </a:cubicBezTo>
                    <a:cubicBezTo>
                      <a:pt x="111" y="86"/>
                      <a:pt x="87" y="110"/>
                      <a:pt x="57" y="11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13" tIns="48208" rIns="96413" bIns="482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3768"/>
              <p:cNvSpPr/>
              <p:nvPr/>
            </p:nvSpPr>
            <p:spPr bwMode="auto">
              <a:xfrm>
                <a:off x="8285261" y="4289332"/>
                <a:ext cx="378597" cy="330800"/>
              </a:xfrm>
              <a:custGeom>
                <a:avLst/>
                <a:gdLst>
                  <a:gd name="T0" fmla="*/ 37 w 127"/>
                  <a:gd name="T1" fmla="*/ 8 h 111"/>
                  <a:gd name="T2" fmla="*/ 35 w 127"/>
                  <a:gd name="T3" fmla="*/ 13 h 111"/>
                  <a:gd name="T4" fmla="*/ 32 w 127"/>
                  <a:gd name="T5" fmla="*/ 16 h 111"/>
                  <a:gd name="T6" fmla="*/ 30 w 127"/>
                  <a:gd name="T7" fmla="*/ 14 h 111"/>
                  <a:gd name="T8" fmla="*/ 30 w 127"/>
                  <a:gd name="T9" fmla="*/ 18 h 111"/>
                  <a:gd name="T10" fmla="*/ 24 w 127"/>
                  <a:gd name="T11" fmla="*/ 19 h 111"/>
                  <a:gd name="T12" fmla="*/ 20 w 127"/>
                  <a:gd name="T13" fmla="*/ 23 h 111"/>
                  <a:gd name="T14" fmla="*/ 16 w 127"/>
                  <a:gd name="T15" fmla="*/ 30 h 111"/>
                  <a:gd name="T16" fmla="*/ 12 w 127"/>
                  <a:gd name="T17" fmla="*/ 34 h 111"/>
                  <a:gd name="T18" fmla="*/ 15 w 127"/>
                  <a:gd name="T19" fmla="*/ 37 h 111"/>
                  <a:gd name="T20" fmla="*/ 16 w 127"/>
                  <a:gd name="T21" fmla="*/ 39 h 111"/>
                  <a:gd name="T22" fmla="*/ 13 w 127"/>
                  <a:gd name="T23" fmla="*/ 36 h 111"/>
                  <a:gd name="T24" fmla="*/ 11 w 127"/>
                  <a:gd name="T25" fmla="*/ 33 h 111"/>
                  <a:gd name="T26" fmla="*/ 10 w 127"/>
                  <a:gd name="T27" fmla="*/ 38 h 111"/>
                  <a:gd name="T28" fmla="*/ 10 w 127"/>
                  <a:gd name="T29" fmla="*/ 46 h 111"/>
                  <a:gd name="T30" fmla="*/ 14 w 127"/>
                  <a:gd name="T31" fmla="*/ 44 h 111"/>
                  <a:gd name="T32" fmla="*/ 18 w 127"/>
                  <a:gd name="T33" fmla="*/ 49 h 111"/>
                  <a:gd name="T34" fmla="*/ 23 w 127"/>
                  <a:gd name="T35" fmla="*/ 54 h 111"/>
                  <a:gd name="T36" fmla="*/ 28 w 127"/>
                  <a:gd name="T37" fmla="*/ 59 h 111"/>
                  <a:gd name="T38" fmla="*/ 35 w 127"/>
                  <a:gd name="T39" fmla="*/ 65 h 111"/>
                  <a:gd name="T40" fmla="*/ 33 w 127"/>
                  <a:gd name="T41" fmla="*/ 75 h 111"/>
                  <a:gd name="T42" fmla="*/ 28 w 127"/>
                  <a:gd name="T43" fmla="*/ 86 h 111"/>
                  <a:gd name="T44" fmla="*/ 29 w 127"/>
                  <a:gd name="T45" fmla="*/ 94 h 111"/>
                  <a:gd name="T46" fmla="*/ 26 w 127"/>
                  <a:gd name="T47" fmla="*/ 95 h 111"/>
                  <a:gd name="T48" fmla="*/ 18 w 127"/>
                  <a:gd name="T49" fmla="*/ 82 h 111"/>
                  <a:gd name="T50" fmla="*/ 10 w 127"/>
                  <a:gd name="T51" fmla="*/ 63 h 111"/>
                  <a:gd name="T52" fmla="*/ 7 w 127"/>
                  <a:gd name="T53" fmla="*/ 48 h 111"/>
                  <a:gd name="T54" fmla="*/ 41 w 127"/>
                  <a:gd name="T55" fmla="*/ 102 h 111"/>
                  <a:gd name="T56" fmla="*/ 50 w 127"/>
                  <a:gd name="T57" fmla="*/ 101 h 111"/>
                  <a:gd name="T58" fmla="*/ 62 w 127"/>
                  <a:gd name="T59" fmla="*/ 99 h 111"/>
                  <a:gd name="T60" fmla="*/ 61 w 127"/>
                  <a:gd name="T61" fmla="*/ 104 h 111"/>
                  <a:gd name="T62" fmla="*/ 68 w 127"/>
                  <a:gd name="T63" fmla="*/ 104 h 111"/>
                  <a:gd name="T64" fmla="*/ 78 w 127"/>
                  <a:gd name="T65" fmla="*/ 102 h 111"/>
                  <a:gd name="T66" fmla="*/ 77 w 127"/>
                  <a:gd name="T67" fmla="*/ 1 h 111"/>
                  <a:gd name="T68" fmla="*/ 110 w 127"/>
                  <a:gd name="T69" fmla="*/ 35 h 111"/>
                  <a:gd name="T70" fmla="*/ 106 w 127"/>
                  <a:gd name="T71" fmla="*/ 32 h 111"/>
                  <a:gd name="T72" fmla="*/ 101 w 127"/>
                  <a:gd name="T73" fmla="*/ 41 h 111"/>
                  <a:gd name="T74" fmla="*/ 95 w 127"/>
                  <a:gd name="T75" fmla="*/ 33 h 111"/>
                  <a:gd name="T76" fmla="*/ 98 w 127"/>
                  <a:gd name="T77" fmla="*/ 41 h 111"/>
                  <a:gd name="T78" fmla="*/ 104 w 127"/>
                  <a:gd name="T79" fmla="*/ 44 h 111"/>
                  <a:gd name="T80" fmla="*/ 101 w 127"/>
                  <a:gd name="T81" fmla="*/ 56 h 111"/>
                  <a:gd name="T82" fmla="*/ 98 w 127"/>
                  <a:gd name="T83" fmla="*/ 68 h 111"/>
                  <a:gd name="T84" fmla="*/ 94 w 127"/>
                  <a:gd name="T85" fmla="*/ 76 h 111"/>
                  <a:gd name="T86" fmla="*/ 82 w 127"/>
                  <a:gd name="T87" fmla="*/ 86 h 111"/>
                  <a:gd name="T88" fmla="*/ 79 w 127"/>
                  <a:gd name="T89" fmla="*/ 77 h 111"/>
                  <a:gd name="T90" fmla="*/ 80 w 127"/>
                  <a:gd name="T91" fmla="*/ 67 h 111"/>
                  <a:gd name="T92" fmla="*/ 76 w 127"/>
                  <a:gd name="T93" fmla="*/ 56 h 111"/>
                  <a:gd name="T94" fmla="*/ 70 w 127"/>
                  <a:gd name="T95" fmla="*/ 50 h 111"/>
                  <a:gd name="T96" fmla="*/ 56 w 127"/>
                  <a:gd name="T97" fmla="*/ 50 h 111"/>
                  <a:gd name="T98" fmla="*/ 50 w 127"/>
                  <a:gd name="T99" fmla="*/ 42 h 111"/>
                  <a:gd name="T100" fmla="*/ 56 w 127"/>
                  <a:gd name="T101" fmla="*/ 27 h 111"/>
                  <a:gd name="T102" fmla="*/ 67 w 127"/>
                  <a:gd name="T103" fmla="*/ 23 h 111"/>
                  <a:gd name="T104" fmla="*/ 73 w 127"/>
                  <a:gd name="T105" fmla="*/ 26 h 111"/>
                  <a:gd name="T106" fmla="*/ 82 w 127"/>
                  <a:gd name="T107" fmla="*/ 26 h 111"/>
                  <a:gd name="T108" fmla="*/ 91 w 127"/>
                  <a:gd name="T109" fmla="*/ 24 h 111"/>
                  <a:gd name="T110" fmla="*/ 83 w 127"/>
                  <a:gd name="T111" fmla="*/ 21 h 111"/>
                  <a:gd name="T112" fmla="*/ 82 w 127"/>
                  <a:gd name="T113" fmla="*/ 18 h 111"/>
                  <a:gd name="T114" fmla="*/ 71 w 127"/>
                  <a:gd name="T115" fmla="*/ 18 h 111"/>
                  <a:gd name="T116" fmla="*/ 62 w 127"/>
                  <a:gd name="T117" fmla="*/ 21 h 111"/>
                  <a:gd name="T118" fmla="*/ 60 w 127"/>
                  <a:gd name="T119" fmla="*/ 11 h 111"/>
                  <a:gd name="T120" fmla="*/ 54 w 127"/>
                  <a:gd name="T121" fmla="*/ 6 h 111"/>
                  <a:gd name="T122" fmla="*/ 61 w 127"/>
                  <a:gd name="T123" fmla="*/ 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7" h="111">
                    <a:moveTo>
                      <a:pt x="52" y="0"/>
                    </a:moveTo>
                    <a:cubicBezTo>
                      <a:pt x="52" y="0"/>
                      <a:pt x="33" y="3"/>
                      <a:pt x="20" y="17"/>
                    </a:cubicBezTo>
                    <a:cubicBezTo>
                      <a:pt x="20" y="17"/>
                      <a:pt x="30" y="7"/>
                      <a:pt x="36" y="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6" y="10"/>
                      <a:pt x="36" y="10"/>
                    </a:cubicBezTo>
                    <a:cubicBezTo>
                      <a:pt x="36" y="10"/>
                      <a:pt x="36" y="11"/>
                      <a:pt x="36" y="11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3"/>
                      <a:pt x="35" y="14"/>
                      <a:pt x="35" y="14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3" y="16"/>
                      <a:pt x="32" y="16"/>
                    </a:cubicBezTo>
                    <a:cubicBezTo>
                      <a:pt x="32" y="16"/>
                      <a:pt x="32" y="15"/>
                      <a:pt x="32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2" y="14"/>
                      <a:pt x="32" y="13"/>
                      <a:pt x="32" y="13"/>
                    </a:cubicBezTo>
                    <a:cubicBezTo>
                      <a:pt x="31" y="13"/>
                      <a:pt x="30" y="14"/>
                      <a:pt x="30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6"/>
                      <a:pt x="29" y="16"/>
                    </a:cubicBezTo>
                    <a:cubicBezTo>
                      <a:pt x="29" y="16"/>
                      <a:pt x="30" y="16"/>
                      <a:pt x="30" y="16"/>
                    </a:cubicBezTo>
                    <a:cubicBezTo>
                      <a:pt x="30" y="16"/>
                      <a:pt x="30" y="17"/>
                      <a:pt x="30" y="17"/>
                    </a:cubicBezTo>
                    <a:cubicBezTo>
                      <a:pt x="30" y="17"/>
                      <a:pt x="30" y="18"/>
                      <a:pt x="30" y="18"/>
                    </a:cubicBezTo>
                    <a:cubicBezTo>
                      <a:pt x="30" y="18"/>
                      <a:pt x="29" y="18"/>
                      <a:pt x="29" y="18"/>
                    </a:cubicBezTo>
                    <a:cubicBezTo>
                      <a:pt x="28" y="18"/>
                      <a:pt x="28" y="18"/>
                      <a:pt x="27" y="18"/>
                    </a:cubicBezTo>
                    <a:cubicBezTo>
                      <a:pt x="27" y="18"/>
                      <a:pt x="26" y="17"/>
                      <a:pt x="26" y="18"/>
                    </a:cubicBezTo>
                    <a:cubicBezTo>
                      <a:pt x="26" y="18"/>
                      <a:pt x="26" y="18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20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2" y="21"/>
                    </a:cubicBezTo>
                    <a:cubicBezTo>
                      <a:pt x="21" y="21"/>
                      <a:pt x="21" y="22"/>
                      <a:pt x="21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19" y="24"/>
                    </a:cubicBezTo>
                    <a:cubicBezTo>
                      <a:pt x="19" y="24"/>
                      <a:pt x="17" y="25"/>
                      <a:pt x="17" y="25"/>
                    </a:cubicBezTo>
                    <a:cubicBezTo>
                      <a:pt x="17" y="25"/>
                      <a:pt x="17" y="26"/>
                      <a:pt x="16" y="27"/>
                    </a:cubicBezTo>
                    <a:cubicBezTo>
                      <a:pt x="16" y="27"/>
                      <a:pt x="16" y="28"/>
                      <a:pt x="16" y="28"/>
                    </a:cubicBezTo>
                    <a:cubicBezTo>
                      <a:pt x="16" y="28"/>
                      <a:pt x="16" y="29"/>
                      <a:pt x="16" y="30"/>
                    </a:cubicBezTo>
                    <a:cubicBezTo>
                      <a:pt x="15" y="30"/>
                      <a:pt x="15" y="31"/>
                      <a:pt x="15" y="31"/>
                    </a:cubicBezTo>
                    <a:cubicBezTo>
                      <a:pt x="15" y="31"/>
                      <a:pt x="14" y="32"/>
                      <a:pt x="14" y="32"/>
                    </a:cubicBezTo>
                    <a:cubicBezTo>
                      <a:pt x="14" y="32"/>
                      <a:pt x="13" y="32"/>
                      <a:pt x="12" y="32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5"/>
                      <a:pt x="13" y="35"/>
                    </a:cubicBezTo>
                    <a:cubicBezTo>
                      <a:pt x="13" y="36"/>
                      <a:pt x="13" y="37"/>
                      <a:pt x="1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4" y="38"/>
                      <a:pt x="14" y="38"/>
                    </a:cubicBezTo>
                    <a:cubicBezTo>
                      <a:pt x="14" y="38"/>
                      <a:pt x="13" y="38"/>
                      <a:pt x="13" y="38"/>
                    </a:cubicBezTo>
                    <a:cubicBezTo>
                      <a:pt x="13" y="37"/>
                      <a:pt x="13" y="38"/>
                      <a:pt x="13" y="37"/>
                    </a:cubicBezTo>
                    <a:cubicBezTo>
                      <a:pt x="13" y="37"/>
                      <a:pt x="13" y="37"/>
                      <a:pt x="13" y="36"/>
                    </a:cubicBezTo>
                    <a:cubicBezTo>
                      <a:pt x="13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4"/>
                      <a:pt x="11" y="34"/>
                      <a:pt x="11" y="33"/>
                    </a:cubicBezTo>
                    <a:cubicBezTo>
                      <a:pt x="11" y="33"/>
                      <a:pt x="11" y="33"/>
                      <a:pt x="11" y="32"/>
                    </a:cubicBezTo>
                    <a:cubicBezTo>
                      <a:pt x="11" y="32"/>
                      <a:pt x="11" y="30"/>
                      <a:pt x="11" y="30"/>
                    </a:cubicBezTo>
                    <a:cubicBezTo>
                      <a:pt x="11" y="30"/>
                      <a:pt x="10" y="34"/>
                      <a:pt x="9" y="36"/>
                    </a:cubicBezTo>
                    <a:cubicBezTo>
                      <a:pt x="9" y="36"/>
                      <a:pt x="10" y="36"/>
                      <a:pt x="10" y="37"/>
                    </a:cubicBezTo>
                    <a:cubicBezTo>
                      <a:pt x="10" y="37"/>
                      <a:pt x="10" y="38"/>
                      <a:pt x="10" y="38"/>
                    </a:cubicBezTo>
                    <a:cubicBezTo>
                      <a:pt x="10" y="39"/>
                      <a:pt x="10" y="38"/>
                      <a:pt x="10" y="40"/>
                    </a:cubicBezTo>
                    <a:cubicBezTo>
                      <a:pt x="10" y="41"/>
                      <a:pt x="10" y="42"/>
                      <a:pt x="10" y="42"/>
                    </a:cubicBezTo>
                    <a:cubicBezTo>
                      <a:pt x="10" y="42"/>
                      <a:pt x="9" y="43"/>
                      <a:pt x="9" y="44"/>
                    </a:cubicBezTo>
                    <a:cubicBezTo>
                      <a:pt x="9" y="44"/>
                      <a:pt x="10" y="45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7"/>
                      <a:pt x="10" y="48"/>
                      <a:pt x="10" y="47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4"/>
                      <a:pt x="13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5"/>
                      <a:pt x="14" y="46"/>
                      <a:pt x="14" y="46"/>
                    </a:cubicBezTo>
                    <a:cubicBezTo>
                      <a:pt x="14" y="46"/>
                      <a:pt x="16" y="45"/>
                      <a:pt x="16" y="45"/>
                    </a:cubicBezTo>
                    <a:cubicBezTo>
                      <a:pt x="16" y="45"/>
                      <a:pt x="17" y="45"/>
                      <a:pt x="17" y="46"/>
                    </a:cubicBezTo>
                    <a:cubicBezTo>
                      <a:pt x="17" y="47"/>
                      <a:pt x="17" y="47"/>
                      <a:pt x="18" y="48"/>
                    </a:cubicBezTo>
                    <a:cubicBezTo>
                      <a:pt x="18" y="48"/>
                      <a:pt x="18" y="49"/>
                      <a:pt x="18" y="49"/>
                    </a:cubicBezTo>
                    <a:cubicBezTo>
                      <a:pt x="18" y="50"/>
                      <a:pt x="20" y="50"/>
                      <a:pt x="20" y="50"/>
                    </a:cubicBezTo>
                    <a:cubicBezTo>
                      <a:pt x="20" y="50"/>
                      <a:pt x="21" y="50"/>
                      <a:pt x="22" y="50"/>
                    </a:cubicBezTo>
                    <a:cubicBezTo>
                      <a:pt x="22" y="50"/>
                      <a:pt x="22" y="51"/>
                      <a:pt x="22" y="51"/>
                    </a:cubicBezTo>
                    <a:cubicBezTo>
                      <a:pt x="23" y="51"/>
                      <a:pt x="23" y="53"/>
                      <a:pt x="23" y="53"/>
                    </a:cubicBezTo>
                    <a:cubicBezTo>
                      <a:pt x="23" y="53"/>
                      <a:pt x="24" y="54"/>
                      <a:pt x="23" y="54"/>
                    </a:cubicBezTo>
                    <a:cubicBezTo>
                      <a:pt x="23" y="55"/>
                      <a:pt x="23" y="55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5" y="56"/>
                      <a:pt x="25" y="57"/>
                      <a:pt x="26" y="57"/>
                    </a:cubicBezTo>
                    <a:cubicBezTo>
                      <a:pt x="27" y="57"/>
                      <a:pt x="27" y="58"/>
                      <a:pt x="28" y="58"/>
                    </a:cubicBezTo>
                    <a:cubicBezTo>
                      <a:pt x="28" y="58"/>
                      <a:pt x="27" y="59"/>
                      <a:pt x="28" y="59"/>
                    </a:cubicBezTo>
                    <a:cubicBezTo>
                      <a:pt x="29" y="59"/>
                      <a:pt x="30" y="58"/>
                      <a:pt x="31" y="59"/>
                    </a:cubicBezTo>
                    <a:cubicBezTo>
                      <a:pt x="31" y="59"/>
                      <a:pt x="31" y="60"/>
                      <a:pt x="32" y="61"/>
                    </a:cubicBezTo>
                    <a:cubicBezTo>
                      <a:pt x="34" y="61"/>
                      <a:pt x="34" y="62"/>
                      <a:pt x="35" y="62"/>
                    </a:cubicBezTo>
                    <a:cubicBezTo>
                      <a:pt x="35" y="62"/>
                      <a:pt x="36" y="62"/>
                      <a:pt x="35" y="63"/>
                    </a:cubicBezTo>
                    <a:cubicBezTo>
                      <a:pt x="35" y="64"/>
                      <a:pt x="35" y="65"/>
                      <a:pt x="35" y="65"/>
                    </a:cubicBezTo>
                    <a:cubicBezTo>
                      <a:pt x="34" y="66"/>
                      <a:pt x="33" y="67"/>
                      <a:pt x="33" y="67"/>
                    </a:cubicBezTo>
                    <a:cubicBezTo>
                      <a:pt x="33" y="68"/>
                      <a:pt x="32" y="69"/>
                      <a:pt x="33" y="69"/>
                    </a:cubicBezTo>
                    <a:cubicBezTo>
                      <a:pt x="33" y="70"/>
                      <a:pt x="33" y="71"/>
                      <a:pt x="33" y="71"/>
                    </a:cubicBezTo>
                    <a:cubicBezTo>
                      <a:pt x="33" y="72"/>
                      <a:pt x="34" y="73"/>
                      <a:pt x="33" y="73"/>
                    </a:cubicBezTo>
                    <a:cubicBezTo>
                      <a:pt x="33" y="74"/>
                      <a:pt x="33" y="75"/>
                      <a:pt x="33" y="75"/>
                    </a:cubicBezTo>
                    <a:cubicBezTo>
                      <a:pt x="33" y="75"/>
                      <a:pt x="34" y="76"/>
                      <a:pt x="33" y="76"/>
                    </a:cubicBezTo>
                    <a:cubicBezTo>
                      <a:pt x="32" y="77"/>
                      <a:pt x="31" y="78"/>
                      <a:pt x="31" y="78"/>
                    </a:cubicBezTo>
                    <a:cubicBezTo>
                      <a:pt x="30" y="78"/>
                      <a:pt x="29" y="79"/>
                      <a:pt x="29" y="79"/>
                    </a:cubicBezTo>
                    <a:cubicBezTo>
                      <a:pt x="29" y="79"/>
                      <a:pt x="29" y="81"/>
                      <a:pt x="29" y="82"/>
                    </a:cubicBezTo>
                    <a:cubicBezTo>
                      <a:pt x="29" y="82"/>
                      <a:pt x="27" y="86"/>
                      <a:pt x="28" y="86"/>
                    </a:cubicBezTo>
                    <a:cubicBezTo>
                      <a:pt x="28" y="87"/>
                      <a:pt x="28" y="88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7" y="90"/>
                      <a:pt x="26" y="89"/>
                      <a:pt x="27" y="91"/>
                    </a:cubicBezTo>
                    <a:cubicBezTo>
                      <a:pt x="28" y="92"/>
                      <a:pt x="28" y="92"/>
                      <a:pt x="29" y="93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5"/>
                      <a:pt x="30" y="96"/>
                      <a:pt x="31" y="96"/>
                    </a:cubicBezTo>
                    <a:cubicBezTo>
                      <a:pt x="31" y="97"/>
                      <a:pt x="32" y="97"/>
                      <a:pt x="32" y="98"/>
                    </a:cubicBezTo>
                    <a:cubicBezTo>
                      <a:pt x="32" y="98"/>
                      <a:pt x="33" y="100"/>
                      <a:pt x="32" y="99"/>
                    </a:cubicBezTo>
                    <a:cubicBezTo>
                      <a:pt x="30" y="98"/>
                      <a:pt x="32" y="99"/>
                      <a:pt x="30" y="97"/>
                    </a:cubicBezTo>
                    <a:cubicBezTo>
                      <a:pt x="28" y="95"/>
                      <a:pt x="27" y="96"/>
                      <a:pt x="26" y="95"/>
                    </a:cubicBezTo>
                    <a:cubicBezTo>
                      <a:pt x="25" y="94"/>
                      <a:pt x="27" y="98"/>
                      <a:pt x="25" y="93"/>
                    </a:cubicBezTo>
                    <a:cubicBezTo>
                      <a:pt x="23" y="89"/>
                      <a:pt x="23" y="90"/>
                      <a:pt x="22" y="89"/>
                    </a:cubicBezTo>
                    <a:cubicBezTo>
                      <a:pt x="22" y="88"/>
                      <a:pt x="22" y="89"/>
                      <a:pt x="21" y="87"/>
                    </a:cubicBezTo>
                    <a:cubicBezTo>
                      <a:pt x="20" y="84"/>
                      <a:pt x="21" y="86"/>
                      <a:pt x="20" y="84"/>
                    </a:cubicBezTo>
                    <a:cubicBezTo>
                      <a:pt x="19" y="83"/>
                      <a:pt x="19" y="85"/>
                      <a:pt x="18" y="82"/>
                    </a:cubicBezTo>
                    <a:cubicBezTo>
                      <a:pt x="18" y="80"/>
                      <a:pt x="18" y="82"/>
                      <a:pt x="17" y="79"/>
                    </a:cubicBezTo>
                    <a:cubicBezTo>
                      <a:pt x="16" y="76"/>
                      <a:pt x="18" y="76"/>
                      <a:pt x="16" y="74"/>
                    </a:cubicBezTo>
                    <a:cubicBezTo>
                      <a:pt x="14" y="73"/>
                      <a:pt x="15" y="74"/>
                      <a:pt x="14" y="73"/>
                    </a:cubicBezTo>
                    <a:cubicBezTo>
                      <a:pt x="13" y="72"/>
                      <a:pt x="14" y="73"/>
                      <a:pt x="13" y="70"/>
                    </a:cubicBezTo>
                    <a:cubicBezTo>
                      <a:pt x="11" y="68"/>
                      <a:pt x="10" y="67"/>
                      <a:pt x="10" y="63"/>
                    </a:cubicBezTo>
                    <a:cubicBezTo>
                      <a:pt x="10" y="59"/>
                      <a:pt x="10" y="58"/>
                      <a:pt x="10" y="58"/>
                    </a:cubicBezTo>
                    <a:cubicBezTo>
                      <a:pt x="10" y="58"/>
                      <a:pt x="8" y="56"/>
                      <a:pt x="8" y="54"/>
                    </a:cubicBezTo>
                    <a:cubicBezTo>
                      <a:pt x="9" y="51"/>
                      <a:pt x="9" y="52"/>
                      <a:pt x="9" y="51"/>
                    </a:cubicBezTo>
                    <a:cubicBezTo>
                      <a:pt x="9" y="51"/>
                      <a:pt x="8" y="51"/>
                      <a:pt x="8" y="50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7" y="48"/>
                      <a:pt x="6" y="46"/>
                      <a:pt x="6" y="46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0" y="101"/>
                      <a:pt x="55" y="110"/>
                    </a:cubicBezTo>
                    <a:cubicBezTo>
                      <a:pt x="55" y="110"/>
                      <a:pt x="42" y="107"/>
                      <a:pt x="41" y="104"/>
                    </a:cubicBezTo>
                    <a:cubicBezTo>
                      <a:pt x="41" y="104"/>
                      <a:pt x="41" y="102"/>
                      <a:pt x="41" y="102"/>
                    </a:cubicBezTo>
                    <a:cubicBezTo>
                      <a:pt x="42" y="102"/>
                      <a:pt x="43" y="102"/>
                      <a:pt x="44" y="102"/>
                    </a:cubicBezTo>
                    <a:cubicBezTo>
                      <a:pt x="44" y="101"/>
                      <a:pt x="45" y="100"/>
                      <a:pt x="45" y="100"/>
                    </a:cubicBezTo>
                    <a:cubicBezTo>
                      <a:pt x="45" y="101"/>
                      <a:pt x="45" y="101"/>
                      <a:pt x="45" y="101"/>
                    </a:cubicBezTo>
                    <a:cubicBezTo>
                      <a:pt x="45" y="101"/>
                      <a:pt x="45" y="101"/>
                      <a:pt x="47" y="101"/>
                    </a:cubicBezTo>
                    <a:cubicBezTo>
                      <a:pt x="49" y="101"/>
                      <a:pt x="49" y="101"/>
                      <a:pt x="50" y="101"/>
                    </a:cubicBezTo>
                    <a:cubicBezTo>
                      <a:pt x="51" y="100"/>
                      <a:pt x="52" y="98"/>
                      <a:pt x="53" y="99"/>
                    </a:cubicBezTo>
                    <a:cubicBezTo>
                      <a:pt x="53" y="101"/>
                      <a:pt x="52" y="100"/>
                      <a:pt x="53" y="101"/>
                    </a:cubicBezTo>
                    <a:cubicBezTo>
                      <a:pt x="55" y="101"/>
                      <a:pt x="57" y="100"/>
                      <a:pt x="57" y="100"/>
                    </a:cubicBezTo>
                    <a:cubicBezTo>
                      <a:pt x="57" y="100"/>
                      <a:pt x="61" y="101"/>
                      <a:pt x="61" y="100"/>
                    </a:cubicBezTo>
                    <a:cubicBezTo>
                      <a:pt x="61" y="100"/>
                      <a:pt x="61" y="99"/>
                      <a:pt x="62" y="99"/>
                    </a:cubicBezTo>
                    <a:cubicBezTo>
                      <a:pt x="63" y="99"/>
                      <a:pt x="63" y="100"/>
                      <a:pt x="63" y="100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8" y="103"/>
                      <a:pt x="59" y="104"/>
                    </a:cubicBezTo>
                    <a:cubicBezTo>
                      <a:pt x="60" y="104"/>
                      <a:pt x="60" y="104"/>
                      <a:pt x="61" y="104"/>
                    </a:cubicBezTo>
                    <a:cubicBezTo>
                      <a:pt x="62" y="104"/>
                      <a:pt x="64" y="106"/>
                      <a:pt x="65" y="105"/>
                    </a:cubicBezTo>
                    <a:cubicBezTo>
                      <a:pt x="65" y="104"/>
                      <a:pt x="65" y="104"/>
                      <a:pt x="66" y="103"/>
                    </a:cubicBezTo>
                    <a:cubicBezTo>
                      <a:pt x="66" y="102"/>
                      <a:pt x="66" y="102"/>
                      <a:pt x="67" y="102"/>
                    </a:cubicBezTo>
                    <a:cubicBezTo>
                      <a:pt x="68" y="102"/>
                      <a:pt x="69" y="102"/>
                      <a:pt x="69" y="102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4"/>
                      <a:pt x="69" y="103"/>
                      <a:pt x="70" y="103"/>
                    </a:cubicBezTo>
                    <a:cubicBezTo>
                      <a:pt x="71" y="103"/>
                      <a:pt x="71" y="104"/>
                      <a:pt x="72" y="104"/>
                    </a:cubicBezTo>
                    <a:cubicBezTo>
                      <a:pt x="73" y="103"/>
                      <a:pt x="73" y="103"/>
                      <a:pt x="74" y="103"/>
                    </a:cubicBezTo>
                    <a:cubicBezTo>
                      <a:pt x="75" y="102"/>
                      <a:pt x="76" y="102"/>
                      <a:pt x="76" y="102"/>
                    </a:cubicBezTo>
                    <a:cubicBezTo>
                      <a:pt x="77" y="102"/>
                      <a:pt x="77" y="102"/>
                      <a:pt x="78" y="102"/>
                    </a:cubicBezTo>
                    <a:cubicBezTo>
                      <a:pt x="78" y="102"/>
                      <a:pt x="80" y="104"/>
                      <a:pt x="80" y="104"/>
                    </a:cubicBezTo>
                    <a:cubicBezTo>
                      <a:pt x="81" y="103"/>
                      <a:pt x="83" y="103"/>
                      <a:pt x="83" y="103"/>
                    </a:cubicBezTo>
                    <a:cubicBezTo>
                      <a:pt x="83" y="103"/>
                      <a:pt x="77" y="109"/>
                      <a:pt x="63" y="110"/>
                    </a:cubicBezTo>
                    <a:cubicBezTo>
                      <a:pt x="63" y="110"/>
                      <a:pt x="94" y="111"/>
                      <a:pt x="110" y="82"/>
                    </a:cubicBezTo>
                    <a:cubicBezTo>
                      <a:pt x="127" y="52"/>
                      <a:pt x="116" y="14"/>
                      <a:pt x="77" y="1"/>
                    </a:cubicBezTo>
                    <a:cubicBezTo>
                      <a:pt x="77" y="1"/>
                      <a:pt x="106" y="12"/>
                      <a:pt x="114" y="40"/>
                    </a:cubicBezTo>
                    <a:cubicBezTo>
                      <a:pt x="113" y="40"/>
                      <a:pt x="113" y="40"/>
                      <a:pt x="113" y="40"/>
                    </a:cubicBezTo>
                    <a:cubicBezTo>
                      <a:pt x="112" y="40"/>
                      <a:pt x="112" y="40"/>
                      <a:pt x="112" y="39"/>
                    </a:cubicBezTo>
                    <a:cubicBezTo>
                      <a:pt x="111" y="37"/>
                      <a:pt x="112" y="38"/>
                      <a:pt x="111" y="37"/>
                    </a:cubicBezTo>
                    <a:cubicBezTo>
                      <a:pt x="111" y="36"/>
                      <a:pt x="111" y="36"/>
                      <a:pt x="110" y="35"/>
                    </a:cubicBezTo>
                    <a:cubicBezTo>
                      <a:pt x="110" y="35"/>
                      <a:pt x="109" y="35"/>
                      <a:pt x="109" y="34"/>
                    </a:cubicBezTo>
                    <a:cubicBezTo>
                      <a:pt x="108" y="34"/>
                      <a:pt x="108" y="32"/>
                      <a:pt x="107" y="31"/>
                    </a:cubicBezTo>
                    <a:cubicBezTo>
                      <a:pt x="107" y="31"/>
                      <a:pt x="106" y="31"/>
                      <a:pt x="105" y="31"/>
                    </a:cubicBezTo>
                    <a:cubicBezTo>
                      <a:pt x="105" y="31"/>
                      <a:pt x="105" y="30"/>
                      <a:pt x="105" y="31"/>
                    </a:cubicBezTo>
                    <a:cubicBezTo>
                      <a:pt x="105" y="31"/>
                      <a:pt x="106" y="32"/>
                      <a:pt x="106" y="32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6" y="34"/>
                      <a:pt x="106" y="36"/>
                      <a:pt x="106" y="37"/>
                    </a:cubicBezTo>
                    <a:cubicBezTo>
                      <a:pt x="106" y="37"/>
                      <a:pt x="106" y="39"/>
                      <a:pt x="106" y="39"/>
                    </a:cubicBezTo>
                    <a:cubicBezTo>
                      <a:pt x="106" y="39"/>
                      <a:pt x="105" y="40"/>
                      <a:pt x="105" y="41"/>
                    </a:cubicBezTo>
                    <a:cubicBezTo>
                      <a:pt x="104" y="41"/>
                      <a:pt x="101" y="41"/>
                      <a:pt x="101" y="41"/>
                    </a:cubicBezTo>
                    <a:cubicBezTo>
                      <a:pt x="101" y="41"/>
                      <a:pt x="101" y="40"/>
                      <a:pt x="100" y="39"/>
                    </a:cubicBezTo>
                    <a:cubicBezTo>
                      <a:pt x="100" y="38"/>
                      <a:pt x="98" y="38"/>
                      <a:pt x="98" y="38"/>
                    </a:cubicBezTo>
                    <a:cubicBezTo>
                      <a:pt x="97" y="37"/>
                      <a:pt x="98" y="37"/>
                      <a:pt x="97" y="36"/>
                    </a:cubicBezTo>
                    <a:cubicBezTo>
                      <a:pt x="96" y="35"/>
                      <a:pt x="97" y="35"/>
                      <a:pt x="96" y="34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33"/>
                      <a:pt x="93" y="32"/>
                      <a:pt x="94" y="34"/>
                    </a:cubicBezTo>
                    <a:cubicBezTo>
                      <a:pt x="94" y="35"/>
                      <a:pt x="93" y="36"/>
                      <a:pt x="94" y="36"/>
                    </a:cubicBezTo>
                    <a:cubicBezTo>
                      <a:pt x="95" y="37"/>
                      <a:pt x="95" y="36"/>
                      <a:pt x="96" y="37"/>
                    </a:cubicBezTo>
                    <a:cubicBezTo>
                      <a:pt x="96" y="38"/>
                      <a:pt x="96" y="39"/>
                      <a:pt x="97" y="39"/>
                    </a:cubicBezTo>
                    <a:cubicBezTo>
                      <a:pt x="97" y="40"/>
                      <a:pt x="97" y="41"/>
                      <a:pt x="98" y="41"/>
                    </a:cubicBezTo>
                    <a:cubicBezTo>
                      <a:pt x="98" y="42"/>
                      <a:pt x="100" y="41"/>
                      <a:pt x="100" y="42"/>
                    </a:cubicBezTo>
                    <a:cubicBezTo>
                      <a:pt x="99" y="43"/>
                      <a:pt x="99" y="44"/>
                      <a:pt x="100" y="44"/>
                    </a:cubicBezTo>
                    <a:cubicBezTo>
                      <a:pt x="100" y="44"/>
                      <a:pt x="101" y="45"/>
                      <a:pt x="101" y="44"/>
                    </a:cubicBezTo>
                    <a:cubicBezTo>
                      <a:pt x="102" y="44"/>
                      <a:pt x="101" y="45"/>
                      <a:pt x="102" y="44"/>
                    </a:cubicBezTo>
                    <a:cubicBezTo>
                      <a:pt x="103" y="44"/>
                      <a:pt x="104" y="44"/>
                      <a:pt x="104" y="44"/>
                    </a:cubicBezTo>
                    <a:cubicBezTo>
                      <a:pt x="104" y="44"/>
                      <a:pt x="105" y="45"/>
                      <a:pt x="105" y="45"/>
                    </a:cubicBezTo>
                    <a:cubicBezTo>
                      <a:pt x="105" y="45"/>
                      <a:pt x="105" y="48"/>
                      <a:pt x="105" y="48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4" y="50"/>
                      <a:pt x="104" y="54"/>
                      <a:pt x="103" y="54"/>
                    </a:cubicBezTo>
                    <a:cubicBezTo>
                      <a:pt x="103" y="54"/>
                      <a:pt x="102" y="55"/>
                      <a:pt x="101" y="56"/>
                    </a:cubicBezTo>
                    <a:cubicBezTo>
                      <a:pt x="101" y="56"/>
                      <a:pt x="101" y="59"/>
                      <a:pt x="101" y="59"/>
                    </a:cubicBezTo>
                    <a:cubicBezTo>
                      <a:pt x="100" y="60"/>
                      <a:pt x="100" y="60"/>
                      <a:pt x="100" y="60"/>
                    </a:cubicBezTo>
                    <a:cubicBezTo>
                      <a:pt x="100" y="60"/>
                      <a:pt x="100" y="62"/>
                      <a:pt x="100" y="62"/>
                    </a:cubicBezTo>
                    <a:cubicBezTo>
                      <a:pt x="100" y="63"/>
                      <a:pt x="100" y="65"/>
                      <a:pt x="100" y="66"/>
                    </a:cubicBezTo>
                    <a:cubicBezTo>
                      <a:pt x="100" y="67"/>
                      <a:pt x="98" y="68"/>
                      <a:pt x="98" y="68"/>
                    </a:cubicBezTo>
                    <a:cubicBezTo>
                      <a:pt x="98" y="68"/>
                      <a:pt x="100" y="70"/>
                      <a:pt x="99" y="70"/>
                    </a:cubicBezTo>
                    <a:cubicBezTo>
                      <a:pt x="98" y="70"/>
                      <a:pt x="97" y="72"/>
                      <a:pt x="97" y="72"/>
                    </a:cubicBezTo>
                    <a:cubicBezTo>
                      <a:pt x="97" y="73"/>
                      <a:pt x="97" y="74"/>
                      <a:pt x="96" y="74"/>
                    </a:cubicBezTo>
                    <a:cubicBezTo>
                      <a:pt x="95" y="74"/>
                      <a:pt x="94" y="74"/>
                      <a:pt x="94" y="74"/>
                    </a:cubicBezTo>
                    <a:cubicBezTo>
                      <a:pt x="94" y="75"/>
                      <a:pt x="94" y="76"/>
                      <a:pt x="94" y="76"/>
                    </a:cubicBezTo>
                    <a:cubicBezTo>
                      <a:pt x="92" y="79"/>
                      <a:pt x="92" y="79"/>
                      <a:pt x="92" y="79"/>
                    </a:cubicBezTo>
                    <a:cubicBezTo>
                      <a:pt x="90" y="81"/>
                      <a:pt x="90" y="81"/>
                      <a:pt x="90" y="81"/>
                    </a:cubicBezTo>
                    <a:cubicBezTo>
                      <a:pt x="90" y="81"/>
                      <a:pt x="90" y="83"/>
                      <a:pt x="89" y="83"/>
                    </a:cubicBezTo>
                    <a:cubicBezTo>
                      <a:pt x="88" y="83"/>
                      <a:pt x="86" y="84"/>
                      <a:pt x="85" y="85"/>
                    </a:cubicBezTo>
                    <a:cubicBezTo>
                      <a:pt x="85" y="85"/>
                      <a:pt x="83" y="86"/>
                      <a:pt x="82" y="86"/>
                    </a:cubicBezTo>
                    <a:cubicBezTo>
                      <a:pt x="82" y="86"/>
                      <a:pt x="83" y="88"/>
                      <a:pt x="82" y="86"/>
                    </a:cubicBezTo>
                    <a:cubicBezTo>
                      <a:pt x="81" y="84"/>
                      <a:pt x="82" y="85"/>
                      <a:pt x="81" y="83"/>
                    </a:cubicBezTo>
                    <a:cubicBezTo>
                      <a:pt x="80" y="81"/>
                      <a:pt x="80" y="83"/>
                      <a:pt x="80" y="81"/>
                    </a:cubicBezTo>
                    <a:cubicBezTo>
                      <a:pt x="80" y="79"/>
                      <a:pt x="80" y="81"/>
                      <a:pt x="80" y="79"/>
                    </a:cubicBezTo>
                    <a:cubicBezTo>
                      <a:pt x="80" y="78"/>
                      <a:pt x="80" y="79"/>
                      <a:pt x="79" y="77"/>
                    </a:cubicBezTo>
                    <a:cubicBezTo>
                      <a:pt x="79" y="76"/>
                      <a:pt x="79" y="76"/>
                      <a:pt x="78" y="75"/>
                    </a:cubicBezTo>
                    <a:cubicBezTo>
                      <a:pt x="77" y="74"/>
                      <a:pt x="76" y="75"/>
                      <a:pt x="76" y="73"/>
                    </a:cubicBezTo>
                    <a:cubicBezTo>
                      <a:pt x="77" y="72"/>
                      <a:pt x="77" y="73"/>
                      <a:pt x="77" y="72"/>
                    </a:cubicBezTo>
                    <a:cubicBezTo>
                      <a:pt x="77" y="70"/>
                      <a:pt x="77" y="70"/>
                      <a:pt x="78" y="69"/>
                    </a:cubicBezTo>
                    <a:cubicBezTo>
                      <a:pt x="79" y="68"/>
                      <a:pt x="80" y="68"/>
                      <a:pt x="80" y="67"/>
                    </a:cubicBezTo>
                    <a:cubicBezTo>
                      <a:pt x="80" y="66"/>
                      <a:pt x="80" y="66"/>
                      <a:pt x="79" y="65"/>
                    </a:cubicBezTo>
                    <a:cubicBezTo>
                      <a:pt x="79" y="64"/>
                      <a:pt x="78" y="63"/>
                      <a:pt x="78" y="63"/>
                    </a:cubicBezTo>
                    <a:cubicBezTo>
                      <a:pt x="78" y="63"/>
                      <a:pt x="78" y="63"/>
                      <a:pt x="77" y="62"/>
                    </a:cubicBezTo>
                    <a:cubicBezTo>
                      <a:pt x="76" y="61"/>
                      <a:pt x="76" y="60"/>
                      <a:pt x="76" y="60"/>
                    </a:cubicBezTo>
                    <a:cubicBezTo>
                      <a:pt x="76" y="60"/>
                      <a:pt x="76" y="57"/>
                      <a:pt x="76" y="56"/>
                    </a:cubicBezTo>
                    <a:cubicBezTo>
                      <a:pt x="76" y="55"/>
                      <a:pt x="75" y="57"/>
                      <a:pt x="76" y="55"/>
                    </a:cubicBezTo>
                    <a:cubicBezTo>
                      <a:pt x="76" y="53"/>
                      <a:pt x="76" y="52"/>
                      <a:pt x="76" y="52"/>
                    </a:cubicBezTo>
                    <a:cubicBezTo>
                      <a:pt x="76" y="52"/>
                      <a:pt x="74" y="51"/>
                      <a:pt x="73" y="51"/>
                    </a:cubicBezTo>
                    <a:cubicBezTo>
                      <a:pt x="73" y="51"/>
                      <a:pt x="73" y="52"/>
                      <a:pt x="72" y="52"/>
                    </a:cubicBezTo>
                    <a:cubicBezTo>
                      <a:pt x="70" y="51"/>
                      <a:pt x="71" y="50"/>
                      <a:pt x="70" y="50"/>
                    </a:cubicBezTo>
                    <a:cubicBezTo>
                      <a:pt x="70" y="49"/>
                      <a:pt x="69" y="49"/>
                      <a:pt x="68" y="50"/>
                    </a:cubicBezTo>
                    <a:cubicBezTo>
                      <a:pt x="68" y="50"/>
                      <a:pt x="66" y="50"/>
                      <a:pt x="65" y="51"/>
                    </a:cubicBezTo>
                    <a:cubicBezTo>
                      <a:pt x="64" y="51"/>
                      <a:pt x="64" y="51"/>
                      <a:pt x="62" y="51"/>
                    </a:cubicBezTo>
                    <a:cubicBezTo>
                      <a:pt x="61" y="51"/>
                      <a:pt x="59" y="52"/>
                      <a:pt x="58" y="51"/>
                    </a:cubicBezTo>
                    <a:cubicBezTo>
                      <a:pt x="56" y="51"/>
                      <a:pt x="56" y="51"/>
                      <a:pt x="56" y="50"/>
                    </a:cubicBezTo>
                    <a:cubicBezTo>
                      <a:pt x="55" y="49"/>
                      <a:pt x="56" y="49"/>
                      <a:pt x="55" y="48"/>
                    </a:cubicBezTo>
                    <a:cubicBezTo>
                      <a:pt x="53" y="48"/>
                      <a:pt x="53" y="48"/>
                      <a:pt x="53" y="47"/>
                    </a:cubicBezTo>
                    <a:cubicBezTo>
                      <a:pt x="53" y="46"/>
                      <a:pt x="53" y="46"/>
                      <a:pt x="53" y="45"/>
                    </a:cubicBezTo>
                    <a:cubicBezTo>
                      <a:pt x="52" y="44"/>
                      <a:pt x="53" y="46"/>
                      <a:pt x="52" y="44"/>
                    </a:cubicBezTo>
                    <a:cubicBezTo>
                      <a:pt x="50" y="42"/>
                      <a:pt x="50" y="44"/>
                      <a:pt x="50" y="42"/>
                    </a:cubicBezTo>
                    <a:cubicBezTo>
                      <a:pt x="51" y="41"/>
                      <a:pt x="51" y="42"/>
                      <a:pt x="51" y="40"/>
                    </a:cubicBezTo>
                    <a:cubicBezTo>
                      <a:pt x="51" y="39"/>
                      <a:pt x="53" y="41"/>
                      <a:pt x="52" y="38"/>
                    </a:cubicBezTo>
                    <a:cubicBezTo>
                      <a:pt x="51" y="35"/>
                      <a:pt x="50" y="35"/>
                      <a:pt x="52" y="33"/>
                    </a:cubicBezTo>
                    <a:cubicBezTo>
                      <a:pt x="53" y="31"/>
                      <a:pt x="55" y="30"/>
                      <a:pt x="55" y="30"/>
                    </a:cubicBezTo>
                    <a:cubicBezTo>
                      <a:pt x="55" y="29"/>
                      <a:pt x="56" y="28"/>
                      <a:pt x="56" y="27"/>
                    </a:cubicBezTo>
                    <a:cubicBezTo>
                      <a:pt x="57" y="27"/>
                      <a:pt x="56" y="27"/>
                      <a:pt x="58" y="27"/>
                    </a:cubicBezTo>
                    <a:cubicBezTo>
                      <a:pt x="59" y="27"/>
                      <a:pt x="60" y="26"/>
                      <a:pt x="61" y="26"/>
                    </a:cubicBezTo>
                    <a:cubicBezTo>
                      <a:pt x="62" y="25"/>
                      <a:pt x="63" y="24"/>
                      <a:pt x="63" y="23"/>
                    </a:cubicBezTo>
                    <a:cubicBezTo>
                      <a:pt x="64" y="23"/>
                      <a:pt x="63" y="24"/>
                      <a:pt x="65" y="23"/>
                    </a:cubicBezTo>
                    <a:cubicBezTo>
                      <a:pt x="66" y="23"/>
                      <a:pt x="66" y="23"/>
                      <a:pt x="67" y="23"/>
                    </a:cubicBezTo>
                    <a:cubicBezTo>
                      <a:pt x="68" y="23"/>
                      <a:pt x="66" y="23"/>
                      <a:pt x="68" y="23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1" y="22"/>
                      <a:pt x="71" y="23"/>
                      <a:pt x="72" y="23"/>
                    </a:cubicBezTo>
                    <a:cubicBezTo>
                      <a:pt x="72" y="23"/>
                      <a:pt x="72" y="21"/>
                      <a:pt x="72" y="23"/>
                    </a:cubicBezTo>
                    <a:cubicBezTo>
                      <a:pt x="73" y="25"/>
                      <a:pt x="72" y="26"/>
                      <a:pt x="73" y="26"/>
                    </a:cubicBezTo>
                    <a:cubicBezTo>
                      <a:pt x="75" y="26"/>
                      <a:pt x="73" y="26"/>
                      <a:pt x="75" y="26"/>
                    </a:cubicBezTo>
                    <a:cubicBezTo>
                      <a:pt x="76" y="26"/>
                      <a:pt x="76" y="26"/>
                      <a:pt x="77" y="27"/>
                    </a:cubicBezTo>
                    <a:cubicBezTo>
                      <a:pt x="77" y="27"/>
                      <a:pt x="78" y="27"/>
                      <a:pt x="79" y="27"/>
                    </a:cubicBezTo>
                    <a:cubicBezTo>
                      <a:pt x="80" y="27"/>
                      <a:pt x="79" y="29"/>
                      <a:pt x="80" y="27"/>
                    </a:cubicBezTo>
                    <a:cubicBezTo>
                      <a:pt x="82" y="26"/>
                      <a:pt x="79" y="26"/>
                      <a:pt x="82" y="26"/>
                    </a:cubicBezTo>
                    <a:cubicBezTo>
                      <a:pt x="85" y="26"/>
                      <a:pt x="85" y="27"/>
                      <a:pt x="86" y="26"/>
                    </a:cubicBezTo>
                    <a:cubicBezTo>
                      <a:pt x="86" y="26"/>
                      <a:pt x="86" y="27"/>
                      <a:pt x="88" y="26"/>
                    </a:cubicBezTo>
                    <a:cubicBezTo>
                      <a:pt x="89" y="25"/>
                      <a:pt x="89" y="25"/>
                      <a:pt x="90" y="26"/>
                    </a:cubicBezTo>
                    <a:cubicBezTo>
                      <a:pt x="90" y="26"/>
                      <a:pt x="90" y="27"/>
                      <a:pt x="91" y="26"/>
                    </a:cubicBezTo>
                    <a:cubicBezTo>
                      <a:pt x="91" y="25"/>
                      <a:pt x="92" y="25"/>
                      <a:pt x="91" y="24"/>
                    </a:cubicBezTo>
                    <a:cubicBezTo>
                      <a:pt x="89" y="24"/>
                      <a:pt x="89" y="24"/>
                      <a:pt x="88" y="23"/>
                    </a:cubicBezTo>
                    <a:cubicBezTo>
                      <a:pt x="88" y="22"/>
                      <a:pt x="90" y="23"/>
                      <a:pt x="88" y="22"/>
                    </a:cubicBezTo>
                    <a:cubicBezTo>
                      <a:pt x="87" y="22"/>
                      <a:pt x="87" y="22"/>
                      <a:pt x="86" y="22"/>
                    </a:cubicBezTo>
                    <a:cubicBezTo>
                      <a:pt x="84" y="21"/>
                      <a:pt x="83" y="23"/>
                      <a:pt x="83" y="22"/>
                    </a:cubicBezTo>
                    <a:cubicBezTo>
                      <a:pt x="83" y="21"/>
                      <a:pt x="80" y="23"/>
                      <a:pt x="83" y="21"/>
                    </a:cubicBezTo>
                    <a:cubicBezTo>
                      <a:pt x="85" y="19"/>
                      <a:pt x="84" y="18"/>
                      <a:pt x="85" y="18"/>
                    </a:cubicBezTo>
                    <a:cubicBezTo>
                      <a:pt x="87" y="19"/>
                      <a:pt x="86" y="20"/>
                      <a:pt x="87" y="19"/>
                    </a:cubicBezTo>
                    <a:cubicBezTo>
                      <a:pt x="88" y="18"/>
                      <a:pt x="90" y="18"/>
                      <a:pt x="88" y="17"/>
                    </a:cubicBezTo>
                    <a:cubicBezTo>
                      <a:pt x="86" y="16"/>
                      <a:pt x="88" y="16"/>
                      <a:pt x="86" y="15"/>
                    </a:cubicBezTo>
                    <a:cubicBezTo>
                      <a:pt x="84" y="14"/>
                      <a:pt x="83" y="18"/>
                      <a:pt x="82" y="18"/>
                    </a:cubicBezTo>
                    <a:cubicBezTo>
                      <a:pt x="81" y="17"/>
                      <a:pt x="81" y="17"/>
                      <a:pt x="80" y="17"/>
                    </a:cubicBezTo>
                    <a:cubicBezTo>
                      <a:pt x="80" y="17"/>
                      <a:pt x="80" y="19"/>
                      <a:pt x="80" y="20"/>
                    </a:cubicBezTo>
                    <a:cubicBezTo>
                      <a:pt x="79" y="21"/>
                      <a:pt x="80" y="21"/>
                      <a:pt x="79" y="20"/>
                    </a:cubicBezTo>
                    <a:cubicBezTo>
                      <a:pt x="77" y="20"/>
                      <a:pt x="81" y="20"/>
                      <a:pt x="77" y="18"/>
                    </a:cubicBezTo>
                    <a:cubicBezTo>
                      <a:pt x="73" y="17"/>
                      <a:pt x="72" y="17"/>
                      <a:pt x="71" y="18"/>
                    </a:cubicBezTo>
                    <a:cubicBezTo>
                      <a:pt x="71" y="18"/>
                      <a:pt x="70" y="18"/>
                      <a:pt x="70" y="19"/>
                    </a:cubicBezTo>
                    <a:cubicBezTo>
                      <a:pt x="69" y="19"/>
                      <a:pt x="71" y="20"/>
                      <a:pt x="69" y="19"/>
                    </a:cubicBezTo>
                    <a:cubicBezTo>
                      <a:pt x="68" y="18"/>
                      <a:pt x="66" y="20"/>
                      <a:pt x="66" y="20"/>
                    </a:cubicBezTo>
                    <a:cubicBezTo>
                      <a:pt x="66" y="20"/>
                      <a:pt x="66" y="19"/>
                      <a:pt x="65" y="20"/>
                    </a:cubicBezTo>
                    <a:cubicBezTo>
                      <a:pt x="64" y="20"/>
                      <a:pt x="63" y="21"/>
                      <a:pt x="62" y="21"/>
                    </a:cubicBezTo>
                    <a:cubicBezTo>
                      <a:pt x="61" y="20"/>
                      <a:pt x="60" y="21"/>
                      <a:pt x="61" y="19"/>
                    </a:cubicBezTo>
                    <a:cubicBezTo>
                      <a:pt x="63" y="17"/>
                      <a:pt x="62" y="18"/>
                      <a:pt x="64" y="17"/>
                    </a:cubicBezTo>
                    <a:cubicBezTo>
                      <a:pt x="66" y="16"/>
                      <a:pt x="69" y="16"/>
                      <a:pt x="66" y="16"/>
                    </a:cubicBezTo>
                    <a:cubicBezTo>
                      <a:pt x="63" y="15"/>
                      <a:pt x="68" y="15"/>
                      <a:pt x="64" y="13"/>
                    </a:cubicBezTo>
                    <a:cubicBezTo>
                      <a:pt x="60" y="11"/>
                      <a:pt x="60" y="14"/>
                      <a:pt x="60" y="11"/>
                    </a:cubicBezTo>
                    <a:cubicBezTo>
                      <a:pt x="61" y="9"/>
                      <a:pt x="60" y="9"/>
                      <a:pt x="59" y="9"/>
                    </a:cubicBezTo>
                    <a:cubicBezTo>
                      <a:pt x="59" y="9"/>
                      <a:pt x="56" y="10"/>
                      <a:pt x="55" y="10"/>
                    </a:cubicBezTo>
                    <a:cubicBezTo>
                      <a:pt x="54" y="10"/>
                      <a:pt x="55" y="11"/>
                      <a:pt x="54" y="10"/>
                    </a:cubicBezTo>
                    <a:cubicBezTo>
                      <a:pt x="52" y="9"/>
                      <a:pt x="51" y="10"/>
                      <a:pt x="52" y="9"/>
                    </a:cubicBezTo>
                    <a:cubicBezTo>
                      <a:pt x="53" y="7"/>
                      <a:pt x="53" y="7"/>
                      <a:pt x="54" y="6"/>
                    </a:cubicBezTo>
                    <a:cubicBezTo>
                      <a:pt x="55" y="5"/>
                      <a:pt x="55" y="2"/>
                      <a:pt x="57" y="3"/>
                    </a:cubicBezTo>
                    <a:cubicBezTo>
                      <a:pt x="60" y="4"/>
                      <a:pt x="59" y="4"/>
                      <a:pt x="61" y="4"/>
                    </a:cubicBezTo>
                    <a:cubicBezTo>
                      <a:pt x="63" y="4"/>
                      <a:pt x="64" y="4"/>
                      <a:pt x="64" y="3"/>
                    </a:cubicBezTo>
                    <a:cubicBezTo>
                      <a:pt x="64" y="3"/>
                      <a:pt x="62" y="2"/>
                      <a:pt x="62" y="2"/>
                    </a:cubicBezTo>
                    <a:cubicBezTo>
                      <a:pt x="62" y="2"/>
                      <a:pt x="61" y="2"/>
                      <a:pt x="61" y="2"/>
                    </a:cubicBezTo>
                    <a:cubicBezTo>
                      <a:pt x="61" y="1"/>
                      <a:pt x="62" y="0"/>
                      <a:pt x="62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54" y="0"/>
                      <a:pt x="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13" tIns="48208" rIns="96413" bIns="482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3769"/>
              <p:cNvSpPr/>
              <p:nvPr/>
            </p:nvSpPr>
            <p:spPr bwMode="auto">
              <a:xfrm>
                <a:off x="8374565" y="4646548"/>
                <a:ext cx="110687" cy="128296"/>
              </a:xfrm>
              <a:custGeom>
                <a:avLst/>
                <a:gdLst>
                  <a:gd name="T0" fmla="*/ 26 w 37"/>
                  <a:gd name="T1" fmla="*/ 2 h 43"/>
                  <a:gd name="T2" fmla="*/ 26 w 37"/>
                  <a:gd name="T3" fmla="*/ 16 h 43"/>
                  <a:gd name="T4" fmla="*/ 15 w 37"/>
                  <a:gd name="T5" fmla="*/ 25 h 43"/>
                  <a:gd name="T6" fmla="*/ 1 w 37"/>
                  <a:gd name="T7" fmla="*/ 35 h 43"/>
                  <a:gd name="T8" fmla="*/ 37 w 37"/>
                  <a:gd name="T9" fmla="*/ 43 h 43"/>
                  <a:gd name="T10" fmla="*/ 37 w 37"/>
                  <a:gd name="T11" fmla="*/ 0 h 43"/>
                  <a:gd name="T12" fmla="*/ 26 w 37"/>
                  <a:gd name="T13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43">
                    <a:moveTo>
                      <a:pt x="26" y="2"/>
                    </a:move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2" y="22"/>
                      <a:pt x="15" y="25"/>
                    </a:cubicBezTo>
                    <a:cubicBezTo>
                      <a:pt x="7" y="27"/>
                      <a:pt x="0" y="31"/>
                      <a:pt x="1" y="35"/>
                    </a:cubicBezTo>
                    <a:cubicBezTo>
                      <a:pt x="2" y="39"/>
                      <a:pt x="11" y="43"/>
                      <a:pt x="37" y="43"/>
                    </a:cubicBezTo>
                    <a:cubicBezTo>
                      <a:pt x="37" y="0"/>
                      <a:pt x="37" y="0"/>
                      <a:pt x="37" y="0"/>
                    </a:cubicBezTo>
                    <a:lnTo>
                      <a:pt x="26" y="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13" tIns="48208" rIns="96413" bIns="482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3770"/>
              <p:cNvSpPr/>
              <p:nvPr/>
            </p:nvSpPr>
            <p:spPr bwMode="auto">
              <a:xfrm>
                <a:off x="8472672" y="4646548"/>
                <a:ext cx="101882" cy="128296"/>
              </a:xfrm>
              <a:custGeom>
                <a:avLst/>
                <a:gdLst>
                  <a:gd name="T0" fmla="*/ 8 w 34"/>
                  <a:gd name="T1" fmla="*/ 2 h 43"/>
                  <a:gd name="T2" fmla="*/ 8 w 34"/>
                  <a:gd name="T3" fmla="*/ 16 h 43"/>
                  <a:gd name="T4" fmla="*/ 18 w 34"/>
                  <a:gd name="T5" fmla="*/ 25 h 43"/>
                  <a:gd name="T6" fmla="*/ 34 w 34"/>
                  <a:gd name="T7" fmla="*/ 35 h 43"/>
                  <a:gd name="T8" fmla="*/ 0 w 34"/>
                  <a:gd name="T9" fmla="*/ 43 h 43"/>
                  <a:gd name="T10" fmla="*/ 0 w 34"/>
                  <a:gd name="T11" fmla="*/ 0 h 43"/>
                  <a:gd name="T12" fmla="*/ 8 w 34"/>
                  <a:gd name="T13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43">
                    <a:moveTo>
                      <a:pt x="8" y="2"/>
                    </a:move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10" y="22"/>
                      <a:pt x="18" y="25"/>
                    </a:cubicBezTo>
                    <a:cubicBezTo>
                      <a:pt x="25" y="27"/>
                      <a:pt x="34" y="31"/>
                      <a:pt x="34" y="35"/>
                    </a:cubicBezTo>
                    <a:cubicBezTo>
                      <a:pt x="33" y="39"/>
                      <a:pt x="19" y="43"/>
                      <a:pt x="0" y="43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8" y="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13" tIns="48208" rIns="96413" bIns="482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7" name="Freeform 3771"/>
              <p:cNvSpPr/>
              <p:nvPr/>
            </p:nvSpPr>
            <p:spPr bwMode="auto">
              <a:xfrm>
                <a:off x="8291548" y="4274238"/>
                <a:ext cx="381114" cy="384887"/>
              </a:xfrm>
              <a:custGeom>
                <a:avLst/>
                <a:gdLst>
                  <a:gd name="T0" fmla="*/ 94 w 128"/>
                  <a:gd name="T1" fmla="*/ 7 h 129"/>
                  <a:gd name="T2" fmla="*/ 120 w 128"/>
                  <a:gd name="T3" fmla="*/ 58 h 129"/>
                  <a:gd name="T4" fmla="*/ 57 w 128"/>
                  <a:gd name="T5" fmla="*/ 121 h 129"/>
                  <a:gd name="T6" fmla="*/ 7 w 128"/>
                  <a:gd name="T7" fmla="*/ 96 h 129"/>
                  <a:gd name="T8" fmla="*/ 0 w 128"/>
                  <a:gd name="T9" fmla="*/ 101 h 129"/>
                  <a:gd name="T10" fmla="*/ 57 w 128"/>
                  <a:gd name="T11" fmla="*/ 129 h 129"/>
                  <a:gd name="T12" fmla="*/ 128 w 128"/>
                  <a:gd name="T13" fmla="*/ 58 h 129"/>
                  <a:gd name="T14" fmla="*/ 99 w 128"/>
                  <a:gd name="T15" fmla="*/ 0 h 129"/>
                  <a:gd name="T16" fmla="*/ 94 w 128"/>
                  <a:gd name="T1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29">
                    <a:moveTo>
                      <a:pt x="94" y="7"/>
                    </a:moveTo>
                    <a:cubicBezTo>
                      <a:pt x="110" y="18"/>
                      <a:pt x="120" y="37"/>
                      <a:pt x="120" y="58"/>
                    </a:cubicBezTo>
                    <a:cubicBezTo>
                      <a:pt x="120" y="93"/>
                      <a:pt x="92" y="121"/>
                      <a:pt x="57" y="121"/>
                    </a:cubicBezTo>
                    <a:cubicBezTo>
                      <a:pt x="37" y="121"/>
                      <a:pt x="18" y="111"/>
                      <a:pt x="7" y="96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3" y="118"/>
                      <a:pt x="34" y="129"/>
                      <a:pt x="57" y="129"/>
                    </a:cubicBezTo>
                    <a:cubicBezTo>
                      <a:pt x="97" y="129"/>
                      <a:pt x="128" y="97"/>
                      <a:pt x="128" y="58"/>
                    </a:cubicBezTo>
                    <a:cubicBezTo>
                      <a:pt x="128" y="34"/>
                      <a:pt x="117" y="13"/>
                      <a:pt x="99" y="0"/>
                    </a:cubicBezTo>
                    <a:lnTo>
                      <a:pt x="94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13" tIns="48208" rIns="96413" bIns="482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3772"/>
              <p:cNvSpPr>
                <a:spLocks noEditPoints="1"/>
              </p:cNvSpPr>
              <p:nvPr/>
            </p:nvSpPr>
            <p:spPr bwMode="auto">
              <a:xfrm>
                <a:off x="8294064" y="4284301"/>
                <a:ext cx="339606" cy="335833"/>
              </a:xfrm>
              <a:custGeom>
                <a:avLst/>
                <a:gdLst>
                  <a:gd name="T0" fmla="*/ 57 w 114"/>
                  <a:gd name="T1" fmla="*/ 0 h 113"/>
                  <a:gd name="T2" fmla="*/ 0 w 114"/>
                  <a:gd name="T3" fmla="*/ 56 h 113"/>
                  <a:gd name="T4" fmla="*/ 57 w 114"/>
                  <a:gd name="T5" fmla="*/ 113 h 113"/>
                  <a:gd name="T6" fmla="*/ 114 w 114"/>
                  <a:gd name="T7" fmla="*/ 56 h 113"/>
                  <a:gd name="T8" fmla="*/ 57 w 114"/>
                  <a:gd name="T9" fmla="*/ 0 h 113"/>
                  <a:gd name="T10" fmla="*/ 57 w 114"/>
                  <a:gd name="T11" fmla="*/ 110 h 113"/>
                  <a:gd name="T12" fmla="*/ 3 w 114"/>
                  <a:gd name="T13" fmla="*/ 56 h 113"/>
                  <a:gd name="T14" fmla="*/ 57 w 114"/>
                  <a:gd name="T15" fmla="*/ 2 h 113"/>
                  <a:gd name="T16" fmla="*/ 111 w 114"/>
                  <a:gd name="T17" fmla="*/ 56 h 113"/>
                  <a:gd name="T18" fmla="*/ 57 w 114"/>
                  <a:gd name="T19" fmla="*/ 11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cubicBezTo>
                      <a:pt x="26" y="0"/>
                      <a:pt x="0" y="25"/>
                      <a:pt x="0" y="56"/>
                    </a:cubicBezTo>
                    <a:cubicBezTo>
                      <a:pt x="0" y="87"/>
                      <a:pt x="26" y="113"/>
                      <a:pt x="57" y="113"/>
                    </a:cubicBezTo>
                    <a:cubicBezTo>
                      <a:pt x="88" y="113"/>
                      <a:pt x="114" y="87"/>
                      <a:pt x="114" y="56"/>
                    </a:cubicBezTo>
                    <a:cubicBezTo>
                      <a:pt x="114" y="25"/>
                      <a:pt x="88" y="0"/>
                      <a:pt x="57" y="0"/>
                    </a:cubicBezTo>
                    <a:close/>
                    <a:moveTo>
                      <a:pt x="57" y="110"/>
                    </a:moveTo>
                    <a:cubicBezTo>
                      <a:pt x="27" y="110"/>
                      <a:pt x="3" y="86"/>
                      <a:pt x="3" y="56"/>
                    </a:cubicBezTo>
                    <a:cubicBezTo>
                      <a:pt x="3" y="26"/>
                      <a:pt x="27" y="2"/>
                      <a:pt x="57" y="2"/>
                    </a:cubicBezTo>
                    <a:cubicBezTo>
                      <a:pt x="87" y="2"/>
                      <a:pt x="111" y="26"/>
                      <a:pt x="111" y="56"/>
                    </a:cubicBezTo>
                    <a:cubicBezTo>
                      <a:pt x="111" y="86"/>
                      <a:pt x="87" y="110"/>
                      <a:pt x="57" y="11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13" tIns="48208" rIns="96413" bIns="482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9" name="Freeform 3773"/>
              <p:cNvSpPr/>
              <p:nvPr/>
            </p:nvSpPr>
            <p:spPr bwMode="auto">
              <a:xfrm>
                <a:off x="8285261" y="4289332"/>
                <a:ext cx="378597" cy="330800"/>
              </a:xfrm>
              <a:custGeom>
                <a:avLst/>
                <a:gdLst>
                  <a:gd name="T0" fmla="*/ 37 w 127"/>
                  <a:gd name="T1" fmla="*/ 8 h 111"/>
                  <a:gd name="T2" fmla="*/ 35 w 127"/>
                  <a:gd name="T3" fmla="*/ 13 h 111"/>
                  <a:gd name="T4" fmla="*/ 32 w 127"/>
                  <a:gd name="T5" fmla="*/ 16 h 111"/>
                  <a:gd name="T6" fmla="*/ 30 w 127"/>
                  <a:gd name="T7" fmla="*/ 14 h 111"/>
                  <a:gd name="T8" fmla="*/ 30 w 127"/>
                  <a:gd name="T9" fmla="*/ 18 h 111"/>
                  <a:gd name="T10" fmla="*/ 24 w 127"/>
                  <a:gd name="T11" fmla="*/ 19 h 111"/>
                  <a:gd name="T12" fmla="*/ 20 w 127"/>
                  <a:gd name="T13" fmla="*/ 23 h 111"/>
                  <a:gd name="T14" fmla="*/ 16 w 127"/>
                  <a:gd name="T15" fmla="*/ 30 h 111"/>
                  <a:gd name="T16" fmla="*/ 12 w 127"/>
                  <a:gd name="T17" fmla="*/ 34 h 111"/>
                  <a:gd name="T18" fmla="*/ 15 w 127"/>
                  <a:gd name="T19" fmla="*/ 37 h 111"/>
                  <a:gd name="T20" fmla="*/ 16 w 127"/>
                  <a:gd name="T21" fmla="*/ 39 h 111"/>
                  <a:gd name="T22" fmla="*/ 13 w 127"/>
                  <a:gd name="T23" fmla="*/ 36 h 111"/>
                  <a:gd name="T24" fmla="*/ 11 w 127"/>
                  <a:gd name="T25" fmla="*/ 33 h 111"/>
                  <a:gd name="T26" fmla="*/ 10 w 127"/>
                  <a:gd name="T27" fmla="*/ 38 h 111"/>
                  <a:gd name="T28" fmla="*/ 10 w 127"/>
                  <a:gd name="T29" fmla="*/ 46 h 111"/>
                  <a:gd name="T30" fmla="*/ 14 w 127"/>
                  <a:gd name="T31" fmla="*/ 44 h 111"/>
                  <a:gd name="T32" fmla="*/ 18 w 127"/>
                  <a:gd name="T33" fmla="*/ 49 h 111"/>
                  <a:gd name="T34" fmla="*/ 23 w 127"/>
                  <a:gd name="T35" fmla="*/ 54 h 111"/>
                  <a:gd name="T36" fmla="*/ 28 w 127"/>
                  <a:gd name="T37" fmla="*/ 59 h 111"/>
                  <a:gd name="T38" fmla="*/ 35 w 127"/>
                  <a:gd name="T39" fmla="*/ 65 h 111"/>
                  <a:gd name="T40" fmla="*/ 33 w 127"/>
                  <a:gd name="T41" fmla="*/ 75 h 111"/>
                  <a:gd name="T42" fmla="*/ 28 w 127"/>
                  <a:gd name="T43" fmla="*/ 86 h 111"/>
                  <a:gd name="T44" fmla="*/ 29 w 127"/>
                  <a:gd name="T45" fmla="*/ 94 h 111"/>
                  <a:gd name="T46" fmla="*/ 26 w 127"/>
                  <a:gd name="T47" fmla="*/ 95 h 111"/>
                  <a:gd name="T48" fmla="*/ 18 w 127"/>
                  <a:gd name="T49" fmla="*/ 82 h 111"/>
                  <a:gd name="T50" fmla="*/ 10 w 127"/>
                  <a:gd name="T51" fmla="*/ 63 h 111"/>
                  <a:gd name="T52" fmla="*/ 7 w 127"/>
                  <a:gd name="T53" fmla="*/ 48 h 111"/>
                  <a:gd name="T54" fmla="*/ 41 w 127"/>
                  <a:gd name="T55" fmla="*/ 102 h 111"/>
                  <a:gd name="T56" fmla="*/ 50 w 127"/>
                  <a:gd name="T57" fmla="*/ 101 h 111"/>
                  <a:gd name="T58" fmla="*/ 62 w 127"/>
                  <a:gd name="T59" fmla="*/ 99 h 111"/>
                  <a:gd name="T60" fmla="*/ 61 w 127"/>
                  <a:gd name="T61" fmla="*/ 104 h 111"/>
                  <a:gd name="T62" fmla="*/ 68 w 127"/>
                  <a:gd name="T63" fmla="*/ 104 h 111"/>
                  <a:gd name="T64" fmla="*/ 78 w 127"/>
                  <a:gd name="T65" fmla="*/ 102 h 111"/>
                  <a:gd name="T66" fmla="*/ 77 w 127"/>
                  <a:gd name="T67" fmla="*/ 1 h 111"/>
                  <a:gd name="T68" fmla="*/ 110 w 127"/>
                  <a:gd name="T69" fmla="*/ 35 h 111"/>
                  <a:gd name="T70" fmla="*/ 106 w 127"/>
                  <a:gd name="T71" fmla="*/ 32 h 111"/>
                  <a:gd name="T72" fmla="*/ 101 w 127"/>
                  <a:gd name="T73" fmla="*/ 41 h 111"/>
                  <a:gd name="T74" fmla="*/ 95 w 127"/>
                  <a:gd name="T75" fmla="*/ 33 h 111"/>
                  <a:gd name="T76" fmla="*/ 98 w 127"/>
                  <a:gd name="T77" fmla="*/ 41 h 111"/>
                  <a:gd name="T78" fmla="*/ 104 w 127"/>
                  <a:gd name="T79" fmla="*/ 44 h 111"/>
                  <a:gd name="T80" fmla="*/ 101 w 127"/>
                  <a:gd name="T81" fmla="*/ 56 h 111"/>
                  <a:gd name="T82" fmla="*/ 98 w 127"/>
                  <a:gd name="T83" fmla="*/ 68 h 111"/>
                  <a:gd name="T84" fmla="*/ 94 w 127"/>
                  <a:gd name="T85" fmla="*/ 76 h 111"/>
                  <a:gd name="T86" fmla="*/ 82 w 127"/>
                  <a:gd name="T87" fmla="*/ 86 h 111"/>
                  <a:gd name="T88" fmla="*/ 79 w 127"/>
                  <a:gd name="T89" fmla="*/ 77 h 111"/>
                  <a:gd name="T90" fmla="*/ 80 w 127"/>
                  <a:gd name="T91" fmla="*/ 67 h 111"/>
                  <a:gd name="T92" fmla="*/ 76 w 127"/>
                  <a:gd name="T93" fmla="*/ 56 h 111"/>
                  <a:gd name="T94" fmla="*/ 70 w 127"/>
                  <a:gd name="T95" fmla="*/ 50 h 111"/>
                  <a:gd name="T96" fmla="*/ 56 w 127"/>
                  <a:gd name="T97" fmla="*/ 50 h 111"/>
                  <a:gd name="T98" fmla="*/ 50 w 127"/>
                  <a:gd name="T99" fmla="*/ 42 h 111"/>
                  <a:gd name="T100" fmla="*/ 56 w 127"/>
                  <a:gd name="T101" fmla="*/ 27 h 111"/>
                  <a:gd name="T102" fmla="*/ 67 w 127"/>
                  <a:gd name="T103" fmla="*/ 23 h 111"/>
                  <a:gd name="T104" fmla="*/ 73 w 127"/>
                  <a:gd name="T105" fmla="*/ 26 h 111"/>
                  <a:gd name="T106" fmla="*/ 82 w 127"/>
                  <a:gd name="T107" fmla="*/ 26 h 111"/>
                  <a:gd name="T108" fmla="*/ 91 w 127"/>
                  <a:gd name="T109" fmla="*/ 24 h 111"/>
                  <a:gd name="T110" fmla="*/ 83 w 127"/>
                  <a:gd name="T111" fmla="*/ 21 h 111"/>
                  <a:gd name="T112" fmla="*/ 82 w 127"/>
                  <a:gd name="T113" fmla="*/ 18 h 111"/>
                  <a:gd name="T114" fmla="*/ 71 w 127"/>
                  <a:gd name="T115" fmla="*/ 18 h 111"/>
                  <a:gd name="T116" fmla="*/ 62 w 127"/>
                  <a:gd name="T117" fmla="*/ 21 h 111"/>
                  <a:gd name="T118" fmla="*/ 60 w 127"/>
                  <a:gd name="T119" fmla="*/ 11 h 111"/>
                  <a:gd name="T120" fmla="*/ 54 w 127"/>
                  <a:gd name="T121" fmla="*/ 6 h 111"/>
                  <a:gd name="T122" fmla="*/ 61 w 127"/>
                  <a:gd name="T123" fmla="*/ 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7" h="111">
                    <a:moveTo>
                      <a:pt x="52" y="0"/>
                    </a:moveTo>
                    <a:cubicBezTo>
                      <a:pt x="52" y="0"/>
                      <a:pt x="33" y="3"/>
                      <a:pt x="20" y="17"/>
                    </a:cubicBezTo>
                    <a:cubicBezTo>
                      <a:pt x="20" y="17"/>
                      <a:pt x="30" y="7"/>
                      <a:pt x="36" y="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6" y="10"/>
                      <a:pt x="36" y="10"/>
                    </a:cubicBezTo>
                    <a:cubicBezTo>
                      <a:pt x="36" y="10"/>
                      <a:pt x="36" y="11"/>
                      <a:pt x="36" y="11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3"/>
                      <a:pt x="35" y="14"/>
                      <a:pt x="35" y="14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3" y="16"/>
                      <a:pt x="32" y="16"/>
                    </a:cubicBezTo>
                    <a:cubicBezTo>
                      <a:pt x="32" y="16"/>
                      <a:pt x="32" y="15"/>
                      <a:pt x="32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2" y="14"/>
                      <a:pt x="32" y="13"/>
                      <a:pt x="32" y="13"/>
                    </a:cubicBezTo>
                    <a:cubicBezTo>
                      <a:pt x="31" y="13"/>
                      <a:pt x="30" y="14"/>
                      <a:pt x="30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6"/>
                      <a:pt x="29" y="16"/>
                    </a:cubicBezTo>
                    <a:cubicBezTo>
                      <a:pt x="29" y="16"/>
                      <a:pt x="30" y="16"/>
                      <a:pt x="30" y="16"/>
                    </a:cubicBezTo>
                    <a:cubicBezTo>
                      <a:pt x="30" y="16"/>
                      <a:pt x="30" y="17"/>
                      <a:pt x="30" y="17"/>
                    </a:cubicBezTo>
                    <a:cubicBezTo>
                      <a:pt x="30" y="17"/>
                      <a:pt x="30" y="18"/>
                      <a:pt x="30" y="18"/>
                    </a:cubicBezTo>
                    <a:cubicBezTo>
                      <a:pt x="30" y="18"/>
                      <a:pt x="29" y="18"/>
                      <a:pt x="29" y="18"/>
                    </a:cubicBezTo>
                    <a:cubicBezTo>
                      <a:pt x="28" y="18"/>
                      <a:pt x="28" y="18"/>
                      <a:pt x="27" y="18"/>
                    </a:cubicBezTo>
                    <a:cubicBezTo>
                      <a:pt x="27" y="18"/>
                      <a:pt x="26" y="17"/>
                      <a:pt x="26" y="18"/>
                    </a:cubicBezTo>
                    <a:cubicBezTo>
                      <a:pt x="26" y="18"/>
                      <a:pt x="26" y="18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20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2" y="21"/>
                    </a:cubicBezTo>
                    <a:cubicBezTo>
                      <a:pt x="21" y="21"/>
                      <a:pt x="21" y="22"/>
                      <a:pt x="21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19" y="24"/>
                    </a:cubicBezTo>
                    <a:cubicBezTo>
                      <a:pt x="19" y="24"/>
                      <a:pt x="17" y="25"/>
                      <a:pt x="17" y="25"/>
                    </a:cubicBezTo>
                    <a:cubicBezTo>
                      <a:pt x="17" y="25"/>
                      <a:pt x="17" y="26"/>
                      <a:pt x="16" y="27"/>
                    </a:cubicBezTo>
                    <a:cubicBezTo>
                      <a:pt x="16" y="27"/>
                      <a:pt x="16" y="28"/>
                      <a:pt x="16" y="28"/>
                    </a:cubicBezTo>
                    <a:cubicBezTo>
                      <a:pt x="16" y="28"/>
                      <a:pt x="16" y="29"/>
                      <a:pt x="16" y="30"/>
                    </a:cubicBezTo>
                    <a:cubicBezTo>
                      <a:pt x="15" y="30"/>
                      <a:pt x="15" y="31"/>
                      <a:pt x="15" y="31"/>
                    </a:cubicBezTo>
                    <a:cubicBezTo>
                      <a:pt x="15" y="31"/>
                      <a:pt x="14" y="32"/>
                      <a:pt x="14" y="32"/>
                    </a:cubicBezTo>
                    <a:cubicBezTo>
                      <a:pt x="14" y="32"/>
                      <a:pt x="13" y="32"/>
                      <a:pt x="12" y="32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5"/>
                      <a:pt x="13" y="35"/>
                    </a:cubicBezTo>
                    <a:cubicBezTo>
                      <a:pt x="13" y="36"/>
                      <a:pt x="13" y="37"/>
                      <a:pt x="1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4" y="38"/>
                      <a:pt x="14" y="38"/>
                    </a:cubicBezTo>
                    <a:cubicBezTo>
                      <a:pt x="14" y="38"/>
                      <a:pt x="13" y="38"/>
                      <a:pt x="13" y="38"/>
                    </a:cubicBezTo>
                    <a:cubicBezTo>
                      <a:pt x="13" y="37"/>
                      <a:pt x="13" y="38"/>
                      <a:pt x="13" y="37"/>
                    </a:cubicBezTo>
                    <a:cubicBezTo>
                      <a:pt x="13" y="37"/>
                      <a:pt x="13" y="37"/>
                      <a:pt x="13" y="36"/>
                    </a:cubicBezTo>
                    <a:cubicBezTo>
                      <a:pt x="13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4"/>
                      <a:pt x="11" y="34"/>
                      <a:pt x="11" y="33"/>
                    </a:cubicBezTo>
                    <a:cubicBezTo>
                      <a:pt x="11" y="33"/>
                      <a:pt x="11" y="33"/>
                      <a:pt x="11" y="32"/>
                    </a:cubicBezTo>
                    <a:cubicBezTo>
                      <a:pt x="11" y="32"/>
                      <a:pt x="11" y="30"/>
                      <a:pt x="11" y="30"/>
                    </a:cubicBezTo>
                    <a:cubicBezTo>
                      <a:pt x="11" y="30"/>
                      <a:pt x="10" y="34"/>
                      <a:pt x="9" y="36"/>
                    </a:cubicBezTo>
                    <a:cubicBezTo>
                      <a:pt x="9" y="36"/>
                      <a:pt x="10" y="36"/>
                      <a:pt x="10" y="37"/>
                    </a:cubicBezTo>
                    <a:cubicBezTo>
                      <a:pt x="10" y="37"/>
                      <a:pt x="10" y="38"/>
                      <a:pt x="10" y="38"/>
                    </a:cubicBezTo>
                    <a:cubicBezTo>
                      <a:pt x="10" y="39"/>
                      <a:pt x="10" y="38"/>
                      <a:pt x="10" y="40"/>
                    </a:cubicBezTo>
                    <a:cubicBezTo>
                      <a:pt x="10" y="41"/>
                      <a:pt x="10" y="42"/>
                      <a:pt x="10" y="42"/>
                    </a:cubicBezTo>
                    <a:cubicBezTo>
                      <a:pt x="10" y="42"/>
                      <a:pt x="9" y="43"/>
                      <a:pt x="9" y="44"/>
                    </a:cubicBezTo>
                    <a:cubicBezTo>
                      <a:pt x="9" y="44"/>
                      <a:pt x="10" y="45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7"/>
                      <a:pt x="10" y="48"/>
                      <a:pt x="10" y="47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4"/>
                      <a:pt x="13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5"/>
                      <a:pt x="14" y="46"/>
                      <a:pt x="14" y="46"/>
                    </a:cubicBezTo>
                    <a:cubicBezTo>
                      <a:pt x="14" y="46"/>
                      <a:pt x="16" y="45"/>
                      <a:pt x="16" y="45"/>
                    </a:cubicBezTo>
                    <a:cubicBezTo>
                      <a:pt x="16" y="45"/>
                      <a:pt x="17" y="45"/>
                      <a:pt x="17" y="46"/>
                    </a:cubicBezTo>
                    <a:cubicBezTo>
                      <a:pt x="17" y="47"/>
                      <a:pt x="17" y="47"/>
                      <a:pt x="18" y="48"/>
                    </a:cubicBezTo>
                    <a:cubicBezTo>
                      <a:pt x="18" y="48"/>
                      <a:pt x="18" y="49"/>
                      <a:pt x="18" y="49"/>
                    </a:cubicBezTo>
                    <a:cubicBezTo>
                      <a:pt x="18" y="50"/>
                      <a:pt x="20" y="50"/>
                      <a:pt x="20" y="50"/>
                    </a:cubicBezTo>
                    <a:cubicBezTo>
                      <a:pt x="20" y="50"/>
                      <a:pt x="21" y="50"/>
                      <a:pt x="22" y="50"/>
                    </a:cubicBezTo>
                    <a:cubicBezTo>
                      <a:pt x="22" y="50"/>
                      <a:pt x="22" y="51"/>
                      <a:pt x="22" y="51"/>
                    </a:cubicBezTo>
                    <a:cubicBezTo>
                      <a:pt x="23" y="51"/>
                      <a:pt x="23" y="53"/>
                      <a:pt x="23" y="53"/>
                    </a:cubicBezTo>
                    <a:cubicBezTo>
                      <a:pt x="23" y="53"/>
                      <a:pt x="24" y="54"/>
                      <a:pt x="23" y="54"/>
                    </a:cubicBezTo>
                    <a:cubicBezTo>
                      <a:pt x="23" y="55"/>
                      <a:pt x="23" y="55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5" y="56"/>
                      <a:pt x="25" y="57"/>
                      <a:pt x="26" y="57"/>
                    </a:cubicBezTo>
                    <a:cubicBezTo>
                      <a:pt x="27" y="57"/>
                      <a:pt x="27" y="58"/>
                      <a:pt x="28" y="58"/>
                    </a:cubicBezTo>
                    <a:cubicBezTo>
                      <a:pt x="28" y="58"/>
                      <a:pt x="27" y="59"/>
                      <a:pt x="28" y="59"/>
                    </a:cubicBezTo>
                    <a:cubicBezTo>
                      <a:pt x="29" y="59"/>
                      <a:pt x="30" y="58"/>
                      <a:pt x="31" y="59"/>
                    </a:cubicBezTo>
                    <a:cubicBezTo>
                      <a:pt x="31" y="59"/>
                      <a:pt x="31" y="60"/>
                      <a:pt x="32" y="61"/>
                    </a:cubicBezTo>
                    <a:cubicBezTo>
                      <a:pt x="34" y="61"/>
                      <a:pt x="34" y="62"/>
                      <a:pt x="35" y="62"/>
                    </a:cubicBezTo>
                    <a:cubicBezTo>
                      <a:pt x="35" y="62"/>
                      <a:pt x="36" y="62"/>
                      <a:pt x="35" y="63"/>
                    </a:cubicBezTo>
                    <a:cubicBezTo>
                      <a:pt x="35" y="64"/>
                      <a:pt x="35" y="65"/>
                      <a:pt x="35" y="65"/>
                    </a:cubicBezTo>
                    <a:cubicBezTo>
                      <a:pt x="34" y="66"/>
                      <a:pt x="33" y="67"/>
                      <a:pt x="33" y="67"/>
                    </a:cubicBezTo>
                    <a:cubicBezTo>
                      <a:pt x="33" y="68"/>
                      <a:pt x="32" y="69"/>
                      <a:pt x="33" y="69"/>
                    </a:cubicBezTo>
                    <a:cubicBezTo>
                      <a:pt x="33" y="70"/>
                      <a:pt x="33" y="71"/>
                      <a:pt x="33" y="71"/>
                    </a:cubicBezTo>
                    <a:cubicBezTo>
                      <a:pt x="33" y="72"/>
                      <a:pt x="34" y="73"/>
                      <a:pt x="33" y="73"/>
                    </a:cubicBezTo>
                    <a:cubicBezTo>
                      <a:pt x="33" y="74"/>
                      <a:pt x="33" y="75"/>
                      <a:pt x="33" y="75"/>
                    </a:cubicBezTo>
                    <a:cubicBezTo>
                      <a:pt x="33" y="75"/>
                      <a:pt x="34" y="76"/>
                      <a:pt x="33" y="76"/>
                    </a:cubicBezTo>
                    <a:cubicBezTo>
                      <a:pt x="32" y="77"/>
                      <a:pt x="31" y="78"/>
                      <a:pt x="31" y="78"/>
                    </a:cubicBezTo>
                    <a:cubicBezTo>
                      <a:pt x="30" y="78"/>
                      <a:pt x="29" y="79"/>
                      <a:pt x="29" y="79"/>
                    </a:cubicBezTo>
                    <a:cubicBezTo>
                      <a:pt x="29" y="79"/>
                      <a:pt x="29" y="81"/>
                      <a:pt x="29" y="82"/>
                    </a:cubicBezTo>
                    <a:cubicBezTo>
                      <a:pt x="29" y="82"/>
                      <a:pt x="27" y="86"/>
                      <a:pt x="28" y="86"/>
                    </a:cubicBezTo>
                    <a:cubicBezTo>
                      <a:pt x="28" y="87"/>
                      <a:pt x="28" y="88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7" y="90"/>
                      <a:pt x="26" y="89"/>
                      <a:pt x="27" y="91"/>
                    </a:cubicBezTo>
                    <a:cubicBezTo>
                      <a:pt x="28" y="92"/>
                      <a:pt x="28" y="92"/>
                      <a:pt x="29" y="93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5"/>
                      <a:pt x="30" y="96"/>
                      <a:pt x="31" y="96"/>
                    </a:cubicBezTo>
                    <a:cubicBezTo>
                      <a:pt x="31" y="97"/>
                      <a:pt x="32" y="97"/>
                      <a:pt x="32" y="98"/>
                    </a:cubicBezTo>
                    <a:cubicBezTo>
                      <a:pt x="32" y="98"/>
                      <a:pt x="33" y="100"/>
                      <a:pt x="32" y="99"/>
                    </a:cubicBezTo>
                    <a:cubicBezTo>
                      <a:pt x="30" y="98"/>
                      <a:pt x="32" y="99"/>
                      <a:pt x="30" y="97"/>
                    </a:cubicBezTo>
                    <a:cubicBezTo>
                      <a:pt x="28" y="95"/>
                      <a:pt x="27" y="96"/>
                      <a:pt x="26" y="95"/>
                    </a:cubicBezTo>
                    <a:cubicBezTo>
                      <a:pt x="25" y="94"/>
                      <a:pt x="27" y="98"/>
                      <a:pt x="25" y="93"/>
                    </a:cubicBezTo>
                    <a:cubicBezTo>
                      <a:pt x="23" y="89"/>
                      <a:pt x="23" y="90"/>
                      <a:pt x="22" y="89"/>
                    </a:cubicBezTo>
                    <a:cubicBezTo>
                      <a:pt x="22" y="88"/>
                      <a:pt x="22" y="89"/>
                      <a:pt x="21" y="87"/>
                    </a:cubicBezTo>
                    <a:cubicBezTo>
                      <a:pt x="20" y="84"/>
                      <a:pt x="21" y="86"/>
                      <a:pt x="20" y="84"/>
                    </a:cubicBezTo>
                    <a:cubicBezTo>
                      <a:pt x="19" y="83"/>
                      <a:pt x="19" y="85"/>
                      <a:pt x="18" y="82"/>
                    </a:cubicBezTo>
                    <a:cubicBezTo>
                      <a:pt x="18" y="80"/>
                      <a:pt x="18" y="82"/>
                      <a:pt x="17" y="79"/>
                    </a:cubicBezTo>
                    <a:cubicBezTo>
                      <a:pt x="16" y="76"/>
                      <a:pt x="18" y="76"/>
                      <a:pt x="16" y="74"/>
                    </a:cubicBezTo>
                    <a:cubicBezTo>
                      <a:pt x="14" y="73"/>
                      <a:pt x="15" y="74"/>
                      <a:pt x="14" y="73"/>
                    </a:cubicBezTo>
                    <a:cubicBezTo>
                      <a:pt x="13" y="72"/>
                      <a:pt x="14" y="73"/>
                      <a:pt x="13" y="70"/>
                    </a:cubicBezTo>
                    <a:cubicBezTo>
                      <a:pt x="11" y="68"/>
                      <a:pt x="10" y="67"/>
                      <a:pt x="10" y="63"/>
                    </a:cubicBezTo>
                    <a:cubicBezTo>
                      <a:pt x="10" y="59"/>
                      <a:pt x="10" y="58"/>
                      <a:pt x="10" y="58"/>
                    </a:cubicBezTo>
                    <a:cubicBezTo>
                      <a:pt x="10" y="58"/>
                      <a:pt x="8" y="56"/>
                      <a:pt x="8" y="54"/>
                    </a:cubicBezTo>
                    <a:cubicBezTo>
                      <a:pt x="9" y="51"/>
                      <a:pt x="9" y="52"/>
                      <a:pt x="9" y="51"/>
                    </a:cubicBezTo>
                    <a:cubicBezTo>
                      <a:pt x="9" y="51"/>
                      <a:pt x="8" y="51"/>
                      <a:pt x="8" y="50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7" y="48"/>
                      <a:pt x="6" y="46"/>
                      <a:pt x="6" y="46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0" y="101"/>
                      <a:pt x="55" y="110"/>
                    </a:cubicBezTo>
                    <a:cubicBezTo>
                      <a:pt x="55" y="110"/>
                      <a:pt x="42" y="107"/>
                      <a:pt x="41" y="104"/>
                    </a:cubicBezTo>
                    <a:cubicBezTo>
                      <a:pt x="41" y="104"/>
                      <a:pt x="41" y="102"/>
                      <a:pt x="41" y="102"/>
                    </a:cubicBezTo>
                    <a:cubicBezTo>
                      <a:pt x="42" y="102"/>
                      <a:pt x="43" y="102"/>
                      <a:pt x="44" y="102"/>
                    </a:cubicBezTo>
                    <a:cubicBezTo>
                      <a:pt x="44" y="101"/>
                      <a:pt x="45" y="100"/>
                      <a:pt x="45" y="100"/>
                    </a:cubicBezTo>
                    <a:cubicBezTo>
                      <a:pt x="45" y="101"/>
                      <a:pt x="45" y="101"/>
                      <a:pt x="45" y="101"/>
                    </a:cubicBezTo>
                    <a:cubicBezTo>
                      <a:pt x="45" y="101"/>
                      <a:pt x="45" y="101"/>
                      <a:pt x="47" y="101"/>
                    </a:cubicBezTo>
                    <a:cubicBezTo>
                      <a:pt x="49" y="101"/>
                      <a:pt x="49" y="101"/>
                      <a:pt x="50" y="101"/>
                    </a:cubicBezTo>
                    <a:cubicBezTo>
                      <a:pt x="51" y="100"/>
                      <a:pt x="52" y="98"/>
                      <a:pt x="53" y="99"/>
                    </a:cubicBezTo>
                    <a:cubicBezTo>
                      <a:pt x="53" y="101"/>
                      <a:pt x="52" y="100"/>
                      <a:pt x="53" y="101"/>
                    </a:cubicBezTo>
                    <a:cubicBezTo>
                      <a:pt x="55" y="101"/>
                      <a:pt x="57" y="100"/>
                      <a:pt x="57" y="100"/>
                    </a:cubicBezTo>
                    <a:cubicBezTo>
                      <a:pt x="57" y="100"/>
                      <a:pt x="61" y="101"/>
                      <a:pt x="61" y="100"/>
                    </a:cubicBezTo>
                    <a:cubicBezTo>
                      <a:pt x="61" y="100"/>
                      <a:pt x="61" y="99"/>
                      <a:pt x="62" y="99"/>
                    </a:cubicBezTo>
                    <a:cubicBezTo>
                      <a:pt x="63" y="99"/>
                      <a:pt x="63" y="100"/>
                      <a:pt x="63" y="100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8" y="103"/>
                      <a:pt x="59" y="104"/>
                    </a:cubicBezTo>
                    <a:cubicBezTo>
                      <a:pt x="60" y="104"/>
                      <a:pt x="60" y="104"/>
                      <a:pt x="61" y="104"/>
                    </a:cubicBezTo>
                    <a:cubicBezTo>
                      <a:pt x="62" y="104"/>
                      <a:pt x="64" y="106"/>
                      <a:pt x="65" y="105"/>
                    </a:cubicBezTo>
                    <a:cubicBezTo>
                      <a:pt x="65" y="104"/>
                      <a:pt x="65" y="104"/>
                      <a:pt x="66" y="103"/>
                    </a:cubicBezTo>
                    <a:cubicBezTo>
                      <a:pt x="66" y="102"/>
                      <a:pt x="66" y="102"/>
                      <a:pt x="67" y="102"/>
                    </a:cubicBezTo>
                    <a:cubicBezTo>
                      <a:pt x="68" y="102"/>
                      <a:pt x="69" y="102"/>
                      <a:pt x="69" y="102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4"/>
                      <a:pt x="69" y="103"/>
                      <a:pt x="70" y="103"/>
                    </a:cubicBezTo>
                    <a:cubicBezTo>
                      <a:pt x="71" y="103"/>
                      <a:pt x="71" y="104"/>
                      <a:pt x="72" y="104"/>
                    </a:cubicBezTo>
                    <a:cubicBezTo>
                      <a:pt x="73" y="103"/>
                      <a:pt x="73" y="103"/>
                      <a:pt x="74" y="103"/>
                    </a:cubicBezTo>
                    <a:cubicBezTo>
                      <a:pt x="75" y="102"/>
                      <a:pt x="76" y="102"/>
                      <a:pt x="76" y="102"/>
                    </a:cubicBezTo>
                    <a:cubicBezTo>
                      <a:pt x="77" y="102"/>
                      <a:pt x="77" y="102"/>
                      <a:pt x="78" y="102"/>
                    </a:cubicBezTo>
                    <a:cubicBezTo>
                      <a:pt x="78" y="102"/>
                      <a:pt x="80" y="104"/>
                      <a:pt x="80" y="104"/>
                    </a:cubicBezTo>
                    <a:cubicBezTo>
                      <a:pt x="81" y="103"/>
                      <a:pt x="83" y="103"/>
                      <a:pt x="83" y="103"/>
                    </a:cubicBezTo>
                    <a:cubicBezTo>
                      <a:pt x="83" y="103"/>
                      <a:pt x="77" y="109"/>
                      <a:pt x="63" y="110"/>
                    </a:cubicBezTo>
                    <a:cubicBezTo>
                      <a:pt x="63" y="110"/>
                      <a:pt x="94" y="111"/>
                      <a:pt x="110" y="82"/>
                    </a:cubicBezTo>
                    <a:cubicBezTo>
                      <a:pt x="127" y="52"/>
                      <a:pt x="116" y="14"/>
                      <a:pt x="77" y="1"/>
                    </a:cubicBezTo>
                    <a:cubicBezTo>
                      <a:pt x="77" y="1"/>
                      <a:pt x="106" y="12"/>
                      <a:pt x="114" y="40"/>
                    </a:cubicBezTo>
                    <a:cubicBezTo>
                      <a:pt x="113" y="40"/>
                      <a:pt x="113" y="40"/>
                      <a:pt x="113" y="40"/>
                    </a:cubicBezTo>
                    <a:cubicBezTo>
                      <a:pt x="112" y="40"/>
                      <a:pt x="112" y="40"/>
                      <a:pt x="112" y="39"/>
                    </a:cubicBezTo>
                    <a:cubicBezTo>
                      <a:pt x="111" y="37"/>
                      <a:pt x="112" y="38"/>
                      <a:pt x="111" y="37"/>
                    </a:cubicBezTo>
                    <a:cubicBezTo>
                      <a:pt x="111" y="36"/>
                      <a:pt x="111" y="36"/>
                      <a:pt x="110" y="35"/>
                    </a:cubicBezTo>
                    <a:cubicBezTo>
                      <a:pt x="110" y="35"/>
                      <a:pt x="109" y="35"/>
                      <a:pt x="109" y="34"/>
                    </a:cubicBezTo>
                    <a:cubicBezTo>
                      <a:pt x="108" y="34"/>
                      <a:pt x="108" y="32"/>
                      <a:pt x="107" y="31"/>
                    </a:cubicBezTo>
                    <a:cubicBezTo>
                      <a:pt x="107" y="31"/>
                      <a:pt x="106" y="31"/>
                      <a:pt x="105" y="31"/>
                    </a:cubicBezTo>
                    <a:cubicBezTo>
                      <a:pt x="105" y="31"/>
                      <a:pt x="105" y="30"/>
                      <a:pt x="105" y="31"/>
                    </a:cubicBezTo>
                    <a:cubicBezTo>
                      <a:pt x="105" y="31"/>
                      <a:pt x="106" y="32"/>
                      <a:pt x="106" y="32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6" y="34"/>
                      <a:pt x="106" y="36"/>
                      <a:pt x="106" y="37"/>
                    </a:cubicBezTo>
                    <a:cubicBezTo>
                      <a:pt x="106" y="37"/>
                      <a:pt x="106" y="39"/>
                      <a:pt x="106" y="39"/>
                    </a:cubicBezTo>
                    <a:cubicBezTo>
                      <a:pt x="106" y="39"/>
                      <a:pt x="105" y="40"/>
                      <a:pt x="105" y="41"/>
                    </a:cubicBezTo>
                    <a:cubicBezTo>
                      <a:pt x="104" y="41"/>
                      <a:pt x="101" y="41"/>
                      <a:pt x="101" y="41"/>
                    </a:cubicBezTo>
                    <a:cubicBezTo>
                      <a:pt x="101" y="41"/>
                      <a:pt x="101" y="40"/>
                      <a:pt x="100" y="39"/>
                    </a:cubicBezTo>
                    <a:cubicBezTo>
                      <a:pt x="100" y="38"/>
                      <a:pt x="98" y="38"/>
                      <a:pt x="98" y="38"/>
                    </a:cubicBezTo>
                    <a:cubicBezTo>
                      <a:pt x="97" y="37"/>
                      <a:pt x="98" y="37"/>
                      <a:pt x="97" y="36"/>
                    </a:cubicBezTo>
                    <a:cubicBezTo>
                      <a:pt x="96" y="35"/>
                      <a:pt x="97" y="35"/>
                      <a:pt x="96" y="34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33"/>
                      <a:pt x="93" y="32"/>
                      <a:pt x="94" y="34"/>
                    </a:cubicBezTo>
                    <a:cubicBezTo>
                      <a:pt x="94" y="35"/>
                      <a:pt x="93" y="36"/>
                      <a:pt x="94" y="36"/>
                    </a:cubicBezTo>
                    <a:cubicBezTo>
                      <a:pt x="95" y="37"/>
                      <a:pt x="95" y="36"/>
                      <a:pt x="96" y="37"/>
                    </a:cubicBezTo>
                    <a:cubicBezTo>
                      <a:pt x="96" y="38"/>
                      <a:pt x="96" y="39"/>
                      <a:pt x="97" y="39"/>
                    </a:cubicBezTo>
                    <a:cubicBezTo>
                      <a:pt x="97" y="40"/>
                      <a:pt x="97" y="41"/>
                      <a:pt x="98" y="41"/>
                    </a:cubicBezTo>
                    <a:cubicBezTo>
                      <a:pt x="98" y="42"/>
                      <a:pt x="100" y="41"/>
                      <a:pt x="100" y="42"/>
                    </a:cubicBezTo>
                    <a:cubicBezTo>
                      <a:pt x="99" y="43"/>
                      <a:pt x="99" y="44"/>
                      <a:pt x="100" y="44"/>
                    </a:cubicBezTo>
                    <a:cubicBezTo>
                      <a:pt x="100" y="44"/>
                      <a:pt x="101" y="45"/>
                      <a:pt x="101" y="44"/>
                    </a:cubicBezTo>
                    <a:cubicBezTo>
                      <a:pt x="102" y="44"/>
                      <a:pt x="101" y="45"/>
                      <a:pt x="102" y="44"/>
                    </a:cubicBezTo>
                    <a:cubicBezTo>
                      <a:pt x="103" y="44"/>
                      <a:pt x="104" y="44"/>
                      <a:pt x="104" y="44"/>
                    </a:cubicBezTo>
                    <a:cubicBezTo>
                      <a:pt x="104" y="44"/>
                      <a:pt x="105" y="45"/>
                      <a:pt x="105" y="45"/>
                    </a:cubicBezTo>
                    <a:cubicBezTo>
                      <a:pt x="105" y="45"/>
                      <a:pt x="105" y="48"/>
                      <a:pt x="105" y="48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4" y="50"/>
                      <a:pt x="104" y="54"/>
                      <a:pt x="103" y="54"/>
                    </a:cubicBezTo>
                    <a:cubicBezTo>
                      <a:pt x="103" y="54"/>
                      <a:pt x="102" y="55"/>
                      <a:pt x="101" y="56"/>
                    </a:cubicBezTo>
                    <a:cubicBezTo>
                      <a:pt x="101" y="56"/>
                      <a:pt x="101" y="59"/>
                      <a:pt x="101" y="59"/>
                    </a:cubicBezTo>
                    <a:cubicBezTo>
                      <a:pt x="100" y="60"/>
                      <a:pt x="100" y="60"/>
                      <a:pt x="100" y="60"/>
                    </a:cubicBezTo>
                    <a:cubicBezTo>
                      <a:pt x="100" y="60"/>
                      <a:pt x="100" y="62"/>
                      <a:pt x="100" y="62"/>
                    </a:cubicBezTo>
                    <a:cubicBezTo>
                      <a:pt x="100" y="63"/>
                      <a:pt x="100" y="65"/>
                      <a:pt x="100" y="66"/>
                    </a:cubicBezTo>
                    <a:cubicBezTo>
                      <a:pt x="100" y="67"/>
                      <a:pt x="98" y="68"/>
                      <a:pt x="98" y="68"/>
                    </a:cubicBezTo>
                    <a:cubicBezTo>
                      <a:pt x="98" y="68"/>
                      <a:pt x="100" y="70"/>
                      <a:pt x="99" y="70"/>
                    </a:cubicBezTo>
                    <a:cubicBezTo>
                      <a:pt x="98" y="70"/>
                      <a:pt x="97" y="72"/>
                      <a:pt x="97" y="72"/>
                    </a:cubicBezTo>
                    <a:cubicBezTo>
                      <a:pt x="97" y="73"/>
                      <a:pt x="97" y="74"/>
                      <a:pt x="96" y="74"/>
                    </a:cubicBezTo>
                    <a:cubicBezTo>
                      <a:pt x="95" y="74"/>
                      <a:pt x="94" y="74"/>
                      <a:pt x="94" y="74"/>
                    </a:cubicBezTo>
                    <a:cubicBezTo>
                      <a:pt x="94" y="75"/>
                      <a:pt x="94" y="76"/>
                      <a:pt x="94" y="76"/>
                    </a:cubicBezTo>
                    <a:cubicBezTo>
                      <a:pt x="92" y="79"/>
                      <a:pt x="92" y="79"/>
                      <a:pt x="92" y="79"/>
                    </a:cubicBezTo>
                    <a:cubicBezTo>
                      <a:pt x="90" y="81"/>
                      <a:pt x="90" y="81"/>
                      <a:pt x="90" y="81"/>
                    </a:cubicBezTo>
                    <a:cubicBezTo>
                      <a:pt x="90" y="81"/>
                      <a:pt x="90" y="83"/>
                      <a:pt x="89" y="83"/>
                    </a:cubicBezTo>
                    <a:cubicBezTo>
                      <a:pt x="88" y="83"/>
                      <a:pt x="86" y="84"/>
                      <a:pt x="85" y="85"/>
                    </a:cubicBezTo>
                    <a:cubicBezTo>
                      <a:pt x="85" y="85"/>
                      <a:pt x="83" y="86"/>
                      <a:pt x="82" y="86"/>
                    </a:cubicBezTo>
                    <a:cubicBezTo>
                      <a:pt x="82" y="86"/>
                      <a:pt x="83" y="88"/>
                      <a:pt x="82" y="86"/>
                    </a:cubicBezTo>
                    <a:cubicBezTo>
                      <a:pt x="81" y="84"/>
                      <a:pt x="82" y="85"/>
                      <a:pt x="81" y="83"/>
                    </a:cubicBezTo>
                    <a:cubicBezTo>
                      <a:pt x="80" y="81"/>
                      <a:pt x="80" y="83"/>
                      <a:pt x="80" y="81"/>
                    </a:cubicBezTo>
                    <a:cubicBezTo>
                      <a:pt x="80" y="79"/>
                      <a:pt x="80" y="81"/>
                      <a:pt x="80" y="79"/>
                    </a:cubicBezTo>
                    <a:cubicBezTo>
                      <a:pt x="80" y="78"/>
                      <a:pt x="80" y="79"/>
                      <a:pt x="79" y="77"/>
                    </a:cubicBezTo>
                    <a:cubicBezTo>
                      <a:pt x="79" y="76"/>
                      <a:pt x="79" y="76"/>
                      <a:pt x="78" y="75"/>
                    </a:cubicBezTo>
                    <a:cubicBezTo>
                      <a:pt x="77" y="74"/>
                      <a:pt x="76" y="75"/>
                      <a:pt x="76" y="73"/>
                    </a:cubicBezTo>
                    <a:cubicBezTo>
                      <a:pt x="77" y="72"/>
                      <a:pt x="77" y="73"/>
                      <a:pt x="77" y="72"/>
                    </a:cubicBezTo>
                    <a:cubicBezTo>
                      <a:pt x="77" y="70"/>
                      <a:pt x="77" y="70"/>
                      <a:pt x="78" y="69"/>
                    </a:cubicBezTo>
                    <a:cubicBezTo>
                      <a:pt x="79" y="68"/>
                      <a:pt x="80" y="68"/>
                      <a:pt x="80" y="67"/>
                    </a:cubicBezTo>
                    <a:cubicBezTo>
                      <a:pt x="80" y="66"/>
                      <a:pt x="80" y="66"/>
                      <a:pt x="79" y="65"/>
                    </a:cubicBezTo>
                    <a:cubicBezTo>
                      <a:pt x="79" y="64"/>
                      <a:pt x="78" y="63"/>
                      <a:pt x="78" y="63"/>
                    </a:cubicBezTo>
                    <a:cubicBezTo>
                      <a:pt x="78" y="63"/>
                      <a:pt x="78" y="63"/>
                      <a:pt x="77" y="62"/>
                    </a:cubicBezTo>
                    <a:cubicBezTo>
                      <a:pt x="76" y="61"/>
                      <a:pt x="76" y="60"/>
                      <a:pt x="76" y="60"/>
                    </a:cubicBezTo>
                    <a:cubicBezTo>
                      <a:pt x="76" y="60"/>
                      <a:pt x="76" y="57"/>
                      <a:pt x="76" y="56"/>
                    </a:cubicBezTo>
                    <a:cubicBezTo>
                      <a:pt x="76" y="55"/>
                      <a:pt x="75" y="57"/>
                      <a:pt x="76" y="55"/>
                    </a:cubicBezTo>
                    <a:cubicBezTo>
                      <a:pt x="76" y="53"/>
                      <a:pt x="76" y="52"/>
                      <a:pt x="76" y="52"/>
                    </a:cubicBezTo>
                    <a:cubicBezTo>
                      <a:pt x="76" y="52"/>
                      <a:pt x="74" y="51"/>
                      <a:pt x="73" y="51"/>
                    </a:cubicBezTo>
                    <a:cubicBezTo>
                      <a:pt x="73" y="51"/>
                      <a:pt x="73" y="52"/>
                      <a:pt x="72" y="52"/>
                    </a:cubicBezTo>
                    <a:cubicBezTo>
                      <a:pt x="70" y="51"/>
                      <a:pt x="71" y="50"/>
                      <a:pt x="70" y="50"/>
                    </a:cubicBezTo>
                    <a:cubicBezTo>
                      <a:pt x="70" y="49"/>
                      <a:pt x="69" y="49"/>
                      <a:pt x="68" y="50"/>
                    </a:cubicBezTo>
                    <a:cubicBezTo>
                      <a:pt x="68" y="50"/>
                      <a:pt x="66" y="50"/>
                      <a:pt x="65" y="51"/>
                    </a:cubicBezTo>
                    <a:cubicBezTo>
                      <a:pt x="64" y="51"/>
                      <a:pt x="64" y="51"/>
                      <a:pt x="62" y="51"/>
                    </a:cubicBezTo>
                    <a:cubicBezTo>
                      <a:pt x="61" y="51"/>
                      <a:pt x="59" y="52"/>
                      <a:pt x="58" y="51"/>
                    </a:cubicBezTo>
                    <a:cubicBezTo>
                      <a:pt x="56" y="51"/>
                      <a:pt x="56" y="51"/>
                      <a:pt x="56" y="50"/>
                    </a:cubicBezTo>
                    <a:cubicBezTo>
                      <a:pt x="55" y="49"/>
                      <a:pt x="56" y="49"/>
                      <a:pt x="55" y="48"/>
                    </a:cubicBezTo>
                    <a:cubicBezTo>
                      <a:pt x="53" y="48"/>
                      <a:pt x="53" y="48"/>
                      <a:pt x="53" y="47"/>
                    </a:cubicBezTo>
                    <a:cubicBezTo>
                      <a:pt x="53" y="46"/>
                      <a:pt x="53" y="46"/>
                      <a:pt x="53" y="45"/>
                    </a:cubicBezTo>
                    <a:cubicBezTo>
                      <a:pt x="52" y="44"/>
                      <a:pt x="53" y="46"/>
                      <a:pt x="52" y="44"/>
                    </a:cubicBezTo>
                    <a:cubicBezTo>
                      <a:pt x="50" y="42"/>
                      <a:pt x="50" y="44"/>
                      <a:pt x="50" y="42"/>
                    </a:cubicBezTo>
                    <a:cubicBezTo>
                      <a:pt x="51" y="41"/>
                      <a:pt x="51" y="42"/>
                      <a:pt x="51" y="40"/>
                    </a:cubicBezTo>
                    <a:cubicBezTo>
                      <a:pt x="51" y="39"/>
                      <a:pt x="53" y="41"/>
                      <a:pt x="52" y="38"/>
                    </a:cubicBezTo>
                    <a:cubicBezTo>
                      <a:pt x="51" y="35"/>
                      <a:pt x="50" y="35"/>
                      <a:pt x="52" y="33"/>
                    </a:cubicBezTo>
                    <a:cubicBezTo>
                      <a:pt x="53" y="31"/>
                      <a:pt x="55" y="30"/>
                      <a:pt x="55" y="30"/>
                    </a:cubicBezTo>
                    <a:cubicBezTo>
                      <a:pt x="55" y="29"/>
                      <a:pt x="56" y="28"/>
                      <a:pt x="56" y="27"/>
                    </a:cubicBezTo>
                    <a:cubicBezTo>
                      <a:pt x="57" y="27"/>
                      <a:pt x="56" y="27"/>
                      <a:pt x="58" y="27"/>
                    </a:cubicBezTo>
                    <a:cubicBezTo>
                      <a:pt x="59" y="27"/>
                      <a:pt x="60" y="26"/>
                      <a:pt x="61" y="26"/>
                    </a:cubicBezTo>
                    <a:cubicBezTo>
                      <a:pt x="62" y="25"/>
                      <a:pt x="63" y="24"/>
                      <a:pt x="63" y="23"/>
                    </a:cubicBezTo>
                    <a:cubicBezTo>
                      <a:pt x="64" y="23"/>
                      <a:pt x="63" y="24"/>
                      <a:pt x="65" y="23"/>
                    </a:cubicBezTo>
                    <a:cubicBezTo>
                      <a:pt x="66" y="23"/>
                      <a:pt x="66" y="23"/>
                      <a:pt x="67" y="23"/>
                    </a:cubicBezTo>
                    <a:cubicBezTo>
                      <a:pt x="68" y="23"/>
                      <a:pt x="66" y="23"/>
                      <a:pt x="68" y="23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1" y="22"/>
                      <a:pt x="71" y="23"/>
                      <a:pt x="72" y="23"/>
                    </a:cubicBezTo>
                    <a:cubicBezTo>
                      <a:pt x="72" y="23"/>
                      <a:pt x="72" y="21"/>
                      <a:pt x="72" y="23"/>
                    </a:cubicBezTo>
                    <a:cubicBezTo>
                      <a:pt x="73" y="25"/>
                      <a:pt x="72" y="26"/>
                      <a:pt x="73" y="26"/>
                    </a:cubicBezTo>
                    <a:cubicBezTo>
                      <a:pt x="75" y="26"/>
                      <a:pt x="73" y="26"/>
                      <a:pt x="75" y="26"/>
                    </a:cubicBezTo>
                    <a:cubicBezTo>
                      <a:pt x="76" y="26"/>
                      <a:pt x="76" y="26"/>
                      <a:pt x="77" y="27"/>
                    </a:cubicBezTo>
                    <a:cubicBezTo>
                      <a:pt x="77" y="27"/>
                      <a:pt x="78" y="27"/>
                      <a:pt x="79" y="27"/>
                    </a:cubicBezTo>
                    <a:cubicBezTo>
                      <a:pt x="80" y="27"/>
                      <a:pt x="79" y="29"/>
                      <a:pt x="80" y="27"/>
                    </a:cubicBezTo>
                    <a:cubicBezTo>
                      <a:pt x="82" y="26"/>
                      <a:pt x="79" y="26"/>
                      <a:pt x="82" y="26"/>
                    </a:cubicBezTo>
                    <a:cubicBezTo>
                      <a:pt x="85" y="26"/>
                      <a:pt x="85" y="27"/>
                      <a:pt x="86" y="26"/>
                    </a:cubicBezTo>
                    <a:cubicBezTo>
                      <a:pt x="86" y="26"/>
                      <a:pt x="86" y="27"/>
                      <a:pt x="88" y="26"/>
                    </a:cubicBezTo>
                    <a:cubicBezTo>
                      <a:pt x="89" y="25"/>
                      <a:pt x="89" y="25"/>
                      <a:pt x="90" y="26"/>
                    </a:cubicBezTo>
                    <a:cubicBezTo>
                      <a:pt x="90" y="26"/>
                      <a:pt x="90" y="27"/>
                      <a:pt x="91" y="26"/>
                    </a:cubicBezTo>
                    <a:cubicBezTo>
                      <a:pt x="91" y="25"/>
                      <a:pt x="92" y="25"/>
                      <a:pt x="91" y="24"/>
                    </a:cubicBezTo>
                    <a:cubicBezTo>
                      <a:pt x="89" y="24"/>
                      <a:pt x="89" y="24"/>
                      <a:pt x="88" y="23"/>
                    </a:cubicBezTo>
                    <a:cubicBezTo>
                      <a:pt x="88" y="22"/>
                      <a:pt x="90" y="23"/>
                      <a:pt x="88" y="22"/>
                    </a:cubicBezTo>
                    <a:cubicBezTo>
                      <a:pt x="87" y="22"/>
                      <a:pt x="87" y="22"/>
                      <a:pt x="86" y="22"/>
                    </a:cubicBezTo>
                    <a:cubicBezTo>
                      <a:pt x="84" y="21"/>
                      <a:pt x="83" y="23"/>
                      <a:pt x="83" y="22"/>
                    </a:cubicBezTo>
                    <a:cubicBezTo>
                      <a:pt x="83" y="21"/>
                      <a:pt x="80" y="23"/>
                      <a:pt x="83" y="21"/>
                    </a:cubicBezTo>
                    <a:cubicBezTo>
                      <a:pt x="85" y="19"/>
                      <a:pt x="84" y="18"/>
                      <a:pt x="85" y="18"/>
                    </a:cubicBezTo>
                    <a:cubicBezTo>
                      <a:pt x="87" y="19"/>
                      <a:pt x="86" y="20"/>
                      <a:pt x="87" y="19"/>
                    </a:cubicBezTo>
                    <a:cubicBezTo>
                      <a:pt x="88" y="18"/>
                      <a:pt x="90" y="18"/>
                      <a:pt x="88" y="17"/>
                    </a:cubicBezTo>
                    <a:cubicBezTo>
                      <a:pt x="86" y="16"/>
                      <a:pt x="88" y="16"/>
                      <a:pt x="86" y="15"/>
                    </a:cubicBezTo>
                    <a:cubicBezTo>
                      <a:pt x="84" y="14"/>
                      <a:pt x="83" y="18"/>
                      <a:pt x="82" y="18"/>
                    </a:cubicBezTo>
                    <a:cubicBezTo>
                      <a:pt x="81" y="17"/>
                      <a:pt x="81" y="17"/>
                      <a:pt x="80" y="17"/>
                    </a:cubicBezTo>
                    <a:cubicBezTo>
                      <a:pt x="80" y="17"/>
                      <a:pt x="80" y="19"/>
                      <a:pt x="80" y="20"/>
                    </a:cubicBezTo>
                    <a:cubicBezTo>
                      <a:pt x="79" y="21"/>
                      <a:pt x="80" y="21"/>
                      <a:pt x="79" y="20"/>
                    </a:cubicBezTo>
                    <a:cubicBezTo>
                      <a:pt x="77" y="20"/>
                      <a:pt x="81" y="20"/>
                      <a:pt x="77" y="18"/>
                    </a:cubicBezTo>
                    <a:cubicBezTo>
                      <a:pt x="73" y="17"/>
                      <a:pt x="72" y="17"/>
                      <a:pt x="71" y="18"/>
                    </a:cubicBezTo>
                    <a:cubicBezTo>
                      <a:pt x="71" y="18"/>
                      <a:pt x="70" y="18"/>
                      <a:pt x="70" y="19"/>
                    </a:cubicBezTo>
                    <a:cubicBezTo>
                      <a:pt x="69" y="19"/>
                      <a:pt x="71" y="20"/>
                      <a:pt x="69" y="19"/>
                    </a:cubicBezTo>
                    <a:cubicBezTo>
                      <a:pt x="68" y="18"/>
                      <a:pt x="66" y="20"/>
                      <a:pt x="66" y="20"/>
                    </a:cubicBezTo>
                    <a:cubicBezTo>
                      <a:pt x="66" y="20"/>
                      <a:pt x="66" y="19"/>
                      <a:pt x="65" y="20"/>
                    </a:cubicBezTo>
                    <a:cubicBezTo>
                      <a:pt x="64" y="20"/>
                      <a:pt x="63" y="21"/>
                      <a:pt x="62" y="21"/>
                    </a:cubicBezTo>
                    <a:cubicBezTo>
                      <a:pt x="61" y="20"/>
                      <a:pt x="60" y="21"/>
                      <a:pt x="61" y="19"/>
                    </a:cubicBezTo>
                    <a:cubicBezTo>
                      <a:pt x="63" y="17"/>
                      <a:pt x="62" y="18"/>
                      <a:pt x="64" y="17"/>
                    </a:cubicBezTo>
                    <a:cubicBezTo>
                      <a:pt x="66" y="16"/>
                      <a:pt x="69" y="16"/>
                      <a:pt x="66" y="16"/>
                    </a:cubicBezTo>
                    <a:cubicBezTo>
                      <a:pt x="63" y="15"/>
                      <a:pt x="68" y="15"/>
                      <a:pt x="64" y="13"/>
                    </a:cubicBezTo>
                    <a:cubicBezTo>
                      <a:pt x="60" y="11"/>
                      <a:pt x="60" y="14"/>
                      <a:pt x="60" y="11"/>
                    </a:cubicBezTo>
                    <a:cubicBezTo>
                      <a:pt x="61" y="9"/>
                      <a:pt x="60" y="9"/>
                      <a:pt x="59" y="9"/>
                    </a:cubicBezTo>
                    <a:cubicBezTo>
                      <a:pt x="59" y="9"/>
                      <a:pt x="56" y="10"/>
                      <a:pt x="55" y="10"/>
                    </a:cubicBezTo>
                    <a:cubicBezTo>
                      <a:pt x="54" y="10"/>
                      <a:pt x="55" y="11"/>
                      <a:pt x="54" y="10"/>
                    </a:cubicBezTo>
                    <a:cubicBezTo>
                      <a:pt x="52" y="9"/>
                      <a:pt x="51" y="10"/>
                      <a:pt x="52" y="9"/>
                    </a:cubicBezTo>
                    <a:cubicBezTo>
                      <a:pt x="53" y="7"/>
                      <a:pt x="53" y="7"/>
                      <a:pt x="54" y="6"/>
                    </a:cubicBezTo>
                    <a:cubicBezTo>
                      <a:pt x="55" y="5"/>
                      <a:pt x="55" y="2"/>
                      <a:pt x="57" y="3"/>
                    </a:cubicBezTo>
                    <a:cubicBezTo>
                      <a:pt x="60" y="4"/>
                      <a:pt x="59" y="4"/>
                      <a:pt x="61" y="4"/>
                    </a:cubicBezTo>
                    <a:cubicBezTo>
                      <a:pt x="63" y="4"/>
                      <a:pt x="64" y="4"/>
                      <a:pt x="64" y="3"/>
                    </a:cubicBezTo>
                    <a:cubicBezTo>
                      <a:pt x="64" y="3"/>
                      <a:pt x="62" y="2"/>
                      <a:pt x="62" y="2"/>
                    </a:cubicBezTo>
                    <a:cubicBezTo>
                      <a:pt x="62" y="2"/>
                      <a:pt x="61" y="2"/>
                      <a:pt x="61" y="2"/>
                    </a:cubicBezTo>
                    <a:cubicBezTo>
                      <a:pt x="61" y="1"/>
                      <a:pt x="62" y="0"/>
                      <a:pt x="62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54" y="0"/>
                      <a:pt x="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13" tIns="48208" rIns="96413" bIns="482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5" name="组合 106"/>
          <p:cNvGrpSpPr/>
          <p:nvPr/>
        </p:nvGrpSpPr>
        <p:grpSpPr>
          <a:xfrm>
            <a:off x="2882857" y="3466469"/>
            <a:ext cx="457057" cy="457144"/>
            <a:chOff x="4054018" y="4873168"/>
            <a:chExt cx="642736" cy="642736"/>
          </a:xfrm>
        </p:grpSpPr>
        <p:sp>
          <p:nvSpPr>
            <p:cNvPr id="8" name="Oval 3722"/>
            <p:cNvSpPr>
              <a:spLocks noChangeArrowheads="1"/>
            </p:cNvSpPr>
            <p:nvPr/>
          </p:nvSpPr>
          <p:spPr bwMode="auto">
            <a:xfrm>
              <a:off x="4054018" y="4873168"/>
              <a:ext cx="642736" cy="642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6" name="组合 3"/>
            <p:cNvGrpSpPr/>
            <p:nvPr/>
          </p:nvGrpSpPr>
          <p:grpSpPr>
            <a:xfrm>
              <a:off x="4180427" y="4957442"/>
              <a:ext cx="389919" cy="474188"/>
              <a:chOff x="4187345" y="4696860"/>
              <a:chExt cx="389919" cy="474188"/>
            </a:xfrm>
          </p:grpSpPr>
          <p:sp>
            <p:nvSpPr>
              <p:cNvPr id="60" name="Freeform 3774"/>
              <p:cNvSpPr>
                <a:spLocks noEditPoints="1"/>
              </p:cNvSpPr>
              <p:nvPr/>
            </p:nvSpPr>
            <p:spPr bwMode="auto">
              <a:xfrm>
                <a:off x="4252753" y="4696860"/>
                <a:ext cx="217599" cy="221373"/>
              </a:xfrm>
              <a:custGeom>
                <a:avLst/>
                <a:gdLst>
                  <a:gd name="T0" fmla="*/ 137 w 173"/>
                  <a:gd name="T1" fmla="*/ 176 h 176"/>
                  <a:gd name="T2" fmla="*/ 119 w 173"/>
                  <a:gd name="T3" fmla="*/ 131 h 176"/>
                  <a:gd name="T4" fmla="*/ 55 w 173"/>
                  <a:gd name="T5" fmla="*/ 131 h 176"/>
                  <a:gd name="T6" fmla="*/ 36 w 173"/>
                  <a:gd name="T7" fmla="*/ 176 h 176"/>
                  <a:gd name="T8" fmla="*/ 0 w 173"/>
                  <a:gd name="T9" fmla="*/ 176 h 176"/>
                  <a:gd name="T10" fmla="*/ 74 w 173"/>
                  <a:gd name="T11" fmla="*/ 0 h 176"/>
                  <a:gd name="T12" fmla="*/ 100 w 173"/>
                  <a:gd name="T13" fmla="*/ 0 h 176"/>
                  <a:gd name="T14" fmla="*/ 173 w 173"/>
                  <a:gd name="T15" fmla="*/ 176 h 176"/>
                  <a:gd name="T16" fmla="*/ 137 w 173"/>
                  <a:gd name="T17" fmla="*/ 176 h 176"/>
                  <a:gd name="T18" fmla="*/ 85 w 173"/>
                  <a:gd name="T19" fmla="*/ 45 h 176"/>
                  <a:gd name="T20" fmla="*/ 67 w 173"/>
                  <a:gd name="T21" fmla="*/ 100 h 176"/>
                  <a:gd name="T22" fmla="*/ 104 w 173"/>
                  <a:gd name="T23" fmla="*/ 100 h 176"/>
                  <a:gd name="T24" fmla="*/ 85 w 173"/>
                  <a:gd name="T25" fmla="*/ 45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176">
                    <a:moveTo>
                      <a:pt x="137" y="176"/>
                    </a:moveTo>
                    <a:lnTo>
                      <a:pt x="119" y="131"/>
                    </a:lnTo>
                    <a:lnTo>
                      <a:pt x="55" y="131"/>
                    </a:lnTo>
                    <a:lnTo>
                      <a:pt x="36" y="176"/>
                    </a:lnTo>
                    <a:lnTo>
                      <a:pt x="0" y="176"/>
                    </a:lnTo>
                    <a:lnTo>
                      <a:pt x="74" y="0"/>
                    </a:lnTo>
                    <a:lnTo>
                      <a:pt x="100" y="0"/>
                    </a:lnTo>
                    <a:lnTo>
                      <a:pt x="173" y="176"/>
                    </a:lnTo>
                    <a:lnTo>
                      <a:pt x="137" y="176"/>
                    </a:lnTo>
                    <a:close/>
                    <a:moveTo>
                      <a:pt x="85" y="45"/>
                    </a:moveTo>
                    <a:lnTo>
                      <a:pt x="67" y="100"/>
                    </a:lnTo>
                    <a:lnTo>
                      <a:pt x="104" y="100"/>
                    </a:lnTo>
                    <a:lnTo>
                      <a:pt x="85" y="4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13" tIns="48208" rIns="96413" bIns="482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1" name="Freeform 3775"/>
              <p:cNvSpPr>
                <a:spLocks noEditPoints="1"/>
              </p:cNvSpPr>
              <p:nvPr/>
            </p:nvSpPr>
            <p:spPr bwMode="auto">
              <a:xfrm>
                <a:off x="4187345" y="4944645"/>
                <a:ext cx="143390" cy="222631"/>
              </a:xfrm>
              <a:custGeom>
                <a:avLst/>
                <a:gdLst>
                  <a:gd name="T0" fmla="*/ 20 w 48"/>
                  <a:gd name="T1" fmla="*/ 75 h 75"/>
                  <a:gd name="T2" fmla="*/ 0 w 48"/>
                  <a:gd name="T3" fmla="*/ 75 h 75"/>
                  <a:gd name="T4" fmla="*/ 0 w 48"/>
                  <a:gd name="T5" fmla="*/ 0 h 75"/>
                  <a:gd name="T6" fmla="*/ 15 w 48"/>
                  <a:gd name="T7" fmla="*/ 0 h 75"/>
                  <a:gd name="T8" fmla="*/ 35 w 48"/>
                  <a:gd name="T9" fmla="*/ 4 h 75"/>
                  <a:gd name="T10" fmla="*/ 44 w 48"/>
                  <a:gd name="T11" fmla="*/ 20 h 75"/>
                  <a:gd name="T12" fmla="*/ 36 w 48"/>
                  <a:gd name="T13" fmla="*/ 34 h 75"/>
                  <a:gd name="T14" fmla="*/ 48 w 48"/>
                  <a:gd name="T15" fmla="*/ 53 h 75"/>
                  <a:gd name="T16" fmla="*/ 20 w 48"/>
                  <a:gd name="T17" fmla="*/ 75 h 75"/>
                  <a:gd name="T18" fmla="*/ 19 w 48"/>
                  <a:gd name="T19" fmla="*/ 14 h 75"/>
                  <a:gd name="T20" fmla="*/ 14 w 48"/>
                  <a:gd name="T21" fmla="*/ 14 h 75"/>
                  <a:gd name="T22" fmla="*/ 14 w 48"/>
                  <a:gd name="T23" fmla="*/ 29 h 75"/>
                  <a:gd name="T24" fmla="*/ 18 w 48"/>
                  <a:gd name="T25" fmla="*/ 29 h 75"/>
                  <a:gd name="T26" fmla="*/ 30 w 48"/>
                  <a:gd name="T27" fmla="*/ 21 h 75"/>
                  <a:gd name="T28" fmla="*/ 19 w 48"/>
                  <a:gd name="T29" fmla="*/ 14 h 75"/>
                  <a:gd name="T30" fmla="*/ 20 w 48"/>
                  <a:gd name="T31" fmla="*/ 43 h 75"/>
                  <a:gd name="T32" fmla="*/ 14 w 48"/>
                  <a:gd name="T33" fmla="*/ 43 h 75"/>
                  <a:gd name="T34" fmla="*/ 14 w 48"/>
                  <a:gd name="T35" fmla="*/ 62 h 75"/>
                  <a:gd name="T36" fmla="*/ 21 w 48"/>
                  <a:gd name="T37" fmla="*/ 62 h 75"/>
                  <a:gd name="T38" fmla="*/ 34 w 48"/>
                  <a:gd name="T39" fmla="*/ 52 h 75"/>
                  <a:gd name="T40" fmla="*/ 20 w 48"/>
                  <a:gd name="T41" fmla="*/ 4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8" h="75">
                    <a:moveTo>
                      <a:pt x="20" y="75"/>
                    </a:moveTo>
                    <a:cubicBezTo>
                      <a:pt x="0" y="75"/>
                      <a:pt x="0" y="75"/>
                      <a:pt x="0" y="7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26" y="0"/>
                      <a:pt x="31" y="1"/>
                      <a:pt x="35" y="4"/>
                    </a:cubicBezTo>
                    <a:cubicBezTo>
                      <a:pt x="41" y="7"/>
                      <a:pt x="44" y="13"/>
                      <a:pt x="44" y="20"/>
                    </a:cubicBezTo>
                    <a:cubicBezTo>
                      <a:pt x="44" y="27"/>
                      <a:pt x="42" y="31"/>
                      <a:pt x="36" y="34"/>
                    </a:cubicBezTo>
                    <a:cubicBezTo>
                      <a:pt x="45" y="38"/>
                      <a:pt x="48" y="44"/>
                      <a:pt x="48" y="53"/>
                    </a:cubicBezTo>
                    <a:cubicBezTo>
                      <a:pt x="48" y="66"/>
                      <a:pt x="39" y="75"/>
                      <a:pt x="20" y="75"/>
                    </a:cubicBezTo>
                    <a:close/>
                    <a:moveTo>
                      <a:pt x="19" y="14"/>
                    </a:move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27" y="29"/>
                      <a:pt x="30" y="27"/>
                      <a:pt x="30" y="21"/>
                    </a:cubicBezTo>
                    <a:cubicBezTo>
                      <a:pt x="30" y="16"/>
                      <a:pt x="27" y="14"/>
                      <a:pt x="19" y="14"/>
                    </a:cubicBezTo>
                    <a:close/>
                    <a:moveTo>
                      <a:pt x="20" y="43"/>
                    </a:moveTo>
                    <a:cubicBezTo>
                      <a:pt x="14" y="43"/>
                      <a:pt x="14" y="43"/>
                      <a:pt x="14" y="43"/>
                    </a:cubicBezTo>
                    <a:cubicBezTo>
                      <a:pt x="14" y="62"/>
                      <a:pt x="14" y="62"/>
                      <a:pt x="14" y="62"/>
                    </a:cubicBezTo>
                    <a:cubicBezTo>
                      <a:pt x="21" y="62"/>
                      <a:pt x="21" y="62"/>
                      <a:pt x="21" y="62"/>
                    </a:cubicBezTo>
                    <a:cubicBezTo>
                      <a:pt x="30" y="62"/>
                      <a:pt x="34" y="59"/>
                      <a:pt x="34" y="52"/>
                    </a:cubicBezTo>
                    <a:cubicBezTo>
                      <a:pt x="34" y="46"/>
                      <a:pt x="30" y="43"/>
                      <a:pt x="20" y="4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13" tIns="48208" rIns="96413" bIns="482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3776"/>
              <p:cNvSpPr/>
              <p:nvPr/>
            </p:nvSpPr>
            <p:spPr bwMode="auto">
              <a:xfrm>
                <a:off x="4357148" y="4940871"/>
                <a:ext cx="220116" cy="230177"/>
              </a:xfrm>
              <a:custGeom>
                <a:avLst/>
                <a:gdLst>
                  <a:gd name="T0" fmla="*/ 39 w 74"/>
                  <a:gd name="T1" fmla="*/ 77 h 77"/>
                  <a:gd name="T2" fmla="*/ 0 w 74"/>
                  <a:gd name="T3" fmla="*/ 38 h 77"/>
                  <a:gd name="T4" fmla="*/ 39 w 74"/>
                  <a:gd name="T5" fmla="*/ 0 h 77"/>
                  <a:gd name="T6" fmla="*/ 74 w 74"/>
                  <a:gd name="T7" fmla="*/ 23 h 77"/>
                  <a:gd name="T8" fmla="*/ 58 w 74"/>
                  <a:gd name="T9" fmla="*/ 23 h 77"/>
                  <a:gd name="T10" fmla="*/ 39 w 74"/>
                  <a:gd name="T11" fmla="*/ 13 h 77"/>
                  <a:gd name="T12" fmla="*/ 14 w 74"/>
                  <a:gd name="T13" fmla="*/ 38 h 77"/>
                  <a:gd name="T14" fmla="*/ 39 w 74"/>
                  <a:gd name="T15" fmla="*/ 64 h 77"/>
                  <a:gd name="T16" fmla="*/ 58 w 74"/>
                  <a:gd name="T17" fmla="*/ 55 h 77"/>
                  <a:gd name="T18" fmla="*/ 74 w 74"/>
                  <a:gd name="T19" fmla="*/ 55 h 77"/>
                  <a:gd name="T20" fmla="*/ 39 w 74"/>
                  <a:gd name="T21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4" h="77">
                    <a:moveTo>
                      <a:pt x="39" y="77"/>
                    </a:moveTo>
                    <a:cubicBezTo>
                      <a:pt x="18" y="77"/>
                      <a:pt x="0" y="60"/>
                      <a:pt x="0" y="38"/>
                    </a:cubicBezTo>
                    <a:cubicBezTo>
                      <a:pt x="0" y="17"/>
                      <a:pt x="17" y="0"/>
                      <a:pt x="39" y="0"/>
                    </a:cubicBezTo>
                    <a:cubicBezTo>
                      <a:pt x="54" y="0"/>
                      <a:pt x="67" y="8"/>
                      <a:pt x="74" y="23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3" y="16"/>
                      <a:pt x="48" y="13"/>
                      <a:pt x="39" y="13"/>
                    </a:cubicBezTo>
                    <a:cubicBezTo>
                      <a:pt x="25" y="13"/>
                      <a:pt x="14" y="24"/>
                      <a:pt x="14" y="38"/>
                    </a:cubicBezTo>
                    <a:cubicBezTo>
                      <a:pt x="14" y="52"/>
                      <a:pt x="25" y="64"/>
                      <a:pt x="39" y="64"/>
                    </a:cubicBezTo>
                    <a:cubicBezTo>
                      <a:pt x="46" y="64"/>
                      <a:pt x="52" y="61"/>
                      <a:pt x="58" y="55"/>
                    </a:cubicBezTo>
                    <a:cubicBezTo>
                      <a:pt x="74" y="55"/>
                      <a:pt x="74" y="55"/>
                      <a:pt x="74" y="55"/>
                    </a:cubicBezTo>
                    <a:cubicBezTo>
                      <a:pt x="68" y="69"/>
                      <a:pt x="55" y="77"/>
                      <a:pt x="39" y="7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13" tIns="48208" rIns="96413" bIns="482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7" name="组合 103"/>
          <p:cNvGrpSpPr/>
          <p:nvPr/>
        </p:nvGrpSpPr>
        <p:grpSpPr>
          <a:xfrm>
            <a:off x="6023223" y="2282906"/>
            <a:ext cx="537556" cy="537658"/>
            <a:chOff x="8470157" y="3209097"/>
            <a:chExt cx="755938" cy="755938"/>
          </a:xfrm>
        </p:grpSpPr>
        <p:sp>
          <p:nvSpPr>
            <p:cNvPr id="29" name="Oval 3743"/>
            <p:cNvSpPr>
              <a:spLocks noChangeArrowheads="1"/>
            </p:cNvSpPr>
            <p:nvPr/>
          </p:nvSpPr>
          <p:spPr bwMode="auto">
            <a:xfrm>
              <a:off x="8470157" y="3209097"/>
              <a:ext cx="755938" cy="755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8" name="组合 90"/>
            <p:cNvGrpSpPr/>
            <p:nvPr/>
          </p:nvGrpSpPr>
          <p:grpSpPr>
            <a:xfrm>
              <a:off x="8593421" y="3417263"/>
              <a:ext cx="509410" cy="339606"/>
              <a:chOff x="8609773" y="3176177"/>
              <a:chExt cx="509410" cy="339606"/>
            </a:xfrm>
          </p:grpSpPr>
          <p:sp>
            <p:nvSpPr>
              <p:cNvPr id="63" name="Freeform 3777"/>
              <p:cNvSpPr>
                <a:spLocks noEditPoints="1"/>
              </p:cNvSpPr>
              <p:nvPr/>
            </p:nvSpPr>
            <p:spPr bwMode="auto">
              <a:xfrm>
                <a:off x="8609773" y="3176177"/>
                <a:ext cx="509410" cy="339606"/>
              </a:xfrm>
              <a:custGeom>
                <a:avLst/>
                <a:gdLst>
                  <a:gd name="T0" fmla="*/ 0 w 405"/>
                  <a:gd name="T1" fmla="*/ 0 h 270"/>
                  <a:gd name="T2" fmla="*/ 0 w 405"/>
                  <a:gd name="T3" fmla="*/ 270 h 270"/>
                  <a:gd name="T4" fmla="*/ 405 w 405"/>
                  <a:gd name="T5" fmla="*/ 270 h 270"/>
                  <a:gd name="T6" fmla="*/ 405 w 405"/>
                  <a:gd name="T7" fmla="*/ 0 h 270"/>
                  <a:gd name="T8" fmla="*/ 0 w 405"/>
                  <a:gd name="T9" fmla="*/ 0 h 270"/>
                  <a:gd name="T10" fmla="*/ 379 w 405"/>
                  <a:gd name="T11" fmla="*/ 246 h 270"/>
                  <a:gd name="T12" fmla="*/ 26 w 405"/>
                  <a:gd name="T13" fmla="*/ 246 h 270"/>
                  <a:gd name="T14" fmla="*/ 26 w 405"/>
                  <a:gd name="T15" fmla="*/ 24 h 270"/>
                  <a:gd name="T16" fmla="*/ 379 w 405"/>
                  <a:gd name="T17" fmla="*/ 24 h 270"/>
                  <a:gd name="T18" fmla="*/ 379 w 405"/>
                  <a:gd name="T19" fmla="*/ 246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05" h="270">
                    <a:moveTo>
                      <a:pt x="0" y="0"/>
                    </a:moveTo>
                    <a:lnTo>
                      <a:pt x="0" y="270"/>
                    </a:lnTo>
                    <a:lnTo>
                      <a:pt x="405" y="270"/>
                    </a:lnTo>
                    <a:lnTo>
                      <a:pt x="405" y="0"/>
                    </a:lnTo>
                    <a:lnTo>
                      <a:pt x="0" y="0"/>
                    </a:lnTo>
                    <a:close/>
                    <a:moveTo>
                      <a:pt x="379" y="246"/>
                    </a:moveTo>
                    <a:lnTo>
                      <a:pt x="26" y="246"/>
                    </a:lnTo>
                    <a:lnTo>
                      <a:pt x="26" y="24"/>
                    </a:lnTo>
                    <a:lnTo>
                      <a:pt x="379" y="24"/>
                    </a:lnTo>
                    <a:lnTo>
                      <a:pt x="379" y="2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13" tIns="48208" rIns="96413" bIns="482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4" name="Freeform 3778"/>
              <p:cNvSpPr/>
              <p:nvPr/>
            </p:nvSpPr>
            <p:spPr bwMode="auto">
              <a:xfrm>
                <a:off x="8677694" y="3265481"/>
                <a:ext cx="47797" cy="152194"/>
              </a:xfrm>
              <a:custGeom>
                <a:avLst/>
                <a:gdLst>
                  <a:gd name="T0" fmla="*/ 17 w 38"/>
                  <a:gd name="T1" fmla="*/ 121 h 121"/>
                  <a:gd name="T2" fmla="*/ 17 w 38"/>
                  <a:gd name="T3" fmla="*/ 21 h 121"/>
                  <a:gd name="T4" fmla="*/ 0 w 38"/>
                  <a:gd name="T5" fmla="*/ 21 h 121"/>
                  <a:gd name="T6" fmla="*/ 0 w 38"/>
                  <a:gd name="T7" fmla="*/ 0 h 121"/>
                  <a:gd name="T8" fmla="*/ 38 w 38"/>
                  <a:gd name="T9" fmla="*/ 0 h 121"/>
                  <a:gd name="T10" fmla="*/ 38 w 38"/>
                  <a:gd name="T11" fmla="*/ 121 h 121"/>
                  <a:gd name="T12" fmla="*/ 17 w 38"/>
                  <a:gd name="T13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121">
                    <a:moveTo>
                      <a:pt x="17" y="121"/>
                    </a:moveTo>
                    <a:lnTo>
                      <a:pt x="17" y="21"/>
                    </a:lnTo>
                    <a:lnTo>
                      <a:pt x="0" y="21"/>
                    </a:lnTo>
                    <a:lnTo>
                      <a:pt x="0" y="0"/>
                    </a:lnTo>
                    <a:lnTo>
                      <a:pt x="38" y="0"/>
                    </a:lnTo>
                    <a:lnTo>
                      <a:pt x="38" y="121"/>
                    </a:lnTo>
                    <a:lnTo>
                      <a:pt x="17" y="12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13" tIns="48208" rIns="96413" bIns="482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5" name="Freeform 3779"/>
              <p:cNvSpPr/>
              <p:nvPr/>
            </p:nvSpPr>
            <p:spPr bwMode="auto">
              <a:xfrm>
                <a:off x="8773287" y="3315794"/>
                <a:ext cx="101882" cy="101882"/>
              </a:xfrm>
              <a:custGeom>
                <a:avLst/>
                <a:gdLst>
                  <a:gd name="T0" fmla="*/ 52 w 81"/>
                  <a:gd name="T1" fmla="*/ 52 h 81"/>
                  <a:gd name="T2" fmla="*/ 52 w 81"/>
                  <a:gd name="T3" fmla="*/ 81 h 81"/>
                  <a:gd name="T4" fmla="*/ 31 w 81"/>
                  <a:gd name="T5" fmla="*/ 81 h 81"/>
                  <a:gd name="T6" fmla="*/ 31 w 81"/>
                  <a:gd name="T7" fmla="*/ 52 h 81"/>
                  <a:gd name="T8" fmla="*/ 0 w 81"/>
                  <a:gd name="T9" fmla="*/ 52 h 81"/>
                  <a:gd name="T10" fmla="*/ 0 w 81"/>
                  <a:gd name="T11" fmla="*/ 29 h 81"/>
                  <a:gd name="T12" fmla="*/ 31 w 81"/>
                  <a:gd name="T13" fmla="*/ 29 h 81"/>
                  <a:gd name="T14" fmla="*/ 31 w 81"/>
                  <a:gd name="T15" fmla="*/ 0 h 81"/>
                  <a:gd name="T16" fmla="*/ 52 w 81"/>
                  <a:gd name="T17" fmla="*/ 0 h 81"/>
                  <a:gd name="T18" fmla="*/ 52 w 81"/>
                  <a:gd name="T19" fmla="*/ 29 h 81"/>
                  <a:gd name="T20" fmla="*/ 81 w 81"/>
                  <a:gd name="T21" fmla="*/ 29 h 81"/>
                  <a:gd name="T22" fmla="*/ 81 w 81"/>
                  <a:gd name="T23" fmla="*/ 52 h 81"/>
                  <a:gd name="T24" fmla="*/ 52 w 81"/>
                  <a:gd name="T25" fmla="*/ 52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1" h="81">
                    <a:moveTo>
                      <a:pt x="52" y="52"/>
                    </a:moveTo>
                    <a:lnTo>
                      <a:pt x="52" y="81"/>
                    </a:lnTo>
                    <a:lnTo>
                      <a:pt x="31" y="81"/>
                    </a:lnTo>
                    <a:lnTo>
                      <a:pt x="31" y="52"/>
                    </a:lnTo>
                    <a:lnTo>
                      <a:pt x="0" y="52"/>
                    </a:lnTo>
                    <a:lnTo>
                      <a:pt x="0" y="29"/>
                    </a:lnTo>
                    <a:lnTo>
                      <a:pt x="31" y="29"/>
                    </a:lnTo>
                    <a:lnTo>
                      <a:pt x="31" y="0"/>
                    </a:lnTo>
                    <a:lnTo>
                      <a:pt x="52" y="0"/>
                    </a:lnTo>
                    <a:lnTo>
                      <a:pt x="52" y="29"/>
                    </a:lnTo>
                    <a:lnTo>
                      <a:pt x="81" y="29"/>
                    </a:lnTo>
                    <a:lnTo>
                      <a:pt x="81" y="52"/>
                    </a:lnTo>
                    <a:lnTo>
                      <a:pt x="52" y="5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13" tIns="48208" rIns="96413" bIns="482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6" name="Freeform 3780"/>
              <p:cNvSpPr/>
              <p:nvPr/>
            </p:nvSpPr>
            <p:spPr bwMode="auto">
              <a:xfrm>
                <a:off x="8951895" y="3262965"/>
                <a:ext cx="74142" cy="154710"/>
              </a:xfrm>
              <a:custGeom>
                <a:avLst/>
                <a:gdLst>
                  <a:gd name="T0" fmla="*/ 24 w 34"/>
                  <a:gd name="T1" fmla="*/ 34 h 52"/>
                  <a:gd name="T2" fmla="*/ 13 w 34"/>
                  <a:gd name="T3" fmla="*/ 44 h 52"/>
                  <a:gd name="T4" fmla="*/ 34 w 34"/>
                  <a:gd name="T5" fmla="*/ 44 h 52"/>
                  <a:gd name="T6" fmla="*/ 34 w 34"/>
                  <a:gd name="T7" fmla="*/ 52 h 52"/>
                  <a:gd name="T8" fmla="*/ 0 w 34"/>
                  <a:gd name="T9" fmla="*/ 52 h 52"/>
                  <a:gd name="T10" fmla="*/ 0 w 34"/>
                  <a:gd name="T11" fmla="*/ 44 h 52"/>
                  <a:gd name="T12" fmla="*/ 19 w 34"/>
                  <a:gd name="T13" fmla="*/ 27 h 52"/>
                  <a:gd name="T14" fmla="*/ 25 w 34"/>
                  <a:gd name="T15" fmla="*/ 17 h 52"/>
                  <a:gd name="T16" fmla="*/ 17 w 34"/>
                  <a:gd name="T17" fmla="*/ 9 h 52"/>
                  <a:gd name="T18" fmla="*/ 9 w 34"/>
                  <a:gd name="T19" fmla="*/ 19 h 52"/>
                  <a:gd name="T20" fmla="*/ 0 w 34"/>
                  <a:gd name="T21" fmla="*/ 19 h 52"/>
                  <a:gd name="T22" fmla="*/ 17 w 34"/>
                  <a:gd name="T23" fmla="*/ 0 h 52"/>
                  <a:gd name="T24" fmla="*/ 34 w 34"/>
                  <a:gd name="T25" fmla="*/ 17 h 52"/>
                  <a:gd name="T26" fmla="*/ 24 w 34"/>
                  <a:gd name="T27" fmla="*/ 3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4" h="52">
                    <a:moveTo>
                      <a:pt x="24" y="34"/>
                    </a:moveTo>
                    <a:cubicBezTo>
                      <a:pt x="13" y="44"/>
                      <a:pt x="13" y="44"/>
                      <a:pt x="13" y="44"/>
                    </a:cubicBezTo>
                    <a:cubicBezTo>
                      <a:pt x="34" y="44"/>
                      <a:pt x="34" y="44"/>
                      <a:pt x="34" y="44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23" y="23"/>
                      <a:pt x="25" y="20"/>
                      <a:pt x="25" y="17"/>
                    </a:cubicBezTo>
                    <a:cubicBezTo>
                      <a:pt x="25" y="12"/>
                      <a:pt x="21" y="9"/>
                      <a:pt x="17" y="9"/>
                    </a:cubicBezTo>
                    <a:cubicBezTo>
                      <a:pt x="12" y="9"/>
                      <a:pt x="9" y="13"/>
                      <a:pt x="9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"/>
                      <a:pt x="7" y="0"/>
                      <a:pt x="17" y="0"/>
                    </a:cubicBezTo>
                    <a:cubicBezTo>
                      <a:pt x="27" y="0"/>
                      <a:pt x="34" y="7"/>
                      <a:pt x="34" y="17"/>
                    </a:cubicBezTo>
                    <a:cubicBezTo>
                      <a:pt x="34" y="23"/>
                      <a:pt x="32" y="27"/>
                      <a:pt x="24" y="3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13" tIns="48208" rIns="96413" bIns="482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9" name="组合 104"/>
          <p:cNvGrpSpPr/>
          <p:nvPr/>
        </p:nvGrpSpPr>
        <p:grpSpPr>
          <a:xfrm>
            <a:off x="2582328" y="2613910"/>
            <a:ext cx="539345" cy="537658"/>
            <a:chOff x="3631397" y="3674484"/>
            <a:chExt cx="758455" cy="755938"/>
          </a:xfrm>
        </p:grpSpPr>
        <p:sp>
          <p:nvSpPr>
            <p:cNvPr id="17" name="Oval 3731"/>
            <p:cNvSpPr>
              <a:spLocks noChangeArrowheads="1"/>
            </p:cNvSpPr>
            <p:nvPr/>
          </p:nvSpPr>
          <p:spPr bwMode="auto">
            <a:xfrm>
              <a:off x="3631397" y="3674484"/>
              <a:ext cx="758455" cy="755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6413" tIns="48208" rIns="96413" bIns="4820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7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0" name="组合 4"/>
            <p:cNvGrpSpPr/>
            <p:nvPr/>
          </p:nvGrpSpPr>
          <p:grpSpPr>
            <a:xfrm>
              <a:off x="3690514" y="3895228"/>
              <a:ext cx="640221" cy="314450"/>
              <a:chOff x="3675420" y="3667978"/>
              <a:chExt cx="640221" cy="314450"/>
            </a:xfrm>
          </p:grpSpPr>
          <p:sp>
            <p:nvSpPr>
              <p:cNvPr id="72" name="Freeform 3786"/>
              <p:cNvSpPr/>
              <p:nvPr/>
            </p:nvSpPr>
            <p:spPr bwMode="auto">
              <a:xfrm>
                <a:off x="3806231" y="3818914"/>
                <a:ext cx="381114" cy="163514"/>
              </a:xfrm>
              <a:custGeom>
                <a:avLst/>
                <a:gdLst>
                  <a:gd name="T0" fmla="*/ 63 w 128"/>
                  <a:gd name="T1" fmla="*/ 0 h 55"/>
                  <a:gd name="T2" fmla="*/ 0 w 128"/>
                  <a:gd name="T3" fmla="*/ 9 h 55"/>
                  <a:gd name="T4" fmla="*/ 0 w 128"/>
                  <a:gd name="T5" fmla="*/ 55 h 55"/>
                  <a:gd name="T6" fmla="*/ 64 w 128"/>
                  <a:gd name="T7" fmla="*/ 47 h 55"/>
                  <a:gd name="T8" fmla="*/ 64 w 128"/>
                  <a:gd name="T9" fmla="*/ 47 h 55"/>
                  <a:gd name="T10" fmla="*/ 117 w 128"/>
                  <a:gd name="T11" fmla="*/ 53 h 55"/>
                  <a:gd name="T12" fmla="*/ 128 w 128"/>
                  <a:gd name="T13" fmla="*/ 55 h 55"/>
                  <a:gd name="T14" fmla="*/ 128 w 128"/>
                  <a:gd name="T15" fmla="*/ 55 h 55"/>
                  <a:gd name="T16" fmla="*/ 128 w 128"/>
                  <a:gd name="T17" fmla="*/ 9 h 55"/>
                  <a:gd name="T18" fmla="*/ 128 w 128"/>
                  <a:gd name="T19" fmla="*/ 9 h 55"/>
                  <a:gd name="T20" fmla="*/ 121 w 128"/>
                  <a:gd name="T21" fmla="*/ 7 h 55"/>
                  <a:gd name="T22" fmla="*/ 63 w 128"/>
                  <a:gd name="T2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8" h="55">
                    <a:moveTo>
                      <a:pt x="63" y="0"/>
                    </a:moveTo>
                    <a:cubicBezTo>
                      <a:pt x="22" y="0"/>
                      <a:pt x="0" y="9"/>
                      <a:pt x="0" y="9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5"/>
                      <a:pt x="31" y="47"/>
                      <a:pt x="64" y="47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85" y="47"/>
                      <a:pt x="105" y="50"/>
                      <a:pt x="117" y="53"/>
                    </a:cubicBezTo>
                    <a:cubicBezTo>
                      <a:pt x="124" y="54"/>
                      <a:pt x="128" y="55"/>
                      <a:pt x="128" y="55"/>
                    </a:cubicBezTo>
                    <a:cubicBezTo>
                      <a:pt x="128" y="55"/>
                      <a:pt x="128" y="55"/>
                      <a:pt x="128" y="55"/>
                    </a:cubicBezTo>
                    <a:cubicBezTo>
                      <a:pt x="128" y="9"/>
                      <a:pt x="128" y="9"/>
                      <a:pt x="128" y="9"/>
                    </a:cubicBezTo>
                    <a:cubicBezTo>
                      <a:pt x="128" y="9"/>
                      <a:pt x="128" y="9"/>
                      <a:pt x="128" y="9"/>
                    </a:cubicBezTo>
                    <a:cubicBezTo>
                      <a:pt x="128" y="9"/>
                      <a:pt x="125" y="8"/>
                      <a:pt x="121" y="7"/>
                    </a:cubicBezTo>
                    <a:cubicBezTo>
                      <a:pt x="111" y="4"/>
                      <a:pt x="91" y="0"/>
                      <a:pt x="6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13" tIns="48208" rIns="96413" bIns="482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3" name="Freeform 3787"/>
              <p:cNvSpPr/>
              <p:nvPr/>
            </p:nvSpPr>
            <p:spPr bwMode="auto">
              <a:xfrm>
                <a:off x="3675420" y="3667978"/>
                <a:ext cx="640221" cy="303130"/>
              </a:xfrm>
              <a:custGeom>
                <a:avLst/>
                <a:gdLst>
                  <a:gd name="T0" fmla="*/ 193 w 215"/>
                  <a:gd name="T1" fmla="*/ 84 h 102"/>
                  <a:gd name="T2" fmla="*/ 192 w 215"/>
                  <a:gd name="T3" fmla="*/ 81 h 102"/>
                  <a:gd name="T4" fmla="*/ 192 w 215"/>
                  <a:gd name="T5" fmla="*/ 78 h 102"/>
                  <a:gd name="T6" fmla="*/ 193 w 215"/>
                  <a:gd name="T7" fmla="*/ 75 h 102"/>
                  <a:gd name="T8" fmla="*/ 191 w 215"/>
                  <a:gd name="T9" fmla="*/ 72 h 102"/>
                  <a:gd name="T10" fmla="*/ 191 w 215"/>
                  <a:gd name="T11" fmla="*/ 58 h 102"/>
                  <a:gd name="T12" fmla="*/ 215 w 215"/>
                  <a:gd name="T13" fmla="*/ 48 h 102"/>
                  <a:gd name="T14" fmla="*/ 191 w 215"/>
                  <a:gd name="T15" fmla="*/ 37 h 102"/>
                  <a:gd name="T16" fmla="*/ 190 w 215"/>
                  <a:gd name="T17" fmla="*/ 36 h 102"/>
                  <a:gd name="T18" fmla="*/ 189 w 215"/>
                  <a:gd name="T19" fmla="*/ 36 h 102"/>
                  <a:gd name="T20" fmla="*/ 108 w 215"/>
                  <a:gd name="T21" fmla="*/ 0 h 102"/>
                  <a:gd name="T22" fmla="*/ 0 w 215"/>
                  <a:gd name="T23" fmla="*/ 48 h 102"/>
                  <a:gd name="T24" fmla="*/ 37 w 215"/>
                  <a:gd name="T25" fmla="*/ 64 h 102"/>
                  <a:gd name="T26" fmla="*/ 37 w 215"/>
                  <a:gd name="T27" fmla="*/ 58 h 102"/>
                  <a:gd name="T28" fmla="*/ 107 w 215"/>
                  <a:gd name="T29" fmla="*/ 48 h 102"/>
                  <a:gd name="T30" fmla="*/ 171 w 215"/>
                  <a:gd name="T31" fmla="*/ 56 h 102"/>
                  <a:gd name="T32" fmla="*/ 179 w 215"/>
                  <a:gd name="T33" fmla="*/ 58 h 102"/>
                  <a:gd name="T34" fmla="*/ 179 w 215"/>
                  <a:gd name="T35" fmla="*/ 58 h 102"/>
                  <a:gd name="T36" fmla="*/ 179 w 215"/>
                  <a:gd name="T37" fmla="*/ 64 h 102"/>
                  <a:gd name="T38" fmla="*/ 189 w 215"/>
                  <a:gd name="T39" fmla="*/ 59 h 102"/>
                  <a:gd name="T40" fmla="*/ 189 w 215"/>
                  <a:gd name="T41" fmla="*/ 72 h 102"/>
                  <a:gd name="T42" fmla="*/ 187 w 215"/>
                  <a:gd name="T43" fmla="*/ 75 h 102"/>
                  <a:gd name="T44" fmla="*/ 188 w 215"/>
                  <a:gd name="T45" fmla="*/ 78 h 102"/>
                  <a:gd name="T46" fmla="*/ 188 w 215"/>
                  <a:gd name="T47" fmla="*/ 81 h 102"/>
                  <a:gd name="T48" fmla="*/ 187 w 215"/>
                  <a:gd name="T49" fmla="*/ 84 h 102"/>
                  <a:gd name="T50" fmla="*/ 184 w 215"/>
                  <a:gd name="T51" fmla="*/ 97 h 102"/>
                  <a:gd name="T52" fmla="*/ 190 w 215"/>
                  <a:gd name="T53" fmla="*/ 102 h 102"/>
                  <a:gd name="T54" fmla="*/ 190 w 215"/>
                  <a:gd name="T55" fmla="*/ 102 h 102"/>
                  <a:gd name="T56" fmla="*/ 190 w 215"/>
                  <a:gd name="T57" fmla="*/ 102 h 102"/>
                  <a:gd name="T58" fmla="*/ 196 w 215"/>
                  <a:gd name="T59" fmla="*/ 97 h 102"/>
                  <a:gd name="T60" fmla="*/ 193 w 215"/>
                  <a:gd name="T61" fmla="*/ 8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15" h="102">
                    <a:moveTo>
                      <a:pt x="193" y="84"/>
                    </a:moveTo>
                    <a:cubicBezTo>
                      <a:pt x="193" y="83"/>
                      <a:pt x="193" y="82"/>
                      <a:pt x="192" y="81"/>
                    </a:cubicBezTo>
                    <a:cubicBezTo>
                      <a:pt x="192" y="78"/>
                      <a:pt x="192" y="78"/>
                      <a:pt x="192" y="78"/>
                    </a:cubicBezTo>
                    <a:cubicBezTo>
                      <a:pt x="193" y="78"/>
                      <a:pt x="193" y="76"/>
                      <a:pt x="193" y="75"/>
                    </a:cubicBezTo>
                    <a:cubicBezTo>
                      <a:pt x="193" y="74"/>
                      <a:pt x="192" y="72"/>
                      <a:pt x="191" y="72"/>
                    </a:cubicBezTo>
                    <a:cubicBezTo>
                      <a:pt x="191" y="58"/>
                      <a:pt x="191" y="58"/>
                      <a:pt x="191" y="58"/>
                    </a:cubicBezTo>
                    <a:cubicBezTo>
                      <a:pt x="215" y="48"/>
                      <a:pt x="215" y="48"/>
                      <a:pt x="215" y="48"/>
                    </a:cubicBezTo>
                    <a:cubicBezTo>
                      <a:pt x="191" y="37"/>
                      <a:pt x="191" y="37"/>
                      <a:pt x="191" y="37"/>
                    </a:cubicBezTo>
                    <a:cubicBezTo>
                      <a:pt x="191" y="36"/>
                      <a:pt x="190" y="36"/>
                      <a:pt x="190" y="36"/>
                    </a:cubicBezTo>
                    <a:cubicBezTo>
                      <a:pt x="190" y="36"/>
                      <a:pt x="190" y="36"/>
                      <a:pt x="189" y="36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37" y="64"/>
                      <a:pt x="37" y="64"/>
                      <a:pt x="37" y="64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37" y="58"/>
                      <a:pt x="62" y="48"/>
                      <a:pt x="107" y="48"/>
                    </a:cubicBezTo>
                    <a:cubicBezTo>
                      <a:pt x="138" y="48"/>
                      <a:pt x="160" y="53"/>
                      <a:pt x="171" y="56"/>
                    </a:cubicBezTo>
                    <a:cubicBezTo>
                      <a:pt x="176" y="57"/>
                      <a:pt x="179" y="58"/>
                      <a:pt x="179" y="58"/>
                    </a:cubicBezTo>
                    <a:cubicBezTo>
                      <a:pt x="179" y="58"/>
                      <a:pt x="179" y="58"/>
                      <a:pt x="179" y="58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88" y="72"/>
                      <a:pt x="187" y="74"/>
                      <a:pt x="187" y="75"/>
                    </a:cubicBezTo>
                    <a:cubicBezTo>
                      <a:pt x="187" y="76"/>
                      <a:pt x="187" y="78"/>
                      <a:pt x="188" y="78"/>
                    </a:cubicBezTo>
                    <a:cubicBezTo>
                      <a:pt x="188" y="81"/>
                      <a:pt x="188" y="81"/>
                      <a:pt x="188" y="81"/>
                    </a:cubicBezTo>
                    <a:cubicBezTo>
                      <a:pt x="187" y="82"/>
                      <a:pt x="187" y="83"/>
                      <a:pt x="187" y="84"/>
                    </a:cubicBezTo>
                    <a:cubicBezTo>
                      <a:pt x="186" y="93"/>
                      <a:pt x="185" y="96"/>
                      <a:pt x="184" y="97"/>
                    </a:cubicBezTo>
                    <a:cubicBezTo>
                      <a:pt x="184" y="99"/>
                      <a:pt x="186" y="102"/>
                      <a:pt x="190" y="102"/>
                    </a:cubicBezTo>
                    <a:cubicBezTo>
                      <a:pt x="190" y="102"/>
                      <a:pt x="190" y="102"/>
                      <a:pt x="190" y="102"/>
                    </a:cubicBezTo>
                    <a:cubicBezTo>
                      <a:pt x="190" y="102"/>
                      <a:pt x="190" y="102"/>
                      <a:pt x="190" y="102"/>
                    </a:cubicBezTo>
                    <a:cubicBezTo>
                      <a:pt x="194" y="102"/>
                      <a:pt x="196" y="99"/>
                      <a:pt x="196" y="97"/>
                    </a:cubicBezTo>
                    <a:cubicBezTo>
                      <a:pt x="194" y="96"/>
                      <a:pt x="194" y="93"/>
                      <a:pt x="193" y="8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13" tIns="48208" rIns="96413" bIns="482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7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5" name="TextBox 74"/>
          <p:cNvSpPr txBox="1"/>
          <p:nvPr/>
        </p:nvSpPr>
        <p:spPr>
          <a:xfrm>
            <a:off x="3346377" y="2733728"/>
            <a:ext cx="1118590" cy="268753"/>
          </a:xfrm>
          <a:prstGeom prst="rect">
            <a:avLst/>
          </a:prstGeom>
          <a:noFill/>
        </p:spPr>
        <p:txBody>
          <a:bodyPr wrap="none" lIns="65021" tIns="32510" rIns="65021" bIns="3251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667011" y="3227575"/>
            <a:ext cx="1118590" cy="268753"/>
          </a:xfrm>
          <a:prstGeom prst="rect">
            <a:avLst/>
          </a:prstGeom>
          <a:noFill/>
        </p:spPr>
        <p:txBody>
          <a:bodyPr wrap="none" lIns="65021" tIns="32510" rIns="65021" bIns="3251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4667011" y="2414532"/>
            <a:ext cx="1118590" cy="268753"/>
          </a:xfrm>
          <a:prstGeom prst="rect">
            <a:avLst/>
          </a:prstGeom>
          <a:noFill/>
        </p:spPr>
        <p:txBody>
          <a:bodyPr wrap="none" lIns="65021" tIns="32510" rIns="65021" bIns="3251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4667011" y="1655198"/>
            <a:ext cx="1118590" cy="268753"/>
          </a:xfrm>
          <a:prstGeom prst="rect">
            <a:avLst/>
          </a:prstGeom>
          <a:noFill/>
        </p:spPr>
        <p:txBody>
          <a:bodyPr wrap="none" lIns="65021" tIns="32510" rIns="65021" bIns="3251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3391253" y="1993043"/>
            <a:ext cx="1028837" cy="250290"/>
          </a:xfrm>
          <a:prstGeom prst="rect">
            <a:avLst/>
          </a:prstGeom>
          <a:noFill/>
        </p:spPr>
        <p:txBody>
          <a:bodyPr wrap="none" lIns="65021" tIns="32510" rIns="65021" bIns="3251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3346377" y="3566095"/>
            <a:ext cx="1118590" cy="268753"/>
          </a:xfrm>
          <a:prstGeom prst="rect">
            <a:avLst/>
          </a:prstGeom>
          <a:noFill/>
        </p:spPr>
        <p:txBody>
          <a:bodyPr wrap="none" lIns="65021" tIns="32510" rIns="65021" bIns="3251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itle 20"/>
          <p:cNvSpPr txBox="1"/>
          <p:nvPr/>
        </p:nvSpPr>
        <p:spPr>
          <a:xfrm>
            <a:off x="6371888" y="1434712"/>
            <a:ext cx="1599730" cy="590808"/>
          </a:xfrm>
          <a:prstGeom prst="rect">
            <a:avLst/>
          </a:prstGeom>
        </p:spPr>
        <p:txBody>
          <a:bodyPr vert="horz" wrap="square" lIns="91405" tIns="45702" rIns="91405" bIns="45702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添加适当的文字添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itle 20"/>
          <p:cNvSpPr txBox="1"/>
          <p:nvPr/>
        </p:nvSpPr>
        <p:spPr>
          <a:xfrm>
            <a:off x="6865466" y="2277748"/>
            <a:ext cx="1572032" cy="590808"/>
          </a:xfrm>
          <a:prstGeom prst="rect">
            <a:avLst/>
          </a:prstGeom>
        </p:spPr>
        <p:txBody>
          <a:bodyPr vert="horz" wrap="square" lIns="91405" tIns="45702" rIns="91405" bIns="45702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添加适当的文字添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itle 20"/>
          <p:cNvSpPr txBox="1"/>
          <p:nvPr/>
        </p:nvSpPr>
        <p:spPr>
          <a:xfrm>
            <a:off x="6499602" y="3059805"/>
            <a:ext cx="1554545" cy="590808"/>
          </a:xfrm>
          <a:prstGeom prst="rect">
            <a:avLst/>
          </a:prstGeom>
        </p:spPr>
        <p:txBody>
          <a:bodyPr vert="horz" wrap="square" lIns="91405" tIns="45702" rIns="91405" bIns="45702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添加适当的文字添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itle 20"/>
          <p:cNvSpPr txBox="1"/>
          <p:nvPr/>
        </p:nvSpPr>
        <p:spPr>
          <a:xfrm>
            <a:off x="1296205" y="1784864"/>
            <a:ext cx="1527620" cy="590808"/>
          </a:xfrm>
          <a:prstGeom prst="rect">
            <a:avLst/>
          </a:prstGeom>
        </p:spPr>
        <p:txBody>
          <a:bodyPr vert="horz" wrap="square" lIns="91405" tIns="45702" rIns="91405" bIns="45702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添加适当的文字添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itle 20"/>
          <p:cNvSpPr txBox="1"/>
          <p:nvPr/>
        </p:nvSpPr>
        <p:spPr>
          <a:xfrm>
            <a:off x="796711" y="2627899"/>
            <a:ext cx="1577817" cy="590808"/>
          </a:xfrm>
          <a:prstGeom prst="rect">
            <a:avLst/>
          </a:prstGeom>
        </p:spPr>
        <p:txBody>
          <a:bodyPr vert="horz" wrap="square" lIns="91405" tIns="45702" rIns="91405" bIns="45702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添加适当的文字添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itle 20"/>
          <p:cNvSpPr txBox="1"/>
          <p:nvPr/>
        </p:nvSpPr>
        <p:spPr>
          <a:xfrm>
            <a:off x="1027389" y="3409957"/>
            <a:ext cx="1679576" cy="590808"/>
          </a:xfrm>
          <a:prstGeom prst="rect">
            <a:avLst/>
          </a:prstGeom>
        </p:spPr>
        <p:txBody>
          <a:bodyPr vert="horz" wrap="square" lIns="91405" tIns="45702" rIns="91405" bIns="45702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添加适当的文字添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Tm="2000">
        <p15:prstTrans prst="curtains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6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1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6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1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6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1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6" grpId="0"/>
      <p:bldP spid="87" grpId="0"/>
      <p:bldP spid="88" grpId="0"/>
      <p:bldP spid="9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612077" y="1348410"/>
            <a:ext cx="2539054" cy="2789567"/>
            <a:chOff x="508066" y="1563638"/>
            <a:chExt cx="2539384" cy="2789567"/>
          </a:xfrm>
        </p:grpSpPr>
        <p:grpSp>
          <p:nvGrpSpPr>
            <p:cNvPr id="4" name="组合 3"/>
            <p:cNvGrpSpPr/>
            <p:nvPr/>
          </p:nvGrpSpPr>
          <p:grpSpPr>
            <a:xfrm>
              <a:off x="508066" y="1563638"/>
              <a:ext cx="2539384" cy="2789567"/>
              <a:chOff x="3059182" y="1779662"/>
              <a:chExt cx="1206870" cy="2001844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3059832" y="1779662"/>
                <a:ext cx="1206220" cy="26648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7" name="组合 6"/>
              <p:cNvGrpSpPr/>
              <p:nvPr/>
            </p:nvGrpSpPr>
            <p:grpSpPr>
              <a:xfrm>
                <a:off x="3059832" y="1860369"/>
                <a:ext cx="1206220" cy="1662943"/>
                <a:chOff x="1233751" y="2820025"/>
                <a:chExt cx="1206220" cy="1662943"/>
              </a:xfrm>
            </p:grpSpPr>
            <p:sp>
              <p:nvSpPr>
                <p:cNvPr id="9" name="矩形 8"/>
                <p:cNvSpPr/>
                <p:nvPr/>
              </p:nvSpPr>
              <p:spPr>
                <a:xfrm>
                  <a:off x="1233751" y="2941087"/>
                  <a:ext cx="1206220" cy="569012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51435" tIns="25718" rIns="51435" bIns="25718" rtlCol="0" anchor="ctr"/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200" kern="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单击此处添加标题</a:t>
                  </a:r>
                  <a:endParaRPr lang="zh-CN" altLang="en-US" sz="12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0" name="矩形 9"/>
                <p:cNvSpPr/>
                <p:nvPr/>
              </p:nvSpPr>
              <p:spPr>
                <a:xfrm>
                  <a:off x="1233751" y="3510099"/>
                  <a:ext cx="1206220" cy="97286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51435" tIns="25718" rIns="51435" bIns="25718" rtlCol="0" anchor="ctr"/>
                <a:lstStyle/>
                <a:p>
                  <a:pPr algn="ctr"/>
                  <a:r>
                    <a:rPr lang="zh-CN" altLang="en-US" sz="9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单击此处添加标题单击此</a:t>
                  </a:r>
                  <a:endParaRPr lang="en-US" altLang="zh-CN" sz="9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  <a:p>
                  <a:pPr algn="ctr"/>
                  <a:r>
                    <a:rPr lang="zh-CN" altLang="en-US" sz="9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处添加标题单击此处添加</a:t>
                  </a:r>
                  <a:endParaRPr lang="en-US" altLang="zh-CN" sz="9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  <a:p>
                  <a:pPr algn="ctr"/>
                  <a:r>
                    <a:rPr lang="zh-CN" altLang="en-US" sz="9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单击此处添加标题单击此</a:t>
                  </a:r>
                  <a:endParaRPr lang="en-US" altLang="zh-CN" sz="9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  <a:p>
                  <a:pPr algn="ctr"/>
                  <a:r>
                    <a:rPr lang="zh-CN" altLang="en-US" sz="9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处添加标题单击此处添加</a:t>
                  </a:r>
                  <a:endParaRPr lang="en-US" altLang="zh-CN" sz="9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  <a:p>
                  <a:pPr algn="ctr"/>
                  <a:endParaRPr lang="en-US" altLang="zh-CN" sz="9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11" name="等腰三角形 10"/>
                <p:cNvSpPr/>
                <p:nvPr/>
              </p:nvSpPr>
              <p:spPr>
                <a:xfrm>
                  <a:off x="1734503" y="2820025"/>
                  <a:ext cx="204716" cy="176480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51435" tIns="25718" rIns="51435" bIns="25718" rtlCol="0" anchor="ctr"/>
                <a:lstStyle/>
                <a:p>
                  <a:pPr algn="ctr"/>
                  <a:endParaRPr lang="zh-CN" altLang="en-US" sz="10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8" name="矩形 7"/>
              <p:cNvSpPr/>
              <p:nvPr/>
            </p:nvSpPr>
            <p:spPr>
              <a:xfrm>
                <a:off x="3059182" y="3515020"/>
                <a:ext cx="1206220" cy="26648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" name="Freeform 139"/>
            <p:cNvSpPr>
              <a:spLocks noEditPoints="1"/>
            </p:cNvSpPr>
            <p:nvPr/>
          </p:nvSpPr>
          <p:spPr bwMode="auto">
            <a:xfrm>
              <a:off x="1637811" y="4012893"/>
              <a:ext cx="281261" cy="281262"/>
            </a:xfrm>
            <a:custGeom>
              <a:avLst/>
              <a:gdLst>
                <a:gd name="T0" fmla="*/ 42 w 97"/>
                <a:gd name="T1" fmla="*/ 14 h 97"/>
                <a:gd name="T2" fmla="*/ 55 w 97"/>
                <a:gd name="T3" fmla="*/ 14 h 97"/>
                <a:gd name="T4" fmla="*/ 48 w 97"/>
                <a:gd name="T5" fmla="*/ 0 h 97"/>
                <a:gd name="T6" fmla="*/ 42 w 97"/>
                <a:gd name="T7" fmla="*/ 14 h 97"/>
                <a:gd name="T8" fmla="*/ 49 w 97"/>
                <a:gd name="T9" fmla="*/ 18 h 97"/>
                <a:gd name="T10" fmla="*/ 79 w 97"/>
                <a:gd name="T11" fmla="*/ 48 h 97"/>
                <a:gd name="T12" fmla="*/ 49 w 97"/>
                <a:gd name="T13" fmla="*/ 79 h 97"/>
                <a:gd name="T14" fmla="*/ 18 w 97"/>
                <a:gd name="T15" fmla="*/ 48 h 97"/>
                <a:gd name="T16" fmla="*/ 49 w 97"/>
                <a:gd name="T17" fmla="*/ 18 h 97"/>
                <a:gd name="T18" fmla="*/ 60 w 97"/>
                <a:gd name="T19" fmla="*/ 15 h 97"/>
                <a:gd name="T20" fmla="*/ 71 w 97"/>
                <a:gd name="T21" fmla="*/ 22 h 97"/>
                <a:gd name="T22" fmla="*/ 73 w 97"/>
                <a:gd name="T23" fmla="*/ 6 h 97"/>
                <a:gd name="T24" fmla="*/ 60 w 97"/>
                <a:gd name="T25" fmla="*/ 15 h 97"/>
                <a:gd name="T26" fmla="*/ 75 w 97"/>
                <a:gd name="T27" fmla="*/ 25 h 97"/>
                <a:gd name="T28" fmla="*/ 81 w 97"/>
                <a:gd name="T29" fmla="*/ 36 h 97"/>
                <a:gd name="T30" fmla="*/ 91 w 97"/>
                <a:gd name="T31" fmla="*/ 24 h 97"/>
                <a:gd name="T32" fmla="*/ 75 w 97"/>
                <a:gd name="T33" fmla="*/ 25 h 97"/>
                <a:gd name="T34" fmla="*/ 83 w 97"/>
                <a:gd name="T35" fmla="*/ 42 h 97"/>
                <a:gd name="T36" fmla="*/ 83 w 97"/>
                <a:gd name="T37" fmla="*/ 54 h 97"/>
                <a:gd name="T38" fmla="*/ 97 w 97"/>
                <a:gd name="T39" fmla="*/ 48 h 97"/>
                <a:gd name="T40" fmla="*/ 83 w 97"/>
                <a:gd name="T41" fmla="*/ 42 h 97"/>
                <a:gd name="T42" fmla="*/ 82 w 97"/>
                <a:gd name="T43" fmla="*/ 60 h 97"/>
                <a:gd name="T44" fmla="*/ 75 w 97"/>
                <a:gd name="T45" fmla="*/ 71 h 97"/>
                <a:gd name="T46" fmla="*/ 91 w 97"/>
                <a:gd name="T47" fmla="*/ 72 h 97"/>
                <a:gd name="T48" fmla="*/ 82 w 97"/>
                <a:gd name="T49" fmla="*/ 60 h 97"/>
                <a:gd name="T50" fmla="*/ 72 w 97"/>
                <a:gd name="T51" fmla="*/ 75 h 97"/>
                <a:gd name="T52" fmla="*/ 61 w 97"/>
                <a:gd name="T53" fmla="*/ 81 h 97"/>
                <a:gd name="T54" fmla="*/ 73 w 97"/>
                <a:gd name="T55" fmla="*/ 90 h 97"/>
                <a:gd name="T56" fmla="*/ 72 w 97"/>
                <a:gd name="T57" fmla="*/ 75 h 97"/>
                <a:gd name="T58" fmla="*/ 55 w 97"/>
                <a:gd name="T59" fmla="*/ 83 h 97"/>
                <a:gd name="T60" fmla="*/ 43 w 97"/>
                <a:gd name="T61" fmla="*/ 83 h 97"/>
                <a:gd name="T62" fmla="*/ 49 w 97"/>
                <a:gd name="T63" fmla="*/ 97 h 97"/>
                <a:gd name="T64" fmla="*/ 55 w 97"/>
                <a:gd name="T65" fmla="*/ 83 h 97"/>
                <a:gd name="T66" fmla="*/ 37 w 97"/>
                <a:gd name="T67" fmla="*/ 81 h 97"/>
                <a:gd name="T68" fmla="*/ 26 w 97"/>
                <a:gd name="T69" fmla="*/ 75 h 97"/>
                <a:gd name="T70" fmla="*/ 25 w 97"/>
                <a:gd name="T71" fmla="*/ 91 h 97"/>
                <a:gd name="T72" fmla="*/ 37 w 97"/>
                <a:gd name="T73" fmla="*/ 81 h 97"/>
                <a:gd name="T74" fmla="*/ 22 w 97"/>
                <a:gd name="T75" fmla="*/ 71 h 97"/>
                <a:gd name="T76" fmla="*/ 16 w 97"/>
                <a:gd name="T77" fmla="*/ 60 h 97"/>
                <a:gd name="T78" fmla="*/ 7 w 97"/>
                <a:gd name="T79" fmla="*/ 73 h 97"/>
                <a:gd name="T80" fmla="*/ 22 w 97"/>
                <a:gd name="T81" fmla="*/ 71 h 97"/>
                <a:gd name="T82" fmla="*/ 14 w 97"/>
                <a:gd name="T83" fmla="*/ 55 h 97"/>
                <a:gd name="T84" fmla="*/ 14 w 97"/>
                <a:gd name="T85" fmla="*/ 42 h 97"/>
                <a:gd name="T86" fmla="*/ 0 w 97"/>
                <a:gd name="T87" fmla="*/ 49 h 97"/>
                <a:gd name="T88" fmla="*/ 14 w 97"/>
                <a:gd name="T89" fmla="*/ 55 h 97"/>
                <a:gd name="T90" fmla="*/ 15 w 97"/>
                <a:gd name="T91" fmla="*/ 37 h 97"/>
                <a:gd name="T92" fmla="*/ 22 w 97"/>
                <a:gd name="T93" fmla="*/ 26 h 97"/>
                <a:gd name="T94" fmla="*/ 6 w 97"/>
                <a:gd name="T95" fmla="*/ 24 h 97"/>
                <a:gd name="T96" fmla="*/ 15 w 97"/>
                <a:gd name="T97" fmla="*/ 37 h 97"/>
                <a:gd name="T98" fmla="*/ 26 w 97"/>
                <a:gd name="T99" fmla="*/ 22 h 97"/>
                <a:gd name="T100" fmla="*/ 37 w 97"/>
                <a:gd name="T101" fmla="*/ 16 h 97"/>
                <a:gd name="T102" fmla="*/ 24 w 97"/>
                <a:gd name="T103" fmla="*/ 6 h 97"/>
                <a:gd name="T104" fmla="*/ 26 w 97"/>
                <a:gd name="T105" fmla="*/ 2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7" h="97">
                  <a:moveTo>
                    <a:pt x="42" y="14"/>
                  </a:moveTo>
                  <a:cubicBezTo>
                    <a:pt x="55" y="14"/>
                    <a:pt x="55" y="14"/>
                    <a:pt x="55" y="14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2" y="14"/>
                    <a:pt x="42" y="14"/>
                    <a:pt x="42" y="14"/>
                  </a:cubicBezTo>
                  <a:close/>
                  <a:moveTo>
                    <a:pt x="49" y="18"/>
                  </a:moveTo>
                  <a:cubicBezTo>
                    <a:pt x="65" y="18"/>
                    <a:pt x="79" y="31"/>
                    <a:pt x="79" y="48"/>
                  </a:cubicBezTo>
                  <a:cubicBezTo>
                    <a:pt x="79" y="65"/>
                    <a:pt x="65" y="79"/>
                    <a:pt x="49" y="79"/>
                  </a:cubicBezTo>
                  <a:cubicBezTo>
                    <a:pt x="32" y="79"/>
                    <a:pt x="18" y="65"/>
                    <a:pt x="18" y="48"/>
                  </a:cubicBezTo>
                  <a:cubicBezTo>
                    <a:pt x="18" y="31"/>
                    <a:pt x="32" y="18"/>
                    <a:pt x="49" y="18"/>
                  </a:cubicBezTo>
                  <a:close/>
                  <a:moveTo>
                    <a:pt x="60" y="15"/>
                  </a:moveTo>
                  <a:cubicBezTo>
                    <a:pt x="71" y="22"/>
                    <a:pt x="71" y="22"/>
                    <a:pt x="71" y="22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60" y="15"/>
                    <a:pt x="60" y="15"/>
                    <a:pt x="60" y="15"/>
                  </a:cubicBezTo>
                  <a:close/>
                  <a:moveTo>
                    <a:pt x="75" y="25"/>
                  </a:moveTo>
                  <a:cubicBezTo>
                    <a:pt x="81" y="36"/>
                    <a:pt x="81" y="36"/>
                    <a:pt x="81" y="36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75" y="25"/>
                    <a:pt x="75" y="25"/>
                    <a:pt x="75" y="25"/>
                  </a:cubicBezTo>
                  <a:close/>
                  <a:moveTo>
                    <a:pt x="83" y="42"/>
                  </a:moveTo>
                  <a:cubicBezTo>
                    <a:pt x="83" y="54"/>
                    <a:pt x="83" y="54"/>
                    <a:pt x="83" y="54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83" y="42"/>
                    <a:pt x="83" y="42"/>
                    <a:pt x="83" y="42"/>
                  </a:cubicBezTo>
                  <a:close/>
                  <a:moveTo>
                    <a:pt x="82" y="60"/>
                  </a:moveTo>
                  <a:cubicBezTo>
                    <a:pt x="75" y="71"/>
                    <a:pt x="75" y="71"/>
                    <a:pt x="75" y="71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82" y="60"/>
                    <a:pt x="82" y="60"/>
                    <a:pt x="82" y="60"/>
                  </a:cubicBezTo>
                  <a:close/>
                  <a:moveTo>
                    <a:pt x="72" y="75"/>
                  </a:moveTo>
                  <a:cubicBezTo>
                    <a:pt x="61" y="81"/>
                    <a:pt x="61" y="81"/>
                    <a:pt x="61" y="81"/>
                  </a:cubicBezTo>
                  <a:cubicBezTo>
                    <a:pt x="73" y="90"/>
                    <a:pt x="73" y="90"/>
                    <a:pt x="73" y="90"/>
                  </a:cubicBezTo>
                  <a:cubicBezTo>
                    <a:pt x="72" y="75"/>
                    <a:pt x="72" y="75"/>
                    <a:pt x="72" y="75"/>
                  </a:cubicBezTo>
                  <a:close/>
                  <a:moveTo>
                    <a:pt x="55" y="83"/>
                  </a:moveTo>
                  <a:cubicBezTo>
                    <a:pt x="43" y="83"/>
                    <a:pt x="43" y="83"/>
                    <a:pt x="43" y="83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5" y="83"/>
                    <a:pt x="55" y="83"/>
                    <a:pt x="55" y="83"/>
                  </a:cubicBezTo>
                  <a:close/>
                  <a:moveTo>
                    <a:pt x="37" y="81"/>
                  </a:moveTo>
                  <a:cubicBezTo>
                    <a:pt x="26" y="75"/>
                    <a:pt x="26" y="75"/>
                    <a:pt x="26" y="75"/>
                  </a:cubicBezTo>
                  <a:cubicBezTo>
                    <a:pt x="25" y="91"/>
                    <a:pt x="25" y="91"/>
                    <a:pt x="25" y="91"/>
                  </a:cubicBezTo>
                  <a:cubicBezTo>
                    <a:pt x="37" y="81"/>
                    <a:pt x="37" y="81"/>
                    <a:pt x="37" y="81"/>
                  </a:cubicBezTo>
                  <a:close/>
                  <a:moveTo>
                    <a:pt x="22" y="71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22" y="71"/>
                    <a:pt x="22" y="71"/>
                    <a:pt x="22" y="71"/>
                  </a:cubicBezTo>
                  <a:close/>
                  <a:moveTo>
                    <a:pt x="14" y="55"/>
                  </a:moveTo>
                  <a:cubicBezTo>
                    <a:pt x="14" y="42"/>
                    <a:pt x="14" y="42"/>
                    <a:pt x="14" y="42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14" y="55"/>
                    <a:pt x="14" y="55"/>
                    <a:pt x="14" y="55"/>
                  </a:cubicBezTo>
                  <a:close/>
                  <a:moveTo>
                    <a:pt x="15" y="37"/>
                  </a:moveTo>
                  <a:cubicBezTo>
                    <a:pt x="22" y="26"/>
                    <a:pt x="22" y="26"/>
                    <a:pt x="22" y="26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15" y="37"/>
                    <a:pt x="15" y="37"/>
                    <a:pt x="15" y="37"/>
                  </a:cubicBezTo>
                  <a:close/>
                  <a:moveTo>
                    <a:pt x="26" y="22"/>
                  </a:moveTo>
                  <a:cubicBezTo>
                    <a:pt x="37" y="16"/>
                    <a:pt x="37" y="16"/>
                    <a:pt x="37" y="16"/>
                  </a:cubicBezTo>
                  <a:cubicBezTo>
                    <a:pt x="24" y="6"/>
                    <a:pt x="24" y="6"/>
                    <a:pt x="24" y="6"/>
                  </a:cubicBezTo>
                  <a:lnTo>
                    <a:pt x="26" y="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301532" y="1361759"/>
            <a:ext cx="2539054" cy="2789567"/>
            <a:chOff x="3197871" y="1576987"/>
            <a:chExt cx="2539384" cy="2789567"/>
          </a:xfrm>
        </p:grpSpPr>
        <p:grpSp>
          <p:nvGrpSpPr>
            <p:cNvPr id="13" name="组合 12"/>
            <p:cNvGrpSpPr/>
            <p:nvPr/>
          </p:nvGrpSpPr>
          <p:grpSpPr>
            <a:xfrm>
              <a:off x="3197871" y="1576987"/>
              <a:ext cx="2539384" cy="2789567"/>
              <a:chOff x="3059182" y="1779662"/>
              <a:chExt cx="1206870" cy="2001844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3059832" y="1779662"/>
                <a:ext cx="1206220" cy="26648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6" name="组合 15"/>
              <p:cNvGrpSpPr/>
              <p:nvPr/>
            </p:nvGrpSpPr>
            <p:grpSpPr>
              <a:xfrm>
                <a:off x="3059832" y="1860369"/>
                <a:ext cx="1206220" cy="1662943"/>
                <a:chOff x="1233751" y="2820025"/>
                <a:chExt cx="1206220" cy="1662943"/>
              </a:xfrm>
            </p:grpSpPr>
            <p:sp>
              <p:nvSpPr>
                <p:cNvPr id="18" name="矩形 17"/>
                <p:cNvSpPr/>
                <p:nvPr/>
              </p:nvSpPr>
              <p:spPr>
                <a:xfrm>
                  <a:off x="1233751" y="2941087"/>
                  <a:ext cx="1206220" cy="56901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51435" tIns="25718" rIns="51435" bIns="25718" rtlCol="0" anchor="ctr"/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200" kern="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单击此处添加标题</a:t>
                  </a:r>
                  <a:endParaRPr lang="zh-CN" altLang="en-US" sz="12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9" name="矩形 18"/>
                <p:cNvSpPr/>
                <p:nvPr/>
              </p:nvSpPr>
              <p:spPr>
                <a:xfrm>
                  <a:off x="1233751" y="3510099"/>
                  <a:ext cx="1206220" cy="97286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51435" tIns="25718" rIns="51435" bIns="25718" rtlCol="0" anchor="ctr"/>
                <a:lstStyle/>
                <a:p>
                  <a:pPr algn="ctr"/>
                  <a:r>
                    <a:rPr lang="zh-CN" altLang="en-US" sz="9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单击此处添加标题单击此</a:t>
                  </a:r>
                  <a:endParaRPr lang="en-US" altLang="zh-CN" sz="9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  <a:p>
                  <a:pPr algn="ctr"/>
                  <a:r>
                    <a:rPr lang="zh-CN" altLang="en-US" sz="9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处添加标题单击此处添加</a:t>
                  </a:r>
                  <a:endParaRPr lang="en-US" altLang="zh-CN" sz="9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  <a:p>
                  <a:pPr algn="ctr"/>
                  <a:r>
                    <a:rPr lang="zh-CN" altLang="en-US" sz="9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单击此处添加标题单击此</a:t>
                  </a:r>
                  <a:endParaRPr lang="en-US" altLang="zh-CN" sz="9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  <a:p>
                  <a:pPr algn="ctr"/>
                  <a:r>
                    <a:rPr lang="zh-CN" altLang="en-US" sz="9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处添加标题单击此处添加</a:t>
                  </a:r>
                  <a:endParaRPr lang="en-US" altLang="zh-CN" sz="9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  <a:p>
                  <a:pPr algn="ctr"/>
                  <a:endParaRPr lang="en-US" altLang="zh-CN" sz="9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20" name="等腰三角形 19"/>
                <p:cNvSpPr/>
                <p:nvPr/>
              </p:nvSpPr>
              <p:spPr>
                <a:xfrm>
                  <a:off x="1734503" y="2820025"/>
                  <a:ext cx="204716" cy="176480"/>
                </a:xfrm>
                <a:prstGeom prst="triangl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51435" tIns="25718" rIns="51435" bIns="25718" rtlCol="0" anchor="ctr"/>
                <a:lstStyle/>
                <a:p>
                  <a:pPr algn="ctr"/>
                  <a:endParaRPr lang="zh-CN" altLang="en-US" sz="10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7" name="矩形 16"/>
              <p:cNvSpPr/>
              <p:nvPr/>
            </p:nvSpPr>
            <p:spPr>
              <a:xfrm>
                <a:off x="3059182" y="3515020"/>
                <a:ext cx="1206220" cy="26648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4" name="Freeform 144"/>
            <p:cNvSpPr>
              <a:spLocks noEditPoints="1"/>
            </p:cNvSpPr>
            <p:nvPr/>
          </p:nvSpPr>
          <p:spPr bwMode="auto">
            <a:xfrm>
              <a:off x="4466879" y="4029592"/>
              <a:ext cx="170909" cy="275878"/>
            </a:xfrm>
            <a:custGeom>
              <a:avLst/>
              <a:gdLst>
                <a:gd name="T0" fmla="*/ 19 w 59"/>
                <a:gd name="T1" fmla="*/ 6 h 95"/>
                <a:gd name="T2" fmla="*/ 40 w 59"/>
                <a:gd name="T3" fmla="*/ 0 h 95"/>
                <a:gd name="T4" fmla="*/ 45 w 59"/>
                <a:gd name="T5" fmla="*/ 6 h 95"/>
                <a:gd name="T6" fmla="*/ 59 w 59"/>
                <a:gd name="T7" fmla="*/ 19 h 95"/>
                <a:gd name="T8" fmla="*/ 55 w 59"/>
                <a:gd name="T9" fmla="*/ 91 h 95"/>
                <a:gd name="T10" fmla="*/ 45 w 59"/>
                <a:gd name="T11" fmla="*/ 95 h 95"/>
                <a:gd name="T12" fmla="*/ 4 w 59"/>
                <a:gd name="T13" fmla="*/ 91 h 95"/>
                <a:gd name="T14" fmla="*/ 0 w 59"/>
                <a:gd name="T15" fmla="*/ 19 h 95"/>
                <a:gd name="T16" fmla="*/ 4 w 59"/>
                <a:gd name="T17" fmla="*/ 10 h 95"/>
                <a:gd name="T18" fmla="*/ 14 w 59"/>
                <a:gd name="T19" fmla="*/ 6 h 95"/>
                <a:gd name="T20" fmla="*/ 19 w 59"/>
                <a:gd name="T21" fmla="*/ 28 h 95"/>
                <a:gd name="T22" fmla="*/ 27 w 59"/>
                <a:gd name="T23" fmla="*/ 36 h 95"/>
                <a:gd name="T24" fmla="*/ 31 w 59"/>
                <a:gd name="T25" fmla="*/ 28 h 95"/>
                <a:gd name="T26" fmla="*/ 39 w 59"/>
                <a:gd name="T27" fmla="*/ 23 h 95"/>
                <a:gd name="T28" fmla="*/ 31 w 59"/>
                <a:gd name="T29" fmla="*/ 15 h 95"/>
                <a:gd name="T30" fmla="*/ 27 w 59"/>
                <a:gd name="T31" fmla="*/ 23 h 95"/>
                <a:gd name="T32" fmla="*/ 13 w 59"/>
                <a:gd name="T33" fmla="*/ 38 h 95"/>
                <a:gd name="T34" fmla="*/ 45 w 59"/>
                <a:gd name="T35" fmla="*/ 44 h 95"/>
                <a:gd name="T36" fmla="*/ 13 w 59"/>
                <a:gd name="T37" fmla="*/ 38 h 95"/>
                <a:gd name="T38" fmla="*/ 13 w 59"/>
                <a:gd name="T39" fmla="*/ 53 h 95"/>
                <a:gd name="T40" fmla="*/ 45 w 59"/>
                <a:gd name="T41" fmla="*/ 46 h 95"/>
                <a:gd name="T42" fmla="*/ 13 w 59"/>
                <a:gd name="T43" fmla="*/ 55 h 95"/>
                <a:gd name="T44" fmla="*/ 45 w 59"/>
                <a:gd name="T45" fmla="*/ 62 h 95"/>
                <a:gd name="T46" fmla="*/ 13 w 59"/>
                <a:gd name="T47" fmla="*/ 55 h 95"/>
                <a:gd name="T48" fmla="*/ 13 w 59"/>
                <a:gd name="T49" fmla="*/ 71 h 95"/>
                <a:gd name="T50" fmla="*/ 45 w 59"/>
                <a:gd name="T51" fmla="*/ 65 h 95"/>
                <a:gd name="T52" fmla="*/ 13 w 59"/>
                <a:gd name="T53" fmla="*/ 74 h 95"/>
                <a:gd name="T54" fmla="*/ 45 w 59"/>
                <a:gd name="T55" fmla="*/ 80 h 95"/>
                <a:gd name="T56" fmla="*/ 13 w 59"/>
                <a:gd name="T57" fmla="*/ 74 h 95"/>
                <a:gd name="T58" fmla="*/ 14 w 59"/>
                <a:gd name="T59" fmla="*/ 14 h 95"/>
                <a:gd name="T60" fmla="*/ 10 w 59"/>
                <a:gd name="T61" fmla="*/ 15 h 95"/>
                <a:gd name="T62" fmla="*/ 8 w 59"/>
                <a:gd name="T63" fmla="*/ 81 h 95"/>
                <a:gd name="T64" fmla="*/ 14 w 59"/>
                <a:gd name="T65" fmla="*/ 87 h 95"/>
                <a:gd name="T66" fmla="*/ 49 w 59"/>
                <a:gd name="T67" fmla="*/ 85 h 95"/>
                <a:gd name="T68" fmla="*/ 51 w 59"/>
                <a:gd name="T69" fmla="*/ 19 h 95"/>
                <a:gd name="T70" fmla="*/ 45 w 59"/>
                <a:gd name="T71" fmla="*/ 14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9" h="95">
                  <a:moveTo>
                    <a:pt x="14" y="6"/>
                  </a:moveTo>
                  <a:cubicBezTo>
                    <a:pt x="19" y="6"/>
                    <a:pt x="19" y="6"/>
                    <a:pt x="19" y="6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9" y="6"/>
                    <a:pt x="52" y="7"/>
                    <a:pt x="55" y="10"/>
                  </a:cubicBezTo>
                  <a:cubicBezTo>
                    <a:pt x="57" y="12"/>
                    <a:pt x="59" y="15"/>
                    <a:pt x="59" y="19"/>
                  </a:cubicBezTo>
                  <a:cubicBezTo>
                    <a:pt x="59" y="81"/>
                    <a:pt x="59" y="81"/>
                    <a:pt x="59" y="81"/>
                  </a:cubicBezTo>
                  <a:cubicBezTo>
                    <a:pt x="59" y="85"/>
                    <a:pt x="57" y="88"/>
                    <a:pt x="55" y="91"/>
                  </a:cubicBezTo>
                  <a:cubicBezTo>
                    <a:pt x="55" y="91"/>
                    <a:pt x="55" y="91"/>
                    <a:pt x="55" y="91"/>
                  </a:cubicBezTo>
                  <a:cubicBezTo>
                    <a:pt x="52" y="93"/>
                    <a:pt x="49" y="95"/>
                    <a:pt x="45" y="95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0" y="95"/>
                    <a:pt x="7" y="93"/>
                    <a:pt x="4" y="91"/>
                  </a:cubicBezTo>
                  <a:cubicBezTo>
                    <a:pt x="2" y="88"/>
                    <a:pt x="0" y="85"/>
                    <a:pt x="0" y="81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5"/>
                    <a:pt x="2" y="12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7" y="7"/>
                    <a:pt x="10" y="6"/>
                    <a:pt x="14" y="6"/>
                  </a:cubicBezTo>
                  <a:close/>
                  <a:moveTo>
                    <a:pt x="19" y="23"/>
                  </a:moveTo>
                  <a:cubicBezTo>
                    <a:pt x="19" y="28"/>
                    <a:pt x="19" y="28"/>
                    <a:pt x="19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19" y="23"/>
                    <a:pt x="19" y="23"/>
                    <a:pt x="19" y="23"/>
                  </a:cubicBezTo>
                  <a:close/>
                  <a:moveTo>
                    <a:pt x="13" y="38"/>
                  </a:moveTo>
                  <a:cubicBezTo>
                    <a:pt x="13" y="44"/>
                    <a:pt x="13" y="44"/>
                    <a:pt x="13" y="44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13" y="38"/>
                    <a:pt x="13" y="38"/>
                    <a:pt x="13" y="38"/>
                  </a:cubicBezTo>
                  <a:close/>
                  <a:moveTo>
                    <a:pt x="13" y="46"/>
                  </a:moveTo>
                  <a:cubicBezTo>
                    <a:pt x="13" y="53"/>
                    <a:pt x="13" y="53"/>
                    <a:pt x="13" y="53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45" y="46"/>
                    <a:pt x="45" y="46"/>
                    <a:pt x="45" y="46"/>
                  </a:cubicBezTo>
                  <a:cubicBezTo>
                    <a:pt x="13" y="46"/>
                    <a:pt x="13" y="46"/>
                    <a:pt x="13" y="46"/>
                  </a:cubicBezTo>
                  <a:close/>
                  <a:moveTo>
                    <a:pt x="13" y="55"/>
                  </a:moveTo>
                  <a:cubicBezTo>
                    <a:pt x="13" y="62"/>
                    <a:pt x="13" y="62"/>
                    <a:pt x="13" y="62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13" y="55"/>
                    <a:pt x="13" y="55"/>
                    <a:pt x="13" y="55"/>
                  </a:cubicBezTo>
                  <a:close/>
                  <a:moveTo>
                    <a:pt x="13" y="65"/>
                  </a:moveTo>
                  <a:cubicBezTo>
                    <a:pt x="13" y="71"/>
                    <a:pt x="13" y="71"/>
                    <a:pt x="13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65"/>
                    <a:pt x="45" y="65"/>
                    <a:pt x="45" y="65"/>
                  </a:cubicBezTo>
                  <a:cubicBezTo>
                    <a:pt x="13" y="65"/>
                    <a:pt x="13" y="65"/>
                    <a:pt x="13" y="65"/>
                  </a:cubicBezTo>
                  <a:close/>
                  <a:moveTo>
                    <a:pt x="13" y="74"/>
                  </a:moveTo>
                  <a:cubicBezTo>
                    <a:pt x="13" y="80"/>
                    <a:pt x="13" y="80"/>
                    <a:pt x="13" y="80"/>
                  </a:cubicBezTo>
                  <a:cubicBezTo>
                    <a:pt x="45" y="80"/>
                    <a:pt x="45" y="80"/>
                    <a:pt x="45" y="80"/>
                  </a:cubicBezTo>
                  <a:cubicBezTo>
                    <a:pt x="45" y="74"/>
                    <a:pt x="45" y="74"/>
                    <a:pt x="45" y="74"/>
                  </a:cubicBezTo>
                  <a:cubicBezTo>
                    <a:pt x="13" y="74"/>
                    <a:pt x="13" y="74"/>
                    <a:pt x="13" y="74"/>
                  </a:cubicBezTo>
                  <a:close/>
                  <a:moveTo>
                    <a:pt x="45" y="14"/>
                  </a:moveTo>
                  <a:cubicBezTo>
                    <a:pt x="14" y="14"/>
                    <a:pt x="14" y="14"/>
                    <a:pt x="14" y="14"/>
                  </a:cubicBezTo>
                  <a:cubicBezTo>
                    <a:pt x="12" y="14"/>
                    <a:pt x="11" y="14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9" y="16"/>
                    <a:pt x="8" y="18"/>
                    <a:pt x="8" y="19"/>
                  </a:cubicBezTo>
                  <a:cubicBezTo>
                    <a:pt x="8" y="81"/>
                    <a:pt x="8" y="81"/>
                    <a:pt x="8" y="81"/>
                  </a:cubicBezTo>
                  <a:cubicBezTo>
                    <a:pt x="8" y="83"/>
                    <a:pt x="9" y="84"/>
                    <a:pt x="10" y="85"/>
                  </a:cubicBezTo>
                  <a:cubicBezTo>
                    <a:pt x="11" y="86"/>
                    <a:pt x="12" y="87"/>
                    <a:pt x="14" y="87"/>
                  </a:cubicBezTo>
                  <a:cubicBezTo>
                    <a:pt x="45" y="87"/>
                    <a:pt x="45" y="87"/>
                    <a:pt x="45" y="87"/>
                  </a:cubicBezTo>
                  <a:cubicBezTo>
                    <a:pt x="47" y="87"/>
                    <a:pt x="48" y="86"/>
                    <a:pt x="49" y="85"/>
                  </a:cubicBezTo>
                  <a:cubicBezTo>
                    <a:pt x="50" y="84"/>
                    <a:pt x="51" y="83"/>
                    <a:pt x="51" y="81"/>
                  </a:cubicBezTo>
                  <a:cubicBezTo>
                    <a:pt x="51" y="19"/>
                    <a:pt x="51" y="19"/>
                    <a:pt x="51" y="19"/>
                  </a:cubicBezTo>
                  <a:cubicBezTo>
                    <a:pt x="51" y="18"/>
                    <a:pt x="50" y="16"/>
                    <a:pt x="49" y="15"/>
                  </a:cubicBezTo>
                  <a:cubicBezTo>
                    <a:pt x="48" y="14"/>
                    <a:pt x="47" y="14"/>
                    <a:pt x="45" y="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024354" y="1348410"/>
            <a:ext cx="2539054" cy="2789567"/>
            <a:chOff x="5921048" y="1563638"/>
            <a:chExt cx="2539384" cy="2789567"/>
          </a:xfrm>
        </p:grpSpPr>
        <p:grpSp>
          <p:nvGrpSpPr>
            <p:cNvPr id="22" name="组合 21"/>
            <p:cNvGrpSpPr/>
            <p:nvPr/>
          </p:nvGrpSpPr>
          <p:grpSpPr>
            <a:xfrm>
              <a:off x="5921048" y="1563638"/>
              <a:ext cx="2539384" cy="2789567"/>
              <a:chOff x="3059182" y="1779662"/>
              <a:chExt cx="1206870" cy="2001844"/>
            </a:xfrm>
          </p:grpSpPr>
          <p:sp>
            <p:nvSpPr>
              <p:cNvPr id="24" name="矩形 23"/>
              <p:cNvSpPr/>
              <p:nvPr/>
            </p:nvSpPr>
            <p:spPr>
              <a:xfrm>
                <a:off x="3059832" y="1779662"/>
                <a:ext cx="1206220" cy="26648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5" name="组合 24"/>
              <p:cNvGrpSpPr/>
              <p:nvPr/>
            </p:nvGrpSpPr>
            <p:grpSpPr>
              <a:xfrm>
                <a:off x="3059832" y="1860369"/>
                <a:ext cx="1206220" cy="1662943"/>
                <a:chOff x="1233751" y="2820025"/>
                <a:chExt cx="1206220" cy="1662943"/>
              </a:xfrm>
            </p:grpSpPr>
            <p:sp>
              <p:nvSpPr>
                <p:cNvPr id="27" name="矩形 26"/>
                <p:cNvSpPr/>
                <p:nvPr/>
              </p:nvSpPr>
              <p:spPr>
                <a:xfrm>
                  <a:off x="1233751" y="2941087"/>
                  <a:ext cx="1206220" cy="569012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51435" tIns="25718" rIns="51435" bIns="25718" rtlCol="0" anchor="ctr"/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200" kern="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单击此处添加标题</a:t>
                  </a:r>
                  <a:endParaRPr lang="zh-CN" altLang="en-US" sz="1200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8" name="矩形 27"/>
                <p:cNvSpPr/>
                <p:nvPr/>
              </p:nvSpPr>
              <p:spPr>
                <a:xfrm>
                  <a:off x="1233751" y="3510099"/>
                  <a:ext cx="1206220" cy="97286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51435" tIns="25718" rIns="51435" bIns="25718" rtlCol="0" anchor="ctr"/>
                <a:lstStyle/>
                <a:p>
                  <a:pPr algn="ctr"/>
                  <a:r>
                    <a:rPr lang="zh-CN" altLang="en-US" sz="9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单击此处添加标题单击此</a:t>
                  </a:r>
                  <a:endParaRPr lang="en-US" altLang="zh-CN" sz="9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  <a:p>
                  <a:pPr algn="ctr"/>
                  <a:r>
                    <a:rPr lang="zh-CN" altLang="en-US" sz="9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处添加标题单击此处添加</a:t>
                  </a:r>
                  <a:endParaRPr lang="en-US" altLang="zh-CN" sz="9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  <a:p>
                  <a:pPr algn="ctr"/>
                  <a:r>
                    <a:rPr lang="zh-CN" altLang="en-US" sz="9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单击此处添加标题单击此</a:t>
                  </a:r>
                  <a:endParaRPr lang="en-US" altLang="zh-CN" sz="9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  <a:p>
                  <a:pPr algn="ctr"/>
                  <a:r>
                    <a:rPr lang="zh-CN" altLang="en-US" sz="9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处添加标题单击此处添加</a:t>
                  </a:r>
                  <a:endParaRPr lang="en-US" altLang="zh-CN" sz="9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  <a:p>
                  <a:pPr algn="ctr"/>
                  <a:endParaRPr lang="en-US" altLang="zh-CN" sz="9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29" name="等腰三角形 28"/>
                <p:cNvSpPr/>
                <p:nvPr/>
              </p:nvSpPr>
              <p:spPr>
                <a:xfrm>
                  <a:off x="1734503" y="2820025"/>
                  <a:ext cx="204716" cy="176480"/>
                </a:xfrm>
                <a:prstGeom prst="triangl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51435" tIns="25718" rIns="51435" bIns="25718" rtlCol="0" anchor="ctr"/>
                <a:lstStyle/>
                <a:p>
                  <a:pPr algn="ctr"/>
                  <a:endParaRPr lang="zh-CN" altLang="en-US" sz="10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6" name="矩形 25"/>
              <p:cNvSpPr/>
              <p:nvPr/>
            </p:nvSpPr>
            <p:spPr>
              <a:xfrm>
                <a:off x="3059182" y="3515020"/>
                <a:ext cx="1206220" cy="26648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3" name="Freeform 166"/>
            <p:cNvSpPr>
              <a:spLocks noEditPoints="1"/>
            </p:cNvSpPr>
            <p:nvPr/>
          </p:nvSpPr>
          <p:spPr bwMode="auto">
            <a:xfrm>
              <a:off x="7079727" y="3995206"/>
              <a:ext cx="223394" cy="328362"/>
            </a:xfrm>
            <a:custGeom>
              <a:avLst/>
              <a:gdLst>
                <a:gd name="T0" fmla="*/ 20 w 77"/>
                <a:gd name="T1" fmla="*/ 37 h 113"/>
                <a:gd name="T2" fmla="*/ 20 w 77"/>
                <a:gd name="T3" fmla="*/ 12 h 113"/>
                <a:gd name="T4" fmla="*/ 57 w 77"/>
                <a:gd name="T5" fmla="*/ 12 h 113"/>
                <a:gd name="T6" fmla="*/ 56 w 77"/>
                <a:gd name="T7" fmla="*/ 36 h 113"/>
                <a:gd name="T8" fmla="*/ 52 w 77"/>
                <a:gd name="T9" fmla="*/ 47 h 113"/>
                <a:gd name="T10" fmla="*/ 38 w 77"/>
                <a:gd name="T11" fmla="*/ 54 h 113"/>
                <a:gd name="T12" fmla="*/ 38 w 77"/>
                <a:gd name="T13" fmla="*/ 54 h 113"/>
                <a:gd name="T14" fmla="*/ 25 w 77"/>
                <a:gd name="T15" fmla="*/ 47 h 113"/>
                <a:gd name="T16" fmla="*/ 20 w 77"/>
                <a:gd name="T17" fmla="*/ 37 h 113"/>
                <a:gd name="T18" fmla="*/ 12 w 77"/>
                <a:gd name="T19" fmla="*/ 108 h 113"/>
                <a:gd name="T20" fmla="*/ 66 w 77"/>
                <a:gd name="T21" fmla="*/ 108 h 113"/>
                <a:gd name="T22" fmla="*/ 63 w 77"/>
                <a:gd name="T23" fmla="*/ 113 h 113"/>
                <a:gd name="T24" fmla="*/ 15 w 77"/>
                <a:gd name="T25" fmla="*/ 113 h 113"/>
                <a:gd name="T26" fmla="*/ 12 w 77"/>
                <a:gd name="T27" fmla="*/ 108 h 113"/>
                <a:gd name="T28" fmla="*/ 69 w 77"/>
                <a:gd name="T29" fmla="*/ 67 h 113"/>
                <a:gd name="T30" fmla="*/ 75 w 77"/>
                <a:gd name="T31" fmla="*/ 90 h 113"/>
                <a:gd name="T32" fmla="*/ 67 w 77"/>
                <a:gd name="T33" fmla="*/ 104 h 113"/>
                <a:gd name="T34" fmla="*/ 65 w 77"/>
                <a:gd name="T35" fmla="*/ 104 h 113"/>
                <a:gd name="T36" fmla="*/ 65 w 77"/>
                <a:gd name="T37" fmla="*/ 73 h 113"/>
                <a:gd name="T38" fmla="*/ 41 w 77"/>
                <a:gd name="T39" fmla="*/ 73 h 113"/>
                <a:gd name="T40" fmla="*/ 48 w 77"/>
                <a:gd name="T41" fmla="*/ 57 h 113"/>
                <a:gd name="T42" fmla="*/ 50 w 77"/>
                <a:gd name="T43" fmla="*/ 55 h 113"/>
                <a:gd name="T44" fmla="*/ 64 w 77"/>
                <a:gd name="T45" fmla="*/ 58 h 113"/>
                <a:gd name="T46" fmla="*/ 65 w 77"/>
                <a:gd name="T47" fmla="*/ 58 h 113"/>
                <a:gd name="T48" fmla="*/ 65 w 77"/>
                <a:gd name="T49" fmla="*/ 59 h 113"/>
                <a:gd name="T50" fmla="*/ 69 w 77"/>
                <a:gd name="T51" fmla="*/ 68 h 113"/>
                <a:gd name="T52" fmla="*/ 69 w 77"/>
                <a:gd name="T53" fmla="*/ 67 h 113"/>
                <a:gd name="T54" fmla="*/ 13 w 77"/>
                <a:gd name="T55" fmla="*/ 104 h 113"/>
                <a:gd name="T56" fmla="*/ 10 w 77"/>
                <a:gd name="T57" fmla="*/ 104 h 113"/>
                <a:gd name="T58" fmla="*/ 2 w 77"/>
                <a:gd name="T59" fmla="*/ 90 h 113"/>
                <a:gd name="T60" fmla="*/ 8 w 77"/>
                <a:gd name="T61" fmla="*/ 67 h 113"/>
                <a:gd name="T62" fmla="*/ 13 w 77"/>
                <a:gd name="T63" fmla="*/ 58 h 113"/>
                <a:gd name="T64" fmla="*/ 13 w 77"/>
                <a:gd name="T65" fmla="*/ 58 h 113"/>
                <a:gd name="T66" fmla="*/ 14 w 77"/>
                <a:gd name="T67" fmla="*/ 58 h 113"/>
                <a:gd name="T68" fmla="*/ 27 w 77"/>
                <a:gd name="T69" fmla="*/ 55 h 113"/>
                <a:gd name="T70" fmla="*/ 29 w 77"/>
                <a:gd name="T71" fmla="*/ 57 h 113"/>
                <a:gd name="T72" fmla="*/ 37 w 77"/>
                <a:gd name="T73" fmla="*/ 73 h 113"/>
                <a:gd name="T74" fmla="*/ 13 w 77"/>
                <a:gd name="T75" fmla="*/ 73 h 113"/>
                <a:gd name="T76" fmla="*/ 13 w 77"/>
                <a:gd name="T77" fmla="*/ 104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7" h="113">
                  <a:moveTo>
                    <a:pt x="20" y="37"/>
                  </a:moveTo>
                  <a:cubicBezTo>
                    <a:pt x="19" y="28"/>
                    <a:pt x="19" y="19"/>
                    <a:pt x="20" y="12"/>
                  </a:cubicBezTo>
                  <a:cubicBezTo>
                    <a:pt x="37" y="0"/>
                    <a:pt x="44" y="14"/>
                    <a:pt x="57" y="12"/>
                  </a:cubicBezTo>
                  <a:cubicBezTo>
                    <a:pt x="58" y="20"/>
                    <a:pt x="58" y="30"/>
                    <a:pt x="56" y="36"/>
                  </a:cubicBezTo>
                  <a:cubicBezTo>
                    <a:pt x="56" y="41"/>
                    <a:pt x="54" y="44"/>
                    <a:pt x="52" y="47"/>
                  </a:cubicBezTo>
                  <a:cubicBezTo>
                    <a:pt x="48" y="51"/>
                    <a:pt x="44" y="54"/>
                    <a:pt x="38" y="54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33" y="54"/>
                    <a:pt x="28" y="51"/>
                    <a:pt x="25" y="47"/>
                  </a:cubicBezTo>
                  <a:cubicBezTo>
                    <a:pt x="23" y="44"/>
                    <a:pt x="21" y="41"/>
                    <a:pt x="20" y="37"/>
                  </a:cubicBezTo>
                  <a:close/>
                  <a:moveTo>
                    <a:pt x="12" y="108"/>
                  </a:moveTo>
                  <a:cubicBezTo>
                    <a:pt x="66" y="108"/>
                    <a:pt x="66" y="108"/>
                    <a:pt x="66" y="108"/>
                  </a:cubicBezTo>
                  <a:cubicBezTo>
                    <a:pt x="63" y="113"/>
                    <a:pt x="63" y="113"/>
                    <a:pt x="63" y="113"/>
                  </a:cubicBezTo>
                  <a:cubicBezTo>
                    <a:pt x="15" y="113"/>
                    <a:pt x="15" y="113"/>
                    <a:pt x="15" y="113"/>
                  </a:cubicBezTo>
                  <a:cubicBezTo>
                    <a:pt x="12" y="108"/>
                    <a:pt x="12" y="108"/>
                    <a:pt x="12" y="108"/>
                  </a:cubicBezTo>
                  <a:close/>
                  <a:moveTo>
                    <a:pt x="69" y="67"/>
                  </a:moveTo>
                  <a:cubicBezTo>
                    <a:pt x="75" y="90"/>
                    <a:pt x="75" y="90"/>
                    <a:pt x="75" y="90"/>
                  </a:cubicBezTo>
                  <a:cubicBezTo>
                    <a:pt x="77" y="98"/>
                    <a:pt x="76" y="104"/>
                    <a:pt x="67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73"/>
                    <a:pt x="65" y="73"/>
                    <a:pt x="65" y="73"/>
                  </a:cubicBezTo>
                  <a:cubicBezTo>
                    <a:pt x="41" y="73"/>
                    <a:pt x="41" y="73"/>
                    <a:pt x="41" y="73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50" y="55"/>
                    <a:pt x="50" y="55"/>
                    <a:pt x="50" y="55"/>
                  </a:cubicBezTo>
                  <a:cubicBezTo>
                    <a:pt x="64" y="58"/>
                    <a:pt x="64" y="58"/>
                    <a:pt x="64" y="58"/>
                  </a:cubicBezTo>
                  <a:cubicBezTo>
                    <a:pt x="65" y="58"/>
                    <a:pt x="65" y="58"/>
                    <a:pt x="65" y="58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7" y="61"/>
                    <a:pt x="68" y="64"/>
                    <a:pt x="69" y="68"/>
                  </a:cubicBezTo>
                  <a:cubicBezTo>
                    <a:pt x="69" y="67"/>
                    <a:pt x="69" y="67"/>
                    <a:pt x="69" y="67"/>
                  </a:cubicBezTo>
                  <a:close/>
                  <a:moveTo>
                    <a:pt x="13" y="104"/>
                  </a:moveTo>
                  <a:cubicBezTo>
                    <a:pt x="10" y="104"/>
                    <a:pt x="10" y="104"/>
                    <a:pt x="10" y="104"/>
                  </a:cubicBezTo>
                  <a:cubicBezTo>
                    <a:pt x="1" y="104"/>
                    <a:pt x="0" y="98"/>
                    <a:pt x="2" y="90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4"/>
                    <a:pt x="10" y="61"/>
                    <a:pt x="13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27" y="55"/>
                    <a:pt x="27" y="55"/>
                    <a:pt x="27" y="55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13" y="73"/>
                    <a:pt x="13" y="73"/>
                    <a:pt x="13" y="73"/>
                  </a:cubicBezTo>
                  <a:lnTo>
                    <a:pt x="13" y="10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Click="0" advTm="0">
        <p15:prstTrans prst="curtains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>
          <a:xfrm>
            <a:off x="2925883" y="1028609"/>
            <a:ext cx="1785584" cy="17858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3975" dirty="0">
                <a:latin typeface="+mn-ea"/>
              </a:rPr>
              <a:t>01</a:t>
            </a:r>
            <a:endParaRPr lang="en-US" sz="3975" dirty="0">
              <a:latin typeface="+mn-ea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835732" y="2918186"/>
            <a:ext cx="1382388" cy="138256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3975" dirty="0">
                <a:solidFill>
                  <a:schemeClr val="bg1"/>
                </a:solidFill>
                <a:latin typeface="+mn-ea"/>
              </a:rPr>
              <a:t>04</a:t>
            </a:r>
            <a:endParaRPr lang="en-US" sz="1350" dirty="0">
              <a:latin typeface="+mn-ea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4835733" y="1582765"/>
            <a:ext cx="1231499" cy="12316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3225" dirty="0">
                <a:solidFill>
                  <a:schemeClr val="bg1"/>
                </a:solidFill>
                <a:latin typeface="+mn-ea"/>
              </a:rPr>
              <a:t>02</a:t>
            </a:r>
            <a:endParaRPr lang="en-US" sz="1350" dirty="0">
              <a:latin typeface="+mn-ea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486292" y="2905269"/>
            <a:ext cx="1225175" cy="122533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+mn-ea"/>
              </a:rPr>
              <a:t>03</a:t>
            </a:r>
            <a:endParaRPr lang="en-US" sz="1350" dirty="0">
              <a:latin typeface="+mn-ea"/>
            </a:endParaRPr>
          </a:p>
        </p:txBody>
      </p:sp>
      <p:grpSp>
        <p:nvGrpSpPr>
          <p:cNvPr id="66" name="Group 65"/>
          <p:cNvGrpSpPr/>
          <p:nvPr/>
        </p:nvGrpSpPr>
        <p:grpSpPr>
          <a:xfrm>
            <a:off x="4135016" y="2226446"/>
            <a:ext cx="1267189" cy="1267354"/>
            <a:chOff x="4134957" y="2225651"/>
            <a:chExt cx="1267354" cy="1267354"/>
          </a:xfrm>
        </p:grpSpPr>
        <p:sp>
          <p:nvSpPr>
            <p:cNvPr id="40" name="Frame 39"/>
            <p:cNvSpPr/>
            <p:nvPr/>
          </p:nvSpPr>
          <p:spPr>
            <a:xfrm>
              <a:off x="4134957" y="2225651"/>
              <a:ext cx="1267354" cy="1267354"/>
            </a:xfrm>
            <a:prstGeom prst="frame">
              <a:avLst>
                <a:gd name="adj1" fmla="val 20016"/>
              </a:avLst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376473" y="2467167"/>
              <a:ext cx="784322" cy="7843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25" dirty="0">
                <a:solidFill>
                  <a:schemeClr val="bg1">
                    <a:lumMod val="65000"/>
                  </a:schemeClr>
                </a:solidFill>
                <a:latin typeface="+mn-ea"/>
              </a:endParaRPr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540036" y="1213629"/>
            <a:ext cx="2328247" cy="86176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algn="r"/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添加副标题</a:t>
            </a:r>
            <a:endParaRPr lang="en-US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091765" y="2886993"/>
            <a:ext cx="2328247" cy="86176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algn="r"/>
            <a:r>
              <a:rPr lang="zh-CN" altLang="en-US" sz="12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添加副标题</a:t>
            </a:r>
            <a:endParaRPr lang="en-US" sz="12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275720" y="2978528"/>
            <a:ext cx="2328247" cy="86176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zh-CN" altLang="en-US" sz="12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添加副标题</a:t>
            </a:r>
            <a:endParaRPr lang="en-US" sz="1200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127188" y="1644596"/>
            <a:ext cx="2328247" cy="86176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zh-CN" altLang="en-US" sz="12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添加副标题</a:t>
            </a:r>
            <a:endParaRPr lang="en-US" sz="12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Click="0" advTm="0">
        <p15:prstTrans prst="curtains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447"/>
            <a:ext cx="9144000" cy="3429468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2" tIns="45721" rIns="91442" bIns="45721" rtlCol="0" anchor="ctr"/>
          <a:lstStyle/>
          <a:p>
            <a:pPr algn="ctr"/>
            <a:endParaRPr lang="en-US"/>
          </a:p>
        </p:txBody>
      </p:sp>
      <p:grpSp>
        <p:nvGrpSpPr>
          <p:cNvPr id="7" name="Group 24"/>
          <p:cNvGrpSpPr/>
          <p:nvPr/>
        </p:nvGrpSpPr>
        <p:grpSpPr>
          <a:xfrm>
            <a:off x="7529521" y="3040596"/>
            <a:ext cx="760650" cy="760753"/>
            <a:chOff x="7529520" y="2743206"/>
            <a:chExt cx="760650" cy="760650"/>
          </a:xfrm>
        </p:grpSpPr>
        <p:sp>
          <p:nvSpPr>
            <p:cNvPr id="5" name="Oval 4"/>
            <p:cNvSpPr/>
            <p:nvPr/>
          </p:nvSpPr>
          <p:spPr>
            <a:xfrm>
              <a:off x="7529520" y="2743206"/>
              <a:ext cx="760650" cy="76065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AutoShape 112"/>
            <p:cNvSpPr/>
            <p:nvPr/>
          </p:nvSpPr>
          <p:spPr bwMode="auto">
            <a:xfrm>
              <a:off x="7715272" y="2928958"/>
              <a:ext cx="366050" cy="366676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093" tIns="38093" rIns="38093" bIns="38093" anchor="ctr"/>
            <a:lstStyle/>
            <a:p>
              <a:pPr defTabSz="457200"/>
              <a:endParaRPr lang="en-US" sz="30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grpSp>
        <p:nvGrpSpPr>
          <p:cNvPr id="8" name="Group 21"/>
          <p:cNvGrpSpPr/>
          <p:nvPr/>
        </p:nvGrpSpPr>
        <p:grpSpPr>
          <a:xfrm>
            <a:off x="4529124" y="3040596"/>
            <a:ext cx="760650" cy="760753"/>
            <a:chOff x="4529124" y="2743206"/>
            <a:chExt cx="760650" cy="760650"/>
          </a:xfrm>
        </p:grpSpPr>
        <p:sp>
          <p:nvSpPr>
            <p:cNvPr id="6" name="Oval 5"/>
            <p:cNvSpPr/>
            <p:nvPr/>
          </p:nvSpPr>
          <p:spPr>
            <a:xfrm>
              <a:off x="4529124" y="2743206"/>
              <a:ext cx="760650" cy="76065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oup 18"/>
            <p:cNvGrpSpPr/>
            <p:nvPr/>
          </p:nvGrpSpPr>
          <p:grpSpPr>
            <a:xfrm>
              <a:off x="4786314" y="2928958"/>
              <a:ext cx="251543" cy="366676"/>
              <a:chOff x="3500430" y="4071948"/>
              <a:chExt cx="251543" cy="366676"/>
            </a:xfrm>
            <a:solidFill>
              <a:schemeClr val="accent1"/>
            </a:solidFill>
          </p:grpSpPr>
          <p:sp>
            <p:nvSpPr>
              <p:cNvPr id="13" name="AutoShape 113"/>
              <p:cNvSpPr/>
              <p:nvPr/>
            </p:nvSpPr>
            <p:spPr bwMode="auto">
              <a:xfrm>
                <a:off x="3500430" y="4071948"/>
                <a:ext cx="251543" cy="36667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093" tIns="38093" rIns="38093" bIns="38093" anchor="ctr"/>
              <a:lstStyle/>
              <a:p>
                <a:pPr defTabSz="457200"/>
                <a:endParaRPr lang="en-US" sz="30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14" name="AutoShape 114"/>
              <p:cNvSpPr/>
              <p:nvPr/>
            </p:nvSpPr>
            <p:spPr bwMode="auto">
              <a:xfrm>
                <a:off x="3557371" y="4129515"/>
                <a:ext cx="74461" cy="7446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093" tIns="38093" rIns="38093" bIns="38093" anchor="ctr"/>
              <a:lstStyle/>
              <a:p>
                <a:pPr defTabSz="457200"/>
                <a:endParaRPr lang="en-US" sz="30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</p:grpSp>
      </p:grpSp>
      <p:grpSp>
        <p:nvGrpSpPr>
          <p:cNvPr id="10" name="Group 23"/>
          <p:cNvGrpSpPr/>
          <p:nvPr/>
        </p:nvGrpSpPr>
        <p:grpSpPr>
          <a:xfrm>
            <a:off x="6529388" y="3040596"/>
            <a:ext cx="760650" cy="760753"/>
            <a:chOff x="6529388" y="2743206"/>
            <a:chExt cx="760650" cy="760650"/>
          </a:xfrm>
        </p:grpSpPr>
        <p:sp>
          <p:nvSpPr>
            <p:cNvPr id="4" name="Oval 3"/>
            <p:cNvSpPr/>
            <p:nvPr/>
          </p:nvSpPr>
          <p:spPr>
            <a:xfrm>
              <a:off x="6529388" y="2743206"/>
              <a:ext cx="760650" cy="76065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" name="Group 17"/>
            <p:cNvGrpSpPr/>
            <p:nvPr/>
          </p:nvGrpSpPr>
          <p:grpSpPr>
            <a:xfrm>
              <a:off x="6715140" y="2962971"/>
              <a:ext cx="366051" cy="320998"/>
              <a:chOff x="1978660" y="2629646"/>
              <a:chExt cx="366051" cy="320998"/>
            </a:xfrm>
            <a:solidFill>
              <a:schemeClr val="accent4"/>
            </a:solidFill>
          </p:grpSpPr>
          <p:sp>
            <p:nvSpPr>
              <p:cNvPr id="15" name="AutoShape 147"/>
              <p:cNvSpPr/>
              <p:nvPr/>
            </p:nvSpPr>
            <p:spPr bwMode="auto">
              <a:xfrm>
                <a:off x="1978660" y="2629646"/>
                <a:ext cx="366051" cy="320998"/>
              </a:xfrm>
              <a:custGeom>
                <a:avLst/>
                <a:gdLst>
                  <a:gd name="T0" fmla="+- 0 10800 597"/>
                  <a:gd name="T1" fmla="*/ T0 w 20407"/>
                  <a:gd name="T2" fmla="+- 0 11028 672"/>
                  <a:gd name="T3" fmla="*/ 11028 h 20712"/>
                  <a:gd name="T4" fmla="+- 0 10800 597"/>
                  <a:gd name="T5" fmla="*/ T4 w 20407"/>
                  <a:gd name="T6" fmla="+- 0 11028 672"/>
                  <a:gd name="T7" fmla="*/ 11028 h 20712"/>
                  <a:gd name="T8" fmla="+- 0 10800 597"/>
                  <a:gd name="T9" fmla="*/ T8 w 20407"/>
                  <a:gd name="T10" fmla="+- 0 11028 672"/>
                  <a:gd name="T11" fmla="*/ 11028 h 20712"/>
                  <a:gd name="T12" fmla="+- 0 10800 597"/>
                  <a:gd name="T13" fmla="*/ T12 w 20407"/>
                  <a:gd name="T14" fmla="+- 0 11028 672"/>
                  <a:gd name="T15" fmla="*/ 11028 h 20712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0407" h="20712">
                    <a:moveTo>
                      <a:pt x="17706" y="10922"/>
                    </a:moveTo>
                    <a:lnTo>
                      <a:pt x="10657" y="19017"/>
                    </a:lnTo>
                    <a:cubicBezTo>
                      <a:pt x="10407" y="19305"/>
                      <a:pt x="9998" y="19305"/>
                      <a:pt x="9748" y="19017"/>
                    </a:cubicBezTo>
                    <a:lnTo>
                      <a:pt x="2699" y="10922"/>
                    </a:lnTo>
                    <a:cubicBezTo>
                      <a:pt x="817" y="8762"/>
                      <a:pt x="817" y="5247"/>
                      <a:pt x="2699" y="3087"/>
                    </a:cubicBezTo>
                    <a:cubicBezTo>
                      <a:pt x="4512" y="1004"/>
                      <a:pt x="7429" y="931"/>
                      <a:pt x="9338" y="2923"/>
                    </a:cubicBezTo>
                    <a:lnTo>
                      <a:pt x="10202" y="3825"/>
                    </a:lnTo>
                    <a:lnTo>
                      <a:pt x="11067" y="2923"/>
                    </a:lnTo>
                    <a:cubicBezTo>
                      <a:pt x="12976" y="931"/>
                      <a:pt x="15893" y="1004"/>
                      <a:pt x="17706" y="3087"/>
                    </a:cubicBezTo>
                    <a:cubicBezTo>
                      <a:pt x="19588" y="5247"/>
                      <a:pt x="19588" y="8762"/>
                      <a:pt x="17706" y="10922"/>
                    </a:cubicBezTo>
                    <a:moveTo>
                      <a:pt x="18616" y="2043"/>
                    </a:moveTo>
                    <a:cubicBezTo>
                      <a:pt x="16301" y="-617"/>
                      <a:pt x="12601" y="-672"/>
                      <a:pt x="10202" y="1830"/>
                    </a:cubicBezTo>
                    <a:cubicBezTo>
                      <a:pt x="7805" y="-672"/>
                      <a:pt x="4104" y="-617"/>
                      <a:pt x="1789" y="2043"/>
                    </a:cubicBezTo>
                    <a:cubicBezTo>
                      <a:pt x="-597" y="4783"/>
                      <a:pt x="-597" y="9226"/>
                      <a:pt x="1789" y="11967"/>
                    </a:cubicBezTo>
                    <a:cubicBezTo>
                      <a:pt x="2470" y="12750"/>
                      <a:pt x="8838" y="20061"/>
                      <a:pt x="8838" y="20061"/>
                    </a:cubicBezTo>
                    <a:cubicBezTo>
                      <a:pt x="9592" y="20928"/>
                      <a:pt x="10812" y="20928"/>
                      <a:pt x="11567" y="20061"/>
                    </a:cubicBezTo>
                    <a:cubicBezTo>
                      <a:pt x="11567" y="20061"/>
                      <a:pt x="18539" y="12056"/>
                      <a:pt x="18616" y="11967"/>
                    </a:cubicBezTo>
                    <a:cubicBezTo>
                      <a:pt x="21003" y="9226"/>
                      <a:pt x="21003" y="4783"/>
                      <a:pt x="18616" y="2043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093" tIns="38093" rIns="38093" bIns="38093" anchor="ctr"/>
              <a:lstStyle/>
              <a:p>
                <a:pPr defTabSz="457200"/>
                <a:endParaRPr lang="en-US" sz="30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16" name="AutoShape 148"/>
              <p:cNvSpPr/>
              <p:nvPr/>
            </p:nvSpPr>
            <p:spPr bwMode="auto">
              <a:xfrm>
                <a:off x="2035600" y="2687213"/>
                <a:ext cx="54438" cy="544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326" y="0"/>
                    </a:moveTo>
                    <a:cubicBezTo>
                      <a:pt x="19317" y="0"/>
                      <a:pt x="19317" y="4"/>
                      <a:pt x="19308" y="4"/>
                    </a:cubicBezTo>
                    <a:cubicBezTo>
                      <a:pt x="8643" y="13"/>
                      <a:pt x="0" y="8659"/>
                      <a:pt x="0" y="19326"/>
                    </a:cubicBezTo>
                    <a:cubicBezTo>
                      <a:pt x="0" y="20580"/>
                      <a:pt x="1019" y="21600"/>
                      <a:pt x="2273" y="21600"/>
                    </a:cubicBezTo>
                    <a:cubicBezTo>
                      <a:pt x="3528" y="21600"/>
                      <a:pt x="4547" y="20580"/>
                      <a:pt x="4547" y="19326"/>
                    </a:cubicBezTo>
                    <a:lnTo>
                      <a:pt x="4547" y="19321"/>
                    </a:lnTo>
                    <a:cubicBezTo>
                      <a:pt x="4547" y="11164"/>
                      <a:pt x="11164" y="4547"/>
                      <a:pt x="19321" y="4547"/>
                    </a:cubicBezTo>
                    <a:lnTo>
                      <a:pt x="19326" y="4547"/>
                    </a:lnTo>
                    <a:cubicBezTo>
                      <a:pt x="20580" y="4547"/>
                      <a:pt x="21599" y="3528"/>
                      <a:pt x="21599" y="2273"/>
                    </a:cubicBezTo>
                    <a:cubicBezTo>
                      <a:pt x="21599" y="1019"/>
                      <a:pt x="20580" y="0"/>
                      <a:pt x="19326" y="0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093" tIns="38093" rIns="38093" bIns="38093" anchor="ctr"/>
              <a:lstStyle/>
              <a:p>
                <a:pPr defTabSz="457200"/>
                <a:endParaRPr lang="en-US" sz="30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</p:grpSp>
      </p:grpSp>
      <p:grpSp>
        <p:nvGrpSpPr>
          <p:cNvPr id="18" name="Group 22"/>
          <p:cNvGrpSpPr/>
          <p:nvPr/>
        </p:nvGrpSpPr>
        <p:grpSpPr>
          <a:xfrm>
            <a:off x="5529256" y="3040596"/>
            <a:ext cx="760650" cy="760753"/>
            <a:chOff x="5529256" y="2743206"/>
            <a:chExt cx="760650" cy="760650"/>
          </a:xfrm>
        </p:grpSpPr>
        <p:sp>
          <p:nvSpPr>
            <p:cNvPr id="3" name="Oval 2"/>
            <p:cNvSpPr/>
            <p:nvPr/>
          </p:nvSpPr>
          <p:spPr>
            <a:xfrm>
              <a:off x="5529256" y="2743206"/>
              <a:ext cx="760650" cy="76065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AutoShape 149"/>
            <p:cNvSpPr/>
            <p:nvPr/>
          </p:nvSpPr>
          <p:spPr bwMode="auto">
            <a:xfrm>
              <a:off x="5715008" y="2962971"/>
              <a:ext cx="366051" cy="26343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537" y="19720"/>
                  </a:moveTo>
                  <a:lnTo>
                    <a:pt x="16537" y="19721"/>
                  </a:lnTo>
                  <a:lnTo>
                    <a:pt x="4387" y="19721"/>
                  </a:lnTo>
                  <a:cubicBezTo>
                    <a:pt x="2713" y="19720"/>
                    <a:pt x="1350" y="17824"/>
                    <a:pt x="1350" y="15494"/>
                  </a:cubicBezTo>
                  <a:cubicBezTo>
                    <a:pt x="1350" y="13992"/>
                    <a:pt x="1918" y="12635"/>
                    <a:pt x="2871" y="11862"/>
                  </a:cubicBezTo>
                  <a:cubicBezTo>
                    <a:pt x="3797" y="11123"/>
                    <a:pt x="3860" y="10975"/>
                    <a:pt x="3472" y="9647"/>
                  </a:cubicBezTo>
                  <a:cubicBezTo>
                    <a:pt x="3406" y="9374"/>
                    <a:pt x="3375" y="9136"/>
                    <a:pt x="3375" y="8921"/>
                  </a:cubicBezTo>
                  <a:cubicBezTo>
                    <a:pt x="3375" y="7626"/>
                    <a:pt x="4131" y="6573"/>
                    <a:pt x="5062" y="6573"/>
                  </a:cubicBezTo>
                  <a:cubicBezTo>
                    <a:pt x="5062" y="6573"/>
                    <a:pt x="5505" y="6529"/>
                    <a:pt x="5976" y="6789"/>
                  </a:cubicBezTo>
                  <a:cubicBezTo>
                    <a:pt x="6750" y="7219"/>
                    <a:pt x="6834" y="6808"/>
                    <a:pt x="7200" y="5701"/>
                  </a:cubicBezTo>
                  <a:cubicBezTo>
                    <a:pt x="7974" y="3380"/>
                    <a:pt x="9652" y="1878"/>
                    <a:pt x="11475" y="1878"/>
                  </a:cubicBezTo>
                  <a:cubicBezTo>
                    <a:pt x="13905" y="1878"/>
                    <a:pt x="15914" y="4435"/>
                    <a:pt x="16148" y="7826"/>
                  </a:cubicBezTo>
                  <a:cubicBezTo>
                    <a:pt x="16231" y="9171"/>
                    <a:pt x="16231" y="9171"/>
                    <a:pt x="17239" y="9491"/>
                  </a:cubicBezTo>
                  <a:cubicBezTo>
                    <a:pt x="18984" y="9955"/>
                    <a:pt x="20250" y="12085"/>
                    <a:pt x="20250" y="14555"/>
                  </a:cubicBezTo>
                  <a:cubicBezTo>
                    <a:pt x="20250" y="17404"/>
                    <a:pt x="18585" y="19720"/>
                    <a:pt x="16537" y="19720"/>
                  </a:cubicBezTo>
                  <a:moveTo>
                    <a:pt x="17492" y="7647"/>
                  </a:moveTo>
                  <a:cubicBezTo>
                    <a:pt x="17196" y="3362"/>
                    <a:pt x="14632" y="0"/>
                    <a:pt x="11475" y="0"/>
                  </a:cubicBezTo>
                  <a:cubicBezTo>
                    <a:pt x="9031" y="0"/>
                    <a:pt x="6939" y="2017"/>
                    <a:pt x="5976" y="4911"/>
                  </a:cubicBezTo>
                  <a:cubicBezTo>
                    <a:pt x="5685" y="4784"/>
                    <a:pt x="5383" y="4695"/>
                    <a:pt x="5062" y="4695"/>
                  </a:cubicBezTo>
                  <a:cubicBezTo>
                    <a:pt x="3385" y="4695"/>
                    <a:pt x="2025" y="6589"/>
                    <a:pt x="2025" y="8921"/>
                  </a:cubicBezTo>
                  <a:cubicBezTo>
                    <a:pt x="2025" y="9385"/>
                    <a:pt x="2092" y="9824"/>
                    <a:pt x="2191" y="10240"/>
                  </a:cubicBezTo>
                  <a:cubicBezTo>
                    <a:pt x="886" y="11298"/>
                    <a:pt x="0" y="13242"/>
                    <a:pt x="0" y="15494"/>
                  </a:cubicBezTo>
                  <a:cubicBezTo>
                    <a:pt x="0" y="18866"/>
                    <a:pt x="1964" y="21599"/>
                    <a:pt x="4387" y="21599"/>
                  </a:cubicBezTo>
                  <a:lnTo>
                    <a:pt x="4387" y="21600"/>
                  </a:lnTo>
                  <a:lnTo>
                    <a:pt x="16537" y="21600"/>
                  </a:lnTo>
                  <a:lnTo>
                    <a:pt x="16537" y="21599"/>
                  </a:lnTo>
                  <a:cubicBezTo>
                    <a:pt x="19334" y="21599"/>
                    <a:pt x="21599" y="18446"/>
                    <a:pt x="21599" y="14555"/>
                  </a:cubicBezTo>
                  <a:cubicBezTo>
                    <a:pt x="21599" y="11120"/>
                    <a:pt x="19831" y="8269"/>
                    <a:pt x="17492" y="764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093" tIns="38093" rIns="38093" bIns="38093" anchor="ctr"/>
            <a:lstStyle/>
            <a:p>
              <a:pPr defTabSz="457200"/>
              <a:endParaRPr lang="en-US" sz="30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sp>
        <p:nvSpPr>
          <p:cNvPr id="20" name="Rectangle 19"/>
          <p:cNvSpPr/>
          <p:nvPr/>
        </p:nvSpPr>
        <p:spPr>
          <a:xfrm>
            <a:off x="685800" y="4081006"/>
            <a:ext cx="7772401" cy="507762"/>
          </a:xfrm>
          <a:prstGeom prst="rect">
            <a:avLst/>
          </a:prstGeom>
        </p:spPr>
        <p:txBody>
          <a:bodyPr wrap="square" lIns="91442" tIns="45721" rIns="91442" bIns="45721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添加适当的文字添添加适当的文字，一页的文字最好不要超过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添加适当的文字添添加适当的文字，一页的文字最好不要超过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添加适当的文字添添加适当的文字，一页的文字最好不要超过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添加适当的文字添添加适当的文字，一页的文字最好不要超过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添加适当的文字添</a:t>
            </a:r>
            <a:endParaRPr lang="ms-MY" sz="900" dirty="0">
              <a:solidFill>
                <a:schemeClr val="bg1">
                  <a:lumMod val="65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42910" y="3566592"/>
            <a:ext cx="2857520" cy="400165"/>
          </a:xfrm>
          <a:prstGeom prst="rect">
            <a:avLst/>
          </a:prstGeom>
        </p:spPr>
        <p:txBody>
          <a:bodyPr wrap="square" lIns="91442" tIns="45721" rIns="91442" bIns="45721">
            <a:spAutoFit/>
          </a:bodyPr>
          <a:lstStyle/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Monica Presentation</a:t>
            </a:r>
            <a:endParaRPr lang="id-ID" sz="2000" dirty="0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501090" y="214771"/>
            <a:ext cx="357190" cy="357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2" tIns="45721" rIns="91442" bIns="45721" rtlCol="0" anchor="ctr"/>
          <a:lstStyle/>
          <a:p>
            <a:pPr algn="ctr"/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Click="0" advTm="3000">
        <p15:prstTrans prst="curtains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0" grpId="0"/>
      <p:bldP spid="2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90" b="20174"/>
          <a:stretch>
            <a:fillRect/>
          </a:stretch>
        </p:blipFill>
        <p:spPr>
          <a:xfrm flipH="1">
            <a:off x="-180528" y="-127756"/>
            <a:ext cx="4392488" cy="3912134"/>
          </a:xfrm>
          <a:prstGeom prst="rect">
            <a:avLst/>
          </a:prstGeom>
        </p:spPr>
      </p:pic>
      <p:sp>
        <p:nvSpPr>
          <p:cNvPr id="5" name="文本框 3"/>
          <p:cNvSpPr txBox="1"/>
          <p:nvPr/>
        </p:nvSpPr>
        <p:spPr>
          <a:xfrm>
            <a:off x="2807804" y="2140496"/>
            <a:ext cx="6156684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演讲完毕     谢谢您的观看</a:t>
            </a:r>
            <a:endParaRPr lang="zh-CN" altLang="en-US" sz="36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66"/>
          <p:cNvSpPr txBox="1">
            <a:spLocks noChangeArrowheads="1"/>
          </p:cNvSpPr>
          <p:nvPr/>
        </p:nvSpPr>
        <p:spPr bwMode="auto">
          <a:xfrm>
            <a:off x="3203848" y="2821885"/>
            <a:ext cx="4284476" cy="45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defTabSz="685800">
              <a:lnSpc>
                <a:spcPct val="130000"/>
              </a:lnSpc>
              <a:defRPr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Here to add your text, mainly to avoid large sections o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f 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text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.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Here to add your text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.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Here to add your text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7" name="文本框 5"/>
          <p:cNvSpPr txBox="1"/>
          <p:nvPr/>
        </p:nvSpPr>
        <p:spPr>
          <a:xfrm>
            <a:off x="4104005" y="3414395"/>
            <a:ext cx="4044950" cy="23749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zh-CN" sz="1100" dirty="0">
                <a:solidFill>
                  <a:schemeClr val="accent1"/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汇报人：</a:t>
            </a:r>
            <a:r>
              <a:rPr lang="en-US" altLang="zh-CN" sz="1100" dirty="0">
                <a:solidFill>
                  <a:schemeClr val="accent1"/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    </a:t>
            </a:r>
            <a:r>
              <a:rPr lang="zh-CN" altLang="en-US" sz="1100" dirty="0">
                <a:solidFill>
                  <a:schemeClr val="accent1"/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时间：</a:t>
            </a:r>
            <a:r>
              <a:rPr lang="en-US" altLang="zh-CN" sz="1100" dirty="0">
                <a:solidFill>
                  <a:schemeClr val="accent1"/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2018</a:t>
            </a:r>
            <a:r>
              <a:rPr lang="zh-CN" altLang="en-US" sz="1100" dirty="0">
                <a:solidFill>
                  <a:schemeClr val="accent1"/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年</a:t>
            </a:r>
            <a:r>
              <a:rPr lang="en-US" altLang="zh-CN" sz="1100" dirty="0">
                <a:solidFill>
                  <a:schemeClr val="accent1"/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x</a:t>
            </a:r>
            <a:r>
              <a:rPr lang="zh-CN" altLang="en-US" sz="1100" dirty="0">
                <a:solidFill>
                  <a:schemeClr val="accent1"/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月</a:t>
            </a:r>
            <a:r>
              <a:rPr lang="en-US" altLang="zh-CN" sz="1100" dirty="0">
                <a:solidFill>
                  <a:schemeClr val="accent1"/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x</a:t>
            </a:r>
            <a:r>
              <a:rPr lang="zh-CN" altLang="en-US" sz="1100" dirty="0">
                <a:solidFill>
                  <a:schemeClr val="accent1"/>
                </a:solidFill>
                <a:latin typeface="锐字云字库美黑体1.0" panose="02010604000000000000" charset="-122"/>
                <a:ea typeface="锐字云字库美黑体1.0" panose="02010604000000000000" charset="-122"/>
              </a:rPr>
              <a:t>日</a:t>
            </a:r>
            <a:endParaRPr lang="zh-CN" altLang="zh-CN" sz="1100" dirty="0">
              <a:solidFill>
                <a:schemeClr val="accent1"/>
              </a:solidFill>
              <a:latin typeface="锐字云字库美黑体1.0" panose="02010604000000000000" charset="-122"/>
              <a:ea typeface="锐字云字库美黑体1.0" panose="02010604000000000000" charset="-122"/>
            </a:endParaRPr>
          </a:p>
        </p:txBody>
      </p:sp>
      <p:sp>
        <p:nvSpPr>
          <p:cNvPr id="12" name="文本框 3"/>
          <p:cNvSpPr txBox="1"/>
          <p:nvPr/>
        </p:nvSpPr>
        <p:spPr>
          <a:xfrm>
            <a:off x="4427984" y="955742"/>
            <a:ext cx="2772308" cy="99257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6000" dirty="0">
                <a:solidFill>
                  <a:schemeClr val="accent1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2018</a:t>
            </a:r>
            <a:endParaRPr lang="zh-CN" altLang="en-US" sz="6000" dirty="0">
              <a:solidFill>
                <a:schemeClr val="accent1"/>
              </a:solidFill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eelOff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49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849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349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2" grpId="0"/>
    </p:bldLst>
  </p:timing>
</p:sld>
</file>

<file path=ppt/tags/tag1.xml><?xml version="1.0" encoding="utf-8"?>
<p:tagLst xmlns:p="http://schemas.openxmlformats.org/presentationml/2006/main">
  <p:tag name="MH" val="20160630124613"/>
  <p:tag name="MH_LIBRARY" val="GRAPHIC"/>
</p:tagLst>
</file>

<file path=ppt/theme/theme1.xml><?xml version="1.0" encoding="utf-8"?>
<a:theme xmlns:a="http://schemas.openxmlformats.org/drawingml/2006/main" name="Office 主题">
  <a:themeElements>
    <a:clrScheme name="自定义 7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A4678"/>
      </a:accent1>
      <a:accent2>
        <a:srgbClr val="EA4C47"/>
      </a:accent2>
      <a:accent3>
        <a:srgbClr val="E84D0B"/>
      </a:accent3>
      <a:accent4>
        <a:srgbClr val="EA4678"/>
      </a:accent4>
      <a:accent5>
        <a:srgbClr val="EA4C47"/>
      </a:accent5>
      <a:accent6>
        <a:srgbClr val="E84D0B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4322</Words>
  <Application>WPS 演示</Application>
  <PresentationFormat>自定义</PresentationFormat>
  <Paragraphs>426</Paragraphs>
  <Slides>24</Slides>
  <Notes>21</Notes>
  <HiddenSlides>0</HiddenSlides>
  <MMClips>1</MMClips>
  <ScaleCrop>false</ScaleCrop>
  <HeadingPairs>
    <vt:vector size="6" baseType="variant">
      <vt:variant>
        <vt:lpstr>已用的字体</vt:lpstr>
      </vt:variant>
      <vt:variant>
        <vt:i4>25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50" baseType="lpstr">
      <vt:lpstr>Arial</vt:lpstr>
      <vt:lpstr>宋体</vt:lpstr>
      <vt:lpstr>Wingdings</vt:lpstr>
      <vt:lpstr>微软雅黑</vt:lpstr>
      <vt:lpstr>Lato Regular</vt:lpstr>
      <vt:lpstr>Lato Hairline</vt:lpstr>
      <vt:lpstr>Lato Light</vt:lpstr>
      <vt:lpstr>Glegoo</vt:lpstr>
      <vt:lpstr>Mission Gothic Regular</vt:lpstr>
      <vt:lpstr>锐字云字库美黑体1.0</vt:lpstr>
      <vt:lpstr>Calibri</vt:lpstr>
      <vt:lpstr>方正舒体</vt:lpstr>
      <vt:lpstr>Agency FB</vt:lpstr>
      <vt:lpstr>Arial Unicode MS</vt:lpstr>
      <vt:lpstr>Calibri</vt:lpstr>
      <vt:lpstr>黑体</vt:lpstr>
      <vt:lpstr>Open Sans</vt:lpstr>
      <vt:lpstr>Open Sans Light</vt:lpstr>
      <vt:lpstr>Clear Sans</vt:lpstr>
      <vt:lpstr>Helvetica Light</vt:lpstr>
      <vt:lpstr>Fira Sans SemiBold Italic</vt:lpstr>
      <vt:lpstr>华文宋体</vt:lpstr>
      <vt:lpstr>Source Sans Pro ExtraLight</vt:lpstr>
      <vt:lpstr>Segoe Print</vt:lpstr>
      <vt:lpstr>Malgun Gothic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拉普耶鲁</cp:lastModifiedBy>
  <cp:revision>148</cp:revision>
  <dcterms:created xsi:type="dcterms:W3CDTF">2017-06-07T07:12:00Z</dcterms:created>
  <dcterms:modified xsi:type="dcterms:W3CDTF">2018-04-19T02:52:39Z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