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29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30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31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90" r:id="rId2"/>
    <p:sldId id="264" r:id="rId3"/>
    <p:sldId id="288" r:id="rId4"/>
    <p:sldId id="257" r:id="rId5"/>
    <p:sldId id="258" r:id="rId6"/>
    <p:sldId id="259" r:id="rId7"/>
    <p:sldId id="260" r:id="rId8"/>
    <p:sldId id="261" r:id="rId9"/>
    <p:sldId id="262" r:id="rId10"/>
    <p:sldId id="266" r:id="rId11"/>
    <p:sldId id="263" r:id="rId12"/>
    <p:sldId id="265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</p:sldIdLst>
  <p:sldSz cx="12192000" cy="6858000"/>
  <p:notesSz cx="6858000" cy="9144000"/>
  <p:custDataLst>
    <p:tags r:id="rId3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F935C"/>
    <a:srgbClr val="161D30"/>
    <a:srgbClr val="1F2942"/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431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55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85000"/>
                <a:alpha val="60000"/>
              </a:scheme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0C5-4892-90B0-932EB634FE6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AF935C">
                <a:alpha val="60000"/>
              </a:srgbClr>
            </a:solidFill>
            <a:ln>
              <a:solidFill>
                <a:srgbClr val="AF935C"/>
              </a:solidFill>
            </a:ln>
            <a:effectLst/>
          </c:spP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0C5-4892-90B0-932EB634F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51683584"/>
        <c:axId val="1951694464"/>
      </c:area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1副本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400</c:v>
                </c:pt>
                <c:pt idx="1">
                  <c:v>500</c:v>
                </c:pt>
                <c:pt idx="2">
                  <c:v>200</c:v>
                </c:pt>
                <c:pt idx="3">
                  <c:v>300</c:v>
                </c:pt>
                <c:pt idx="4">
                  <c:v>250</c:v>
                </c:pt>
                <c:pt idx="5">
                  <c:v>600</c:v>
                </c:pt>
                <c:pt idx="6">
                  <c:v>500</c:v>
                </c:pt>
                <c:pt idx="7">
                  <c:v>200</c:v>
                </c:pt>
                <c:pt idx="8">
                  <c:v>900</c:v>
                </c:pt>
                <c:pt idx="9">
                  <c:v>1200</c:v>
                </c:pt>
                <c:pt idx="10">
                  <c:v>600</c:v>
                </c:pt>
                <c:pt idx="11">
                  <c:v>200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80C5-4892-90B0-932EB634FE6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系列 2副本</c:v>
                </c:pt>
              </c:strCache>
            </c:strRef>
          </c:tx>
          <c:spPr>
            <a:ln w="12700" cap="rnd">
              <a:solidFill>
                <a:srgbClr val="AF935C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AF935C"/>
              </a:solidFill>
              <a:ln w="12700">
                <a:solidFill>
                  <a:srgbClr val="AF935C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2019/1</c:v>
                </c:pt>
                <c:pt idx="1">
                  <c:v>2019/2</c:v>
                </c:pt>
                <c:pt idx="2">
                  <c:v>2019/3</c:v>
                </c:pt>
                <c:pt idx="3">
                  <c:v>2019/4</c:v>
                </c:pt>
                <c:pt idx="4">
                  <c:v>2019/5</c:v>
                </c:pt>
                <c:pt idx="5">
                  <c:v>2019/6</c:v>
                </c:pt>
                <c:pt idx="6">
                  <c:v>2019/7</c:v>
                </c:pt>
                <c:pt idx="7">
                  <c:v>2019/8</c:v>
                </c:pt>
                <c:pt idx="8">
                  <c:v>2019/9</c:v>
                </c:pt>
                <c:pt idx="9">
                  <c:v>2019/10</c:v>
                </c:pt>
                <c:pt idx="10">
                  <c:v>2019/11</c:v>
                </c:pt>
                <c:pt idx="11">
                  <c:v>2019/12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500</c:v>
                </c:pt>
                <c:pt idx="1">
                  <c:v>300</c:v>
                </c:pt>
                <c:pt idx="2">
                  <c:v>600</c:v>
                </c:pt>
                <c:pt idx="3">
                  <c:v>700</c:v>
                </c:pt>
                <c:pt idx="4">
                  <c:v>500</c:v>
                </c:pt>
                <c:pt idx="5">
                  <c:v>300</c:v>
                </c:pt>
                <c:pt idx="6">
                  <c:v>1150</c:v>
                </c:pt>
                <c:pt idx="7">
                  <c:v>700</c:v>
                </c:pt>
                <c:pt idx="8">
                  <c:v>400</c:v>
                </c:pt>
                <c:pt idx="9">
                  <c:v>300</c:v>
                </c:pt>
                <c:pt idx="10">
                  <c:v>500</c:v>
                </c:pt>
                <c:pt idx="11">
                  <c:v>300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80C5-4892-90B0-932EB634FE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951683584"/>
        <c:axId val="1951694464"/>
      </c:lineChart>
      <c:catAx>
        <c:axId val="1951683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51694464"/>
        <c:crosses val="autoZero"/>
        <c:auto val="1"/>
        <c:lblAlgn val="ctr"/>
        <c:lblOffset val="100"/>
        <c:noMultiLvlLbl val="0"/>
      </c:catAx>
      <c:valAx>
        <c:axId val="1951694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ea"/>
                <a:sym typeface="+mn-lt"/>
              </a:defRPr>
            </a:pPr>
            <a:endParaRPr lang="zh-CN"/>
          </a:p>
        </c:txPr>
        <c:crossAx val="195168358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>
          <a:latin typeface="+mn-lt"/>
          <a:ea typeface="+mn-ea"/>
          <a:cs typeface="+mn-ea"/>
          <a:sym typeface="+mn-lt"/>
        </a:defRPr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BBBFD-C8C8-4725-9EAB-14606A201563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664D7-DA3C-4151-A821-956FF933012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58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4430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4308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6959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05574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7228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91392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1655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43635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78453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95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98999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6488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13806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6369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8404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59199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9291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619370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16308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5985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5295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35495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3157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0173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624750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85841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017243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329905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6882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1765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664D7-DA3C-4151-A821-956FF933012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61996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solidFill>
          <a:srgbClr val="1F294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94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424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nds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5589620" y="3949550"/>
            <a:ext cx="4011483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更多精品演示模板请前往下列网址</a:t>
            </a:r>
            <a:r>
              <a:rPr lang="en-US" altLang="zh-CN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altLang="zh-CN" dirty="0" smtClean="0">
                <a:solidFill>
                  <a:schemeClr val="bg1">
                    <a:lumMod val="75000"/>
                  </a:schemeClr>
                </a:solidFill>
              </a:rPr>
              <a:t> &gt;&gt;&gt;</a:t>
            </a:r>
            <a:endParaRPr lang="zh-CN" altLang="en-US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圆角矩形 3"/>
          <p:cNvSpPr/>
          <p:nvPr userDrawn="1"/>
        </p:nvSpPr>
        <p:spPr>
          <a:xfrm>
            <a:off x="5715000" y="2286000"/>
            <a:ext cx="2013857" cy="337457"/>
          </a:xfrm>
          <a:prstGeom prst="roundRect">
            <a:avLst>
              <a:gd name="adj" fmla="val 50000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/>
              <a:t>设计的匠心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39651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CB720F-F963-452B-8CDA-A747B5310769}" type="datetimeFigureOut">
              <a:rPr lang="zh-CN" altLang="en-US" smtClean="0"/>
              <a:t>2020/7/28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F7E1A-B868-4300-A759-796F7896C4E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3869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Click="0" advTm="0">
        <p:random/>
      </p:transition>
    </mc:Choice>
    <mc:Fallback xmlns="">
      <p:transition spd="slow" advClick="0" advTm="0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1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20.jp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29.jp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28.jpg"/><Relationship Id="rId5" Type="http://schemas.openxmlformats.org/officeDocument/2006/relationships/image" Target="../media/image27.jpg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6.xml"/><Relationship Id="rId4" Type="http://schemas.openxmlformats.org/officeDocument/2006/relationships/image" Target="../media/image3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7.xml"/><Relationship Id="rId4" Type="http://schemas.openxmlformats.org/officeDocument/2006/relationships/chart" Target="../charts/char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e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3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34.jpeg"/><Relationship Id="rId5" Type="http://schemas.openxmlformats.org/officeDocument/2006/relationships/image" Target="../media/image33.jpeg"/><Relationship Id="rId4" Type="http://schemas.openxmlformats.org/officeDocument/2006/relationships/image" Target="../media/image32.jpeg"/><Relationship Id="rId9" Type="http://schemas.openxmlformats.org/officeDocument/2006/relationships/image" Target="../media/image3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5.jpg"/><Relationship Id="rId5" Type="http://schemas.openxmlformats.org/officeDocument/2006/relationships/image" Target="../media/image34.jpeg"/><Relationship Id="rId4" Type="http://schemas.openxmlformats.org/officeDocument/2006/relationships/image" Target="../media/image38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2.xml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4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4.jpeg"/><Relationship Id="rId5" Type="http://schemas.openxmlformats.org/officeDocument/2006/relationships/image" Target="../media/image43.jpg"/><Relationship Id="rId4" Type="http://schemas.openxmlformats.org/officeDocument/2006/relationships/image" Target="../media/image42.jpg"/><Relationship Id="rId9" Type="http://schemas.openxmlformats.org/officeDocument/2006/relationships/image" Target="../media/image47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0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49.jpeg"/><Relationship Id="rId5" Type="http://schemas.openxmlformats.org/officeDocument/2006/relationships/image" Target="../media/image47.jpg"/><Relationship Id="rId4" Type="http://schemas.openxmlformats.org/officeDocument/2006/relationships/image" Target="../media/image48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5.xml"/><Relationship Id="rId4" Type="http://schemas.openxmlformats.org/officeDocument/2006/relationships/image" Target="../media/image5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7.xml"/><Relationship Id="rId4" Type="http://schemas.openxmlformats.org/officeDocument/2006/relationships/image" Target="../media/image2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5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0.xml"/><Relationship Id="rId4" Type="http://schemas.openxmlformats.org/officeDocument/2006/relationships/image" Target="../media/image8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6798" y="0"/>
            <a:ext cx="121920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939000" y="1684076"/>
            <a:ext cx="431400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Business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9" name="TextBox 19"/>
          <p:cNvSpPr txBox="1"/>
          <p:nvPr/>
        </p:nvSpPr>
        <p:spPr>
          <a:xfrm>
            <a:off x="3654392" y="2895376"/>
            <a:ext cx="4883216" cy="7848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000" dirty="0" smtClean="0">
                <a:solidFill>
                  <a:schemeClr val="bg1"/>
                </a:solidFill>
                <a:cs typeface="+mn-ea"/>
                <a:sym typeface="+mn-lt"/>
              </a:rPr>
              <a:t>Windson studio is a long-term focus demonstration design enthusiasts. Years of experience in the production demo produced several classic presentation case, highly customer satisfaction rate.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79749" y="4528285"/>
            <a:ext cx="690445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200" spc="20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外贸产品目录</a:t>
            </a:r>
            <a:r>
              <a:rPr lang="en-US" altLang="zh-CN" sz="3200" spc="2000" dirty="0" err="1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ppt</a:t>
            </a:r>
            <a:r>
              <a:rPr lang="zh-CN" altLang="en-US" sz="3200" spc="20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模板</a:t>
            </a:r>
            <a:endParaRPr lang="zh-CN" altLang="en-US" sz="3200" spc="20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674825" y="4038512"/>
            <a:ext cx="4842351" cy="267784"/>
            <a:chOff x="3674825" y="4038512"/>
            <a:chExt cx="4842351" cy="267784"/>
          </a:xfrm>
        </p:grpSpPr>
        <p:sp>
          <p:nvSpPr>
            <p:cNvPr id="21" name="任意多边形 20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9" name="直接连接符 18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7270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/>
          <p:cNvPicPr>
            <a:picLocks noChangeAspect="1"/>
          </p:cNvPicPr>
          <p:nvPr/>
        </p:nvPicPr>
        <p:blipFill>
          <a:blip r:embed="rId4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189" y="1360"/>
            <a:ext cx="2390775" cy="4810125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5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5439" y="1360"/>
            <a:ext cx="2390775" cy="4810125"/>
          </a:xfrm>
          <a:prstGeom prst="rect">
            <a:avLst/>
          </a:pr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817" y="1360"/>
            <a:ext cx="2390775" cy="4810125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>
          <a:blip r:embed="rId7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4529" y="1360"/>
            <a:ext cx="2390775" cy="4810125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</p:pic>
      <p:sp>
        <p:nvSpPr>
          <p:cNvPr id="10" name="文本框 9"/>
          <p:cNvSpPr txBox="1"/>
          <p:nvPr/>
        </p:nvSpPr>
        <p:spPr>
          <a:xfrm>
            <a:off x="4646405" y="5148884"/>
            <a:ext cx="289919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5400" dirty="0" smtClean="0">
                <a:solidFill>
                  <a:srgbClr val="AF935C"/>
                </a:solidFill>
                <a:cs typeface="+mn-ea"/>
                <a:sym typeface="+mn-lt"/>
              </a:rPr>
              <a:t>Contents</a:t>
            </a:r>
            <a:endParaRPr lang="zh-CN" altLang="en-US" sz="5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151044" y="1879045"/>
            <a:ext cx="1213473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843941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28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4602526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5336619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业务介绍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7111267" y="1879045"/>
            <a:ext cx="1270732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829297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 dirty="0">
                <a:solidFill>
                  <a:prstClr val="white"/>
                </a:solidFill>
                <a:cs typeface="+mn-ea"/>
                <a:sym typeface="+mn-lt"/>
              </a:rPr>
              <a:t>产品介绍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620007" y="1879045"/>
            <a:ext cx="1288494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28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28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10321976" y="338759"/>
            <a:ext cx="615553" cy="1682512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800" spc="300">
                <a:solidFill>
                  <a:prstClr val="white"/>
                </a:solidFill>
                <a:cs typeface="+mn-ea"/>
                <a:sym typeface="+mn-lt"/>
              </a:rPr>
              <a:t>展望未来</a:t>
            </a:r>
            <a:endParaRPr lang="zh-CN" altLang="en-US" sz="28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1885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450"/>
                            </p:stCondLst>
                            <p:childTnLst>
                              <p:par>
                                <p:cTn id="38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400"/>
                            </p:stCondLst>
                            <p:childTnLst>
                              <p:par>
                                <p:cTn id="4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350"/>
                            </p:stCondLst>
                            <p:childTnLst>
                              <p:par>
                                <p:cTn id="6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/>
      <p:bldP spid="19" grpId="0"/>
      <p:bldP spid="19" grpId="1"/>
      <p:bldP spid="22" grpId="0"/>
      <p:bldP spid="23" grpId="0"/>
      <p:bldP spid="23" grpId="1"/>
      <p:bldP spid="24" grpId="0"/>
      <p:bldP spid="25" grpId="0"/>
      <p:bldP spid="25" grpId="1"/>
      <p:bldP spid="26" grpId="0"/>
      <p:bldP spid="27" grpId="0"/>
      <p:bldP spid="27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236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55351" y="3917300"/>
            <a:ext cx="1653466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01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013618" y="4468708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>
                <a:solidFill>
                  <a:prstClr val="white"/>
                </a:solidFill>
                <a:cs typeface="+mn-ea"/>
                <a:sym typeface="+mn-lt"/>
              </a:rPr>
              <a:t>关于</a:t>
            </a:r>
            <a:r>
              <a:rPr lang="zh-CN" altLang="en-US" sz="4000" spc="300" dirty="0" smtClean="0">
                <a:solidFill>
                  <a:prstClr val="white"/>
                </a:solidFill>
                <a:cs typeface="+mn-ea"/>
                <a:sym typeface="+mn-lt"/>
              </a:rPr>
              <a:t>我们</a:t>
            </a:r>
            <a:endParaRPr lang="zh-CN" altLang="en-US" sz="4000" spc="3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311311" y="1760274"/>
            <a:ext cx="14542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公司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团队介绍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核心成员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主要成员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发展历程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企业文化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055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2" y="849745"/>
            <a:ext cx="4330698" cy="528320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7" name="文本框 6"/>
          <p:cNvSpPr txBox="1"/>
          <p:nvPr/>
        </p:nvSpPr>
        <p:spPr>
          <a:xfrm>
            <a:off x="2685589" y="167721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dirty="0" smtClean="0">
                <a:latin typeface="+mj-ea"/>
                <a:ea typeface="+mj-ea"/>
                <a:cs typeface="+mn-ea"/>
                <a:sym typeface="+mn-lt"/>
              </a:rPr>
              <a:t>公司介绍</a:t>
            </a:r>
            <a:endParaRPr lang="zh-CN" altLang="en-US" sz="28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1159626" y="2873478"/>
            <a:ext cx="4672882" cy="232067"/>
            <a:chOff x="3399949" y="4067540"/>
            <a:chExt cx="5392103" cy="267784"/>
          </a:xfrm>
        </p:grpSpPr>
        <p:sp>
          <p:nvSpPr>
            <p:cNvPr id="9" name="任意多边形 8"/>
            <p:cNvSpPr/>
            <p:nvPr/>
          </p:nvSpPr>
          <p:spPr>
            <a:xfrm>
              <a:off x="6026598" y="4067540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3399949" y="4149586"/>
              <a:ext cx="5392103" cy="0"/>
              <a:chOff x="3394710" y="4250530"/>
              <a:chExt cx="5392103" cy="0"/>
            </a:xfrm>
          </p:grpSpPr>
          <p:cxnSp>
            <p:nvCxnSpPr>
              <p:cNvPr id="11" name="直接连接符 10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直接连接符 11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4" name="Title 20"/>
          <p:cNvSpPr txBox="1">
            <a:spLocks/>
          </p:cNvSpPr>
          <p:nvPr/>
        </p:nvSpPr>
        <p:spPr>
          <a:xfrm>
            <a:off x="1188701" y="3264298"/>
            <a:ext cx="4614732" cy="193989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  <a:p>
            <a:pPr indent="288000"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677236" y="2036022"/>
            <a:ext cx="3637662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  Profile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8658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970361" y="494209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团队介绍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07" y="147780"/>
            <a:ext cx="4618412" cy="244198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4" name="文本框 3"/>
          <p:cNvSpPr txBox="1"/>
          <p:nvPr/>
        </p:nvSpPr>
        <p:spPr>
          <a:xfrm>
            <a:off x="6970361" y="1372473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因为坚持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Text Box 44"/>
          <p:cNvSpPr txBox="1">
            <a:spLocks noChangeArrowheads="1"/>
          </p:cNvSpPr>
          <p:nvPr/>
        </p:nvSpPr>
        <p:spPr bwMode="auto">
          <a:xfrm>
            <a:off x="6970361" y="2696643"/>
            <a:ext cx="3887220" cy="1361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just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70361" y="1946809"/>
            <a:ext cx="34163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000" i="1">
                <a:gradFill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0"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3600" i="0" dirty="0" smtClean="0">
                <a:solidFill>
                  <a:srgbClr val="AF935C"/>
                </a:solidFill>
                <a:latin typeface="+mj-ea"/>
                <a:ea typeface="+mj-ea"/>
                <a:cs typeface="+mn-ea"/>
                <a:sym typeface="+mn-lt"/>
              </a:rPr>
              <a:t>我们聚在了一起</a:t>
            </a:r>
            <a:endParaRPr lang="zh-CN" altLang="en-US" sz="3600" i="0" dirty="0">
              <a:solidFill>
                <a:srgbClr val="AF935C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5907" y="2841022"/>
            <a:ext cx="4618412" cy="2955783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4" name="文本框 13"/>
          <p:cNvSpPr txBox="1"/>
          <p:nvPr/>
        </p:nvSpPr>
        <p:spPr>
          <a:xfrm>
            <a:off x="6970361" y="5354749"/>
            <a:ext cx="21711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Team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02874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4" grpId="0"/>
      <p:bldP spid="5" grpId="0"/>
      <p:bldP spid="6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501" y="1684422"/>
            <a:ext cx="2076226" cy="2076226"/>
          </a:xfrm>
          <a:prstGeom prst="rect">
            <a:avLst/>
          </a:prstGeom>
          <a:effectLst/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6047" y="1684422"/>
            <a:ext cx="2076226" cy="2076226"/>
          </a:xfrm>
          <a:prstGeom prst="rect">
            <a:avLst/>
          </a:prstGeom>
          <a:effectLst/>
        </p:spPr>
      </p:pic>
      <p:sp>
        <p:nvSpPr>
          <p:cNvPr id="4" name="任意多边形 3"/>
          <p:cNvSpPr/>
          <p:nvPr/>
        </p:nvSpPr>
        <p:spPr>
          <a:xfrm>
            <a:off x="3692256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8199710" y="1684422"/>
            <a:ext cx="2226243" cy="2076226"/>
          </a:xfrm>
          <a:custGeom>
            <a:avLst/>
            <a:gdLst>
              <a:gd name="connsiteX0" fmla="*/ 150017 w 2226243"/>
              <a:gd name="connsiteY0" fmla="*/ 0 h 2076226"/>
              <a:gd name="connsiteX1" fmla="*/ 2226243 w 2226243"/>
              <a:gd name="connsiteY1" fmla="*/ 0 h 2076226"/>
              <a:gd name="connsiteX2" fmla="*/ 2226243 w 2226243"/>
              <a:gd name="connsiteY2" fmla="*/ 2076226 h 2076226"/>
              <a:gd name="connsiteX3" fmla="*/ 150017 w 2226243"/>
              <a:gd name="connsiteY3" fmla="*/ 2076226 h 2076226"/>
              <a:gd name="connsiteX4" fmla="*/ 150017 w 2226243"/>
              <a:gd name="connsiteY4" fmla="*/ 1125123 h 2076226"/>
              <a:gd name="connsiteX5" fmla="*/ 0 w 2226243"/>
              <a:gd name="connsiteY5" fmla="*/ 1038114 h 2076226"/>
              <a:gd name="connsiteX6" fmla="*/ 150017 w 2226243"/>
              <a:gd name="connsiteY6" fmla="*/ 951104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6243" h="2076226">
                <a:moveTo>
                  <a:pt x="150017" y="0"/>
                </a:moveTo>
                <a:lnTo>
                  <a:pt x="2226243" y="0"/>
                </a:lnTo>
                <a:lnTo>
                  <a:pt x="2226243" y="2076226"/>
                </a:lnTo>
                <a:lnTo>
                  <a:pt x="150017" y="2076226"/>
                </a:lnTo>
                <a:lnTo>
                  <a:pt x="150017" y="1125123"/>
                </a:lnTo>
                <a:lnTo>
                  <a:pt x="0" y="1038114"/>
                </a:lnTo>
                <a:lnTo>
                  <a:pt x="150017" y="951104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42273" y="3760648"/>
            <a:ext cx="2076226" cy="2076226"/>
          </a:xfrm>
          <a:prstGeom prst="rect">
            <a:avLst/>
          </a:prstGeom>
          <a:effectLst/>
        </p:spPr>
      </p:pic>
      <p:sp>
        <p:nvSpPr>
          <p:cNvPr id="7" name="任意多边形 6"/>
          <p:cNvSpPr/>
          <p:nvPr/>
        </p:nvSpPr>
        <p:spPr>
          <a:xfrm>
            <a:off x="1766047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49728" y="3760649"/>
            <a:ext cx="2076226" cy="2076226"/>
          </a:xfrm>
          <a:prstGeom prst="rect">
            <a:avLst/>
          </a:prstGeom>
          <a:effectLst/>
        </p:spPr>
      </p:pic>
      <p:sp>
        <p:nvSpPr>
          <p:cNvPr id="9" name="任意多边形 8"/>
          <p:cNvSpPr/>
          <p:nvPr/>
        </p:nvSpPr>
        <p:spPr>
          <a:xfrm>
            <a:off x="6273501" y="3760648"/>
            <a:ext cx="2224679" cy="2076226"/>
          </a:xfrm>
          <a:custGeom>
            <a:avLst/>
            <a:gdLst>
              <a:gd name="connsiteX0" fmla="*/ 0 w 2224679"/>
              <a:gd name="connsiteY0" fmla="*/ 0 h 2076226"/>
              <a:gd name="connsiteX1" fmla="*/ 2076226 w 2224679"/>
              <a:gd name="connsiteY1" fmla="*/ 0 h 2076226"/>
              <a:gd name="connsiteX2" fmla="*/ 2076226 w 2224679"/>
              <a:gd name="connsiteY2" fmla="*/ 952011 h 2076226"/>
              <a:gd name="connsiteX3" fmla="*/ 2224679 w 2224679"/>
              <a:gd name="connsiteY3" fmla="*/ 1038114 h 2076226"/>
              <a:gd name="connsiteX4" fmla="*/ 2076226 w 2224679"/>
              <a:gd name="connsiteY4" fmla="*/ 1124216 h 2076226"/>
              <a:gd name="connsiteX5" fmla="*/ 2076226 w 2224679"/>
              <a:gd name="connsiteY5" fmla="*/ 2076226 h 2076226"/>
              <a:gd name="connsiteX6" fmla="*/ 0 w 2224679"/>
              <a:gd name="connsiteY6" fmla="*/ 2076226 h 20762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24679" h="2076226">
                <a:moveTo>
                  <a:pt x="0" y="0"/>
                </a:moveTo>
                <a:lnTo>
                  <a:pt x="2076226" y="0"/>
                </a:lnTo>
                <a:lnTo>
                  <a:pt x="2076226" y="952011"/>
                </a:lnTo>
                <a:lnTo>
                  <a:pt x="2224679" y="1038114"/>
                </a:lnTo>
                <a:lnTo>
                  <a:pt x="2076226" y="1124216"/>
                </a:lnTo>
                <a:lnTo>
                  <a:pt x="2076226" y="2076226"/>
                </a:lnTo>
                <a:lnTo>
                  <a:pt x="0" y="2076226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4026626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1" name="矩形 10"/>
          <p:cNvSpPr/>
          <p:nvPr/>
        </p:nvSpPr>
        <p:spPr>
          <a:xfrm>
            <a:off x="3955214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2" name="TextBox 28"/>
          <p:cNvSpPr txBox="1"/>
          <p:nvPr/>
        </p:nvSpPr>
        <p:spPr>
          <a:xfrm>
            <a:off x="8552618" y="1996103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矩形 12"/>
          <p:cNvSpPr/>
          <p:nvPr/>
        </p:nvSpPr>
        <p:spPr>
          <a:xfrm>
            <a:off x="8481206" y="2370438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4" name="TextBox 28"/>
          <p:cNvSpPr txBox="1"/>
          <p:nvPr/>
        </p:nvSpPr>
        <p:spPr>
          <a:xfrm>
            <a:off x="6476393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5" name="矩形 14"/>
          <p:cNvSpPr/>
          <p:nvPr/>
        </p:nvSpPr>
        <p:spPr>
          <a:xfrm>
            <a:off x="6404981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6" name="TextBox 28"/>
          <p:cNvSpPr txBox="1"/>
          <p:nvPr/>
        </p:nvSpPr>
        <p:spPr>
          <a:xfrm>
            <a:off x="1968938" y="4072329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897526" y="4446664"/>
            <a:ext cx="1813268" cy="1108400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378409" y="86394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核心成员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669770" y="812517"/>
            <a:ext cx="2609817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200" dirty="0" smtClean="0">
                <a:solidFill>
                  <a:srgbClr val="AF935C"/>
                </a:solidFill>
                <a:cs typeface="+mn-ea"/>
                <a:sym typeface="+mn-lt"/>
              </a:rPr>
              <a:t>Core Member</a:t>
            </a:r>
            <a:endParaRPr lang="zh-CN" altLang="en-US" sz="32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89316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  <p:bldP spid="9" grpId="0" animBg="1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9" grpId="0"/>
      <p:bldP spid="19" grpId="1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965" y="752511"/>
            <a:ext cx="2236650" cy="29132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5888" y="752510"/>
            <a:ext cx="2236650" cy="291323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0507" y="752511"/>
            <a:ext cx="2245253" cy="2913234"/>
          </a:xfrm>
          <a:prstGeom prst="rect">
            <a:avLst/>
          </a:prstGeom>
        </p:spPr>
      </p:pic>
      <p:sp>
        <p:nvSpPr>
          <p:cNvPr id="6" name="AutoShape 31"/>
          <p:cNvSpPr>
            <a:spLocks/>
          </p:cNvSpPr>
          <p:nvPr/>
        </p:nvSpPr>
        <p:spPr bwMode="auto">
          <a:xfrm>
            <a:off x="3760508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AutoShape 31"/>
          <p:cNvSpPr>
            <a:spLocks/>
          </p:cNvSpPr>
          <p:nvPr/>
        </p:nvSpPr>
        <p:spPr bwMode="auto">
          <a:xfrm>
            <a:off x="6331586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8" name="AutoShape 31"/>
          <p:cNvSpPr>
            <a:spLocks/>
          </p:cNvSpPr>
          <p:nvPr/>
        </p:nvSpPr>
        <p:spPr bwMode="auto">
          <a:xfrm>
            <a:off x="8902664" y="3665746"/>
            <a:ext cx="2240951" cy="2531854"/>
          </a:xfrm>
          <a:custGeom>
            <a:avLst/>
            <a:gdLst>
              <a:gd name="T0" fmla="*/ 714375 w 21600"/>
              <a:gd name="T1" fmla="*/ 35719 h 21600"/>
              <a:gd name="T2" fmla="*/ 714375 w 21600"/>
              <a:gd name="T3" fmla="*/ 35719 h 21600"/>
              <a:gd name="T4" fmla="*/ 714375 w 21600"/>
              <a:gd name="T5" fmla="*/ 35719 h 21600"/>
              <a:gd name="T6" fmla="*/ 714375 w 21600"/>
              <a:gd name="T7" fmla="*/ 35719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599"/>
                </a:lnTo>
                <a:lnTo>
                  <a:pt x="0" y="21599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bg-BG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0" name="TextBox 28"/>
          <p:cNvSpPr txBox="1"/>
          <p:nvPr/>
        </p:nvSpPr>
        <p:spPr>
          <a:xfrm>
            <a:off x="6598301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代用名</a:t>
            </a:r>
            <a:r>
              <a:rPr lang="zh-CN" altLang="en-US" dirty="0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职位名称</a:t>
            </a:r>
          </a:p>
        </p:txBody>
      </p:sp>
      <p:sp>
        <p:nvSpPr>
          <p:cNvPr id="11" name="TextBox 28"/>
          <p:cNvSpPr txBox="1"/>
          <p:nvPr/>
        </p:nvSpPr>
        <p:spPr>
          <a:xfrm>
            <a:off x="4024602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prstClr val="white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prstClr val="white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prstClr val="white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prstClr val="white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prstClr val="white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3" name="TextBox 28"/>
          <p:cNvSpPr txBox="1"/>
          <p:nvPr/>
        </p:nvSpPr>
        <p:spPr>
          <a:xfrm>
            <a:off x="9169379" y="3958690"/>
            <a:ext cx="1707520" cy="33598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900"/>
              </a:lnSpc>
            </a:pPr>
            <a:r>
              <a:rPr lang="zh-CN" altLang="en-US" sz="2000" dirty="0">
                <a:solidFill>
                  <a:schemeClr val="bg1"/>
                </a:solidFill>
                <a:cs typeface="+mn-ea"/>
                <a:sym typeface="+mn-lt"/>
              </a:rPr>
              <a:t>代</a:t>
            </a:r>
            <a:r>
              <a:rPr lang="zh-CN" altLang="en-US" sz="2000">
                <a:solidFill>
                  <a:schemeClr val="bg1"/>
                </a:solidFill>
                <a:cs typeface="+mn-ea"/>
                <a:sym typeface="+mn-lt"/>
              </a:rPr>
              <a:t>用名</a:t>
            </a:r>
            <a:r>
              <a:rPr lang="zh-CN" altLang="en-US">
                <a:solidFill>
                  <a:schemeClr val="bg1"/>
                </a:solidFill>
                <a:cs typeface="+mn-ea"/>
                <a:sym typeface="+mn-lt"/>
              </a:rPr>
              <a:t>  </a:t>
            </a:r>
            <a:r>
              <a:rPr lang="zh-CN" altLang="en-US" sz="1200">
                <a:solidFill>
                  <a:schemeClr val="bg1"/>
                </a:solidFill>
                <a:cs typeface="+mn-ea"/>
                <a:sym typeface="+mn-lt"/>
              </a:rPr>
              <a:t>职</a:t>
            </a:r>
            <a:r>
              <a:rPr lang="zh-CN" altLang="en-US" sz="1200" dirty="0">
                <a:solidFill>
                  <a:schemeClr val="bg1"/>
                </a:solidFill>
                <a:cs typeface="+mn-ea"/>
                <a:sym typeface="+mn-lt"/>
              </a:rPr>
              <a:t>位名称</a:t>
            </a:r>
          </a:p>
        </p:txBody>
      </p:sp>
      <p:sp>
        <p:nvSpPr>
          <p:cNvPr id="16" name="矩形 15"/>
          <p:cNvSpPr/>
          <p:nvPr/>
        </p:nvSpPr>
        <p:spPr>
          <a:xfrm>
            <a:off x="3887660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458738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9029816" y="4350733"/>
            <a:ext cx="1986646" cy="1616231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粘贴。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主要成员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821871" y="3665746"/>
            <a:ext cx="1868397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Main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Member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5284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3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10" grpId="0"/>
      <p:bldP spid="11" grpId="0"/>
      <p:bldP spid="13" grpId="0"/>
      <p:bldP spid="16" grpId="0"/>
      <p:bldP spid="17" grpId="0"/>
      <p:bldP spid="18" grpId="0"/>
      <p:bldP spid="19" grpId="0"/>
      <p:bldP spid="19" grpId="1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15"/>
          <p:cNvSpPr txBox="1"/>
          <p:nvPr/>
        </p:nvSpPr>
        <p:spPr>
          <a:xfrm>
            <a:off x="2416510" y="4037826"/>
            <a:ext cx="1003801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2014.6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5" name="TextBox 16"/>
          <p:cNvSpPr txBox="1"/>
          <p:nvPr/>
        </p:nvSpPr>
        <p:spPr>
          <a:xfrm>
            <a:off x="1063167" y="3450208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36" name="平行四边形 9"/>
          <p:cNvSpPr/>
          <p:nvPr/>
        </p:nvSpPr>
        <p:spPr>
          <a:xfrm>
            <a:off x="1025381" y="4752104"/>
            <a:ext cx="2565422" cy="1264212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smtClean="0">
                <a:cs typeface="+mn-ea"/>
                <a:sym typeface="+mn-lt"/>
              </a:rPr>
              <a:t>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7" name="平行四边形 1"/>
          <p:cNvSpPr/>
          <p:nvPr/>
        </p:nvSpPr>
        <p:spPr>
          <a:xfrm flipH="1">
            <a:off x="3594247" y="3495942"/>
            <a:ext cx="2549672" cy="1256454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8" name="平行四边形 9"/>
          <p:cNvSpPr/>
          <p:nvPr/>
        </p:nvSpPr>
        <p:spPr>
          <a:xfrm flipH="1">
            <a:off x="6147771" y="2235773"/>
            <a:ext cx="2549674" cy="1256452"/>
          </a:xfrm>
          <a:prstGeom prst="rect">
            <a:avLst/>
          </a:prstGeom>
          <a:blipFill dpi="0" rotWithShape="0">
            <a:blip r:embed="rId6"/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 dirty="0" err="1" smtClean="0">
                <a:cs typeface="+mn-ea"/>
                <a:sym typeface="+mn-lt"/>
              </a:rPr>
              <a:t>zzzzzz</a:t>
            </a:r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39" name="平行四边形 1"/>
          <p:cNvSpPr/>
          <p:nvPr/>
        </p:nvSpPr>
        <p:spPr>
          <a:xfrm flipH="1">
            <a:off x="8697445" y="972212"/>
            <a:ext cx="2556556" cy="1259844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0" name="平行四边形 9"/>
          <p:cNvSpPr/>
          <p:nvPr/>
        </p:nvSpPr>
        <p:spPr>
          <a:xfrm>
            <a:off x="8697445" y="3492225"/>
            <a:ext cx="2556556" cy="1259846"/>
          </a:xfrm>
          <a:prstGeom prst="rect">
            <a:avLst/>
          </a:prstGeom>
          <a:blipFill dpi="0"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1" name="平行四边形 1"/>
          <p:cNvSpPr/>
          <p:nvPr/>
        </p:nvSpPr>
        <p:spPr>
          <a:xfrm flipH="1">
            <a:off x="6144330" y="4752071"/>
            <a:ext cx="2556556" cy="1259844"/>
          </a:xfrm>
          <a:prstGeom prst="rect">
            <a:avLst/>
          </a:prstGeom>
          <a:blipFill dpi="0"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381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cs typeface="+mn-ea"/>
              <a:sym typeface="+mn-lt"/>
            </a:endParaRPr>
          </a:p>
        </p:txBody>
      </p:sp>
      <p:sp>
        <p:nvSpPr>
          <p:cNvPr id="42" name="等腰三角形 41"/>
          <p:cNvSpPr/>
          <p:nvPr/>
        </p:nvSpPr>
        <p:spPr>
          <a:xfrm flipV="1">
            <a:off x="2311856" y="4340473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3" name="TextBox 19"/>
          <p:cNvSpPr txBox="1"/>
          <p:nvPr/>
        </p:nvSpPr>
        <p:spPr>
          <a:xfrm>
            <a:off x="5007427" y="2819640"/>
            <a:ext cx="960840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2015.5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4" name="TextBox 20"/>
          <p:cNvSpPr txBox="1"/>
          <p:nvPr/>
        </p:nvSpPr>
        <p:spPr>
          <a:xfrm>
            <a:off x="3616297" y="2232022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5" name="等腰三角形 44"/>
          <p:cNvSpPr/>
          <p:nvPr/>
        </p:nvSpPr>
        <p:spPr>
          <a:xfrm flipV="1">
            <a:off x="4902773" y="3122287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6" name="TextBox 22"/>
          <p:cNvSpPr txBox="1"/>
          <p:nvPr/>
        </p:nvSpPr>
        <p:spPr>
          <a:xfrm>
            <a:off x="7575661" y="1614674"/>
            <a:ext cx="1005403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2016.8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7" name="TextBox 23"/>
          <p:cNvSpPr txBox="1"/>
          <p:nvPr/>
        </p:nvSpPr>
        <p:spPr>
          <a:xfrm>
            <a:off x="6184531" y="102705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48" name="等腰三角形 47"/>
          <p:cNvSpPr/>
          <p:nvPr/>
        </p:nvSpPr>
        <p:spPr>
          <a:xfrm flipV="1">
            <a:off x="7471007" y="191732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49" name="TextBox 25"/>
          <p:cNvSpPr txBox="1"/>
          <p:nvPr/>
        </p:nvSpPr>
        <p:spPr>
          <a:xfrm>
            <a:off x="7664671" y="4143261"/>
            <a:ext cx="95923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2017.3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0" name="TextBox 26"/>
          <p:cNvSpPr txBox="1"/>
          <p:nvPr/>
        </p:nvSpPr>
        <p:spPr>
          <a:xfrm>
            <a:off x="6273541" y="3555643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1" name="等腰三角形 50"/>
          <p:cNvSpPr/>
          <p:nvPr/>
        </p:nvSpPr>
        <p:spPr>
          <a:xfrm flipV="1">
            <a:off x="7560017" y="4445908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2" name="TextBox 28"/>
          <p:cNvSpPr txBox="1"/>
          <p:nvPr/>
        </p:nvSpPr>
        <p:spPr>
          <a:xfrm>
            <a:off x="10250200" y="5450229"/>
            <a:ext cx="1007135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2019.6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3" name="TextBox 29"/>
          <p:cNvSpPr txBox="1"/>
          <p:nvPr/>
        </p:nvSpPr>
        <p:spPr>
          <a:xfrm>
            <a:off x="8859070" y="4862611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4" name="等腰三角形 53"/>
          <p:cNvSpPr/>
          <p:nvPr/>
        </p:nvSpPr>
        <p:spPr>
          <a:xfrm>
            <a:off x="10145546" y="5752876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55" name="TextBox 31"/>
          <p:cNvSpPr txBox="1"/>
          <p:nvPr/>
        </p:nvSpPr>
        <p:spPr>
          <a:xfrm>
            <a:off x="10225118" y="2867434"/>
            <a:ext cx="1007007" cy="5582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US" altLang="zh-CN" sz="2400" dirty="0" smtClean="0">
                <a:solidFill>
                  <a:srgbClr val="AF935C"/>
                </a:solidFill>
                <a:cs typeface="+mn-ea"/>
                <a:sym typeface="+mn-lt"/>
              </a:rPr>
              <a:t>2018.9</a:t>
            </a:r>
            <a:endParaRPr lang="zh-CN" altLang="en-US" sz="24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6" name="TextBox 32"/>
          <p:cNvSpPr txBox="1"/>
          <p:nvPr/>
        </p:nvSpPr>
        <p:spPr>
          <a:xfrm>
            <a:off x="8833988" y="2279816"/>
            <a:ext cx="2394931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57" name="等腰三角形 56"/>
          <p:cNvSpPr/>
          <p:nvPr/>
        </p:nvSpPr>
        <p:spPr>
          <a:xfrm>
            <a:off x="10120464" y="3170081"/>
            <a:ext cx="104654" cy="90219"/>
          </a:xfrm>
          <a:prstGeom prst="triangle">
            <a:avLst/>
          </a:pr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931964" y="634488"/>
            <a:ext cx="2980175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947106" y="1875809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发展历程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95592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0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2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1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00"/>
                            </p:stCondLst>
                            <p:childTnLst>
                              <p:par>
                                <p:cTn id="8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2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5" dur="2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1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500"/>
                            </p:stCondLst>
                            <p:childTnLst>
                              <p:par>
                                <p:cTn id="9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2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1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3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500"/>
                            </p:stCondLst>
                            <p:childTnLst>
                              <p:par>
                                <p:cTn id="1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2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3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0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0" dur="10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/>
      <p:bldP spid="44" grpId="0"/>
      <p:bldP spid="45" grpId="0" animBg="1"/>
      <p:bldP spid="46" grpId="0"/>
      <p:bldP spid="47" grpId="0"/>
      <p:bldP spid="48" grpId="0" animBg="1"/>
      <p:bldP spid="49" grpId="0"/>
      <p:bldP spid="50" grpId="0"/>
      <p:bldP spid="51" grpId="0" animBg="1"/>
      <p:bldP spid="52" grpId="0"/>
      <p:bldP spid="53" grpId="0"/>
      <p:bldP spid="54" grpId="0" animBg="1"/>
      <p:bldP spid="55" grpId="0"/>
      <p:bldP spid="56" grpId="0"/>
      <p:bldP spid="57" grpId="0" animBg="1"/>
      <p:bldP spid="28" grpId="0"/>
      <p:bldP spid="29" grpId="0"/>
      <p:bldP spid="2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205779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01.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02.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338828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03.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8861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6" grpId="0" animBg="1"/>
      <p:bldP spid="7" grpId="0" animBg="1"/>
      <p:bldP spid="8" grpId="0" animBg="1"/>
      <p:bldP spid="13" grpId="0"/>
      <p:bldP spid="14" grpId="0"/>
      <p:bldP spid="14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/>
        </p:nvSpPr>
        <p:spPr>
          <a:xfrm>
            <a:off x="3683000" y="0"/>
            <a:ext cx="8509000" cy="6858000"/>
          </a:xfrm>
          <a:custGeom>
            <a:avLst/>
            <a:gdLst>
              <a:gd name="connsiteX0" fmla="*/ 2870200 w 8509000"/>
              <a:gd name="connsiteY0" fmla="*/ 0 h 6858000"/>
              <a:gd name="connsiteX1" fmla="*/ 5638800 w 8509000"/>
              <a:gd name="connsiteY1" fmla="*/ 0 h 6858000"/>
              <a:gd name="connsiteX2" fmla="*/ 5638800 w 8509000"/>
              <a:gd name="connsiteY2" fmla="*/ 6858000 h 6858000"/>
              <a:gd name="connsiteX3" fmla="*/ 2870200 w 8509000"/>
              <a:gd name="connsiteY3" fmla="*/ 6858000 h 6858000"/>
              <a:gd name="connsiteX4" fmla="*/ 0 w 8509000"/>
              <a:gd name="connsiteY4" fmla="*/ 0 h 6858000"/>
              <a:gd name="connsiteX5" fmla="*/ 2768600 w 8509000"/>
              <a:gd name="connsiteY5" fmla="*/ 0 h 6858000"/>
              <a:gd name="connsiteX6" fmla="*/ 2768600 w 8509000"/>
              <a:gd name="connsiteY6" fmla="*/ 6858000 h 6858000"/>
              <a:gd name="connsiteX7" fmla="*/ 0 w 8509000"/>
              <a:gd name="connsiteY7" fmla="*/ 6858000 h 6858000"/>
              <a:gd name="connsiteX8" fmla="*/ 5740400 w 8509000"/>
              <a:gd name="connsiteY8" fmla="*/ 0 h 6858000"/>
              <a:gd name="connsiteX9" fmla="*/ 8509000 w 8509000"/>
              <a:gd name="connsiteY9" fmla="*/ 0 h 6858000"/>
              <a:gd name="connsiteX10" fmla="*/ 8509000 w 8509000"/>
              <a:gd name="connsiteY10" fmla="*/ 6858000 h 6858000"/>
              <a:gd name="connsiteX11" fmla="*/ 5740400 w 8509000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509000" h="6858000">
                <a:moveTo>
                  <a:pt x="2870200" y="0"/>
                </a:moveTo>
                <a:lnTo>
                  <a:pt x="5638800" y="0"/>
                </a:lnTo>
                <a:lnTo>
                  <a:pt x="5638800" y="6858000"/>
                </a:lnTo>
                <a:lnTo>
                  <a:pt x="2870200" y="6858000"/>
                </a:lnTo>
                <a:close/>
                <a:moveTo>
                  <a:pt x="0" y="0"/>
                </a:moveTo>
                <a:lnTo>
                  <a:pt x="2768600" y="0"/>
                </a:lnTo>
                <a:lnTo>
                  <a:pt x="2768600" y="6858000"/>
                </a:lnTo>
                <a:lnTo>
                  <a:pt x="0" y="6858000"/>
                </a:lnTo>
                <a:close/>
                <a:moveTo>
                  <a:pt x="5740400" y="0"/>
                </a:moveTo>
                <a:lnTo>
                  <a:pt x="8509000" y="0"/>
                </a:lnTo>
                <a:lnTo>
                  <a:pt x="8509000" y="6858000"/>
                </a:lnTo>
                <a:lnTo>
                  <a:pt x="5740400" y="685800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6830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5532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423400" y="0"/>
            <a:ext cx="2768600" cy="6858000"/>
          </a:xfrm>
          <a:prstGeom prst="rect">
            <a:avLst/>
          </a:prstGeom>
          <a:solidFill>
            <a:srgbClr val="161D3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42637" y="848821"/>
            <a:ext cx="2094291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Company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Culture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2637" y="204915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企业文化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4021998" y="2335064"/>
            <a:ext cx="2090604" cy="3384524"/>
            <a:chOff x="4021998" y="2335064"/>
            <a:chExt cx="2090604" cy="3384524"/>
          </a:xfrm>
        </p:grpSpPr>
        <p:sp>
          <p:nvSpPr>
            <p:cNvPr id="15" name="文本框 14"/>
            <p:cNvSpPr txBox="1"/>
            <p:nvPr/>
          </p:nvSpPr>
          <p:spPr>
            <a:xfrm>
              <a:off x="40219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4021998" y="2335064"/>
              <a:ext cx="139871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04.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40219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92198" y="2335064"/>
            <a:ext cx="2090604" cy="3384524"/>
            <a:chOff x="6892198" y="2335064"/>
            <a:chExt cx="2090604" cy="3384524"/>
          </a:xfrm>
        </p:grpSpPr>
        <p:sp>
          <p:nvSpPr>
            <p:cNvPr id="19" name="文本框 18"/>
            <p:cNvSpPr txBox="1"/>
            <p:nvPr/>
          </p:nvSpPr>
          <p:spPr>
            <a:xfrm>
              <a:off x="68921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892198" y="2335064"/>
              <a:ext cx="1350947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05.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68921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9762398" y="2335064"/>
            <a:ext cx="2090604" cy="3384524"/>
            <a:chOff x="9762398" y="2335064"/>
            <a:chExt cx="2090604" cy="3384524"/>
          </a:xfrm>
        </p:grpSpPr>
        <p:sp>
          <p:nvSpPr>
            <p:cNvPr id="24" name="文本框 23"/>
            <p:cNvSpPr txBox="1"/>
            <p:nvPr/>
          </p:nvSpPr>
          <p:spPr>
            <a:xfrm>
              <a:off x="9762398" y="3526478"/>
              <a:ext cx="156966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 smtClean="0">
                  <a:solidFill>
                    <a:schemeClr val="bg1"/>
                  </a:solidFill>
                  <a:cs typeface="+mn-ea"/>
                  <a:sym typeface="+mn-lt"/>
                </a:rPr>
                <a:t>点击添加标题</a:t>
              </a: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9762398" y="2335064"/>
              <a:ext cx="1417376" cy="120032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7200" dirty="0" smtClean="0">
                  <a:solidFill>
                    <a:srgbClr val="AF935C"/>
                  </a:solidFill>
                  <a:cs typeface="+mn-ea"/>
                  <a:sym typeface="+mn-lt"/>
                </a:rPr>
                <a:t>06.</a:t>
              </a:r>
              <a:endParaRPr lang="zh-CN" altLang="en-US" sz="7200" dirty="0">
                <a:solidFill>
                  <a:srgbClr val="AF935C"/>
                </a:solidFill>
                <a:cs typeface="+mn-ea"/>
                <a:sym typeface="+mn-lt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9762398" y="4103357"/>
              <a:ext cx="2090604" cy="1616231"/>
            </a:xfrm>
            <a:prstGeom prst="rect">
              <a:avLst/>
            </a:prstGeom>
          </p:spPr>
          <p:txBody>
            <a:bodyPr wrap="square" lIns="91840" tIns="45920" rIns="91840" bIns="4592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bg1"/>
                  </a:solidFill>
                  <a:cs typeface="+mn-ea"/>
                  <a:sym typeface="+mn-lt"/>
                </a:rPr>
                <a:t>您的内容打在这里，或者通过复制您的文本后，在此框中选择粘贴，并选择只保留文字。您的内容打在这里，或者通过复制您的文本后，在此框中选择</a:t>
              </a:r>
              <a:r>
                <a:rPr lang="zh-CN" altLang="en-US" sz="1100" dirty="0" smtClean="0">
                  <a:solidFill>
                    <a:schemeClr val="bg1"/>
                  </a:solidFill>
                  <a:cs typeface="+mn-ea"/>
                  <a:sym typeface="+mn-lt"/>
                </a:rPr>
                <a:t>粘贴。</a:t>
              </a:r>
              <a:endParaRPr lang="zh-CN" altLang="en-US" sz="11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6759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02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cs typeface="+mn-ea"/>
                <a:sym typeface="+mn-lt"/>
              </a:rPr>
              <a:t>业务介绍</a:t>
            </a:r>
            <a:endParaRPr lang="zh-CN" altLang="en-US" sz="4000" spc="300" dirty="0"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695165" y="2551837"/>
            <a:ext cx="1454244" cy="167545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服务流程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业务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分布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84383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821871" y="5006960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服务内容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21871" y="3665746"/>
            <a:ext cx="1810560" cy="1200329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</a:p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Content</a:t>
            </a:r>
            <a:endParaRPr lang="en-US" altLang="zh-CN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12" name="Rectangle 8"/>
          <p:cNvSpPr/>
          <p:nvPr/>
        </p:nvSpPr>
        <p:spPr>
          <a:xfrm>
            <a:off x="37917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3" name="Rectangle 8"/>
          <p:cNvSpPr/>
          <p:nvPr/>
        </p:nvSpPr>
        <p:spPr>
          <a:xfrm>
            <a:off x="7550934" y="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4" name="Rectangle 8"/>
          <p:cNvSpPr/>
          <p:nvPr/>
        </p:nvSpPr>
        <p:spPr>
          <a:xfrm>
            <a:off x="37917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5" name="Rectangle 8"/>
          <p:cNvSpPr/>
          <p:nvPr/>
        </p:nvSpPr>
        <p:spPr>
          <a:xfrm>
            <a:off x="7550934" y="2870200"/>
            <a:ext cx="3587260" cy="2670324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3972162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14" y="3027750"/>
            <a:ext cx="3238500" cy="1838325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725314" y="2129971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3972162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725314" y="4977843"/>
            <a:ext cx="17235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点击添加标题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14" y="171221"/>
            <a:ext cx="3238500" cy="183832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114" y="171221"/>
            <a:ext cx="3238500" cy="1838325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5314" y="3027750"/>
            <a:ext cx="3238500" cy="1838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144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2" grpId="0" animBg="1"/>
      <p:bldP spid="13" grpId="0" animBg="1"/>
      <p:bldP spid="14" grpId="0" animBg="1"/>
      <p:bldP spid="15" grpId="0" animBg="1"/>
      <p:bldP spid="17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06930" y="394691"/>
            <a:ext cx="319850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Service </a:t>
            </a:r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Process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946521" y="48711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服务流程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22" name="Straight Connector 31"/>
          <p:cNvCxnSpPr>
            <a:stCxn id="32" idx="2"/>
            <a:endCxn id="30" idx="6"/>
          </p:cNvCxnSpPr>
          <p:nvPr/>
        </p:nvCxnSpPr>
        <p:spPr>
          <a:xfrm flipH="1">
            <a:off x="8621772" y="3255669"/>
            <a:ext cx="81791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36"/>
          <p:cNvCxnSpPr>
            <a:stCxn id="28" idx="3"/>
            <a:endCxn id="27" idx="7"/>
          </p:cNvCxnSpPr>
          <p:nvPr/>
        </p:nvCxnSpPr>
        <p:spPr>
          <a:xfrm flipH="1">
            <a:off x="4309904" y="3458412"/>
            <a:ext cx="628664" cy="37520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40"/>
          <p:cNvCxnSpPr>
            <a:stCxn id="30" idx="3"/>
            <a:endCxn id="29" idx="7"/>
          </p:cNvCxnSpPr>
          <p:nvPr/>
        </p:nvCxnSpPr>
        <p:spPr>
          <a:xfrm flipH="1">
            <a:off x="7005488" y="3720847"/>
            <a:ext cx="491565" cy="28549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47"/>
          <p:cNvCxnSpPr>
            <a:stCxn id="28" idx="5"/>
            <a:endCxn id="29" idx="1"/>
          </p:cNvCxnSpPr>
          <p:nvPr/>
        </p:nvCxnSpPr>
        <p:spPr>
          <a:xfrm>
            <a:off x="5861104" y="3458412"/>
            <a:ext cx="454606" cy="54792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48"/>
          <p:cNvCxnSpPr>
            <a:stCxn id="31" idx="5"/>
            <a:endCxn id="27" idx="1"/>
          </p:cNvCxnSpPr>
          <p:nvPr/>
        </p:nvCxnSpPr>
        <p:spPr>
          <a:xfrm>
            <a:off x="2907003" y="3615665"/>
            <a:ext cx="317761" cy="21795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12"/>
          <p:cNvSpPr>
            <a:spLocks noChangeArrowheads="1"/>
          </p:cNvSpPr>
          <p:nvPr/>
        </p:nvSpPr>
        <p:spPr bwMode="auto">
          <a:xfrm>
            <a:off x="3000024" y="3609214"/>
            <a:ext cx="1534620" cy="1532326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4747505" y="2346478"/>
            <a:ext cx="1304662" cy="1302712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Oval 12"/>
          <p:cNvSpPr>
            <a:spLocks noChangeArrowheads="1"/>
          </p:cNvSpPr>
          <p:nvPr/>
        </p:nvSpPr>
        <p:spPr bwMode="auto">
          <a:xfrm>
            <a:off x="6172852" y="3863696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0" name="Oval 12"/>
          <p:cNvSpPr>
            <a:spLocks noChangeArrowheads="1"/>
          </p:cNvSpPr>
          <p:nvPr/>
        </p:nvSpPr>
        <p:spPr bwMode="auto">
          <a:xfrm>
            <a:off x="7304082" y="2597808"/>
            <a:ext cx="1317690" cy="1315722"/>
          </a:xfrm>
          <a:prstGeom prst="ellipse">
            <a:avLst/>
          </a:prstGeom>
          <a:solidFill>
            <a:srgbClr val="161D30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1" name="Oval 12"/>
          <p:cNvSpPr>
            <a:spLocks noChangeArrowheads="1"/>
          </p:cNvSpPr>
          <p:nvPr/>
        </p:nvSpPr>
        <p:spPr bwMode="auto">
          <a:xfrm>
            <a:off x="2026995" y="2736971"/>
            <a:ext cx="1030994" cy="1029454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2" name="Oval 12"/>
          <p:cNvSpPr>
            <a:spLocks noChangeArrowheads="1"/>
          </p:cNvSpPr>
          <p:nvPr/>
        </p:nvSpPr>
        <p:spPr bwMode="auto">
          <a:xfrm>
            <a:off x="9439688" y="2768651"/>
            <a:ext cx="975494" cy="974036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3" name="Freeform 5"/>
          <p:cNvSpPr>
            <a:spLocks noEditPoints="1"/>
          </p:cNvSpPr>
          <p:nvPr/>
        </p:nvSpPr>
        <p:spPr bwMode="auto">
          <a:xfrm>
            <a:off x="5153774" y="2752565"/>
            <a:ext cx="492125" cy="490538"/>
          </a:xfrm>
          <a:custGeom>
            <a:avLst/>
            <a:gdLst>
              <a:gd name="T0" fmla="*/ 68 w 128"/>
              <a:gd name="T1" fmla="*/ 0 h 128"/>
              <a:gd name="T2" fmla="*/ 68 w 128"/>
              <a:gd name="T3" fmla="*/ 60 h 128"/>
              <a:gd name="T4" fmla="*/ 128 w 128"/>
              <a:gd name="T5" fmla="*/ 60 h 128"/>
              <a:gd name="T6" fmla="*/ 68 w 128"/>
              <a:gd name="T7" fmla="*/ 0 h 128"/>
              <a:gd name="T8" fmla="*/ 76 w 128"/>
              <a:gd name="T9" fmla="*/ 9 h 128"/>
              <a:gd name="T10" fmla="*/ 119 w 128"/>
              <a:gd name="T11" fmla="*/ 52 h 128"/>
              <a:gd name="T12" fmla="*/ 76 w 128"/>
              <a:gd name="T13" fmla="*/ 52 h 128"/>
              <a:gd name="T14" fmla="*/ 76 w 128"/>
              <a:gd name="T15" fmla="*/ 9 h 128"/>
              <a:gd name="T16" fmla="*/ 60 w 128"/>
              <a:gd name="T17" fmla="*/ 8 h 128"/>
              <a:gd name="T18" fmla="*/ 0 w 128"/>
              <a:gd name="T19" fmla="*/ 68 h 128"/>
              <a:gd name="T20" fmla="*/ 60 w 128"/>
              <a:gd name="T21" fmla="*/ 128 h 128"/>
              <a:gd name="T22" fmla="*/ 120 w 128"/>
              <a:gd name="T23" fmla="*/ 68 h 128"/>
              <a:gd name="T24" fmla="*/ 60 w 128"/>
              <a:gd name="T25" fmla="*/ 68 h 128"/>
              <a:gd name="T26" fmla="*/ 60 w 128"/>
              <a:gd name="T27" fmla="*/ 8 h 128"/>
              <a:gd name="T28" fmla="*/ 111 w 128"/>
              <a:gd name="T29" fmla="*/ 76 h 128"/>
              <a:gd name="T30" fmla="*/ 60 w 128"/>
              <a:gd name="T31" fmla="*/ 120 h 128"/>
              <a:gd name="T32" fmla="*/ 8 w 128"/>
              <a:gd name="T33" fmla="*/ 68 h 128"/>
              <a:gd name="T34" fmla="*/ 52 w 128"/>
              <a:gd name="T35" fmla="*/ 17 h 128"/>
              <a:gd name="T36" fmla="*/ 52 w 128"/>
              <a:gd name="T37" fmla="*/ 76 h 128"/>
              <a:gd name="T38" fmla="*/ 111 w 128"/>
              <a:gd name="T39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68" y="0"/>
                </a:moveTo>
                <a:cubicBezTo>
                  <a:pt x="68" y="30"/>
                  <a:pt x="68" y="60"/>
                  <a:pt x="68" y="60"/>
                </a:cubicBezTo>
                <a:cubicBezTo>
                  <a:pt x="68" y="60"/>
                  <a:pt x="82" y="60"/>
                  <a:pt x="128" y="60"/>
                </a:cubicBezTo>
                <a:cubicBezTo>
                  <a:pt x="128" y="27"/>
                  <a:pt x="101" y="0"/>
                  <a:pt x="68" y="0"/>
                </a:cubicBezTo>
                <a:close/>
                <a:moveTo>
                  <a:pt x="76" y="9"/>
                </a:moveTo>
                <a:cubicBezTo>
                  <a:pt x="98" y="12"/>
                  <a:pt x="116" y="30"/>
                  <a:pt x="119" y="52"/>
                </a:cubicBezTo>
                <a:cubicBezTo>
                  <a:pt x="102" y="52"/>
                  <a:pt x="76" y="52"/>
                  <a:pt x="76" y="52"/>
                </a:cubicBezTo>
                <a:cubicBezTo>
                  <a:pt x="76" y="52"/>
                  <a:pt x="76" y="29"/>
                  <a:pt x="76" y="9"/>
                </a:cubicBezTo>
                <a:close/>
                <a:moveTo>
                  <a:pt x="60" y="8"/>
                </a:moveTo>
                <a:cubicBezTo>
                  <a:pt x="27" y="8"/>
                  <a:pt x="0" y="35"/>
                  <a:pt x="0" y="68"/>
                </a:cubicBezTo>
                <a:cubicBezTo>
                  <a:pt x="0" y="101"/>
                  <a:pt x="27" y="128"/>
                  <a:pt x="60" y="128"/>
                </a:cubicBezTo>
                <a:cubicBezTo>
                  <a:pt x="93" y="128"/>
                  <a:pt x="120" y="101"/>
                  <a:pt x="120" y="68"/>
                </a:cubicBezTo>
                <a:cubicBezTo>
                  <a:pt x="104" y="68"/>
                  <a:pt x="60" y="68"/>
                  <a:pt x="60" y="68"/>
                </a:cubicBezTo>
                <a:cubicBezTo>
                  <a:pt x="60" y="68"/>
                  <a:pt x="60" y="24"/>
                  <a:pt x="60" y="8"/>
                </a:cubicBezTo>
                <a:close/>
                <a:moveTo>
                  <a:pt x="111" y="76"/>
                </a:moveTo>
                <a:cubicBezTo>
                  <a:pt x="108" y="101"/>
                  <a:pt x="86" y="120"/>
                  <a:pt x="60" y="120"/>
                </a:cubicBezTo>
                <a:cubicBezTo>
                  <a:pt x="31" y="120"/>
                  <a:pt x="8" y="97"/>
                  <a:pt x="8" y="68"/>
                </a:cubicBezTo>
                <a:cubicBezTo>
                  <a:pt x="8" y="42"/>
                  <a:pt x="27" y="21"/>
                  <a:pt x="52" y="17"/>
                </a:cubicBezTo>
                <a:cubicBezTo>
                  <a:pt x="52" y="43"/>
                  <a:pt x="52" y="76"/>
                  <a:pt x="52" y="76"/>
                </a:cubicBezTo>
                <a:cubicBezTo>
                  <a:pt x="52" y="76"/>
                  <a:pt x="84" y="76"/>
                  <a:pt x="111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4" name="Freeform 9"/>
          <p:cNvSpPr>
            <a:spLocks noEditPoints="1"/>
          </p:cNvSpPr>
          <p:nvPr/>
        </p:nvSpPr>
        <p:spPr bwMode="auto">
          <a:xfrm>
            <a:off x="2345432" y="3055969"/>
            <a:ext cx="394121" cy="391459"/>
          </a:xfrm>
          <a:custGeom>
            <a:avLst/>
            <a:gdLst>
              <a:gd name="T0" fmla="*/ 88 w 128"/>
              <a:gd name="T1" fmla="*/ 60 h 128"/>
              <a:gd name="T2" fmla="*/ 68 w 128"/>
              <a:gd name="T3" fmla="*/ 60 h 128"/>
              <a:gd name="T4" fmla="*/ 68 w 128"/>
              <a:gd name="T5" fmla="*/ 32 h 128"/>
              <a:gd name="T6" fmla="*/ 64 w 128"/>
              <a:gd name="T7" fmla="*/ 28 h 128"/>
              <a:gd name="T8" fmla="*/ 60 w 128"/>
              <a:gd name="T9" fmla="*/ 32 h 128"/>
              <a:gd name="T10" fmla="*/ 60 w 128"/>
              <a:gd name="T11" fmla="*/ 64 h 128"/>
              <a:gd name="T12" fmla="*/ 64 w 128"/>
              <a:gd name="T13" fmla="*/ 68 h 128"/>
              <a:gd name="T14" fmla="*/ 88 w 128"/>
              <a:gd name="T15" fmla="*/ 68 h 128"/>
              <a:gd name="T16" fmla="*/ 92 w 128"/>
              <a:gd name="T17" fmla="*/ 64 h 128"/>
              <a:gd name="T18" fmla="*/ 88 w 128"/>
              <a:gd name="T19" fmla="*/ 60 h 128"/>
              <a:gd name="T20" fmla="*/ 64 w 128"/>
              <a:gd name="T21" fmla="*/ 0 h 128"/>
              <a:gd name="T22" fmla="*/ 0 w 128"/>
              <a:gd name="T23" fmla="*/ 64 h 128"/>
              <a:gd name="T24" fmla="*/ 64 w 128"/>
              <a:gd name="T25" fmla="*/ 128 h 128"/>
              <a:gd name="T26" fmla="*/ 128 w 128"/>
              <a:gd name="T27" fmla="*/ 64 h 128"/>
              <a:gd name="T28" fmla="*/ 64 w 128"/>
              <a:gd name="T29" fmla="*/ 0 h 128"/>
              <a:gd name="T30" fmla="*/ 64 w 128"/>
              <a:gd name="T31" fmla="*/ 120 h 128"/>
              <a:gd name="T32" fmla="*/ 8 w 128"/>
              <a:gd name="T33" fmla="*/ 64 h 128"/>
              <a:gd name="T34" fmla="*/ 64 w 128"/>
              <a:gd name="T35" fmla="*/ 8 h 128"/>
              <a:gd name="T36" fmla="*/ 120 w 128"/>
              <a:gd name="T37" fmla="*/ 64 h 128"/>
              <a:gd name="T38" fmla="*/ 64 w 128"/>
              <a:gd name="T39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28" h="128">
                <a:moveTo>
                  <a:pt x="88" y="60"/>
                </a:moveTo>
                <a:cubicBezTo>
                  <a:pt x="68" y="60"/>
                  <a:pt x="68" y="60"/>
                  <a:pt x="68" y="60"/>
                </a:cubicBezTo>
                <a:cubicBezTo>
                  <a:pt x="68" y="32"/>
                  <a:pt x="68" y="32"/>
                  <a:pt x="68" y="32"/>
                </a:cubicBezTo>
                <a:cubicBezTo>
                  <a:pt x="68" y="30"/>
                  <a:pt x="66" y="28"/>
                  <a:pt x="64" y="28"/>
                </a:cubicBezTo>
                <a:cubicBezTo>
                  <a:pt x="62" y="28"/>
                  <a:pt x="60" y="30"/>
                  <a:pt x="60" y="32"/>
                </a:cubicBezTo>
                <a:cubicBezTo>
                  <a:pt x="60" y="64"/>
                  <a:pt x="60" y="64"/>
                  <a:pt x="60" y="64"/>
                </a:cubicBezTo>
                <a:cubicBezTo>
                  <a:pt x="60" y="66"/>
                  <a:pt x="62" y="68"/>
                  <a:pt x="64" y="68"/>
                </a:cubicBezTo>
                <a:cubicBezTo>
                  <a:pt x="88" y="68"/>
                  <a:pt x="88" y="68"/>
                  <a:pt x="88" y="68"/>
                </a:cubicBezTo>
                <a:cubicBezTo>
                  <a:pt x="90" y="68"/>
                  <a:pt x="92" y="66"/>
                  <a:pt x="92" y="64"/>
                </a:cubicBezTo>
                <a:cubicBezTo>
                  <a:pt x="92" y="62"/>
                  <a:pt x="90" y="60"/>
                  <a:pt x="88" y="60"/>
                </a:cubicBezTo>
                <a:close/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5" name="Freeform 10"/>
          <p:cNvSpPr>
            <a:spLocks noEditPoints="1"/>
          </p:cNvSpPr>
          <p:nvPr/>
        </p:nvSpPr>
        <p:spPr bwMode="auto">
          <a:xfrm>
            <a:off x="9755673" y="3059940"/>
            <a:ext cx="343525" cy="391459"/>
          </a:xfrm>
          <a:custGeom>
            <a:avLst/>
            <a:gdLst>
              <a:gd name="T0" fmla="*/ 100 w 112"/>
              <a:gd name="T1" fmla="*/ 32 h 128"/>
              <a:gd name="T2" fmla="*/ 84 w 112"/>
              <a:gd name="T3" fmla="*/ 32 h 128"/>
              <a:gd name="T4" fmla="*/ 84 w 112"/>
              <a:gd name="T5" fmla="*/ 29 h 128"/>
              <a:gd name="T6" fmla="*/ 56 w 112"/>
              <a:gd name="T7" fmla="*/ 0 h 128"/>
              <a:gd name="T8" fmla="*/ 28 w 112"/>
              <a:gd name="T9" fmla="*/ 29 h 128"/>
              <a:gd name="T10" fmla="*/ 28 w 112"/>
              <a:gd name="T11" fmla="*/ 32 h 128"/>
              <a:gd name="T12" fmla="*/ 12 w 112"/>
              <a:gd name="T13" fmla="*/ 32 h 128"/>
              <a:gd name="T14" fmla="*/ 0 w 112"/>
              <a:gd name="T15" fmla="*/ 44 h 128"/>
              <a:gd name="T16" fmla="*/ 0 w 112"/>
              <a:gd name="T17" fmla="*/ 116 h 128"/>
              <a:gd name="T18" fmla="*/ 12 w 112"/>
              <a:gd name="T19" fmla="*/ 128 h 128"/>
              <a:gd name="T20" fmla="*/ 100 w 112"/>
              <a:gd name="T21" fmla="*/ 128 h 128"/>
              <a:gd name="T22" fmla="*/ 112 w 112"/>
              <a:gd name="T23" fmla="*/ 116 h 128"/>
              <a:gd name="T24" fmla="*/ 112 w 112"/>
              <a:gd name="T25" fmla="*/ 44 h 128"/>
              <a:gd name="T26" fmla="*/ 100 w 112"/>
              <a:gd name="T27" fmla="*/ 32 h 128"/>
              <a:gd name="T28" fmla="*/ 36 w 112"/>
              <a:gd name="T29" fmla="*/ 29 h 128"/>
              <a:gd name="T30" fmla="*/ 56 w 112"/>
              <a:gd name="T31" fmla="*/ 8 h 128"/>
              <a:gd name="T32" fmla="*/ 76 w 112"/>
              <a:gd name="T33" fmla="*/ 29 h 128"/>
              <a:gd name="T34" fmla="*/ 76 w 112"/>
              <a:gd name="T35" fmla="*/ 32 h 128"/>
              <a:gd name="T36" fmla="*/ 36 w 112"/>
              <a:gd name="T37" fmla="*/ 32 h 128"/>
              <a:gd name="T38" fmla="*/ 36 w 112"/>
              <a:gd name="T39" fmla="*/ 29 h 128"/>
              <a:gd name="T40" fmla="*/ 104 w 112"/>
              <a:gd name="T41" fmla="*/ 112 h 128"/>
              <a:gd name="T42" fmla="*/ 96 w 112"/>
              <a:gd name="T43" fmla="*/ 120 h 128"/>
              <a:gd name="T44" fmla="*/ 16 w 112"/>
              <a:gd name="T45" fmla="*/ 120 h 128"/>
              <a:gd name="T46" fmla="*/ 8 w 112"/>
              <a:gd name="T47" fmla="*/ 112 h 128"/>
              <a:gd name="T48" fmla="*/ 8 w 112"/>
              <a:gd name="T49" fmla="*/ 48 h 128"/>
              <a:gd name="T50" fmla="*/ 16 w 112"/>
              <a:gd name="T51" fmla="*/ 40 h 128"/>
              <a:gd name="T52" fmla="*/ 28 w 112"/>
              <a:gd name="T53" fmla="*/ 40 h 128"/>
              <a:gd name="T54" fmla="*/ 28 w 112"/>
              <a:gd name="T55" fmla="*/ 53 h 128"/>
              <a:gd name="T56" fmla="*/ 24 w 112"/>
              <a:gd name="T57" fmla="*/ 60 h 128"/>
              <a:gd name="T58" fmla="*/ 32 w 112"/>
              <a:gd name="T59" fmla="*/ 68 h 128"/>
              <a:gd name="T60" fmla="*/ 40 w 112"/>
              <a:gd name="T61" fmla="*/ 60 h 128"/>
              <a:gd name="T62" fmla="*/ 36 w 112"/>
              <a:gd name="T63" fmla="*/ 53 h 128"/>
              <a:gd name="T64" fmla="*/ 36 w 112"/>
              <a:gd name="T65" fmla="*/ 40 h 128"/>
              <a:gd name="T66" fmla="*/ 76 w 112"/>
              <a:gd name="T67" fmla="*/ 40 h 128"/>
              <a:gd name="T68" fmla="*/ 76 w 112"/>
              <a:gd name="T69" fmla="*/ 53 h 128"/>
              <a:gd name="T70" fmla="*/ 72 w 112"/>
              <a:gd name="T71" fmla="*/ 60 h 128"/>
              <a:gd name="T72" fmla="*/ 80 w 112"/>
              <a:gd name="T73" fmla="*/ 68 h 128"/>
              <a:gd name="T74" fmla="*/ 88 w 112"/>
              <a:gd name="T75" fmla="*/ 60 h 128"/>
              <a:gd name="T76" fmla="*/ 84 w 112"/>
              <a:gd name="T77" fmla="*/ 53 h 128"/>
              <a:gd name="T78" fmla="*/ 84 w 112"/>
              <a:gd name="T79" fmla="*/ 40 h 128"/>
              <a:gd name="T80" fmla="*/ 96 w 112"/>
              <a:gd name="T81" fmla="*/ 40 h 128"/>
              <a:gd name="T82" fmla="*/ 104 w 112"/>
              <a:gd name="T83" fmla="*/ 48 h 128"/>
              <a:gd name="T84" fmla="*/ 104 w 112"/>
              <a:gd name="T85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12" h="128">
                <a:moveTo>
                  <a:pt x="100" y="32"/>
                </a:moveTo>
                <a:cubicBezTo>
                  <a:pt x="84" y="32"/>
                  <a:pt x="84" y="32"/>
                  <a:pt x="84" y="32"/>
                </a:cubicBezTo>
                <a:cubicBezTo>
                  <a:pt x="84" y="29"/>
                  <a:pt x="84" y="29"/>
                  <a:pt x="84" y="29"/>
                </a:cubicBezTo>
                <a:cubicBezTo>
                  <a:pt x="84" y="13"/>
                  <a:pt x="72" y="0"/>
                  <a:pt x="56" y="0"/>
                </a:cubicBezTo>
                <a:cubicBezTo>
                  <a:pt x="40" y="0"/>
                  <a:pt x="28" y="13"/>
                  <a:pt x="28" y="29"/>
                </a:cubicBezTo>
                <a:cubicBezTo>
                  <a:pt x="28" y="32"/>
                  <a:pt x="28" y="32"/>
                  <a:pt x="28" y="32"/>
                </a:cubicBez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100" y="128"/>
                  <a:pt x="100" y="128"/>
                  <a:pt x="100" y="128"/>
                </a:cubicBezTo>
                <a:cubicBezTo>
                  <a:pt x="107" y="128"/>
                  <a:pt x="112" y="123"/>
                  <a:pt x="112" y="116"/>
                </a:cubicBezTo>
                <a:cubicBezTo>
                  <a:pt x="112" y="44"/>
                  <a:pt x="112" y="44"/>
                  <a:pt x="112" y="44"/>
                </a:cubicBezTo>
                <a:cubicBezTo>
                  <a:pt x="112" y="37"/>
                  <a:pt x="107" y="32"/>
                  <a:pt x="100" y="32"/>
                </a:cubicBezTo>
                <a:close/>
                <a:moveTo>
                  <a:pt x="36" y="29"/>
                </a:moveTo>
                <a:cubicBezTo>
                  <a:pt x="36" y="17"/>
                  <a:pt x="44" y="8"/>
                  <a:pt x="56" y="8"/>
                </a:cubicBezTo>
                <a:cubicBezTo>
                  <a:pt x="68" y="8"/>
                  <a:pt x="76" y="17"/>
                  <a:pt x="76" y="29"/>
                </a:cubicBezTo>
                <a:cubicBezTo>
                  <a:pt x="76" y="32"/>
                  <a:pt x="76" y="32"/>
                  <a:pt x="76" y="32"/>
                </a:cubicBezTo>
                <a:cubicBezTo>
                  <a:pt x="36" y="32"/>
                  <a:pt x="36" y="32"/>
                  <a:pt x="36" y="32"/>
                </a:cubicBezTo>
                <a:lnTo>
                  <a:pt x="36" y="29"/>
                </a:lnTo>
                <a:close/>
                <a:moveTo>
                  <a:pt x="104" y="112"/>
                </a:moveTo>
                <a:cubicBezTo>
                  <a:pt x="104" y="116"/>
                  <a:pt x="100" y="120"/>
                  <a:pt x="96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4"/>
                  <a:pt x="12" y="40"/>
                  <a:pt x="16" y="40"/>
                </a:cubicBezTo>
                <a:cubicBezTo>
                  <a:pt x="28" y="40"/>
                  <a:pt x="28" y="40"/>
                  <a:pt x="28" y="40"/>
                </a:cubicBezTo>
                <a:cubicBezTo>
                  <a:pt x="28" y="53"/>
                  <a:pt x="28" y="53"/>
                  <a:pt x="28" y="53"/>
                </a:cubicBezTo>
                <a:cubicBezTo>
                  <a:pt x="26" y="54"/>
                  <a:pt x="24" y="57"/>
                  <a:pt x="24" y="60"/>
                </a:cubicBezTo>
                <a:cubicBezTo>
                  <a:pt x="24" y="64"/>
                  <a:pt x="28" y="68"/>
                  <a:pt x="32" y="68"/>
                </a:cubicBezTo>
                <a:cubicBezTo>
                  <a:pt x="36" y="68"/>
                  <a:pt x="40" y="64"/>
                  <a:pt x="40" y="60"/>
                </a:cubicBezTo>
                <a:cubicBezTo>
                  <a:pt x="40" y="57"/>
                  <a:pt x="38" y="54"/>
                  <a:pt x="36" y="53"/>
                </a:cubicBezTo>
                <a:cubicBezTo>
                  <a:pt x="36" y="40"/>
                  <a:pt x="36" y="40"/>
                  <a:pt x="36" y="40"/>
                </a:cubicBezTo>
                <a:cubicBezTo>
                  <a:pt x="76" y="40"/>
                  <a:pt x="76" y="40"/>
                  <a:pt x="76" y="40"/>
                </a:cubicBezTo>
                <a:cubicBezTo>
                  <a:pt x="76" y="53"/>
                  <a:pt x="76" y="53"/>
                  <a:pt x="76" y="53"/>
                </a:cubicBezTo>
                <a:cubicBezTo>
                  <a:pt x="74" y="54"/>
                  <a:pt x="72" y="57"/>
                  <a:pt x="72" y="60"/>
                </a:cubicBezTo>
                <a:cubicBezTo>
                  <a:pt x="72" y="64"/>
                  <a:pt x="76" y="68"/>
                  <a:pt x="80" y="68"/>
                </a:cubicBezTo>
                <a:cubicBezTo>
                  <a:pt x="84" y="68"/>
                  <a:pt x="88" y="64"/>
                  <a:pt x="88" y="60"/>
                </a:cubicBezTo>
                <a:cubicBezTo>
                  <a:pt x="88" y="57"/>
                  <a:pt x="86" y="54"/>
                  <a:pt x="84" y="53"/>
                </a:cubicBezTo>
                <a:cubicBezTo>
                  <a:pt x="84" y="40"/>
                  <a:pt x="84" y="40"/>
                  <a:pt x="84" y="40"/>
                </a:cubicBezTo>
                <a:cubicBezTo>
                  <a:pt x="96" y="40"/>
                  <a:pt x="96" y="40"/>
                  <a:pt x="96" y="40"/>
                </a:cubicBezTo>
                <a:cubicBezTo>
                  <a:pt x="100" y="40"/>
                  <a:pt x="104" y="44"/>
                  <a:pt x="104" y="48"/>
                </a:cubicBezTo>
                <a:lnTo>
                  <a:pt x="104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6" name="Freeform 11"/>
          <p:cNvSpPr>
            <a:spLocks noEditPoints="1"/>
          </p:cNvSpPr>
          <p:nvPr/>
        </p:nvSpPr>
        <p:spPr bwMode="auto">
          <a:xfrm>
            <a:off x="6514135" y="4154985"/>
            <a:ext cx="292928" cy="391459"/>
          </a:xfrm>
          <a:custGeom>
            <a:avLst/>
            <a:gdLst>
              <a:gd name="T0" fmla="*/ 48 w 96"/>
              <a:gd name="T1" fmla="*/ 32 h 128"/>
              <a:gd name="T2" fmla="*/ 32 w 96"/>
              <a:gd name="T3" fmla="*/ 48 h 128"/>
              <a:gd name="T4" fmla="*/ 48 w 96"/>
              <a:gd name="T5" fmla="*/ 64 h 128"/>
              <a:gd name="T6" fmla="*/ 64 w 96"/>
              <a:gd name="T7" fmla="*/ 48 h 128"/>
              <a:gd name="T8" fmla="*/ 48 w 96"/>
              <a:gd name="T9" fmla="*/ 32 h 128"/>
              <a:gd name="T10" fmla="*/ 48 w 96"/>
              <a:gd name="T11" fmla="*/ 56 h 128"/>
              <a:gd name="T12" fmla="*/ 40 w 96"/>
              <a:gd name="T13" fmla="*/ 48 h 128"/>
              <a:gd name="T14" fmla="*/ 48 w 96"/>
              <a:gd name="T15" fmla="*/ 40 h 128"/>
              <a:gd name="T16" fmla="*/ 56 w 96"/>
              <a:gd name="T17" fmla="*/ 48 h 128"/>
              <a:gd name="T18" fmla="*/ 48 w 96"/>
              <a:gd name="T19" fmla="*/ 56 h 128"/>
              <a:gd name="T20" fmla="*/ 48 w 96"/>
              <a:gd name="T21" fmla="*/ 0 h 128"/>
              <a:gd name="T22" fmla="*/ 0 w 96"/>
              <a:gd name="T23" fmla="*/ 48 h 128"/>
              <a:gd name="T24" fmla="*/ 48 w 96"/>
              <a:gd name="T25" fmla="*/ 128 h 128"/>
              <a:gd name="T26" fmla="*/ 96 w 96"/>
              <a:gd name="T27" fmla="*/ 48 h 128"/>
              <a:gd name="T28" fmla="*/ 48 w 96"/>
              <a:gd name="T29" fmla="*/ 0 h 128"/>
              <a:gd name="T30" fmla="*/ 8 w 96"/>
              <a:gd name="T31" fmla="*/ 48 h 128"/>
              <a:gd name="T32" fmla="*/ 48 w 96"/>
              <a:gd name="T33" fmla="*/ 8 h 128"/>
              <a:gd name="T34" fmla="*/ 88 w 96"/>
              <a:gd name="T35" fmla="*/ 48 h 128"/>
              <a:gd name="T36" fmla="*/ 48 w 96"/>
              <a:gd name="T37" fmla="*/ 116 h 128"/>
              <a:gd name="T38" fmla="*/ 8 w 96"/>
              <a:gd name="T39" fmla="*/ 4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96" h="128">
                <a:moveTo>
                  <a:pt x="48" y="32"/>
                </a:moveTo>
                <a:cubicBezTo>
                  <a:pt x="39" y="32"/>
                  <a:pt x="32" y="39"/>
                  <a:pt x="32" y="48"/>
                </a:cubicBezTo>
                <a:cubicBezTo>
                  <a:pt x="32" y="57"/>
                  <a:pt x="39" y="64"/>
                  <a:pt x="48" y="64"/>
                </a:cubicBezTo>
                <a:cubicBezTo>
                  <a:pt x="57" y="64"/>
                  <a:pt x="64" y="57"/>
                  <a:pt x="64" y="48"/>
                </a:cubicBezTo>
                <a:cubicBezTo>
                  <a:pt x="64" y="39"/>
                  <a:pt x="57" y="32"/>
                  <a:pt x="48" y="32"/>
                </a:cubicBezTo>
                <a:close/>
                <a:moveTo>
                  <a:pt x="48" y="56"/>
                </a:moveTo>
                <a:cubicBezTo>
                  <a:pt x="44" y="56"/>
                  <a:pt x="40" y="52"/>
                  <a:pt x="40" y="48"/>
                </a:cubicBezTo>
                <a:cubicBezTo>
                  <a:pt x="40" y="44"/>
                  <a:pt x="44" y="40"/>
                  <a:pt x="48" y="40"/>
                </a:cubicBezTo>
                <a:cubicBezTo>
                  <a:pt x="52" y="40"/>
                  <a:pt x="56" y="44"/>
                  <a:pt x="56" y="48"/>
                </a:cubicBezTo>
                <a:cubicBezTo>
                  <a:pt x="56" y="52"/>
                  <a:pt x="52" y="56"/>
                  <a:pt x="48" y="56"/>
                </a:cubicBezTo>
                <a:close/>
                <a:moveTo>
                  <a:pt x="48" y="0"/>
                </a:moveTo>
                <a:cubicBezTo>
                  <a:pt x="21" y="0"/>
                  <a:pt x="0" y="21"/>
                  <a:pt x="0" y="48"/>
                </a:cubicBezTo>
                <a:cubicBezTo>
                  <a:pt x="0" y="80"/>
                  <a:pt x="48" y="128"/>
                  <a:pt x="48" y="128"/>
                </a:cubicBezTo>
                <a:cubicBezTo>
                  <a:pt x="48" y="128"/>
                  <a:pt x="96" y="79"/>
                  <a:pt x="96" y="48"/>
                </a:cubicBezTo>
                <a:cubicBezTo>
                  <a:pt x="96" y="21"/>
                  <a:pt x="75" y="0"/>
                  <a:pt x="48" y="0"/>
                </a:cubicBezTo>
                <a:close/>
                <a:moveTo>
                  <a:pt x="8" y="48"/>
                </a:moveTo>
                <a:cubicBezTo>
                  <a:pt x="8" y="26"/>
                  <a:pt x="26" y="8"/>
                  <a:pt x="48" y="8"/>
                </a:cubicBezTo>
                <a:cubicBezTo>
                  <a:pt x="70" y="8"/>
                  <a:pt x="88" y="26"/>
                  <a:pt x="88" y="48"/>
                </a:cubicBezTo>
                <a:cubicBezTo>
                  <a:pt x="88" y="75"/>
                  <a:pt x="48" y="116"/>
                  <a:pt x="48" y="116"/>
                </a:cubicBezTo>
                <a:cubicBezTo>
                  <a:pt x="48" y="116"/>
                  <a:pt x="8" y="75"/>
                  <a:pt x="8" y="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7" name="Freeform 12"/>
          <p:cNvSpPr>
            <a:spLocks noEditPoints="1"/>
          </p:cNvSpPr>
          <p:nvPr/>
        </p:nvSpPr>
        <p:spPr bwMode="auto">
          <a:xfrm>
            <a:off x="7743219" y="3035961"/>
            <a:ext cx="439416" cy="439416"/>
          </a:xfrm>
          <a:custGeom>
            <a:avLst/>
            <a:gdLst>
              <a:gd name="T0" fmla="*/ 4 w 128"/>
              <a:gd name="T1" fmla="*/ 0 h 128"/>
              <a:gd name="T2" fmla="*/ 0 w 128"/>
              <a:gd name="T3" fmla="*/ 4 h 128"/>
              <a:gd name="T4" fmla="*/ 0 w 128"/>
              <a:gd name="T5" fmla="*/ 124 h 128"/>
              <a:gd name="T6" fmla="*/ 4 w 128"/>
              <a:gd name="T7" fmla="*/ 128 h 128"/>
              <a:gd name="T8" fmla="*/ 8 w 128"/>
              <a:gd name="T9" fmla="*/ 124 h 128"/>
              <a:gd name="T10" fmla="*/ 8 w 128"/>
              <a:gd name="T11" fmla="*/ 4 h 128"/>
              <a:gd name="T12" fmla="*/ 4 w 128"/>
              <a:gd name="T13" fmla="*/ 0 h 128"/>
              <a:gd name="T14" fmla="*/ 92 w 128"/>
              <a:gd name="T15" fmla="*/ 8 h 128"/>
              <a:gd name="T16" fmla="*/ 52 w 128"/>
              <a:gd name="T17" fmla="*/ 20 h 128"/>
              <a:gd name="T18" fmla="*/ 16 w 128"/>
              <a:gd name="T19" fmla="*/ 8 h 128"/>
              <a:gd name="T20" fmla="*/ 16 w 128"/>
              <a:gd name="T21" fmla="*/ 76 h 128"/>
              <a:gd name="T22" fmla="*/ 52 w 128"/>
              <a:gd name="T23" fmla="*/ 88 h 128"/>
              <a:gd name="T24" fmla="*/ 92 w 128"/>
              <a:gd name="T25" fmla="*/ 76 h 128"/>
              <a:gd name="T26" fmla="*/ 128 w 128"/>
              <a:gd name="T27" fmla="*/ 88 h 128"/>
              <a:gd name="T28" fmla="*/ 128 w 128"/>
              <a:gd name="T29" fmla="*/ 20 h 128"/>
              <a:gd name="T30" fmla="*/ 92 w 128"/>
              <a:gd name="T31" fmla="*/ 8 h 128"/>
              <a:gd name="T32" fmla="*/ 92 w 128"/>
              <a:gd name="T33" fmla="*/ 68 h 128"/>
              <a:gd name="T34" fmla="*/ 52 w 128"/>
              <a:gd name="T35" fmla="*/ 80 h 128"/>
              <a:gd name="T36" fmla="*/ 24 w 128"/>
              <a:gd name="T37" fmla="*/ 73 h 128"/>
              <a:gd name="T38" fmla="*/ 24 w 128"/>
              <a:gd name="T39" fmla="*/ 21 h 128"/>
              <a:gd name="T40" fmla="*/ 52 w 128"/>
              <a:gd name="T41" fmla="*/ 28 h 128"/>
              <a:gd name="T42" fmla="*/ 92 w 128"/>
              <a:gd name="T43" fmla="*/ 16 h 128"/>
              <a:gd name="T44" fmla="*/ 120 w 128"/>
              <a:gd name="T45" fmla="*/ 23 h 128"/>
              <a:gd name="T46" fmla="*/ 120 w 128"/>
              <a:gd name="T47" fmla="*/ 75 h 128"/>
              <a:gd name="T48" fmla="*/ 92 w 128"/>
              <a:gd name="T4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28" h="128">
                <a:moveTo>
                  <a:pt x="4" y="0"/>
                </a:moveTo>
                <a:cubicBezTo>
                  <a:pt x="2" y="0"/>
                  <a:pt x="0" y="2"/>
                  <a:pt x="0" y="4"/>
                </a:cubicBezTo>
                <a:cubicBezTo>
                  <a:pt x="0" y="124"/>
                  <a:pt x="0" y="124"/>
                  <a:pt x="0" y="124"/>
                </a:cubicBezTo>
                <a:cubicBezTo>
                  <a:pt x="0" y="126"/>
                  <a:pt x="2" y="128"/>
                  <a:pt x="4" y="128"/>
                </a:cubicBezTo>
                <a:cubicBezTo>
                  <a:pt x="6" y="128"/>
                  <a:pt x="8" y="126"/>
                  <a:pt x="8" y="124"/>
                </a:cubicBezTo>
                <a:cubicBezTo>
                  <a:pt x="8" y="4"/>
                  <a:pt x="8" y="4"/>
                  <a:pt x="8" y="4"/>
                </a:cubicBezTo>
                <a:cubicBezTo>
                  <a:pt x="8" y="2"/>
                  <a:pt x="6" y="0"/>
                  <a:pt x="4" y="0"/>
                </a:cubicBezTo>
                <a:close/>
                <a:moveTo>
                  <a:pt x="92" y="8"/>
                </a:moveTo>
                <a:cubicBezTo>
                  <a:pt x="76" y="8"/>
                  <a:pt x="68" y="20"/>
                  <a:pt x="52" y="20"/>
                </a:cubicBezTo>
                <a:cubicBezTo>
                  <a:pt x="30" y="20"/>
                  <a:pt x="16" y="8"/>
                  <a:pt x="16" y="8"/>
                </a:cubicBezTo>
                <a:cubicBezTo>
                  <a:pt x="16" y="76"/>
                  <a:pt x="16" y="76"/>
                  <a:pt x="16" y="76"/>
                </a:cubicBezTo>
                <a:cubicBezTo>
                  <a:pt x="16" y="76"/>
                  <a:pt x="32" y="88"/>
                  <a:pt x="52" y="88"/>
                </a:cubicBezTo>
                <a:cubicBezTo>
                  <a:pt x="68" y="88"/>
                  <a:pt x="78" y="76"/>
                  <a:pt x="92" y="76"/>
                </a:cubicBezTo>
                <a:cubicBezTo>
                  <a:pt x="112" y="76"/>
                  <a:pt x="128" y="88"/>
                  <a:pt x="128" y="88"/>
                </a:cubicBezTo>
                <a:cubicBezTo>
                  <a:pt x="128" y="20"/>
                  <a:pt x="128" y="20"/>
                  <a:pt x="128" y="20"/>
                </a:cubicBezTo>
                <a:cubicBezTo>
                  <a:pt x="128" y="20"/>
                  <a:pt x="112" y="8"/>
                  <a:pt x="92" y="8"/>
                </a:cubicBezTo>
                <a:close/>
                <a:moveTo>
                  <a:pt x="92" y="68"/>
                </a:moveTo>
                <a:cubicBezTo>
                  <a:pt x="78" y="68"/>
                  <a:pt x="68" y="80"/>
                  <a:pt x="52" y="80"/>
                </a:cubicBezTo>
                <a:cubicBezTo>
                  <a:pt x="41" y="80"/>
                  <a:pt x="31" y="76"/>
                  <a:pt x="24" y="73"/>
                </a:cubicBezTo>
                <a:cubicBezTo>
                  <a:pt x="24" y="62"/>
                  <a:pt x="24" y="38"/>
                  <a:pt x="24" y="21"/>
                </a:cubicBezTo>
                <a:cubicBezTo>
                  <a:pt x="30" y="24"/>
                  <a:pt x="40" y="28"/>
                  <a:pt x="52" y="28"/>
                </a:cubicBezTo>
                <a:cubicBezTo>
                  <a:pt x="68" y="28"/>
                  <a:pt x="76" y="16"/>
                  <a:pt x="92" y="16"/>
                </a:cubicBezTo>
                <a:cubicBezTo>
                  <a:pt x="103" y="16"/>
                  <a:pt x="113" y="20"/>
                  <a:pt x="120" y="23"/>
                </a:cubicBezTo>
                <a:cubicBezTo>
                  <a:pt x="120" y="49"/>
                  <a:pt x="120" y="61"/>
                  <a:pt x="120" y="75"/>
                </a:cubicBezTo>
                <a:cubicBezTo>
                  <a:pt x="114" y="72"/>
                  <a:pt x="104" y="68"/>
                  <a:pt x="9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8" name="Freeform 16"/>
          <p:cNvSpPr>
            <a:spLocks noEditPoints="1"/>
          </p:cNvSpPr>
          <p:nvPr/>
        </p:nvSpPr>
        <p:spPr bwMode="auto">
          <a:xfrm>
            <a:off x="3481881" y="4088997"/>
            <a:ext cx="570906" cy="572760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0 h 128"/>
              <a:gd name="T14" fmla="*/ 112 w 128"/>
              <a:gd name="T15" fmla="*/ 21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0 w 128"/>
              <a:gd name="T23" fmla="*/ 0 h 128"/>
              <a:gd name="T24" fmla="*/ 46 w 128"/>
              <a:gd name="T25" fmla="*/ 14 h 128"/>
              <a:gd name="T26" fmla="*/ 40 w 128"/>
              <a:gd name="T27" fmla="*/ 15 h 128"/>
              <a:gd name="T28" fmla="*/ 21 w 128"/>
              <a:gd name="T29" fmla="*/ 16 h 128"/>
              <a:gd name="T30" fmla="*/ 12 w 128"/>
              <a:gd name="T31" fmla="*/ 31 h 128"/>
              <a:gd name="T32" fmla="*/ 16 w 128"/>
              <a:gd name="T33" fmla="*/ 41 h 128"/>
              <a:gd name="T34" fmla="*/ 13 w 128"/>
              <a:gd name="T35" fmla="*/ 46 h 128"/>
              <a:gd name="T36" fmla="*/ 0 w 128"/>
              <a:gd name="T37" fmla="*/ 68 h 128"/>
              <a:gd name="T38" fmla="*/ 14 w 128"/>
              <a:gd name="T39" fmla="*/ 82 h 128"/>
              <a:gd name="T40" fmla="*/ 15 w 128"/>
              <a:gd name="T41" fmla="*/ 88 h 128"/>
              <a:gd name="T42" fmla="*/ 16 w 128"/>
              <a:gd name="T43" fmla="*/ 107 h 128"/>
              <a:gd name="T44" fmla="*/ 31 w 128"/>
              <a:gd name="T45" fmla="*/ 116 h 128"/>
              <a:gd name="T46" fmla="*/ 41 w 128"/>
              <a:gd name="T47" fmla="*/ 112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0 h 128"/>
              <a:gd name="T66" fmla="*/ 120 w 128"/>
              <a:gd name="T67" fmla="*/ 68 h 128"/>
              <a:gd name="T68" fmla="*/ 108 w 128"/>
              <a:gd name="T69" fmla="*/ 76 h 128"/>
              <a:gd name="T70" fmla="*/ 106 w 128"/>
              <a:gd name="T71" fmla="*/ 91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3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4 w 128"/>
              <a:gd name="T89" fmla="*/ 86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6 w 128"/>
              <a:gd name="T101" fmla="*/ 21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6 w 128"/>
              <a:gd name="T109" fmla="*/ 24 h 128"/>
              <a:gd name="T110" fmla="*/ 97 w 128"/>
              <a:gd name="T111" fmla="*/ 19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7" y="76"/>
                  <a:pt x="52" y="71"/>
                  <a:pt x="52" y="64"/>
                </a:cubicBezTo>
                <a:cubicBezTo>
                  <a:pt x="52" y="57"/>
                  <a:pt x="57" y="52"/>
                  <a:pt x="64" y="52"/>
                </a:cubicBezTo>
                <a:cubicBezTo>
                  <a:pt x="71" y="52"/>
                  <a:pt x="76" y="57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6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4"/>
                  <a:pt x="113" y="43"/>
                  <a:pt x="112" y="41"/>
                </a:cubicBezTo>
                <a:cubicBezTo>
                  <a:pt x="113" y="40"/>
                  <a:pt x="113" y="40"/>
                  <a:pt x="113" y="40"/>
                </a:cubicBezTo>
                <a:cubicBezTo>
                  <a:pt x="115" y="38"/>
                  <a:pt x="116" y="35"/>
                  <a:pt x="116" y="31"/>
                </a:cubicBezTo>
                <a:cubicBezTo>
                  <a:pt x="116" y="28"/>
                  <a:pt x="114" y="24"/>
                  <a:pt x="112" y="21"/>
                </a:cubicBezTo>
                <a:cubicBezTo>
                  <a:pt x="107" y="16"/>
                  <a:pt x="107" y="16"/>
                  <a:pt x="107" y="16"/>
                </a:cubicBezTo>
                <a:cubicBezTo>
                  <a:pt x="104" y="14"/>
                  <a:pt x="100" y="12"/>
                  <a:pt x="97" y="12"/>
                </a:cubicBezTo>
                <a:cubicBezTo>
                  <a:pt x="93" y="12"/>
                  <a:pt x="90" y="13"/>
                  <a:pt x="88" y="15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4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4" y="14"/>
                  <a:pt x="43" y="15"/>
                  <a:pt x="41" y="16"/>
                </a:cubicBezTo>
                <a:cubicBezTo>
                  <a:pt x="40" y="15"/>
                  <a:pt x="40" y="15"/>
                  <a:pt x="40" y="15"/>
                </a:cubicBezTo>
                <a:cubicBezTo>
                  <a:pt x="38" y="13"/>
                  <a:pt x="35" y="12"/>
                  <a:pt x="31" y="12"/>
                </a:cubicBezTo>
                <a:cubicBezTo>
                  <a:pt x="28" y="12"/>
                  <a:pt x="24" y="14"/>
                  <a:pt x="21" y="16"/>
                </a:cubicBezTo>
                <a:cubicBezTo>
                  <a:pt x="16" y="21"/>
                  <a:pt x="16" y="21"/>
                  <a:pt x="16" y="21"/>
                </a:cubicBezTo>
                <a:cubicBezTo>
                  <a:pt x="14" y="24"/>
                  <a:pt x="12" y="28"/>
                  <a:pt x="12" y="31"/>
                </a:cubicBezTo>
                <a:cubicBezTo>
                  <a:pt x="12" y="35"/>
                  <a:pt x="13" y="38"/>
                  <a:pt x="15" y="40"/>
                </a:cubicBezTo>
                <a:cubicBezTo>
                  <a:pt x="16" y="41"/>
                  <a:pt x="16" y="41"/>
                  <a:pt x="16" y="41"/>
                </a:cubicBezTo>
                <a:cubicBezTo>
                  <a:pt x="15" y="43"/>
                  <a:pt x="14" y="44"/>
                  <a:pt x="14" y="46"/>
                </a:cubicBezTo>
                <a:cubicBezTo>
                  <a:pt x="13" y="46"/>
                  <a:pt x="13" y="46"/>
                  <a:pt x="13" y="46"/>
                </a:cubicBezTo>
                <a:cubicBezTo>
                  <a:pt x="6" y="47"/>
                  <a:pt x="0" y="53"/>
                  <a:pt x="0" y="60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4" y="84"/>
                  <a:pt x="15" y="85"/>
                  <a:pt x="16" y="87"/>
                </a:cubicBezTo>
                <a:cubicBezTo>
                  <a:pt x="15" y="88"/>
                  <a:pt x="15" y="88"/>
                  <a:pt x="15" y="88"/>
                </a:cubicBezTo>
                <a:cubicBezTo>
                  <a:pt x="13" y="90"/>
                  <a:pt x="12" y="93"/>
                  <a:pt x="12" y="97"/>
                </a:cubicBezTo>
                <a:cubicBezTo>
                  <a:pt x="12" y="100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4"/>
                  <a:pt x="28" y="116"/>
                  <a:pt x="31" y="116"/>
                </a:cubicBezTo>
                <a:cubicBezTo>
                  <a:pt x="35" y="116"/>
                  <a:pt x="38" y="115"/>
                  <a:pt x="40" y="113"/>
                </a:cubicBezTo>
                <a:cubicBezTo>
                  <a:pt x="41" y="112"/>
                  <a:pt x="41" y="112"/>
                  <a:pt x="41" y="112"/>
                </a:cubicBezTo>
                <a:cubicBezTo>
                  <a:pt x="43" y="113"/>
                  <a:pt x="44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2"/>
                  <a:pt x="53" y="128"/>
                  <a:pt x="60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2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2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3" y="116"/>
                  <a:pt x="97" y="116"/>
                </a:cubicBezTo>
                <a:cubicBezTo>
                  <a:pt x="100" y="116"/>
                  <a:pt x="104" y="114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4" y="104"/>
                  <a:pt x="116" y="100"/>
                  <a:pt x="116" y="97"/>
                </a:cubicBezTo>
                <a:cubicBezTo>
                  <a:pt x="116" y="93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5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2" y="81"/>
                  <a:pt x="128" y="75"/>
                  <a:pt x="128" y="68"/>
                </a:cubicBezTo>
                <a:cubicBezTo>
                  <a:pt x="128" y="60"/>
                  <a:pt x="128" y="60"/>
                  <a:pt x="128" y="60"/>
                </a:cubicBezTo>
                <a:cubicBezTo>
                  <a:pt x="128" y="53"/>
                  <a:pt x="122" y="47"/>
                  <a:pt x="115" y="46"/>
                </a:cubicBezTo>
                <a:close/>
                <a:moveTo>
                  <a:pt x="120" y="68"/>
                </a:moveTo>
                <a:cubicBezTo>
                  <a:pt x="120" y="71"/>
                  <a:pt x="117" y="75"/>
                  <a:pt x="113" y="75"/>
                </a:cubicBezTo>
                <a:cubicBezTo>
                  <a:pt x="108" y="76"/>
                  <a:pt x="108" y="76"/>
                  <a:pt x="108" y="76"/>
                </a:cubicBezTo>
                <a:cubicBezTo>
                  <a:pt x="107" y="80"/>
                  <a:pt x="105" y="83"/>
                  <a:pt x="104" y="86"/>
                </a:cubicBezTo>
                <a:cubicBezTo>
                  <a:pt x="106" y="91"/>
                  <a:pt x="106" y="91"/>
                  <a:pt x="106" y="91"/>
                </a:cubicBezTo>
                <a:cubicBezTo>
                  <a:pt x="109" y="94"/>
                  <a:pt x="109" y="98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7"/>
                  <a:pt x="98" y="108"/>
                  <a:pt x="96" y="108"/>
                </a:cubicBezTo>
                <a:cubicBezTo>
                  <a:pt x="94" y="108"/>
                  <a:pt x="93" y="107"/>
                  <a:pt x="91" y="106"/>
                </a:cubicBezTo>
                <a:cubicBezTo>
                  <a:pt x="86" y="104"/>
                  <a:pt x="86" y="104"/>
                  <a:pt x="86" y="104"/>
                </a:cubicBezTo>
                <a:cubicBezTo>
                  <a:pt x="83" y="105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1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3" y="117"/>
                  <a:pt x="53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5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5" y="107"/>
                  <a:pt x="34" y="108"/>
                  <a:pt x="32" y="108"/>
                </a:cubicBezTo>
                <a:cubicBezTo>
                  <a:pt x="30" y="108"/>
                  <a:pt x="28" y="107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8"/>
                  <a:pt x="19" y="94"/>
                  <a:pt x="22" y="91"/>
                </a:cubicBezTo>
                <a:cubicBezTo>
                  <a:pt x="24" y="86"/>
                  <a:pt x="24" y="86"/>
                  <a:pt x="24" y="86"/>
                </a:cubicBezTo>
                <a:cubicBezTo>
                  <a:pt x="23" y="83"/>
                  <a:pt x="21" y="80"/>
                  <a:pt x="20" y="76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1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8"/>
                  <a:pt x="23" y="45"/>
                  <a:pt x="24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6" y="21"/>
                </a:cubicBezTo>
                <a:cubicBezTo>
                  <a:pt x="41" y="24"/>
                  <a:pt x="41" y="24"/>
                  <a:pt x="41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3" y="15"/>
                  <a:pt x="53" y="15"/>
                  <a:pt x="53" y="15"/>
                </a:cubicBezTo>
                <a:cubicBezTo>
                  <a:pt x="53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1" y="8"/>
                  <a:pt x="75" y="11"/>
                  <a:pt x="75" y="15"/>
                </a:cubicBezTo>
                <a:cubicBezTo>
                  <a:pt x="76" y="20"/>
                  <a:pt x="76" y="20"/>
                  <a:pt x="76" y="20"/>
                </a:cubicBezTo>
                <a:cubicBezTo>
                  <a:pt x="80" y="21"/>
                  <a:pt x="83" y="23"/>
                  <a:pt x="86" y="24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19"/>
                  <a:pt x="97" y="19"/>
                </a:cubicBezTo>
                <a:cubicBezTo>
                  <a:pt x="99" y="19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5" y="45"/>
                  <a:pt x="107" y="48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39" name="TextBox 17"/>
          <p:cNvSpPr txBox="1"/>
          <p:nvPr/>
        </p:nvSpPr>
        <p:spPr>
          <a:xfrm>
            <a:off x="1142383" y="1585792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1146085" y="1908877"/>
            <a:ext cx="1928163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1" name="TextBox 17"/>
          <p:cNvSpPr txBox="1"/>
          <p:nvPr/>
        </p:nvSpPr>
        <p:spPr>
          <a:xfrm>
            <a:off x="2781615" y="534780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2" name="TextBox 18"/>
          <p:cNvSpPr txBox="1"/>
          <p:nvPr/>
        </p:nvSpPr>
        <p:spPr>
          <a:xfrm>
            <a:off x="2785317" y="5670889"/>
            <a:ext cx="2760021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3" name="TextBox 17"/>
          <p:cNvSpPr txBox="1"/>
          <p:nvPr/>
        </p:nvSpPr>
        <p:spPr>
          <a:xfrm>
            <a:off x="4177624" y="124896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4" name="TextBox 18"/>
          <p:cNvSpPr txBox="1"/>
          <p:nvPr/>
        </p:nvSpPr>
        <p:spPr>
          <a:xfrm>
            <a:off x="4181326" y="1572046"/>
            <a:ext cx="273561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5" name="TextBox 17"/>
          <p:cNvSpPr txBox="1"/>
          <p:nvPr/>
        </p:nvSpPr>
        <p:spPr>
          <a:xfrm>
            <a:off x="5904493" y="4955389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6" name="TextBox 18"/>
          <p:cNvSpPr txBox="1"/>
          <p:nvPr/>
        </p:nvSpPr>
        <p:spPr>
          <a:xfrm>
            <a:off x="5908196" y="5278474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7" name="TextBox 17"/>
          <p:cNvSpPr txBox="1"/>
          <p:nvPr/>
        </p:nvSpPr>
        <p:spPr>
          <a:xfrm>
            <a:off x="7182203" y="1534654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8" name="TextBox 18"/>
          <p:cNvSpPr txBox="1"/>
          <p:nvPr/>
        </p:nvSpPr>
        <p:spPr>
          <a:xfrm>
            <a:off x="7185905" y="1857739"/>
            <a:ext cx="2824162" cy="529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  <p:sp>
        <p:nvSpPr>
          <p:cNvPr id="49" name="TextBox 17"/>
          <p:cNvSpPr txBox="1"/>
          <p:nvPr/>
        </p:nvSpPr>
        <p:spPr>
          <a:xfrm>
            <a:off x="8998203" y="38389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50" name="TextBox 18"/>
          <p:cNvSpPr txBox="1"/>
          <p:nvPr/>
        </p:nvSpPr>
        <p:spPr>
          <a:xfrm>
            <a:off x="9001906" y="4162010"/>
            <a:ext cx="219458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78416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5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500"/>
                            </p:stCondLst>
                            <p:childTnLst>
                              <p:par>
                                <p:cTn id="8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7000"/>
                            </p:stCondLst>
                            <p:childTnLst>
                              <p:par>
                                <p:cTn id="1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500"/>
                            </p:stCondLst>
                            <p:childTnLst>
                              <p:par>
                                <p:cTn id="1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8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9000"/>
                            </p:stCondLst>
                            <p:childTnLst>
                              <p:par>
                                <p:cTn id="1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7352" y="795709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7352" y="1449362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981483" y="1517603"/>
            <a:ext cx="5057212" cy="4257474"/>
            <a:chOff x="981483" y="1517603"/>
            <a:chExt cx="5057212" cy="4257474"/>
          </a:xfrm>
          <a:noFill/>
        </p:grpSpPr>
        <p:sp>
          <p:nvSpPr>
            <p:cNvPr id="5" name="Freeform 67"/>
            <p:cNvSpPr>
              <a:spLocks/>
            </p:cNvSpPr>
            <p:nvPr/>
          </p:nvSpPr>
          <p:spPr bwMode="gray">
            <a:xfrm>
              <a:off x="981483" y="2136060"/>
              <a:ext cx="2021533" cy="153734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" name="Freeform 69"/>
            <p:cNvSpPr>
              <a:spLocks/>
            </p:cNvSpPr>
            <p:nvPr/>
          </p:nvSpPr>
          <p:spPr bwMode="gray">
            <a:xfrm>
              <a:off x="1224878" y="3593561"/>
              <a:ext cx="1957979" cy="1056926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7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7" name="Freeform 71"/>
            <p:cNvSpPr>
              <a:spLocks/>
            </p:cNvSpPr>
            <p:nvPr/>
          </p:nvSpPr>
          <p:spPr bwMode="gray">
            <a:xfrm>
              <a:off x="3003016" y="4512451"/>
              <a:ext cx="914084" cy="939188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" name="Freeform 73"/>
            <p:cNvSpPr>
              <a:spLocks/>
            </p:cNvSpPr>
            <p:nvPr/>
          </p:nvSpPr>
          <p:spPr bwMode="gray">
            <a:xfrm>
              <a:off x="3733201" y="4806116"/>
              <a:ext cx="805909" cy="584625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gray">
            <a:xfrm>
              <a:off x="4221343" y="5542310"/>
              <a:ext cx="263679" cy="232767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0" name="Freeform 77"/>
            <p:cNvSpPr>
              <a:spLocks/>
            </p:cNvSpPr>
            <p:nvPr/>
          </p:nvSpPr>
          <p:spPr bwMode="gray">
            <a:xfrm>
              <a:off x="4318701" y="4873781"/>
              <a:ext cx="762638" cy="649583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" name="Freeform 79"/>
            <p:cNvSpPr>
              <a:spLocks/>
            </p:cNvSpPr>
            <p:nvPr/>
          </p:nvSpPr>
          <p:spPr bwMode="gray">
            <a:xfrm>
              <a:off x="4924485" y="4481325"/>
              <a:ext cx="423238" cy="558912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2" name="Freeform 81"/>
            <p:cNvSpPr>
              <a:spLocks/>
            </p:cNvSpPr>
            <p:nvPr/>
          </p:nvSpPr>
          <p:spPr bwMode="gray">
            <a:xfrm>
              <a:off x="5073227" y="4136234"/>
              <a:ext cx="382672" cy="430349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3" name="Freeform 83"/>
            <p:cNvSpPr>
              <a:spLocks/>
            </p:cNvSpPr>
            <p:nvPr/>
          </p:nvSpPr>
          <p:spPr bwMode="gray">
            <a:xfrm>
              <a:off x="4905554" y="3704532"/>
              <a:ext cx="517891" cy="460121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4" name="Freeform 85"/>
            <p:cNvSpPr>
              <a:spLocks/>
            </p:cNvSpPr>
            <p:nvPr/>
          </p:nvSpPr>
          <p:spPr bwMode="gray">
            <a:xfrm>
              <a:off x="5211151" y="4042856"/>
              <a:ext cx="78427" cy="104204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5" name="Freeform 87"/>
            <p:cNvSpPr>
              <a:spLocks/>
            </p:cNvSpPr>
            <p:nvPr/>
          </p:nvSpPr>
          <p:spPr bwMode="gray">
            <a:xfrm>
              <a:off x="5029956" y="3896700"/>
              <a:ext cx="50032" cy="43306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6" name="Freeform 89"/>
            <p:cNvSpPr>
              <a:spLocks/>
            </p:cNvSpPr>
            <p:nvPr/>
          </p:nvSpPr>
          <p:spPr bwMode="gray">
            <a:xfrm>
              <a:off x="5102975" y="3919707"/>
              <a:ext cx="50032" cy="70371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7" name="Freeform 91"/>
            <p:cNvSpPr>
              <a:spLocks/>
            </p:cNvSpPr>
            <p:nvPr/>
          </p:nvSpPr>
          <p:spPr bwMode="gray">
            <a:xfrm>
              <a:off x="4674329" y="3368914"/>
              <a:ext cx="666633" cy="447942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8" name="Freeform 93"/>
            <p:cNvSpPr>
              <a:spLocks/>
            </p:cNvSpPr>
            <p:nvPr/>
          </p:nvSpPr>
          <p:spPr bwMode="gray">
            <a:xfrm>
              <a:off x="4499896" y="2869548"/>
              <a:ext cx="540878" cy="784913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9" name="Freeform 95"/>
            <p:cNvSpPr>
              <a:spLocks/>
            </p:cNvSpPr>
            <p:nvPr/>
          </p:nvSpPr>
          <p:spPr bwMode="gray">
            <a:xfrm>
              <a:off x="4659455" y="3068482"/>
              <a:ext cx="163616" cy="189462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0" name="Freeform 97"/>
            <p:cNvSpPr>
              <a:spLocks/>
            </p:cNvSpPr>
            <p:nvPr/>
          </p:nvSpPr>
          <p:spPr bwMode="gray">
            <a:xfrm>
              <a:off x="4777096" y="3183513"/>
              <a:ext cx="116289" cy="155630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1" name="Freeform 99"/>
            <p:cNvSpPr>
              <a:spLocks/>
            </p:cNvSpPr>
            <p:nvPr/>
          </p:nvSpPr>
          <p:spPr bwMode="gray">
            <a:xfrm>
              <a:off x="4933951" y="2681439"/>
              <a:ext cx="581444" cy="580565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2" name="Freeform 101"/>
            <p:cNvSpPr>
              <a:spLocks/>
            </p:cNvSpPr>
            <p:nvPr/>
          </p:nvSpPr>
          <p:spPr bwMode="gray">
            <a:xfrm>
              <a:off x="5062409" y="2355295"/>
              <a:ext cx="851883" cy="583272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3" name="Freeform 103"/>
            <p:cNvSpPr>
              <a:spLocks/>
            </p:cNvSpPr>
            <p:nvPr/>
          </p:nvSpPr>
          <p:spPr bwMode="gray">
            <a:xfrm>
              <a:off x="4874454" y="1517603"/>
              <a:ext cx="1164241" cy="1052865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4" name="Freeform 105"/>
            <p:cNvSpPr>
              <a:spLocks/>
            </p:cNvSpPr>
            <p:nvPr/>
          </p:nvSpPr>
          <p:spPr bwMode="gray">
            <a:xfrm>
              <a:off x="3069273" y="1578502"/>
              <a:ext cx="2218953" cy="1993408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5" name="Freeform 107"/>
            <p:cNvSpPr>
              <a:spLocks/>
            </p:cNvSpPr>
            <p:nvPr/>
          </p:nvSpPr>
          <p:spPr bwMode="gray">
            <a:xfrm>
              <a:off x="2733928" y="2952098"/>
              <a:ext cx="1361661" cy="1177369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Freeform 109"/>
            <p:cNvSpPr>
              <a:spLocks/>
            </p:cNvSpPr>
            <p:nvPr/>
          </p:nvSpPr>
          <p:spPr bwMode="gray">
            <a:xfrm>
              <a:off x="2298521" y="3328315"/>
              <a:ext cx="1265655" cy="90129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7" name="Freeform 111"/>
            <p:cNvSpPr>
              <a:spLocks/>
            </p:cNvSpPr>
            <p:nvPr/>
          </p:nvSpPr>
          <p:spPr bwMode="gray">
            <a:xfrm>
              <a:off x="3038173" y="3948125"/>
              <a:ext cx="1231851" cy="937836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8" name="Freeform 113"/>
            <p:cNvSpPr>
              <a:spLocks/>
            </p:cNvSpPr>
            <p:nvPr/>
          </p:nvSpPr>
          <p:spPr bwMode="gray">
            <a:xfrm>
              <a:off x="3638548" y="4502977"/>
              <a:ext cx="612545" cy="538612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9" name="Freeform 115"/>
            <p:cNvSpPr>
              <a:spLocks/>
            </p:cNvSpPr>
            <p:nvPr/>
          </p:nvSpPr>
          <p:spPr bwMode="gray">
            <a:xfrm>
              <a:off x="4191595" y="4374414"/>
              <a:ext cx="543583" cy="619810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0" name="Freeform 117"/>
            <p:cNvSpPr>
              <a:spLocks/>
            </p:cNvSpPr>
            <p:nvPr/>
          </p:nvSpPr>
          <p:spPr bwMode="gray">
            <a:xfrm>
              <a:off x="4654046" y="4312163"/>
              <a:ext cx="481382" cy="664470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1" name="Freeform 119"/>
            <p:cNvSpPr>
              <a:spLocks/>
            </p:cNvSpPr>
            <p:nvPr/>
          </p:nvSpPr>
          <p:spPr bwMode="gray">
            <a:xfrm>
              <a:off x="4709486" y="3761370"/>
              <a:ext cx="488143" cy="604924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2" name="Freeform 121"/>
            <p:cNvSpPr>
              <a:spLocks/>
            </p:cNvSpPr>
            <p:nvPr/>
          </p:nvSpPr>
          <p:spPr bwMode="gray">
            <a:xfrm>
              <a:off x="4110463" y="4017144"/>
              <a:ext cx="768047" cy="481774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3" name="Freeform 123"/>
            <p:cNvSpPr>
              <a:spLocks/>
            </p:cNvSpPr>
            <p:nvPr/>
          </p:nvSpPr>
          <p:spPr bwMode="gray">
            <a:xfrm>
              <a:off x="4253796" y="3638221"/>
              <a:ext cx="605784" cy="538612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125"/>
            <p:cNvSpPr>
              <a:spLocks/>
            </p:cNvSpPr>
            <p:nvPr/>
          </p:nvSpPr>
          <p:spPr bwMode="gray">
            <a:xfrm>
              <a:off x="4237570" y="3156447"/>
              <a:ext cx="339401" cy="711834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Freeform 127"/>
            <p:cNvSpPr>
              <a:spLocks/>
            </p:cNvSpPr>
            <p:nvPr/>
          </p:nvSpPr>
          <p:spPr bwMode="gray">
            <a:xfrm>
              <a:off x="3707509" y="3297190"/>
              <a:ext cx="627419" cy="898590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6" name="Freeform 128"/>
            <p:cNvSpPr>
              <a:spLocks/>
            </p:cNvSpPr>
            <p:nvPr/>
          </p:nvSpPr>
          <p:spPr bwMode="gray">
            <a:xfrm>
              <a:off x="5399106" y="4764164"/>
              <a:ext cx="163616" cy="412756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19050">
              <a:solidFill>
                <a:srgbClr val="AF935C"/>
              </a:solidFill>
            </a:ln>
            <a:effectLst>
              <a:softEdge rad="0"/>
            </a:effectLst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7" name="圆角矩形 36"/>
          <p:cNvSpPr/>
          <p:nvPr/>
        </p:nvSpPr>
        <p:spPr>
          <a:xfrm>
            <a:off x="6608424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549638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39" name="圆角矩形 38"/>
          <p:cNvSpPr/>
          <p:nvPr/>
        </p:nvSpPr>
        <p:spPr>
          <a:xfrm>
            <a:off x="6608424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6549638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1" name="圆角矩形 40"/>
          <p:cNvSpPr/>
          <p:nvPr/>
        </p:nvSpPr>
        <p:spPr>
          <a:xfrm>
            <a:off x="6608424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549638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3" name="圆角矩形 42"/>
          <p:cNvSpPr/>
          <p:nvPr/>
        </p:nvSpPr>
        <p:spPr>
          <a:xfrm>
            <a:off x="6608424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549638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</a:t>
            </a:r>
            <a:r>
              <a:rPr lang="zh-CN" altLang="en-US" sz="1000" dirty="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9158395" y="141665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9099609" y="187783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7" name="圆角矩形 46"/>
          <p:cNvSpPr/>
          <p:nvPr/>
        </p:nvSpPr>
        <p:spPr>
          <a:xfrm>
            <a:off x="9158395" y="2553406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9099609" y="3014588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49" name="圆角矩形 48"/>
          <p:cNvSpPr/>
          <p:nvPr/>
        </p:nvSpPr>
        <p:spPr>
          <a:xfrm>
            <a:off x="9158395" y="3687494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9099609" y="4148676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51" name="圆角矩形 50"/>
          <p:cNvSpPr/>
          <p:nvPr/>
        </p:nvSpPr>
        <p:spPr>
          <a:xfrm>
            <a:off x="9158395" y="4822905"/>
            <a:ext cx="1294949" cy="354576"/>
          </a:xfrm>
          <a:prstGeom prst="roundRect">
            <a:avLst/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zh-CN" altLang="en-US" sz="1400" smtClean="0">
                <a:solidFill>
                  <a:schemeClr val="bg1"/>
                </a:solidFill>
                <a:cs typeface="+mn-ea"/>
                <a:sym typeface="+mn-lt"/>
              </a:rPr>
              <a:t>分公司名称</a:t>
            </a:r>
            <a:endParaRPr lang="zh-CN" altLang="en-US" sz="14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9099609" y="5284087"/>
            <a:ext cx="2192883" cy="477458"/>
          </a:xfrm>
          <a:prstGeom prst="rect">
            <a:avLst/>
          </a:prstGeom>
        </p:spPr>
        <p:txBody>
          <a:bodyPr wrap="square" lIns="91840" tIns="45920" rIns="91840" bIns="45920">
            <a:spAutoFit/>
          </a:bodyPr>
          <a:lstStyle/>
          <a:p>
            <a:pPr algn="just">
              <a:lnSpc>
                <a:spcPts val="1500"/>
              </a:lnSpc>
            </a:pPr>
            <a:r>
              <a:rPr lang="zh-CN" altLang="en-US" sz="1000" dirty="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粘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贴。</a:t>
            </a:r>
            <a:endParaRPr lang="zh-CN" altLang="en-US" sz="1000" dirty="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24585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52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3" presetClass="entr" presetSubtype="52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52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52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52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52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7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7" grpId="0" animBg="1"/>
      <p:bldP spid="38" grpId="0"/>
      <p:bldP spid="39" grpId="0" animBg="1"/>
      <p:bldP spid="40" grpId="0"/>
      <p:bldP spid="41" grpId="0" animBg="1"/>
      <p:bldP spid="42" grpId="0"/>
      <p:bldP spid="43" grpId="0" animBg="1"/>
      <p:bldP spid="44" grpId="0"/>
      <p:bldP spid="45" grpId="0" animBg="1"/>
      <p:bldP spid="46" grpId="0"/>
      <p:bldP spid="47" grpId="0" animBg="1"/>
      <p:bldP spid="48" grpId="0"/>
      <p:bldP spid="49" grpId="0" animBg="1"/>
      <p:bldP spid="50" grpId="0"/>
      <p:bldP spid="51" grpId="0" animBg="1"/>
      <p:bldP spid="5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世界地图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4037" y="2330188"/>
            <a:ext cx="6486706" cy="3194581"/>
          </a:xfrm>
          <a:prstGeom prst="rect">
            <a:avLst/>
          </a:prstGeom>
          <a:ln>
            <a:noFill/>
          </a:ln>
          <a:effectLst/>
        </p:spPr>
      </p:pic>
      <p:sp>
        <p:nvSpPr>
          <p:cNvPr id="3" name="文本框 2"/>
          <p:cNvSpPr txBox="1"/>
          <p:nvPr/>
        </p:nvSpPr>
        <p:spPr>
          <a:xfrm>
            <a:off x="8687382" y="907531"/>
            <a:ext cx="265489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Distribution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926504" y="156118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业务分布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椭圆 3"/>
          <p:cNvSpPr/>
          <p:nvPr/>
        </p:nvSpPr>
        <p:spPr>
          <a:xfrm>
            <a:off x="10009766" y="3562050"/>
            <a:ext cx="188122" cy="284733"/>
          </a:xfrm>
          <a:custGeom>
            <a:avLst/>
            <a:gdLst/>
            <a:ahLst/>
            <a:cxnLst/>
            <a:rect l="l" t="t" r="r" b="b"/>
            <a:pathLst>
              <a:path w="333028" h="504056">
                <a:moveTo>
                  <a:pt x="166514" y="83913"/>
                </a:moveTo>
                <a:cubicBezTo>
                  <a:pt x="121779" y="83913"/>
                  <a:pt x="85514" y="120178"/>
                  <a:pt x="85514" y="164913"/>
                </a:cubicBezTo>
                <a:cubicBezTo>
                  <a:pt x="85514" y="209648"/>
                  <a:pt x="121779" y="245913"/>
                  <a:pt x="166514" y="245913"/>
                </a:cubicBezTo>
                <a:cubicBezTo>
                  <a:pt x="211249" y="245913"/>
                  <a:pt x="247514" y="209648"/>
                  <a:pt x="247514" y="164913"/>
                </a:cubicBezTo>
                <a:cubicBezTo>
                  <a:pt x="247514" y="120178"/>
                  <a:pt x="211249" y="83913"/>
                  <a:pt x="166514" y="83913"/>
                </a:cubicBezTo>
                <a:close/>
                <a:moveTo>
                  <a:pt x="166515" y="0"/>
                </a:moveTo>
                <a:cubicBezTo>
                  <a:pt x="258478" y="0"/>
                  <a:pt x="333028" y="69718"/>
                  <a:pt x="333028" y="155720"/>
                </a:cubicBezTo>
                <a:cubicBezTo>
                  <a:pt x="333028" y="241721"/>
                  <a:pt x="221768" y="433092"/>
                  <a:pt x="162844" y="504056"/>
                </a:cubicBezTo>
                <a:cubicBezTo>
                  <a:pt x="92908" y="428023"/>
                  <a:pt x="-610" y="239729"/>
                  <a:pt x="3" y="155720"/>
                </a:cubicBezTo>
                <a:cubicBezTo>
                  <a:pt x="614" y="71711"/>
                  <a:pt x="74553" y="0"/>
                  <a:pt x="166515" y="0"/>
                </a:cubicBezTo>
                <a:close/>
              </a:path>
            </a:pathLst>
          </a:custGeom>
          <a:solidFill>
            <a:srgbClr val="AF935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 flipH="1" flipV="1">
            <a:off x="5657850" y="3029730"/>
            <a:ext cx="4445977" cy="817053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 flipH="1" flipV="1">
            <a:off x="6534150" y="3704416"/>
            <a:ext cx="3569678" cy="14236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 flipH="1">
            <a:off x="6804660" y="3846783"/>
            <a:ext cx="3299167" cy="784098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9494520" y="3846783"/>
            <a:ext cx="609307" cy="217997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 flipV="1">
            <a:off x="6026853" y="3438256"/>
            <a:ext cx="4076974" cy="41560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 flipH="1">
            <a:off x="8476409" y="3846783"/>
            <a:ext cx="1627418" cy="151195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8476407" y="3846783"/>
            <a:ext cx="1627420" cy="837394"/>
          </a:xfrm>
          <a:prstGeom prst="line">
            <a:avLst/>
          </a:prstGeom>
          <a:ln>
            <a:solidFill>
              <a:srgbClr val="AF935C"/>
            </a:solidFill>
            <a:headEnd type="none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圆角矩形 12"/>
          <p:cNvSpPr/>
          <p:nvPr/>
        </p:nvSpPr>
        <p:spPr>
          <a:xfrm>
            <a:off x="951557" y="1540391"/>
            <a:ext cx="3304777" cy="3969138"/>
          </a:xfrm>
          <a:prstGeom prst="roundRect">
            <a:avLst>
              <a:gd name="adj" fmla="val 4267"/>
            </a:avLst>
          </a:prstGeom>
          <a:solidFill>
            <a:srgbClr val="AF935C">
              <a:alpha val="40000"/>
            </a:srgbClr>
          </a:solidFill>
          <a:ln w="19050">
            <a:solidFill>
              <a:srgbClr val="AF935C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 sz="1600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1323861" y="3320124"/>
            <a:ext cx="2560168" cy="18697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2804517" y="1887069"/>
            <a:ext cx="1031364" cy="1031364"/>
          </a:xfrm>
          <a:prstGeom prst="ellipse">
            <a:avLst/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空心弧 15"/>
          <p:cNvSpPr/>
          <p:nvPr/>
        </p:nvSpPr>
        <p:spPr>
          <a:xfrm>
            <a:off x="2670024" y="1752576"/>
            <a:ext cx="1300350" cy="1300350"/>
          </a:xfrm>
          <a:prstGeom prst="blockArc">
            <a:avLst>
              <a:gd name="adj1" fmla="val 8710292"/>
              <a:gd name="adj2" fmla="val 16129157"/>
              <a:gd name="adj3" fmla="val 10742"/>
            </a:avLst>
          </a:prstGeom>
          <a:solidFill>
            <a:srgbClr val="AF935C"/>
          </a:solidFill>
          <a:ln w="12700">
            <a:noFill/>
          </a:ln>
          <a:effectLst>
            <a:softEdge rad="0"/>
          </a:effec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algn="ctr"/>
            <a:endParaRPr lang="zh-CN" altLang="en-US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15506" y="2141141"/>
            <a:ext cx="809389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2800" dirty="0" smtClean="0">
                <a:solidFill>
                  <a:schemeClr val="bg1"/>
                </a:solidFill>
                <a:cs typeface="+mn-ea"/>
                <a:sym typeface="+mn-lt"/>
              </a:rPr>
              <a:t>35%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323861" y="2005869"/>
            <a:ext cx="121058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国外市场</a:t>
            </a:r>
            <a:endParaRPr lang="en-US" altLang="zh-CN" sz="2000" smtClean="0">
              <a:solidFill>
                <a:schemeClr val="bg1"/>
              </a:solidFill>
              <a:cs typeface="+mn-ea"/>
              <a:sym typeface="+mn-lt"/>
            </a:endParaRPr>
          </a:p>
          <a:p>
            <a:r>
              <a:rPr lang="zh-CN" altLang="en-US" sz="2000" smtClean="0">
                <a:solidFill>
                  <a:schemeClr val="bg1"/>
                </a:solidFill>
                <a:cs typeface="+mn-ea"/>
                <a:sym typeface="+mn-lt"/>
              </a:rPr>
              <a:t>占总销量</a:t>
            </a:r>
            <a:endParaRPr lang="zh-CN" altLang="en-US" sz="20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1428750" y="3144110"/>
            <a:ext cx="235863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159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000"/>
                            </p:stCondLst>
                            <p:childTnLst>
                              <p:par>
                                <p:cTn id="5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5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 animBg="1"/>
      <p:bldP spid="13" grpId="0" animBg="1"/>
      <p:bldP spid="14" grpId="0"/>
      <p:bldP spid="15" grpId="0" animBg="1"/>
      <p:bldP spid="16" grpId="0" animBg="1"/>
      <p:bldP spid="17" grpId="0"/>
      <p:bldP spid="18" grpId="0"/>
      <p:bldP spid="18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56951" y="1595174"/>
            <a:ext cx="1734129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03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1115218" y="21465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产品介绍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401449" y="1935042"/>
            <a:ext cx="191590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全年业绩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报表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季度报表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我们的优势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主打产品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其他产品展示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成功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案例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55791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94419" y="725772"/>
            <a:ext cx="320119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Annual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94419" y="13794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全年业绩报表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aphicFrame>
        <p:nvGraphicFramePr>
          <p:cNvPr id="4" name="图表 3"/>
          <p:cNvGraphicFramePr/>
          <p:nvPr>
            <p:extLst>
              <p:ext uri="{D42A27DB-BD31-4B8C-83A1-F6EECF244321}">
                <p14:modId xmlns:p14="http://schemas.microsoft.com/office/powerpoint/2010/main" val="1402568882"/>
              </p:ext>
            </p:extLst>
          </p:nvPr>
        </p:nvGraphicFramePr>
        <p:xfrm>
          <a:off x="994419" y="2204223"/>
          <a:ext cx="6546908" cy="35188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5" name="文本框 4"/>
          <p:cNvSpPr txBox="1"/>
          <p:nvPr/>
        </p:nvSpPr>
        <p:spPr>
          <a:xfrm>
            <a:off x="7882653" y="2197377"/>
            <a:ext cx="307584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6" name="TextBox 692"/>
          <p:cNvSpPr txBox="1"/>
          <p:nvPr/>
        </p:nvSpPr>
        <p:spPr>
          <a:xfrm>
            <a:off x="7882653" y="4043887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cs typeface="+mn-ea"/>
                <a:sym typeface="+mn-lt"/>
              </a:rPr>
              <a:t>全年销售额突破</a:t>
            </a:r>
            <a:endParaRPr lang="zh-CN" altLang="en-US" sz="2000" dirty="0"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82653" y="4341844"/>
            <a:ext cx="2431756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smtClean="0">
                <a:solidFill>
                  <a:srgbClr val="AF935C"/>
                </a:solidFill>
                <a:cs typeface="+mn-ea"/>
                <a:sym typeface="+mn-lt"/>
              </a:rPr>
              <a:t>127,586,300</a:t>
            </a:r>
            <a:endParaRPr lang="zh-CN" altLang="en-US" sz="3600">
              <a:solidFill>
                <a:srgbClr val="AF935C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5883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Graphic spid="4" grpId="0">
        <p:bldAsOne/>
      </p:bldGraphic>
      <p:bldP spid="5" grpId="0"/>
      <p:bldP spid="6" grpId="0"/>
      <p:bldP spid="7" grpId="0"/>
      <p:bldP spid="7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1733" y="596681"/>
            <a:ext cx="330853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>
                <a:solidFill>
                  <a:srgbClr val="AF935C"/>
                </a:solidFill>
                <a:cs typeface="+mn-ea"/>
                <a:sym typeface="+mn-lt"/>
              </a:rPr>
              <a:t>Quarter Results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250334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季度报表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5425646" y="2176482"/>
            <a:ext cx="5962995" cy="460804"/>
            <a:chOff x="5376165" y="1813622"/>
            <a:chExt cx="5962995" cy="460804"/>
          </a:xfrm>
        </p:grpSpPr>
        <p:sp>
          <p:nvSpPr>
            <p:cNvPr id="33" name="矩形 32"/>
            <p:cNvSpPr/>
            <p:nvPr/>
          </p:nvSpPr>
          <p:spPr>
            <a:xfrm>
              <a:off x="6298600" y="1813622"/>
              <a:ext cx="504056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1,623,445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6298600" y="2082681"/>
              <a:ext cx="352839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1,058,883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TextBox 12"/>
            <p:cNvSpPr txBox="1"/>
            <p:nvPr/>
          </p:nvSpPr>
          <p:spPr>
            <a:xfrm>
              <a:off x="5376165" y="1899264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1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425646" y="3241648"/>
            <a:ext cx="5602955" cy="460804"/>
            <a:chOff x="5376165" y="2875278"/>
            <a:chExt cx="5602955" cy="460804"/>
          </a:xfrm>
        </p:grpSpPr>
        <p:sp>
          <p:nvSpPr>
            <p:cNvPr id="37" name="矩形 36"/>
            <p:cNvSpPr/>
            <p:nvPr/>
          </p:nvSpPr>
          <p:spPr>
            <a:xfrm>
              <a:off x="6298600" y="2875278"/>
              <a:ext cx="2160240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725,091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6298600" y="3144337"/>
              <a:ext cx="4680520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1,550,934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9" name="TextBox 74"/>
            <p:cNvSpPr txBox="1"/>
            <p:nvPr/>
          </p:nvSpPr>
          <p:spPr>
            <a:xfrm>
              <a:off x="5376165" y="2971150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2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425646" y="4306814"/>
            <a:ext cx="4234803" cy="460804"/>
            <a:chOff x="5376165" y="3936934"/>
            <a:chExt cx="4234803" cy="460804"/>
          </a:xfrm>
        </p:grpSpPr>
        <p:sp>
          <p:nvSpPr>
            <p:cNvPr id="41" name="矩形 40"/>
            <p:cNvSpPr/>
            <p:nvPr/>
          </p:nvSpPr>
          <p:spPr>
            <a:xfrm>
              <a:off x="6298600" y="3936934"/>
              <a:ext cx="3312368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981,406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6298600" y="4205993"/>
              <a:ext cx="2448272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846,356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TextBox 75"/>
            <p:cNvSpPr txBox="1"/>
            <p:nvPr/>
          </p:nvSpPr>
          <p:spPr>
            <a:xfrm>
              <a:off x="5376165" y="40379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3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425646" y="5371979"/>
            <a:ext cx="3946771" cy="460804"/>
            <a:chOff x="5376165" y="4998591"/>
            <a:chExt cx="3946771" cy="460804"/>
          </a:xfrm>
        </p:grpSpPr>
        <p:sp>
          <p:nvSpPr>
            <p:cNvPr id="45" name="矩形 44"/>
            <p:cNvSpPr/>
            <p:nvPr/>
          </p:nvSpPr>
          <p:spPr>
            <a:xfrm>
              <a:off x="6298600" y="4998591"/>
              <a:ext cx="1404156" cy="191745"/>
            </a:xfrm>
            <a:prstGeom prst="rect">
              <a:avLst/>
            </a:prstGeom>
            <a:solidFill>
              <a:srgbClr val="AF935C"/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427,683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6298600" y="5267650"/>
              <a:ext cx="3024336" cy="191745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72000" rtlCol="0" anchor="ctr"/>
            <a:lstStyle/>
            <a:p>
              <a:pPr algn="r"/>
              <a:r>
                <a:rPr lang="en-US" altLang="zh-CN" sz="1400" b="1" dirty="0" smtClean="0">
                  <a:solidFill>
                    <a:schemeClr val="bg1"/>
                  </a:solidFill>
                  <a:cs typeface="+mn-ea"/>
                  <a:sym typeface="+mn-lt"/>
                </a:rPr>
                <a:t>901,124</a:t>
              </a:r>
              <a:endParaRPr lang="zh-CN" altLang="en-US" sz="14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7" name="TextBox 76"/>
            <p:cNvSpPr txBox="1"/>
            <p:nvPr/>
          </p:nvSpPr>
          <p:spPr>
            <a:xfrm>
              <a:off x="5376165" y="5055745"/>
              <a:ext cx="82907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第</a:t>
              </a:r>
              <a:r>
                <a:rPr lang="en-US" altLang="zh-CN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4</a:t>
              </a:r>
              <a:r>
                <a:rPr lang="zh-CN" altLang="en-US" sz="1400" dirty="0" smtClean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  <a:cs typeface="+mn-ea"/>
                  <a:sym typeface="+mn-lt"/>
                </a:rPr>
                <a:t>季度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+mn-ea"/>
                <a:sym typeface="+mn-lt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1028109" y="2058794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28109" y="3120450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1028109" y="4182106"/>
            <a:ext cx="773996" cy="773996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028109" y="5243763"/>
            <a:ext cx="773996" cy="77399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cs typeface="+mn-ea"/>
              <a:sym typeface="+mn-lt"/>
            </a:endParaRPr>
          </a:p>
        </p:txBody>
      </p:sp>
      <p:sp>
        <p:nvSpPr>
          <p:cNvPr id="52" name="TextBox 89"/>
          <p:cNvSpPr txBox="1"/>
          <p:nvPr/>
        </p:nvSpPr>
        <p:spPr>
          <a:xfrm>
            <a:off x="1911497" y="2025894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3" name="TextBox 90"/>
          <p:cNvSpPr txBox="1"/>
          <p:nvPr/>
        </p:nvSpPr>
        <p:spPr>
          <a:xfrm>
            <a:off x="1911497" y="3087548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4" name="TextBox 91"/>
          <p:cNvSpPr txBox="1"/>
          <p:nvPr/>
        </p:nvSpPr>
        <p:spPr>
          <a:xfrm>
            <a:off x="1911497" y="4149206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5" name="TextBox 92"/>
          <p:cNvSpPr txBox="1"/>
          <p:nvPr/>
        </p:nvSpPr>
        <p:spPr>
          <a:xfrm>
            <a:off x="1911497" y="5210863"/>
            <a:ext cx="2803915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您的内容打在这里，或者通过复制您的文本后，在此框中选择粘贴，并选择只保留文字。您的内容打在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这里。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6" name="Freeform 24"/>
          <p:cNvSpPr>
            <a:spLocks noEditPoints="1"/>
          </p:cNvSpPr>
          <p:nvPr/>
        </p:nvSpPr>
        <p:spPr bwMode="auto">
          <a:xfrm>
            <a:off x="1269118" y="4418132"/>
            <a:ext cx="291979" cy="301944"/>
          </a:xfrm>
          <a:custGeom>
            <a:avLst/>
            <a:gdLst>
              <a:gd name="T0" fmla="*/ 100 w 124"/>
              <a:gd name="T1" fmla="*/ 80 h 128"/>
              <a:gd name="T2" fmla="*/ 80 w 124"/>
              <a:gd name="T3" fmla="*/ 91 h 128"/>
              <a:gd name="T4" fmla="*/ 46 w 124"/>
              <a:gd name="T5" fmla="*/ 75 h 128"/>
              <a:gd name="T6" fmla="*/ 48 w 124"/>
              <a:gd name="T7" fmla="*/ 64 h 128"/>
              <a:gd name="T8" fmla="*/ 46 w 124"/>
              <a:gd name="T9" fmla="*/ 54 h 128"/>
              <a:gd name="T10" fmla="*/ 81 w 124"/>
              <a:gd name="T11" fmla="*/ 38 h 128"/>
              <a:gd name="T12" fmla="*/ 100 w 124"/>
              <a:gd name="T13" fmla="*/ 48 h 128"/>
              <a:gd name="T14" fmla="*/ 124 w 124"/>
              <a:gd name="T15" fmla="*/ 24 h 128"/>
              <a:gd name="T16" fmla="*/ 100 w 124"/>
              <a:gd name="T17" fmla="*/ 0 h 128"/>
              <a:gd name="T18" fmla="*/ 76 w 124"/>
              <a:gd name="T19" fmla="*/ 24 h 128"/>
              <a:gd name="T20" fmla="*/ 77 w 124"/>
              <a:gd name="T21" fmla="*/ 31 h 128"/>
              <a:gd name="T22" fmla="*/ 41 w 124"/>
              <a:gd name="T23" fmla="*/ 47 h 128"/>
              <a:gd name="T24" fmla="*/ 24 w 124"/>
              <a:gd name="T25" fmla="*/ 40 h 128"/>
              <a:gd name="T26" fmla="*/ 0 w 124"/>
              <a:gd name="T27" fmla="*/ 64 h 128"/>
              <a:gd name="T28" fmla="*/ 24 w 124"/>
              <a:gd name="T29" fmla="*/ 88 h 128"/>
              <a:gd name="T30" fmla="*/ 41 w 124"/>
              <a:gd name="T31" fmla="*/ 82 h 128"/>
              <a:gd name="T32" fmla="*/ 77 w 124"/>
              <a:gd name="T33" fmla="*/ 99 h 128"/>
              <a:gd name="T34" fmla="*/ 76 w 124"/>
              <a:gd name="T35" fmla="*/ 104 h 128"/>
              <a:gd name="T36" fmla="*/ 100 w 124"/>
              <a:gd name="T37" fmla="*/ 128 h 128"/>
              <a:gd name="T38" fmla="*/ 124 w 124"/>
              <a:gd name="T39" fmla="*/ 104 h 128"/>
              <a:gd name="T40" fmla="*/ 100 w 124"/>
              <a:gd name="T41" fmla="*/ 80 h 128"/>
              <a:gd name="T42" fmla="*/ 100 w 124"/>
              <a:gd name="T43" fmla="*/ 8 h 128"/>
              <a:gd name="T44" fmla="*/ 116 w 124"/>
              <a:gd name="T45" fmla="*/ 24 h 128"/>
              <a:gd name="T46" fmla="*/ 100 w 124"/>
              <a:gd name="T47" fmla="*/ 40 h 128"/>
              <a:gd name="T48" fmla="*/ 84 w 124"/>
              <a:gd name="T49" fmla="*/ 24 h 128"/>
              <a:gd name="T50" fmla="*/ 100 w 124"/>
              <a:gd name="T51" fmla="*/ 8 h 128"/>
              <a:gd name="T52" fmla="*/ 24 w 124"/>
              <a:gd name="T53" fmla="*/ 80 h 128"/>
              <a:gd name="T54" fmla="*/ 8 w 124"/>
              <a:gd name="T55" fmla="*/ 64 h 128"/>
              <a:gd name="T56" fmla="*/ 24 w 124"/>
              <a:gd name="T57" fmla="*/ 48 h 128"/>
              <a:gd name="T58" fmla="*/ 40 w 124"/>
              <a:gd name="T59" fmla="*/ 64 h 128"/>
              <a:gd name="T60" fmla="*/ 24 w 124"/>
              <a:gd name="T61" fmla="*/ 80 h 128"/>
              <a:gd name="T62" fmla="*/ 100 w 124"/>
              <a:gd name="T63" fmla="*/ 120 h 128"/>
              <a:gd name="T64" fmla="*/ 84 w 124"/>
              <a:gd name="T65" fmla="*/ 104 h 128"/>
              <a:gd name="T66" fmla="*/ 100 w 124"/>
              <a:gd name="T67" fmla="*/ 88 h 128"/>
              <a:gd name="T68" fmla="*/ 116 w 124"/>
              <a:gd name="T69" fmla="*/ 104 h 128"/>
              <a:gd name="T70" fmla="*/ 100 w 124"/>
              <a:gd name="T71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24" h="128">
                <a:moveTo>
                  <a:pt x="100" y="80"/>
                </a:moveTo>
                <a:cubicBezTo>
                  <a:pt x="92" y="80"/>
                  <a:pt x="85" y="85"/>
                  <a:pt x="80" y="91"/>
                </a:cubicBezTo>
                <a:cubicBezTo>
                  <a:pt x="46" y="75"/>
                  <a:pt x="46" y="75"/>
                  <a:pt x="46" y="75"/>
                </a:cubicBezTo>
                <a:cubicBezTo>
                  <a:pt x="47" y="72"/>
                  <a:pt x="48" y="68"/>
                  <a:pt x="48" y="64"/>
                </a:cubicBezTo>
                <a:cubicBezTo>
                  <a:pt x="48" y="61"/>
                  <a:pt x="47" y="57"/>
                  <a:pt x="46" y="54"/>
                </a:cubicBezTo>
                <a:cubicBezTo>
                  <a:pt x="81" y="38"/>
                  <a:pt x="81" y="38"/>
                  <a:pt x="81" y="38"/>
                </a:cubicBezTo>
                <a:cubicBezTo>
                  <a:pt x="85" y="44"/>
                  <a:pt x="92" y="48"/>
                  <a:pt x="100" y="48"/>
                </a:cubicBezTo>
                <a:cubicBezTo>
                  <a:pt x="113" y="48"/>
                  <a:pt x="124" y="38"/>
                  <a:pt x="124" y="24"/>
                </a:cubicBezTo>
                <a:cubicBezTo>
                  <a:pt x="124" y="11"/>
                  <a:pt x="113" y="0"/>
                  <a:pt x="100" y="0"/>
                </a:cubicBezTo>
                <a:cubicBezTo>
                  <a:pt x="87" y="0"/>
                  <a:pt x="76" y="11"/>
                  <a:pt x="76" y="24"/>
                </a:cubicBezTo>
                <a:cubicBezTo>
                  <a:pt x="76" y="27"/>
                  <a:pt x="77" y="29"/>
                  <a:pt x="77" y="31"/>
                </a:cubicBezTo>
                <a:cubicBezTo>
                  <a:pt x="41" y="47"/>
                  <a:pt x="41" y="47"/>
                  <a:pt x="41" y="47"/>
                </a:cubicBezTo>
                <a:cubicBezTo>
                  <a:pt x="37" y="43"/>
                  <a:pt x="31" y="40"/>
                  <a:pt x="24" y="40"/>
                </a:cubicBezTo>
                <a:cubicBezTo>
                  <a:pt x="11" y="40"/>
                  <a:pt x="0" y="51"/>
                  <a:pt x="0" y="64"/>
                </a:cubicBezTo>
                <a:cubicBezTo>
                  <a:pt x="0" y="78"/>
                  <a:pt x="11" y="88"/>
                  <a:pt x="24" y="88"/>
                </a:cubicBezTo>
                <a:cubicBezTo>
                  <a:pt x="31" y="88"/>
                  <a:pt x="36" y="86"/>
                  <a:pt x="41" y="82"/>
                </a:cubicBezTo>
                <a:cubicBezTo>
                  <a:pt x="77" y="99"/>
                  <a:pt x="77" y="99"/>
                  <a:pt x="77" y="99"/>
                </a:cubicBezTo>
                <a:cubicBezTo>
                  <a:pt x="76" y="100"/>
                  <a:pt x="76" y="102"/>
                  <a:pt x="76" y="104"/>
                </a:cubicBezTo>
                <a:cubicBezTo>
                  <a:pt x="76" y="118"/>
                  <a:pt x="87" y="128"/>
                  <a:pt x="100" y="128"/>
                </a:cubicBezTo>
                <a:cubicBezTo>
                  <a:pt x="113" y="128"/>
                  <a:pt x="124" y="118"/>
                  <a:pt x="124" y="104"/>
                </a:cubicBezTo>
                <a:cubicBezTo>
                  <a:pt x="124" y="91"/>
                  <a:pt x="113" y="80"/>
                  <a:pt x="100" y="80"/>
                </a:cubicBezTo>
                <a:close/>
                <a:moveTo>
                  <a:pt x="100" y="8"/>
                </a:moveTo>
                <a:cubicBezTo>
                  <a:pt x="109" y="8"/>
                  <a:pt x="116" y="15"/>
                  <a:pt x="116" y="24"/>
                </a:cubicBezTo>
                <a:cubicBezTo>
                  <a:pt x="116" y="33"/>
                  <a:pt x="109" y="40"/>
                  <a:pt x="100" y="40"/>
                </a:cubicBezTo>
                <a:cubicBezTo>
                  <a:pt x="91" y="40"/>
                  <a:pt x="84" y="33"/>
                  <a:pt x="84" y="24"/>
                </a:cubicBezTo>
                <a:cubicBezTo>
                  <a:pt x="84" y="15"/>
                  <a:pt x="91" y="8"/>
                  <a:pt x="100" y="8"/>
                </a:cubicBezTo>
                <a:close/>
                <a:moveTo>
                  <a:pt x="24" y="80"/>
                </a:moveTo>
                <a:cubicBezTo>
                  <a:pt x="15" y="80"/>
                  <a:pt x="8" y="73"/>
                  <a:pt x="8" y="64"/>
                </a:cubicBezTo>
                <a:cubicBezTo>
                  <a:pt x="8" y="55"/>
                  <a:pt x="15" y="48"/>
                  <a:pt x="24" y="48"/>
                </a:cubicBezTo>
                <a:cubicBezTo>
                  <a:pt x="33" y="48"/>
                  <a:pt x="40" y="55"/>
                  <a:pt x="40" y="64"/>
                </a:cubicBezTo>
                <a:cubicBezTo>
                  <a:pt x="40" y="73"/>
                  <a:pt x="33" y="80"/>
                  <a:pt x="24" y="80"/>
                </a:cubicBezTo>
                <a:close/>
                <a:moveTo>
                  <a:pt x="100" y="120"/>
                </a:moveTo>
                <a:cubicBezTo>
                  <a:pt x="91" y="120"/>
                  <a:pt x="84" y="113"/>
                  <a:pt x="84" y="104"/>
                </a:cubicBezTo>
                <a:cubicBezTo>
                  <a:pt x="84" y="95"/>
                  <a:pt x="91" y="88"/>
                  <a:pt x="100" y="88"/>
                </a:cubicBezTo>
                <a:cubicBezTo>
                  <a:pt x="109" y="88"/>
                  <a:pt x="116" y="95"/>
                  <a:pt x="116" y="104"/>
                </a:cubicBezTo>
                <a:cubicBezTo>
                  <a:pt x="116" y="113"/>
                  <a:pt x="109" y="120"/>
                  <a:pt x="100" y="12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7" name="Freeform 27"/>
          <p:cNvSpPr>
            <a:spLocks noEditPoints="1"/>
          </p:cNvSpPr>
          <p:nvPr/>
        </p:nvSpPr>
        <p:spPr bwMode="auto">
          <a:xfrm>
            <a:off x="1264135" y="5480287"/>
            <a:ext cx="301944" cy="300948"/>
          </a:xfrm>
          <a:custGeom>
            <a:avLst/>
            <a:gdLst>
              <a:gd name="T0" fmla="*/ 44 w 128"/>
              <a:gd name="T1" fmla="*/ 64 h 128"/>
              <a:gd name="T2" fmla="*/ 84 w 128"/>
              <a:gd name="T3" fmla="*/ 64 h 128"/>
              <a:gd name="T4" fmla="*/ 64 w 128"/>
              <a:gd name="T5" fmla="*/ 76 h 128"/>
              <a:gd name="T6" fmla="*/ 64 w 128"/>
              <a:gd name="T7" fmla="*/ 52 h 128"/>
              <a:gd name="T8" fmla="*/ 64 w 128"/>
              <a:gd name="T9" fmla="*/ 76 h 128"/>
              <a:gd name="T10" fmla="*/ 114 w 128"/>
              <a:gd name="T11" fmla="*/ 46 h 128"/>
              <a:gd name="T12" fmla="*/ 113 w 128"/>
              <a:gd name="T13" fmla="*/ 41 h 128"/>
              <a:gd name="T14" fmla="*/ 112 w 128"/>
              <a:gd name="T15" fmla="*/ 22 h 128"/>
              <a:gd name="T16" fmla="*/ 97 w 128"/>
              <a:gd name="T17" fmla="*/ 12 h 128"/>
              <a:gd name="T18" fmla="*/ 87 w 128"/>
              <a:gd name="T19" fmla="*/ 16 h 128"/>
              <a:gd name="T20" fmla="*/ 82 w 128"/>
              <a:gd name="T21" fmla="*/ 13 h 128"/>
              <a:gd name="T22" fmla="*/ 61 w 128"/>
              <a:gd name="T23" fmla="*/ 0 h 128"/>
              <a:gd name="T24" fmla="*/ 46 w 128"/>
              <a:gd name="T25" fmla="*/ 14 h 128"/>
              <a:gd name="T26" fmla="*/ 41 w 128"/>
              <a:gd name="T27" fmla="*/ 16 h 128"/>
              <a:gd name="T28" fmla="*/ 21 w 128"/>
              <a:gd name="T29" fmla="*/ 17 h 128"/>
              <a:gd name="T30" fmla="*/ 12 w 128"/>
              <a:gd name="T31" fmla="*/ 32 h 128"/>
              <a:gd name="T32" fmla="*/ 16 w 128"/>
              <a:gd name="T33" fmla="*/ 42 h 128"/>
              <a:gd name="T34" fmla="*/ 13 w 128"/>
              <a:gd name="T35" fmla="*/ 47 h 128"/>
              <a:gd name="T36" fmla="*/ 0 w 128"/>
              <a:gd name="T37" fmla="*/ 68 h 128"/>
              <a:gd name="T38" fmla="*/ 14 w 128"/>
              <a:gd name="T39" fmla="*/ 82 h 128"/>
              <a:gd name="T40" fmla="*/ 16 w 128"/>
              <a:gd name="T41" fmla="*/ 88 h 128"/>
              <a:gd name="T42" fmla="*/ 16 w 128"/>
              <a:gd name="T43" fmla="*/ 107 h 128"/>
              <a:gd name="T44" fmla="*/ 32 w 128"/>
              <a:gd name="T45" fmla="*/ 116 h 128"/>
              <a:gd name="T46" fmla="*/ 41 w 128"/>
              <a:gd name="T47" fmla="*/ 113 h 128"/>
              <a:gd name="T48" fmla="*/ 46 w 128"/>
              <a:gd name="T49" fmla="*/ 115 h 128"/>
              <a:gd name="T50" fmla="*/ 68 w 128"/>
              <a:gd name="T51" fmla="*/ 128 h 128"/>
              <a:gd name="T52" fmla="*/ 82 w 128"/>
              <a:gd name="T53" fmla="*/ 114 h 128"/>
              <a:gd name="T54" fmla="*/ 88 w 128"/>
              <a:gd name="T55" fmla="*/ 113 h 128"/>
              <a:gd name="T56" fmla="*/ 107 w 128"/>
              <a:gd name="T57" fmla="*/ 112 h 128"/>
              <a:gd name="T58" fmla="*/ 116 w 128"/>
              <a:gd name="T59" fmla="*/ 97 h 128"/>
              <a:gd name="T60" fmla="*/ 112 w 128"/>
              <a:gd name="T61" fmla="*/ 87 h 128"/>
              <a:gd name="T62" fmla="*/ 115 w 128"/>
              <a:gd name="T63" fmla="*/ 82 h 128"/>
              <a:gd name="T64" fmla="*/ 128 w 128"/>
              <a:gd name="T65" fmla="*/ 61 h 128"/>
              <a:gd name="T66" fmla="*/ 120 w 128"/>
              <a:gd name="T67" fmla="*/ 68 h 128"/>
              <a:gd name="T68" fmla="*/ 108 w 128"/>
              <a:gd name="T69" fmla="*/ 77 h 128"/>
              <a:gd name="T70" fmla="*/ 106 w 128"/>
              <a:gd name="T71" fmla="*/ 92 h 128"/>
              <a:gd name="T72" fmla="*/ 101 w 128"/>
              <a:gd name="T73" fmla="*/ 106 h 128"/>
              <a:gd name="T74" fmla="*/ 91 w 128"/>
              <a:gd name="T75" fmla="*/ 106 h 128"/>
              <a:gd name="T76" fmla="*/ 76 w 128"/>
              <a:gd name="T77" fmla="*/ 108 h 128"/>
              <a:gd name="T78" fmla="*/ 68 w 128"/>
              <a:gd name="T79" fmla="*/ 120 h 128"/>
              <a:gd name="T80" fmla="*/ 54 w 128"/>
              <a:gd name="T81" fmla="*/ 113 h 128"/>
              <a:gd name="T82" fmla="*/ 42 w 128"/>
              <a:gd name="T83" fmla="*/ 104 h 128"/>
              <a:gd name="T84" fmla="*/ 32 w 128"/>
              <a:gd name="T85" fmla="*/ 108 h 128"/>
              <a:gd name="T86" fmla="*/ 22 w 128"/>
              <a:gd name="T87" fmla="*/ 101 h 128"/>
              <a:gd name="T88" fmla="*/ 25 w 128"/>
              <a:gd name="T89" fmla="*/ 87 h 128"/>
              <a:gd name="T90" fmla="*/ 15 w 128"/>
              <a:gd name="T91" fmla="*/ 75 h 128"/>
              <a:gd name="T92" fmla="*/ 8 w 128"/>
              <a:gd name="T93" fmla="*/ 61 h 128"/>
              <a:gd name="T94" fmla="*/ 20 w 128"/>
              <a:gd name="T95" fmla="*/ 52 h 128"/>
              <a:gd name="T96" fmla="*/ 22 w 128"/>
              <a:gd name="T97" fmla="*/ 37 h 128"/>
              <a:gd name="T98" fmla="*/ 27 w 128"/>
              <a:gd name="T99" fmla="*/ 22 h 128"/>
              <a:gd name="T100" fmla="*/ 37 w 128"/>
              <a:gd name="T101" fmla="*/ 22 h 128"/>
              <a:gd name="T102" fmla="*/ 52 w 128"/>
              <a:gd name="T103" fmla="*/ 20 h 128"/>
              <a:gd name="T104" fmla="*/ 61 w 128"/>
              <a:gd name="T105" fmla="*/ 8 h 128"/>
              <a:gd name="T106" fmla="*/ 75 w 128"/>
              <a:gd name="T107" fmla="*/ 15 h 128"/>
              <a:gd name="T108" fmla="*/ 87 w 128"/>
              <a:gd name="T109" fmla="*/ 25 h 128"/>
              <a:gd name="T110" fmla="*/ 97 w 128"/>
              <a:gd name="T111" fmla="*/ 20 h 128"/>
              <a:gd name="T112" fmla="*/ 106 w 128"/>
              <a:gd name="T113" fmla="*/ 27 h 128"/>
              <a:gd name="T114" fmla="*/ 104 w 128"/>
              <a:gd name="T115" fmla="*/ 42 h 128"/>
              <a:gd name="T116" fmla="*/ 113 w 128"/>
              <a:gd name="T117" fmla="*/ 54 h 128"/>
              <a:gd name="T118" fmla="*/ 120 w 128"/>
              <a:gd name="T11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8">
                <a:moveTo>
                  <a:pt x="64" y="44"/>
                </a:moveTo>
                <a:cubicBezTo>
                  <a:pt x="53" y="44"/>
                  <a:pt x="44" y="53"/>
                  <a:pt x="44" y="64"/>
                </a:cubicBezTo>
                <a:cubicBezTo>
                  <a:pt x="44" y="75"/>
                  <a:pt x="53" y="84"/>
                  <a:pt x="64" y="84"/>
                </a:cubicBezTo>
                <a:cubicBezTo>
                  <a:pt x="75" y="84"/>
                  <a:pt x="84" y="75"/>
                  <a:pt x="84" y="64"/>
                </a:cubicBezTo>
                <a:cubicBezTo>
                  <a:pt x="84" y="53"/>
                  <a:pt x="75" y="44"/>
                  <a:pt x="64" y="44"/>
                </a:cubicBezTo>
                <a:close/>
                <a:moveTo>
                  <a:pt x="64" y="76"/>
                </a:moveTo>
                <a:cubicBezTo>
                  <a:pt x="58" y="76"/>
                  <a:pt x="52" y="71"/>
                  <a:pt x="52" y="64"/>
                </a:cubicBezTo>
                <a:cubicBezTo>
                  <a:pt x="52" y="58"/>
                  <a:pt x="58" y="52"/>
                  <a:pt x="64" y="52"/>
                </a:cubicBezTo>
                <a:cubicBezTo>
                  <a:pt x="71" y="52"/>
                  <a:pt x="76" y="58"/>
                  <a:pt x="76" y="64"/>
                </a:cubicBezTo>
                <a:cubicBezTo>
                  <a:pt x="76" y="71"/>
                  <a:pt x="71" y="76"/>
                  <a:pt x="64" y="76"/>
                </a:cubicBezTo>
                <a:close/>
                <a:moveTo>
                  <a:pt x="115" y="47"/>
                </a:moveTo>
                <a:cubicBezTo>
                  <a:pt x="114" y="46"/>
                  <a:pt x="114" y="46"/>
                  <a:pt x="114" y="46"/>
                </a:cubicBezTo>
                <a:cubicBezTo>
                  <a:pt x="114" y="45"/>
                  <a:pt x="113" y="43"/>
                  <a:pt x="112" y="42"/>
                </a:cubicBezTo>
                <a:cubicBezTo>
                  <a:pt x="113" y="41"/>
                  <a:pt x="113" y="41"/>
                  <a:pt x="113" y="41"/>
                </a:cubicBezTo>
                <a:cubicBezTo>
                  <a:pt x="115" y="38"/>
                  <a:pt x="116" y="35"/>
                  <a:pt x="116" y="32"/>
                </a:cubicBezTo>
                <a:cubicBezTo>
                  <a:pt x="116" y="28"/>
                  <a:pt x="115" y="24"/>
                  <a:pt x="112" y="22"/>
                </a:cubicBezTo>
                <a:cubicBezTo>
                  <a:pt x="107" y="17"/>
                  <a:pt x="107" y="17"/>
                  <a:pt x="107" y="17"/>
                </a:cubicBezTo>
                <a:cubicBezTo>
                  <a:pt x="104" y="14"/>
                  <a:pt x="101" y="12"/>
                  <a:pt x="97" y="12"/>
                </a:cubicBezTo>
                <a:cubicBezTo>
                  <a:pt x="94" y="12"/>
                  <a:pt x="90" y="14"/>
                  <a:pt x="88" y="16"/>
                </a:cubicBezTo>
                <a:cubicBezTo>
                  <a:pt x="87" y="16"/>
                  <a:pt x="87" y="16"/>
                  <a:pt x="87" y="16"/>
                </a:cubicBezTo>
                <a:cubicBezTo>
                  <a:pt x="85" y="15"/>
                  <a:pt x="84" y="15"/>
                  <a:pt x="82" y="14"/>
                </a:cubicBezTo>
                <a:cubicBezTo>
                  <a:pt x="82" y="13"/>
                  <a:pt x="82" y="13"/>
                  <a:pt x="82" y="13"/>
                </a:cubicBezTo>
                <a:cubicBezTo>
                  <a:pt x="81" y="6"/>
                  <a:pt x="75" y="0"/>
                  <a:pt x="68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53" y="0"/>
                  <a:pt x="47" y="6"/>
                  <a:pt x="46" y="13"/>
                </a:cubicBezTo>
                <a:cubicBezTo>
                  <a:pt x="46" y="14"/>
                  <a:pt x="46" y="14"/>
                  <a:pt x="46" y="14"/>
                </a:cubicBezTo>
                <a:cubicBezTo>
                  <a:pt x="45" y="15"/>
                  <a:pt x="43" y="15"/>
                  <a:pt x="41" y="16"/>
                </a:cubicBezTo>
                <a:cubicBezTo>
                  <a:pt x="41" y="16"/>
                  <a:pt x="41" y="16"/>
                  <a:pt x="41" y="16"/>
                </a:cubicBezTo>
                <a:cubicBezTo>
                  <a:pt x="38" y="14"/>
                  <a:pt x="35" y="12"/>
                  <a:pt x="32" y="12"/>
                </a:cubicBezTo>
                <a:cubicBezTo>
                  <a:pt x="28" y="12"/>
                  <a:pt x="24" y="14"/>
                  <a:pt x="21" y="17"/>
                </a:cubicBezTo>
                <a:cubicBezTo>
                  <a:pt x="16" y="22"/>
                  <a:pt x="16" y="22"/>
                  <a:pt x="16" y="22"/>
                </a:cubicBezTo>
                <a:cubicBezTo>
                  <a:pt x="14" y="24"/>
                  <a:pt x="12" y="28"/>
                  <a:pt x="12" y="32"/>
                </a:cubicBezTo>
                <a:cubicBezTo>
                  <a:pt x="12" y="35"/>
                  <a:pt x="13" y="38"/>
                  <a:pt x="16" y="41"/>
                </a:cubicBezTo>
                <a:cubicBezTo>
                  <a:pt x="16" y="42"/>
                  <a:pt x="16" y="42"/>
                  <a:pt x="16" y="42"/>
                </a:cubicBezTo>
                <a:cubicBezTo>
                  <a:pt x="15" y="43"/>
                  <a:pt x="15" y="45"/>
                  <a:pt x="14" y="46"/>
                </a:cubicBezTo>
                <a:cubicBezTo>
                  <a:pt x="13" y="47"/>
                  <a:pt x="13" y="47"/>
                  <a:pt x="13" y="47"/>
                </a:cubicBezTo>
                <a:cubicBezTo>
                  <a:pt x="6" y="47"/>
                  <a:pt x="0" y="53"/>
                  <a:pt x="0" y="61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5"/>
                  <a:pt x="6" y="81"/>
                  <a:pt x="13" y="82"/>
                </a:cubicBezTo>
                <a:cubicBezTo>
                  <a:pt x="14" y="82"/>
                  <a:pt x="14" y="82"/>
                  <a:pt x="14" y="82"/>
                </a:cubicBezTo>
                <a:cubicBezTo>
                  <a:pt x="15" y="84"/>
                  <a:pt x="15" y="86"/>
                  <a:pt x="16" y="87"/>
                </a:cubicBezTo>
                <a:cubicBezTo>
                  <a:pt x="16" y="88"/>
                  <a:pt x="16" y="88"/>
                  <a:pt x="16" y="88"/>
                </a:cubicBezTo>
                <a:cubicBezTo>
                  <a:pt x="13" y="90"/>
                  <a:pt x="12" y="94"/>
                  <a:pt x="12" y="97"/>
                </a:cubicBezTo>
                <a:cubicBezTo>
                  <a:pt x="12" y="101"/>
                  <a:pt x="14" y="104"/>
                  <a:pt x="16" y="107"/>
                </a:cubicBezTo>
                <a:cubicBezTo>
                  <a:pt x="21" y="112"/>
                  <a:pt x="21" y="112"/>
                  <a:pt x="21" y="112"/>
                </a:cubicBezTo>
                <a:cubicBezTo>
                  <a:pt x="24" y="115"/>
                  <a:pt x="28" y="116"/>
                  <a:pt x="32" y="116"/>
                </a:cubicBezTo>
                <a:cubicBezTo>
                  <a:pt x="35" y="116"/>
                  <a:pt x="38" y="115"/>
                  <a:pt x="41" y="113"/>
                </a:cubicBezTo>
                <a:cubicBezTo>
                  <a:pt x="41" y="113"/>
                  <a:pt x="41" y="113"/>
                  <a:pt x="41" y="113"/>
                </a:cubicBezTo>
                <a:cubicBezTo>
                  <a:pt x="43" y="113"/>
                  <a:pt x="45" y="114"/>
                  <a:pt x="46" y="114"/>
                </a:cubicBezTo>
                <a:cubicBezTo>
                  <a:pt x="46" y="115"/>
                  <a:pt x="46" y="115"/>
                  <a:pt x="46" y="115"/>
                </a:cubicBezTo>
                <a:cubicBezTo>
                  <a:pt x="47" y="123"/>
                  <a:pt x="53" y="128"/>
                  <a:pt x="61" y="128"/>
                </a:cubicBezTo>
                <a:cubicBezTo>
                  <a:pt x="68" y="128"/>
                  <a:pt x="68" y="128"/>
                  <a:pt x="68" y="128"/>
                </a:cubicBezTo>
                <a:cubicBezTo>
                  <a:pt x="75" y="128"/>
                  <a:pt x="81" y="123"/>
                  <a:pt x="82" y="115"/>
                </a:cubicBezTo>
                <a:cubicBezTo>
                  <a:pt x="82" y="114"/>
                  <a:pt x="82" y="114"/>
                  <a:pt x="82" y="114"/>
                </a:cubicBezTo>
                <a:cubicBezTo>
                  <a:pt x="84" y="114"/>
                  <a:pt x="85" y="113"/>
                  <a:pt x="87" y="113"/>
                </a:cubicBezTo>
                <a:cubicBezTo>
                  <a:pt x="88" y="113"/>
                  <a:pt x="88" y="113"/>
                  <a:pt x="88" y="113"/>
                </a:cubicBezTo>
                <a:cubicBezTo>
                  <a:pt x="90" y="115"/>
                  <a:pt x="94" y="116"/>
                  <a:pt x="97" y="116"/>
                </a:cubicBezTo>
                <a:cubicBezTo>
                  <a:pt x="101" y="116"/>
                  <a:pt x="104" y="115"/>
                  <a:pt x="107" y="112"/>
                </a:cubicBezTo>
                <a:cubicBezTo>
                  <a:pt x="112" y="107"/>
                  <a:pt x="112" y="107"/>
                  <a:pt x="112" y="107"/>
                </a:cubicBezTo>
                <a:cubicBezTo>
                  <a:pt x="115" y="104"/>
                  <a:pt x="116" y="101"/>
                  <a:pt x="116" y="97"/>
                </a:cubicBezTo>
                <a:cubicBezTo>
                  <a:pt x="116" y="94"/>
                  <a:pt x="115" y="90"/>
                  <a:pt x="113" y="88"/>
                </a:cubicBezTo>
                <a:cubicBezTo>
                  <a:pt x="112" y="87"/>
                  <a:pt x="112" y="87"/>
                  <a:pt x="112" y="87"/>
                </a:cubicBezTo>
                <a:cubicBezTo>
                  <a:pt x="113" y="86"/>
                  <a:pt x="114" y="84"/>
                  <a:pt x="114" y="82"/>
                </a:cubicBezTo>
                <a:cubicBezTo>
                  <a:pt x="115" y="82"/>
                  <a:pt x="115" y="82"/>
                  <a:pt x="115" y="82"/>
                </a:cubicBezTo>
                <a:cubicBezTo>
                  <a:pt x="123" y="81"/>
                  <a:pt x="128" y="75"/>
                  <a:pt x="128" y="68"/>
                </a:cubicBezTo>
                <a:cubicBezTo>
                  <a:pt x="128" y="61"/>
                  <a:pt x="128" y="61"/>
                  <a:pt x="128" y="61"/>
                </a:cubicBezTo>
                <a:cubicBezTo>
                  <a:pt x="128" y="53"/>
                  <a:pt x="123" y="47"/>
                  <a:pt x="115" y="47"/>
                </a:cubicBezTo>
                <a:close/>
                <a:moveTo>
                  <a:pt x="120" y="68"/>
                </a:moveTo>
                <a:cubicBezTo>
                  <a:pt x="120" y="72"/>
                  <a:pt x="117" y="75"/>
                  <a:pt x="113" y="75"/>
                </a:cubicBezTo>
                <a:cubicBezTo>
                  <a:pt x="108" y="77"/>
                  <a:pt x="108" y="77"/>
                  <a:pt x="108" y="77"/>
                </a:cubicBezTo>
                <a:cubicBezTo>
                  <a:pt x="107" y="80"/>
                  <a:pt x="106" y="84"/>
                  <a:pt x="104" y="87"/>
                </a:cubicBezTo>
                <a:cubicBezTo>
                  <a:pt x="106" y="92"/>
                  <a:pt x="106" y="92"/>
                  <a:pt x="106" y="92"/>
                </a:cubicBezTo>
                <a:cubicBezTo>
                  <a:pt x="109" y="94"/>
                  <a:pt x="109" y="99"/>
                  <a:pt x="106" y="101"/>
                </a:cubicBezTo>
                <a:cubicBezTo>
                  <a:pt x="101" y="106"/>
                  <a:pt x="101" y="106"/>
                  <a:pt x="101" y="106"/>
                </a:cubicBezTo>
                <a:cubicBezTo>
                  <a:pt x="100" y="108"/>
                  <a:pt x="98" y="108"/>
                  <a:pt x="96" y="108"/>
                </a:cubicBezTo>
                <a:cubicBezTo>
                  <a:pt x="95" y="108"/>
                  <a:pt x="93" y="108"/>
                  <a:pt x="91" y="106"/>
                </a:cubicBezTo>
                <a:cubicBezTo>
                  <a:pt x="87" y="104"/>
                  <a:pt x="87" y="104"/>
                  <a:pt x="87" y="104"/>
                </a:cubicBezTo>
                <a:cubicBezTo>
                  <a:pt x="83" y="106"/>
                  <a:pt x="80" y="107"/>
                  <a:pt x="76" y="108"/>
                </a:cubicBezTo>
                <a:cubicBezTo>
                  <a:pt x="75" y="113"/>
                  <a:pt x="75" y="113"/>
                  <a:pt x="75" y="113"/>
                </a:cubicBezTo>
                <a:cubicBezTo>
                  <a:pt x="75" y="117"/>
                  <a:pt x="72" y="120"/>
                  <a:pt x="68" y="120"/>
                </a:cubicBezTo>
                <a:cubicBezTo>
                  <a:pt x="61" y="120"/>
                  <a:pt x="61" y="120"/>
                  <a:pt x="61" y="120"/>
                </a:cubicBezTo>
                <a:cubicBezTo>
                  <a:pt x="57" y="120"/>
                  <a:pt x="54" y="117"/>
                  <a:pt x="54" y="113"/>
                </a:cubicBezTo>
                <a:cubicBezTo>
                  <a:pt x="52" y="108"/>
                  <a:pt x="52" y="108"/>
                  <a:pt x="52" y="108"/>
                </a:cubicBezTo>
                <a:cubicBezTo>
                  <a:pt x="48" y="107"/>
                  <a:pt x="45" y="106"/>
                  <a:pt x="42" y="104"/>
                </a:cubicBezTo>
                <a:cubicBezTo>
                  <a:pt x="37" y="106"/>
                  <a:pt x="37" y="106"/>
                  <a:pt x="37" y="106"/>
                </a:cubicBezTo>
                <a:cubicBezTo>
                  <a:pt x="36" y="108"/>
                  <a:pt x="34" y="108"/>
                  <a:pt x="32" y="108"/>
                </a:cubicBezTo>
                <a:cubicBezTo>
                  <a:pt x="30" y="108"/>
                  <a:pt x="28" y="108"/>
                  <a:pt x="27" y="106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9" y="99"/>
                  <a:pt x="19" y="94"/>
                  <a:pt x="22" y="92"/>
                </a:cubicBezTo>
                <a:cubicBezTo>
                  <a:pt x="25" y="87"/>
                  <a:pt x="25" y="87"/>
                  <a:pt x="25" y="87"/>
                </a:cubicBezTo>
                <a:cubicBezTo>
                  <a:pt x="23" y="84"/>
                  <a:pt x="21" y="80"/>
                  <a:pt x="20" y="77"/>
                </a:cubicBezTo>
                <a:cubicBezTo>
                  <a:pt x="15" y="75"/>
                  <a:pt x="15" y="75"/>
                  <a:pt x="15" y="75"/>
                </a:cubicBezTo>
                <a:cubicBezTo>
                  <a:pt x="11" y="75"/>
                  <a:pt x="8" y="72"/>
                  <a:pt x="8" y="68"/>
                </a:cubicBezTo>
                <a:cubicBezTo>
                  <a:pt x="8" y="61"/>
                  <a:pt x="8" y="61"/>
                  <a:pt x="8" y="61"/>
                </a:cubicBezTo>
                <a:cubicBezTo>
                  <a:pt x="8" y="57"/>
                  <a:pt x="11" y="54"/>
                  <a:pt x="15" y="54"/>
                </a:cubicBezTo>
                <a:cubicBezTo>
                  <a:pt x="20" y="52"/>
                  <a:pt x="20" y="52"/>
                  <a:pt x="20" y="52"/>
                </a:cubicBezTo>
                <a:cubicBezTo>
                  <a:pt x="21" y="49"/>
                  <a:pt x="23" y="45"/>
                  <a:pt x="25" y="42"/>
                </a:cubicBezTo>
                <a:cubicBezTo>
                  <a:pt x="22" y="37"/>
                  <a:pt x="22" y="37"/>
                  <a:pt x="22" y="37"/>
                </a:cubicBezTo>
                <a:cubicBezTo>
                  <a:pt x="19" y="34"/>
                  <a:pt x="19" y="30"/>
                  <a:pt x="22" y="27"/>
                </a:cubicBezTo>
                <a:cubicBezTo>
                  <a:pt x="27" y="22"/>
                  <a:pt x="27" y="22"/>
                  <a:pt x="27" y="22"/>
                </a:cubicBezTo>
                <a:cubicBezTo>
                  <a:pt x="28" y="21"/>
                  <a:pt x="30" y="20"/>
                  <a:pt x="32" y="20"/>
                </a:cubicBezTo>
                <a:cubicBezTo>
                  <a:pt x="34" y="20"/>
                  <a:pt x="35" y="20"/>
                  <a:pt x="37" y="22"/>
                </a:cubicBezTo>
                <a:cubicBezTo>
                  <a:pt x="42" y="24"/>
                  <a:pt x="42" y="24"/>
                  <a:pt x="42" y="24"/>
                </a:cubicBezTo>
                <a:cubicBezTo>
                  <a:pt x="45" y="22"/>
                  <a:pt x="48" y="21"/>
                  <a:pt x="52" y="20"/>
                </a:cubicBezTo>
                <a:cubicBezTo>
                  <a:pt x="54" y="15"/>
                  <a:pt x="54" y="15"/>
                  <a:pt x="54" y="15"/>
                </a:cubicBezTo>
                <a:cubicBezTo>
                  <a:pt x="54" y="11"/>
                  <a:pt x="57" y="8"/>
                  <a:pt x="61" y="8"/>
                </a:cubicBezTo>
                <a:cubicBezTo>
                  <a:pt x="68" y="8"/>
                  <a:pt x="68" y="8"/>
                  <a:pt x="68" y="8"/>
                </a:cubicBezTo>
                <a:cubicBezTo>
                  <a:pt x="72" y="8"/>
                  <a:pt x="75" y="11"/>
                  <a:pt x="75" y="15"/>
                </a:cubicBezTo>
                <a:cubicBezTo>
                  <a:pt x="76" y="21"/>
                  <a:pt x="76" y="21"/>
                  <a:pt x="76" y="21"/>
                </a:cubicBezTo>
                <a:cubicBezTo>
                  <a:pt x="80" y="22"/>
                  <a:pt x="83" y="23"/>
                  <a:pt x="87" y="25"/>
                </a:cubicBezTo>
                <a:cubicBezTo>
                  <a:pt x="91" y="22"/>
                  <a:pt x="91" y="22"/>
                  <a:pt x="91" y="22"/>
                </a:cubicBezTo>
                <a:cubicBezTo>
                  <a:pt x="93" y="21"/>
                  <a:pt x="95" y="20"/>
                  <a:pt x="97" y="20"/>
                </a:cubicBezTo>
                <a:cubicBezTo>
                  <a:pt x="99" y="20"/>
                  <a:pt x="100" y="21"/>
                  <a:pt x="101" y="22"/>
                </a:cubicBezTo>
                <a:cubicBezTo>
                  <a:pt x="106" y="27"/>
                  <a:pt x="106" y="27"/>
                  <a:pt x="106" y="27"/>
                </a:cubicBezTo>
                <a:cubicBezTo>
                  <a:pt x="109" y="30"/>
                  <a:pt x="109" y="34"/>
                  <a:pt x="106" y="37"/>
                </a:cubicBezTo>
                <a:cubicBezTo>
                  <a:pt x="104" y="42"/>
                  <a:pt x="104" y="42"/>
                  <a:pt x="104" y="42"/>
                </a:cubicBezTo>
                <a:cubicBezTo>
                  <a:pt x="106" y="45"/>
                  <a:pt x="107" y="49"/>
                  <a:pt x="108" y="52"/>
                </a:cubicBezTo>
                <a:cubicBezTo>
                  <a:pt x="113" y="54"/>
                  <a:pt x="113" y="54"/>
                  <a:pt x="113" y="54"/>
                </a:cubicBezTo>
                <a:cubicBezTo>
                  <a:pt x="117" y="54"/>
                  <a:pt x="120" y="57"/>
                  <a:pt x="120" y="61"/>
                </a:cubicBezTo>
                <a:lnTo>
                  <a:pt x="120" y="6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8" name="Freeform 45"/>
          <p:cNvSpPr>
            <a:spLocks noEditPoints="1"/>
          </p:cNvSpPr>
          <p:nvPr/>
        </p:nvSpPr>
        <p:spPr bwMode="auto">
          <a:xfrm>
            <a:off x="1264135" y="3356476"/>
            <a:ext cx="301944" cy="301944"/>
          </a:xfrm>
          <a:custGeom>
            <a:avLst/>
            <a:gdLst>
              <a:gd name="T0" fmla="*/ 126 w 128"/>
              <a:gd name="T1" fmla="*/ 120 h 128"/>
              <a:gd name="T2" fmla="*/ 91 w 128"/>
              <a:gd name="T3" fmla="*/ 85 h 128"/>
              <a:gd name="T4" fmla="*/ 104 w 128"/>
              <a:gd name="T5" fmla="*/ 52 h 128"/>
              <a:gd name="T6" fmla="*/ 52 w 128"/>
              <a:gd name="T7" fmla="*/ 0 h 128"/>
              <a:gd name="T8" fmla="*/ 0 w 128"/>
              <a:gd name="T9" fmla="*/ 52 h 128"/>
              <a:gd name="T10" fmla="*/ 52 w 128"/>
              <a:gd name="T11" fmla="*/ 104 h 128"/>
              <a:gd name="T12" fmla="*/ 85 w 128"/>
              <a:gd name="T13" fmla="*/ 91 h 128"/>
              <a:gd name="T14" fmla="*/ 120 w 128"/>
              <a:gd name="T15" fmla="*/ 127 h 128"/>
              <a:gd name="T16" fmla="*/ 126 w 128"/>
              <a:gd name="T17" fmla="*/ 127 h 128"/>
              <a:gd name="T18" fmla="*/ 126 w 128"/>
              <a:gd name="T19" fmla="*/ 120 h 128"/>
              <a:gd name="T20" fmla="*/ 52 w 128"/>
              <a:gd name="T21" fmla="*/ 96 h 128"/>
              <a:gd name="T22" fmla="*/ 8 w 128"/>
              <a:gd name="T23" fmla="*/ 52 h 128"/>
              <a:gd name="T24" fmla="*/ 52 w 128"/>
              <a:gd name="T25" fmla="*/ 8 h 128"/>
              <a:gd name="T26" fmla="*/ 96 w 128"/>
              <a:gd name="T27" fmla="*/ 52 h 128"/>
              <a:gd name="T28" fmla="*/ 52 w 128"/>
              <a:gd name="T29" fmla="*/ 9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8" h="128">
                <a:moveTo>
                  <a:pt x="126" y="120"/>
                </a:moveTo>
                <a:cubicBezTo>
                  <a:pt x="91" y="85"/>
                  <a:pt x="91" y="85"/>
                  <a:pt x="91" y="85"/>
                </a:cubicBezTo>
                <a:cubicBezTo>
                  <a:pt x="99" y="76"/>
                  <a:pt x="104" y="65"/>
                  <a:pt x="104" y="52"/>
                </a:cubicBezTo>
                <a:cubicBezTo>
                  <a:pt x="104" y="23"/>
                  <a:pt x="80" y="0"/>
                  <a:pt x="52" y="0"/>
                </a:cubicBezTo>
                <a:cubicBezTo>
                  <a:pt x="23" y="0"/>
                  <a:pt x="0" y="23"/>
                  <a:pt x="0" y="52"/>
                </a:cubicBezTo>
                <a:cubicBezTo>
                  <a:pt x="0" y="81"/>
                  <a:pt x="23" y="104"/>
                  <a:pt x="52" y="104"/>
                </a:cubicBezTo>
                <a:cubicBezTo>
                  <a:pt x="65" y="104"/>
                  <a:pt x="76" y="99"/>
                  <a:pt x="85" y="91"/>
                </a:cubicBezTo>
                <a:cubicBezTo>
                  <a:pt x="120" y="127"/>
                  <a:pt x="120" y="127"/>
                  <a:pt x="120" y="127"/>
                </a:cubicBezTo>
                <a:cubicBezTo>
                  <a:pt x="122" y="128"/>
                  <a:pt x="125" y="128"/>
                  <a:pt x="126" y="127"/>
                </a:cubicBezTo>
                <a:cubicBezTo>
                  <a:pt x="128" y="125"/>
                  <a:pt x="128" y="122"/>
                  <a:pt x="126" y="120"/>
                </a:cubicBezTo>
                <a:close/>
                <a:moveTo>
                  <a:pt x="52" y="96"/>
                </a:moveTo>
                <a:cubicBezTo>
                  <a:pt x="27" y="96"/>
                  <a:pt x="8" y="76"/>
                  <a:pt x="8" y="52"/>
                </a:cubicBezTo>
                <a:cubicBezTo>
                  <a:pt x="8" y="28"/>
                  <a:pt x="27" y="8"/>
                  <a:pt x="52" y="8"/>
                </a:cubicBezTo>
                <a:cubicBezTo>
                  <a:pt x="76" y="8"/>
                  <a:pt x="96" y="28"/>
                  <a:pt x="96" y="52"/>
                </a:cubicBezTo>
                <a:cubicBezTo>
                  <a:pt x="96" y="76"/>
                  <a:pt x="76" y="96"/>
                  <a:pt x="52" y="9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59" name="Freeform 46"/>
          <p:cNvSpPr>
            <a:spLocks noEditPoints="1"/>
          </p:cNvSpPr>
          <p:nvPr/>
        </p:nvSpPr>
        <p:spPr bwMode="auto">
          <a:xfrm>
            <a:off x="1264633" y="2294820"/>
            <a:ext cx="300948" cy="301944"/>
          </a:xfrm>
          <a:custGeom>
            <a:avLst/>
            <a:gdLst>
              <a:gd name="T0" fmla="*/ 20 w 128"/>
              <a:gd name="T1" fmla="*/ 24 h 128"/>
              <a:gd name="T2" fmla="*/ 108 w 128"/>
              <a:gd name="T3" fmla="*/ 24 h 128"/>
              <a:gd name="T4" fmla="*/ 112 w 128"/>
              <a:gd name="T5" fmla="*/ 20 h 128"/>
              <a:gd name="T6" fmla="*/ 108 w 128"/>
              <a:gd name="T7" fmla="*/ 16 h 128"/>
              <a:gd name="T8" fmla="*/ 20 w 128"/>
              <a:gd name="T9" fmla="*/ 16 h 128"/>
              <a:gd name="T10" fmla="*/ 16 w 128"/>
              <a:gd name="T11" fmla="*/ 20 h 128"/>
              <a:gd name="T12" fmla="*/ 20 w 128"/>
              <a:gd name="T13" fmla="*/ 24 h 128"/>
              <a:gd name="T14" fmla="*/ 116 w 128"/>
              <a:gd name="T15" fmla="*/ 32 h 128"/>
              <a:gd name="T16" fmla="*/ 12 w 128"/>
              <a:gd name="T17" fmla="*/ 32 h 128"/>
              <a:gd name="T18" fmla="*/ 0 w 128"/>
              <a:gd name="T19" fmla="*/ 44 h 128"/>
              <a:gd name="T20" fmla="*/ 0 w 128"/>
              <a:gd name="T21" fmla="*/ 116 h 128"/>
              <a:gd name="T22" fmla="*/ 12 w 128"/>
              <a:gd name="T23" fmla="*/ 128 h 128"/>
              <a:gd name="T24" fmla="*/ 116 w 128"/>
              <a:gd name="T25" fmla="*/ 128 h 128"/>
              <a:gd name="T26" fmla="*/ 128 w 128"/>
              <a:gd name="T27" fmla="*/ 116 h 128"/>
              <a:gd name="T28" fmla="*/ 128 w 128"/>
              <a:gd name="T29" fmla="*/ 44 h 128"/>
              <a:gd name="T30" fmla="*/ 116 w 128"/>
              <a:gd name="T31" fmla="*/ 32 h 128"/>
              <a:gd name="T32" fmla="*/ 120 w 128"/>
              <a:gd name="T33" fmla="*/ 112 h 128"/>
              <a:gd name="T34" fmla="*/ 112 w 128"/>
              <a:gd name="T35" fmla="*/ 120 h 128"/>
              <a:gd name="T36" fmla="*/ 16 w 128"/>
              <a:gd name="T37" fmla="*/ 120 h 128"/>
              <a:gd name="T38" fmla="*/ 8 w 128"/>
              <a:gd name="T39" fmla="*/ 112 h 128"/>
              <a:gd name="T40" fmla="*/ 8 w 128"/>
              <a:gd name="T41" fmla="*/ 48 h 128"/>
              <a:gd name="T42" fmla="*/ 16 w 128"/>
              <a:gd name="T43" fmla="*/ 40 h 128"/>
              <a:gd name="T44" fmla="*/ 112 w 128"/>
              <a:gd name="T45" fmla="*/ 40 h 128"/>
              <a:gd name="T46" fmla="*/ 120 w 128"/>
              <a:gd name="T47" fmla="*/ 48 h 128"/>
              <a:gd name="T48" fmla="*/ 120 w 128"/>
              <a:gd name="T49" fmla="*/ 112 h 128"/>
              <a:gd name="T50" fmla="*/ 32 w 128"/>
              <a:gd name="T51" fmla="*/ 8 h 128"/>
              <a:gd name="T52" fmla="*/ 96 w 128"/>
              <a:gd name="T53" fmla="*/ 8 h 128"/>
              <a:gd name="T54" fmla="*/ 100 w 128"/>
              <a:gd name="T55" fmla="*/ 4 h 128"/>
              <a:gd name="T56" fmla="*/ 96 w 128"/>
              <a:gd name="T57" fmla="*/ 0 h 128"/>
              <a:gd name="T58" fmla="*/ 32 w 128"/>
              <a:gd name="T59" fmla="*/ 0 h 128"/>
              <a:gd name="T60" fmla="*/ 28 w 128"/>
              <a:gd name="T61" fmla="*/ 4 h 128"/>
              <a:gd name="T62" fmla="*/ 32 w 128"/>
              <a:gd name="T63" fmla="*/ 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28" h="128">
                <a:moveTo>
                  <a:pt x="20" y="24"/>
                </a:moveTo>
                <a:cubicBezTo>
                  <a:pt x="108" y="24"/>
                  <a:pt x="108" y="24"/>
                  <a:pt x="108" y="24"/>
                </a:cubicBezTo>
                <a:cubicBezTo>
                  <a:pt x="110" y="24"/>
                  <a:pt x="112" y="22"/>
                  <a:pt x="112" y="20"/>
                </a:cubicBezTo>
                <a:cubicBezTo>
                  <a:pt x="112" y="18"/>
                  <a:pt x="110" y="16"/>
                  <a:pt x="108" y="16"/>
                </a:cubicBezTo>
                <a:cubicBezTo>
                  <a:pt x="20" y="16"/>
                  <a:pt x="20" y="16"/>
                  <a:pt x="20" y="16"/>
                </a:cubicBezTo>
                <a:cubicBezTo>
                  <a:pt x="17" y="16"/>
                  <a:pt x="16" y="18"/>
                  <a:pt x="16" y="20"/>
                </a:cubicBezTo>
                <a:cubicBezTo>
                  <a:pt x="16" y="22"/>
                  <a:pt x="17" y="24"/>
                  <a:pt x="20" y="24"/>
                </a:cubicBezTo>
                <a:close/>
                <a:moveTo>
                  <a:pt x="116" y="32"/>
                </a:moveTo>
                <a:cubicBezTo>
                  <a:pt x="12" y="32"/>
                  <a:pt x="12" y="32"/>
                  <a:pt x="12" y="32"/>
                </a:cubicBezTo>
                <a:cubicBezTo>
                  <a:pt x="5" y="32"/>
                  <a:pt x="0" y="37"/>
                  <a:pt x="0" y="44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44"/>
                  <a:pt x="128" y="44"/>
                  <a:pt x="128" y="44"/>
                </a:cubicBezTo>
                <a:cubicBezTo>
                  <a:pt x="128" y="37"/>
                  <a:pt x="122" y="32"/>
                  <a:pt x="116" y="32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48"/>
                  <a:pt x="8" y="48"/>
                  <a:pt x="8" y="48"/>
                </a:cubicBezTo>
                <a:cubicBezTo>
                  <a:pt x="8" y="43"/>
                  <a:pt x="11" y="40"/>
                  <a:pt x="16" y="40"/>
                </a:cubicBezTo>
                <a:cubicBezTo>
                  <a:pt x="112" y="40"/>
                  <a:pt x="112" y="40"/>
                  <a:pt x="112" y="40"/>
                </a:cubicBezTo>
                <a:cubicBezTo>
                  <a:pt x="116" y="40"/>
                  <a:pt x="120" y="43"/>
                  <a:pt x="120" y="48"/>
                </a:cubicBezTo>
                <a:lnTo>
                  <a:pt x="120" y="112"/>
                </a:lnTo>
                <a:close/>
                <a:moveTo>
                  <a:pt x="32" y="8"/>
                </a:moveTo>
                <a:cubicBezTo>
                  <a:pt x="96" y="8"/>
                  <a:pt x="96" y="8"/>
                  <a:pt x="96" y="8"/>
                </a:cubicBezTo>
                <a:cubicBezTo>
                  <a:pt x="98" y="8"/>
                  <a:pt x="100" y="6"/>
                  <a:pt x="100" y="4"/>
                </a:cubicBezTo>
                <a:cubicBezTo>
                  <a:pt x="100" y="2"/>
                  <a:pt x="98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9" y="0"/>
                  <a:pt x="28" y="2"/>
                  <a:pt x="28" y="4"/>
                </a:cubicBezTo>
                <a:cubicBezTo>
                  <a:pt x="28" y="6"/>
                  <a:pt x="29" y="8"/>
                  <a:pt x="32" y="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60425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1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1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8" grpId="0" animBg="1"/>
      <p:bldP spid="49" grpId="0" animBg="1"/>
      <p:bldP spid="50" grpId="0" animBg="1"/>
      <p:bldP spid="51" grpId="0" animBg="1"/>
      <p:bldP spid="52" grpId="0"/>
      <p:bldP spid="53" grpId="0"/>
      <p:bldP spid="54" grpId="0"/>
      <p:bldP spid="55" grpId="0"/>
      <p:bldP spid="56" grpId="0" animBg="1"/>
      <p:bldP spid="57" grpId="0" animBg="1"/>
      <p:bldP spid="58" grpId="0" animBg="1"/>
      <p:bldP spid="5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983053" y="700105"/>
            <a:ext cx="3190617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Our Advantage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83053" y="1353758"/>
            <a:ext cx="17524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我们的优势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Rectangle 4"/>
          <p:cNvSpPr/>
          <p:nvPr/>
        </p:nvSpPr>
        <p:spPr>
          <a:xfrm>
            <a:off x="1075418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5" name="Rectangle 5"/>
          <p:cNvSpPr/>
          <p:nvPr/>
        </p:nvSpPr>
        <p:spPr>
          <a:xfrm>
            <a:off x="3224348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5246870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Rectangle 19"/>
          <p:cNvSpPr/>
          <p:nvPr/>
        </p:nvSpPr>
        <p:spPr>
          <a:xfrm>
            <a:off x="7269393" y="2077814"/>
            <a:ext cx="1824667" cy="1406972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8" name="Rectangle 22"/>
          <p:cNvSpPr/>
          <p:nvPr/>
        </p:nvSpPr>
        <p:spPr>
          <a:xfrm>
            <a:off x="9291915" y="2077814"/>
            <a:ext cx="1824667" cy="140697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9" name="Freeform 19"/>
          <p:cNvSpPr>
            <a:spLocks noEditPoints="1"/>
          </p:cNvSpPr>
          <p:nvPr/>
        </p:nvSpPr>
        <p:spPr bwMode="auto">
          <a:xfrm>
            <a:off x="1691746" y="2567744"/>
            <a:ext cx="592010" cy="427113"/>
          </a:xfrm>
          <a:custGeom>
            <a:avLst/>
            <a:gdLst>
              <a:gd name="T0" fmla="*/ 373 w 460"/>
              <a:gd name="T1" fmla="*/ 117 h 331"/>
              <a:gd name="T2" fmla="*/ 244 w 460"/>
              <a:gd name="T3" fmla="*/ 0 h 331"/>
              <a:gd name="T4" fmla="*/ 127 w 460"/>
              <a:gd name="T5" fmla="*/ 75 h 331"/>
              <a:gd name="T6" fmla="*/ 108 w 460"/>
              <a:gd name="T7" fmla="*/ 72 h 331"/>
              <a:gd name="T8" fmla="*/ 43 w 460"/>
              <a:gd name="T9" fmla="*/ 137 h 331"/>
              <a:gd name="T10" fmla="*/ 47 w 460"/>
              <a:gd name="T11" fmla="*/ 157 h 331"/>
              <a:gd name="T12" fmla="*/ 0 w 460"/>
              <a:gd name="T13" fmla="*/ 237 h 331"/>
              <a:gd name="T14" fmla="*/ 93 w 460"/>
              <a:gd name="T15" fmla="*/ 331 h 331"/>
              <a:gd name="T16" fmla="*/ 93 w 460"/>
              <a:gd name="T17" fmla="*/ 331 h 331"/>
              <a:gd name="T18" fmla="*/ 352 w 460"/>
              <a:gd name="T19" fmla="*/ 331 h 331"/>
              <a:gd name="T20" fmla="*/ 352 w 460"/>
              <a:gd name="T21" fmla="*/ 331 h 331"/>
              <a:gd name="T22" fmla="*/ 460 w 460"/>
              <a:gd name="T23" fmla="*/ 223 h 331"/>
              <a:gd name="T24" fmla="*/ 373 w 460"/>
              <a:gd name="T25" fmla="*/ 117 h 331"/>
              <a:gd name="T26" fmla="*/ 352 w 460"/>
              <a:gd name="T27" fmla="*/ 302 h 331"/>
              <a:gd name="T28" fmla="*/ 352 w 460"/>
              <a:gd name="T29" fmla="*/ 302 h 331"/>
              <a:gd name="T30" fmla="*/ 93 w 460"/>
              <a:gd name="T31" fmla="*/ 302 h 331"/>
              <a:gd name="T32" fmla="*/ 29 w 460"/>
              <a:gd name="T33" fmla="*/ 237 h 331"/>
              <a:gd name="T34" fmla="*/ 61 w 460"/>
              <a:gd name="T35" fmla="*/ 182 h 331"/>
              <a:gd name="T36" fmla="*/ 74 w 460"/>
              <a:gd name="T37" fmla="*/ 148 h 331"/>
              <a:gd name="T38" fmla="*/ 72 w 460"/>
              <a:gd name="T39" fmla="*/ 137 h 331"/>
              <a:gd name="T40" fmla="*/ 108 w 460"/>
              <a:gd name="T41" fmla="*/ 101 h 331"/>
              <a:gd name="T42" fmla="*/ 127 w 460"/>
              <a:gd name="T43" fmla="*/ 104 h 331"/>
              <a:gd name="T44" fmla="*/ 153 w 460"/>
              <a:gd name="T45" fmla="*/ 87 h 331"/>
              <a:gd name="T46" fmla="*/ 244 w 460"/>
              <a:gd name="T47" fmla="*/ 29 h 331"/>
              <a:gd name="T48" fmla="*/ 344 w 460"/>
              <a:gd name="T49" fmla="*/ 120 h 331"/>
              <a:gd name="T50" fmla="*/ 367 w 460"/>
              <a:gd name="T51" fmla="*/ 145 h 331"/>
              <a:gd name="T52" fmla="*/ 431 w 460"/>
              <a:gd name="T53" fmla="*/ 223 h 331"/>
              <a:gd name="T54" fmla="*/ 352 w 460"/>
              <a:gd name="T55" fmla="*/ 302 h 3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0" h="331">
                <a:moveTo>
                  <a:pt x="373" y="117"/>
                </a:moveTo>
                <a:cubicBezTo>
                  <a:pt x="366" y="51"/>
                  <a:pt x="312" y="0"/>
                  <a:pt x="244" y="0"/>
                </a:cubicBezTo>
                <a:cubicBezTo>
                  <a:pt x="192" y="0"/>
                  <a:pt x="148" y="31"/>
                  <a:pt x="127" y="75"/>
                </a:cubicBezTo>
                <a:cubicBezTo>
                  <a:pt x="121" y="73"/>
                  <a:pt x="115" y="72"/>
                  <a:pt x="108" y="72"/>
                </a:cubicBezTo>
                <a:cubicBezTo>
                  <a:pt x="72" y="72"/>
                  <a:pt x="43" y="101"/>
                  <a:pt x="43" y="137"/>
                </a:cubicBezTo>
                <a:cubicBezTo>
                  <a:pt x="43" y="144"/>
                  <a:pt x="45" y="150"/>
                  <a:pt x="47" y="157"/>
                </a:cubicBezTo>
                <a:cubicBezTo>
                  <a:pt x="19" y="173"/>
                  <a:pt x="0" y="203"/>
                  <a:pt x="0" y="237"/>
                </a:cubicBezTo>
                <a:cubicBezTo>
                  <a:pt x="0" y="289"/>
                  <a:pt x="42" y="331"/>
                  <a:pt x="93" y="331"/>
                </a:cubicBezTo>
                <a:cubicBezTo>
                  <a:pt x="93" y="331"/>
                  <a:pt x="93" y="331"/>
                  <a:pt x="93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352" y="331"/>
                  <a:pt x="352" y="331"/>
                  <a:pt x="352" y="331"/>
                </a:cubicBezTo>
                <a:cubicBezTo>
                  <a:pt x="412" y="331"/>
                  <a:pt x="460" y="282"/>
                  <a:pt x="460" y="223"/>
                </a:cubicBezTo>
                <a:cubicBezTo>
                  <a:pt x="460" y="170"/>
                  <a:pt x="422" y="127"/>
                  <a:pt x="373" y="117"/>
                </a:cubicBezTo>
                <a:close/>
                <a:moveTo>
                  <a:pt x="352" y="302"/>
                </a:moveTo>
                <a:cubicBezTo>
                  <a:pt x="352" y="302"/>
                  <a:pt x="352" y="302"/>
                  <a:pt x="352" y="302"/>
                </a:cubicBezTo>
                <a:cubicBezTo>
                  <a:pt x="93" y="302"/>
                  <a:pt x="93" y="302"/>
                  <a:pt x="93" y="302"/>
                </a:cubicBezTo>
                <a:cubicBezTo>
                  <a:pt x="58" y="302"/>
                  <a:pt x="29" y="273"/>
                  <a:pt x="29" y="237"/>
                </a:cubicBezTo>
                <a:cubicBezTo>
                  <a:pt x="29" y="214"/>
                  <a:pt x="41" y="193"/>
                  <a:pt x="61" y="182"/>
                </a:cubicBezTo>
                <a:cubicBezTo>
                  <a:pt x="81" y="170"/>
                  <a:pt x="82" y="168"/>
                  <a:pt x="74" y="148"/>
                </a:cubicBezTo>
                <a:cubicBezTo>
                  <a:pt x="73" y="144"/>
                  <a:pt x="72" y="140"/>
                  <a:pt x="72" y="137"/>
                </a:cubicBezTo>
                <a:cubicBezTo>
                  <a:pt x="72" y="117"/>
                  <a:pt x="88" y="101"/>
                  <a:pt x="108" y="101"/>
                </a:cubicBezTo>
                <a:cubicBezTo>
                  <a:pt x="108" y="101"/>
                  <a:pt x="117" y="100"/>
                  <a:pt x="127" y="104"/>
                </a:cubicBezTo>
                <a:cubicBezTo>
                  <a:pt x="144" y="111"/>
                  <a:pt x="146" y="104"/>
                  <a:pt x="153" y="87"/>
                </a:cubicBezTo>
                <a:cubicBezTo>
                  <a:pt x="170" y="52"/>
                  <a:pt x="206" y="29"/>
                  <a:pt x="244" y="29"/>
                </a:cubicBezTo>
                <a:cubicBezTo>
                  <a:pt x="296" y="29"/>
                  <a:pt x="339" y="68"/>
                  <a:pt x="344" y="120"/>
                </a:cubicBezTo>
                <a:cubicBezTo>
                  <a:pt x="346" y="140"/>
                  <a:pt x="346" y="140"/>
                  <a:pt x="367" y="145"/>
                </a:cubicBezTo>
                <a:cubicBezTo>
                  <a:pt x="404" y="152"/>
                  <a:pt x="431" y="185"/>
                  <a:pt x="431" y="223"/>
                </a:cubicBezTo>
                <a:cubicBezTo>
                  <a:pt x="431" y="266"/>
                  <a:pt x="396" y="302"/>
                  <a:pt x="352" y="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9956832" y="2535402"/>
            <a:ext cx="494832" cy="491796"/>
          </a:xfrm>
          <a:custGeom>
            <a:avLst/>
            <a:gdLst>
              <a:gd name="T0" fmla="*/ 0 w 512"/>
              <a:gd name="T1" fmla="*/ 256 h 512"/>
              <a:gd name="T2" fmla="*/ 512 w 512"/>
              <a:gd name="T3" fmla="*/ 256 h 512"/>
              <a:gd name="T4" fmla="*/ 479 w 512"/>
              <a:gd name="T5" fmla="*/ 248 h 512"/>
              <a:gd name="T6" fmla="*/ 361 w 512"/>
              <a:gd name="T7" fmla="*/ 144 h 512"/>
              <a:gd name="T8" fmla="*/ 479 w 512"/>
              <a:gd name="T9" fmla="*/ 248 h 512"/>
              <a:gd name="T10" fmla="*/ 180 w 512"/>
              <a:gd name="T11" fmla="*/ 392 h 512"/>
              <a:gd name="T12" fmla="*/ 248 w 512"/>
              <a:gd name="T13" fmla="*/ 479 h 512"/>
              <a:gd name="T14" fmla="*/ 265 w 512"/>
              <a:gd name="T15" fmla="*/ 34 h 512"/>
              <a:gd name="T16" fmla="*/ 264 w 512"/>
              <a:gd name="T17" fmla="*/ 148 h 512"/>
              <a:gd name="T18" fmla="*/ 265 w 512"/>
              <a:gd name="T19" fmla="*/ 34 h 512"/>
              <a:gd name="T20" fmla="*/ 411 w 512"/>
              <a:gd name="T21" fmla="*/ 96 h 512"/>
              <a:gd name="T22" fmla="*/ 293 w 512"/>
              <a:gd name="T23" fmla="*/ 36 h 512"/>
              <a:gd name="T24" fmla="*/ 248 w 512"/>
              <a:gd name="T25" fmla="*/ 148 h 512"/>
              <a:gd name="T26" fmla="*/ 247 w 512"/>
              <a:gd name="T27" fmla="*/ 34 h 512"/>
              <a:gd name="T28" fmla="*/ 158 w 512"/>
              <a:gd name="T29" fmla="*/ 129 h 512"/>
              <a:gd name="T30" fmla="*/ 219 w 512"/>
              <a:gd name="T31" fmla="*/ 36 h 512"/>
              <a:gd name="T32" fmla="*/ 167 w 512"/>
              <a:gd name="T33" fmla="*/ 150 h 512"/>
              <a:gd name="T34" fmla="*/ 248 w 512"/>
              <a:gd name="T35" fmla="*/ 248 h 512"/>
              <a:gd name="T36" fmla="*/ 167 w 512"/>
              <a:gd name="T37" fmla="*/ 150 h 512"/>
              <a:gd name="T38" fmla="*/ 248 w 512"/>
              <a:gd name="T39" fmla="*/ 364 h 512"/>
              <a:gd name="T40" fmla="*/ 149 w 512"/>
              <a:gd name="T41" fmla="*/ 264 h 512"/>
              <a:gd name="T42" fmla="*/ 219 w 512"/>
              <a:gd name="T43" fmla="*/ 476 h 512"/>
              <a:gd name="T44" fmla="*/ 164 w 512"/>
              <a:gd name="T45" fmla="*/ 397 h 512"/>
              <a:gd name="T46" fmla="*/ 264 w 512"/>
              <a:gd name="T47" fmla="*/ 479 h 512"/>
              <a:gd name="T48" fmla="*/ 332 w 512"/>
              <a:gd name="T49" fmla="*/ 392 h 512"/>
              <a:gd name="T50" fmla="*/ 264 w 512"/>
              <a:gd name="T51" fmla="*/ 479 h 512"/>
              <a:gd name="T52" fmla="*/ 401 w 512"/>
              <a:gd name="T53" fmla="*/ 425 h 512"/>
              <a:gd name="T54" fmla="*/ 348 w 512"/>
              <a:gd name="T55" fmla="*/ 397 h 512"/>
              <a:gd name="T56" fmla="*/ 264 w 512"/>
              <a:gd name="T57" fmla="*/ 364 h 512"/>
              <a:gd name="T58" fmla="*/ 363 w 512"/>
              <a:gd name="T59" fmla="*/ 264 h 512"/>
              <a:gd name="T60" fmla="*/ 264 w 512"/>
              <a:gd name="T61" fmla="*/ 248 h 512"/>
              <a:gd name="T62" fmla="*/ 345 w 512"/>
              <a:gd name="T63" fmla="*/ 150 h 512"/>
              <a:gd name="T64" fmla="*/ 264 w 512"/>
              <a:gd name="T65" fmla="*/ 248 h 512"/>
              <a:gd name="T66" fmla="*/ 151 w 512"/>
              <a:gd name="T67" fmla="*/ 144 h 512"/>
              <a:gd name="T68" fmla="*/ 33 w 512"/>
              <a:gd name="T69" fmla="*/ 248 h 512"/>
              <a:gd name="T70" fmla="*/ 33 w 512"/>
              <a:gd name="T71" fmla="*/ 264 h 512"/>
              <a:gd name="T72" fmla="*/ 157 w 512"/>
              <a:gd name="T73" fmla="*/ 382 h 512"/>
              <a:gd name="T74" fmla="*/ 33 w 512"/>
              <a:gd name="T75" fmla="*/ 264 h 512"/>
              <a:gd name="T76" fmla="*/ 355 w 512"/>
              <a:gd name="T77" fmla="*/ 382 h 512"/>
              <a:gd name="T78" fmla="*/ 479 w 512"/>
              <a:gd name="T79" fmla="*/ 264 h 5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512" h="512">
                <a:moveTo>
                  <a:pt x="256" y="0"/>
                </a:moveTo>
                <a:cubicBezTo>
                  <a:pt x="115" y="0"/>
                  <a:pt x="0" y="115"/>
                  <a:pt x="0" y="256"/>
                </a:cubicBezTo>
                <a:cubicBezTo>
                  <a:pt x="0" y="397"/>
                  <a:pt x="115" y="512"/>
                  <a:pt x="256" y="512"/>
                </a:cubicBezTo>
                <a:cubicBezTo>
                  <a:pt x="397" y="512"/>
                  <a:pt x="512" y="397"/>
                  <a:pt x="512" y="256"/>
                </a:cubicBezTo>
                <a:cubicBezTo>
                  <a:pt x="512" y="115"/>
                  <a:pt x="397" y="0"/>
                  <a:pt x="256" y="0"/>
                </a:cubicBezTo>
                <a:close/>
                <a:moveTo>
                  <a:pt x="479" y="248"/>
                </a:moveTo>
                <a:cubicBezTo>
                  <a:pt x="380" y="248"/>
                  <a:pt x="380" y="248"/>
                  <a:pt x="380" y="248"/>
                </a:cubicBezTo>
                <a:cubicBezTo>
                  <a:pt x="379" y="211"/>
                  <a:pt x="372" y="176"/>
                  <a:pt x="361" y="144"/>
                </a:cubicBezTo>
                <a:cubicBezTo>
                  <a:pt x="383" y="135"/>
                  <a:pt x="403" y="123"/>
                  <a:pt x="422" y="108"/>
                </a:cubicBezTo>
                <a:cubicBezTo>
                  <a:pt x="456" y="145"/>
                  <a:pt x="477" y="194"/>
                  <a:pt x="479" y="248"/>
                </a:cubicBezTo>
                <a:close/>
                <a:moveTo>
                  <a:pt x="247" y="479"/>
                </a:moveTo>
                <a:cubicBezTo>
                  <a:pt x="219" y="456"/>
                  <a:pt x="196" y="426"/>
                  <a:pt x="180" y="392"/>
                </a:cubicBezTo>
                <a:cubicBezTo>
                  <a:pt x="201" y="385"/>
                  <a:pt x="224" y="381"/>
                  <a:pt x="248" y="380"/>
                </a:cubicBezTo>
                <a:cubicBezTo>
                  <a:pt x="248" y="479"/>
                  <a:pt x="248" y="479"/>
                  <a:pt x="248" y="479"/>
                </a:cubicBezTo>
                <a:cubicBezTo>
                  <a:pt x="247" y="479"/>
                  <a:pt x="247" y="479"/>
                  <a:pt x="247" y="479"/>
                </a:cubicBezTo>
                <a:close/>
                <a:moveTo>
                  <a:pt x="265" y="34"/>
                </a:moveTo>
                <a:cubicBezTo>
                  <a:pt x="296" y="59"/>
                  <a:pt x="322" y="94"/>
                  <a:pt x="339" y="135"/>
                </a:cubicBezTo>
                <a:cubicBezTo>
                  <a:pt x="315" y="143"/>
                  <a:pt x="290" y="147"/>
                  <a:pt x="264" y="148"/>
                </a:cubicBezTo>
                <a:cubicBezTo>
                  <a:pt x="264" y="33"/>
                  <a:pt x="264" y="33"/>
                  <a:pt x="264" y="33"/>
                </a:cubicBezTo>
                <a:cubicBezTo>
                  <a:pt x="265" y="33"/>
                  <a:pt x="265" y="33"/>
                  <a:pt x="265" y="34"/>
                </a:cubicBezTo>
                <a:close/>
                <a:moveTo>
                  <a:pt x="293" y="36"/>
                </a:moveTo>
                <a:cubicBezTo>
                  <a:pt x="338" y="44"/>
                  <a:pt x="379" y="65"/>
                  <a:pt x="411" y="96"/>
                </a:cubicBezTo>
                <a:cubicBezTo>
                  <a:pt x="394" y="109"/>
                  <a:pt x="375" y="121"/>
                  <a:pt x="354" y="129"/>
                </a:cubicBezTo>
                <a:cubicBezTo>
                  <a:pt x="339" y="93"/>
                  <a:pt x="318" y="62"/>
                  <a:pt x="293" y="36"/>
                </a:cubicBezTo>
                <a:close/>
                <a:moveTo>
                  <a:pt x="248" y="33"/>
                </a:moveTo>
                <a:cubicBezTo>
                  <a:pt x="248" y="148"/>
                  <a:pt x="248" y="148"/>
                  <a:pt x="248" y="148"/>
                </a:cubicBezTo>
                <a:cubicBezTo>
                  <a:pt x="222" y="147"/>
                  <a:pt x="197" y="143"/>
                  <a:pt x="173" y="135"/>
                </a:cubicBezTo>
                <a:cubicBezTo>
                  <a:pt x="190" y="94"/>
                  <a:pt x="216" y="59"/>
                  <a:pt x="247" y="34"/>
                </a:cubicBezTo>
                <a:cubicBezTo>
                  <a:pt x="247" y="33"/>
                  <a:pt x="247" y="33"/>
                  <a:pt x="248" y="33"/>
                </a:cubicBezTo>
                <a:close/>
                <a:moveTo>
                  <a:pt x="158" y="129"/>
                </a:moveTo>
                <a:cubicBezTo>
                  <a:pt x="137" y="121"/>
                  <a:pt x="118" y="109"/>
                  <a:pt x="101" y="96"/>
                </a:cubicBezTo>
                <a:cubicBezTo>
                  <a:pt x="133" y="65"/>
                  <a:pt x="174" y="44"/>
                  <a:pt x="219" y="36"/>
                </a:cubicBezTo>
                <a:cubicBezTo>
                  <a:pt x="194" y="62"/>
                  <a:pt x="173" y="93"/>
                  <a:pt x="158" y="129"/>
                </a:cubicBezTo>
                <a:close/>
                <a:moveTo>
                  <a:pt x="167" y="150"/>
                </a:moveTo>
                <a:cubicBezTo>
                  <a:pt x="192" y="159"/>
                  <a:pt x="220" y="164"/>
                  <a:pt x="248" y="165"/>
                </a:cubicBezTo>
                <a:cubicBezTo>
                  <a:pt x="248" y="248"/>
                  <a:pt x="248" y="248"/>
                  <a:pt x="248" y="248"/>
                </a:cubicBezTo>
                <a:cubicBezTo>
                  <a:pt x="149" y="248"/>
                  <a:pt x="149" y="248"/>
                  <a:pt x="149" y="248"/>
                </a:cubicBezTo>
                <a:cubicBezTo>
                  <a:pt x="150" y="213"/>
                  <a:pt x="156" y="180"/>
                  <a:pt x="167" y="150"/>
                </a:cubicBezTo>
                <a:close/>
                <a:moveTo>
                  <a:pt x="248" y="264"/>
                </a:moveTo>
                <a:cubicBezTo>
                  <a:pt x="248" y="364"/>
                  <a:pt x="248" y="364"/>
                  <a:pt x="248" y="364"/>
                </a:cubicBezTo>
                <a:cubicBezTo>
                  <a:pt x="222" y="365"/>
                  <a:pt x="197" y="369"/>
                  <a:pt x="173" y="376"/>
                </a:cubicBezTo>
                <a:cubicBezTo>
                  <a:pt x="158" y="342"/>
                  <a:pt x="150" y="304"/>
                  <a:pt x="149" y="264"/>
                </a:cubicBezTo>
                <a:lnTo>
                  <a:pt x="248" y="264"/>
                </a:lnTo>
                <a:close/>
                <a:moveTo>
                  <a:pt x="219" y="476"/>
                </a:moveTo>
                <a:cubicBezTo>
                  <a:pt x="179" y="469"/>
                  <a:pt x="141" y="451"/>
                  <a:pt x="111" y="425"/>
                </a:cubicBezTo>
                <a:cubicBezTo>
                  <a:pt x="128" y="414"/>
                  <a:pt x="145" y="404"/>
                  <a:pt x="164" y="397"/>
                </a:cubicBezTo>
                <a:cubicBezTo>
                  <a:pt x="178" y="427"/>
                  <a:pt x="197" y="454"/>
                  <a:pt x="219" y="476"/>
                </a:cubicBezTo>
                <a:close/>
                <a:moveTo>
                  <a:pt x="264" y="479"/>
                </a:moveTo>
                <a:cubicBezTo>
                  <a:pt x="264" y="380"/>
                  <a:pt x="264" y="380"/>
                  <a:pt x="264" y="380"/>
                </a:cubicBezTo>
                <a:cubicBezTo>
                  <a:pt x="288" y="381"/>
                  <a:pt x="311" y="385"/>
                  <a:pt x="332" y="392"/>
                </a:cubicBezTo>
                <a:cubicBezTo>
                  <a:pt x="316" y="426"/>
                  <a:pt x="293" y="456"/>
                  <a:pt x="265" y="479"/>
                </a:cubicBezTo>
                <a:cubicBezTo>
                  <a:pt x="265" y="479"/>
                  <a:pt x="265" y="479"/>
                  <a:pt x="264" y="479"/>
                </a:cubicBezTo>
                <a:close/>
                <a:moveTo>
                  <a:pt x="348" y="397"/>
                </a:moveTo>
                <a:cubicBezTo>
                  <a:pt x="367" y="404"/>
                  <a:pt x="384" y="414"/>
                  <a:pt x="401" y="425"/>
                </a:cubicBezTo>
                <a:cubicBezTo>
                  <a:pt x="371" y="451"/>
                  <a:pt x="333" y="469"/>
                  <a:pt x="293" y="476"/>
                </a:cubicBezTo>
                <a:cubicBezTo>
                  <a:pt x="315" y="454"/>
                  <a:pt x="334" y="427"/>
                  <a:pt x="348" y="397"/>
                </a:cubicBezTo>
                <a:close/>
                <a:moveTo>
                  <a:pt x="339" y="376"/>
                </a:moveTo>
                <a:cubicBezTo>
                  <a:pt x="315" y="369"/>
                  <a:pt x="290" y="365"/>
                  <a:pt x="264" y="364"/>
                </a:cubicBezTo>
                <a:cubicBezTo>
                  <a:pt x="264" y="264"/>
                  <a:pt x="264" y="264"/>
                  <a:pt x="264" y="264"/>
                </a:cubicBezTo>
                <a:cubicBezTo>
                  <a:pt x="363" y="264"/>
                  <a:pt x="363" y="264"/>
                  <a:pt x="363" y="264"/>
                </a:cubicBezTo>
                <a:cubicBezTo>
                  <a:pt x="362" y="304"/>
                  <a:pt x="354" y="342"/>
                  <a:pt x="339" y="376"/>
                </a:cubicBezTo>
                <a:close/>
                <a:moveTo>
                  <a:pt x="264" y="248"/>
                </a:moveTo>
                <a:cubicBezTo>
                  <a:pt x="264" y="165"/>
                  <a:pt x="264" y="165"/>
                  <a:pt x="264" y="165"/>
                </a:cubicBezTo>
                <a:cubicBezTo>
                  <a:pt x="293" y="164"/>
                  <a:pt x="320" y="159"/>
                  <a:pt x="345" y="150"/>
                </a:cubicBezTo>
                <a:cubicBezTo>
                  <a:pt x="356" y="180"/>
                  <a:pt x="362" y="213"/>
                  <a:pt x="363" y="248"/>
                </a:cubicBezTo>
                <a:lnTo>
                  <a:pt x="264" y="248"/>
                </a:lnTo>
                <a:close/>
                <a:moveTo>
                  <a:pt x="90" y="108"/>
                </a:moveTo>
                <a:cubicBezTo>
                  <a:pt x="109" y="123"/>
                  <a:pt x="129" y="135"/>
                  <a:pt x="151" y="144"/>
                </a:cubicBezTo>
                <a:cubicBezTo>
                  <a:pt x="140" y="176"/>
                  <a:pt x="133" y="211"/>
                  <a:pt x="132" y="248"/>
                </a:cubicBezTo>
                <a:cubicBezTo>
                  <a:pt x="33" y="248"/>
                  <a:pt x="33" y="248"/>
                  <a:pt x="33" y="248"/>
                </a:cubicBezTo>
                <a:cubicBezTo>
                  <a:pt x="35" y="194"/>
                  <a:pt x="56" y="145"/>
                  <a:pt x="90" y="108"/>
                </a:cubicBezTo>
                <a:close/>
                <a:moveTo>
                  <a:pt x="33" y="264"/>
                </a:moveTo>
                <a:cubicBezTo>
                  <a:pt x="132" y="264"/>
                  <a:pt x="132" y="264"/>
                  <a:pt x="132" y="264"/>
                </a:cubicBezTo>
                <a:cubicBezTo>
                  <a:pt x="134" y="306"/>
                  <a:pt x="142" y="346"/>
                  <a:pt x="157" y="382"/>
                </a:cubicBezTo>
                <a:cubicBezTo>
                  <a:pt x="136" y="390"/>
                  <a:pt x="117" y="401"/>
                  <a:pt x="99" y="414"/>
                </a:cubicBezTo>
                <a:cubicBezTo>
                  <a:pt x="60" y="375"/>
                  <a:pt x="36" y="323"/>
                  <a:pt x="33" y="264"/>
                </a:cubicBezTo>
                <a:close/>
                <a:moveTo>
                  <a:pt x="413" y="414"/>
                </a:moveTo>
                <a:cubicBezTo>
                  <a:pt x="395" y="401"/>
                  <a:pt x="376" y="390"/>
                  <a:pt x="355" y="382"/>
                </a:cubicBezTo>
                <a:cubicBezTo>
                  <a:pt x="370" y="346"/>
                  <a:pt x="378" y="306"/>
                  <a:pt x="380" y="264"/>
                </a:cubicBezTo>
                <a:cubicBezTo>
                  <a:pt x="479" y="264"/>
                  <a:pt x="479" y="264"/>
                  <a:pt x="479" y="264"/>
                </a:cubicBezTo>
                <a:cubicBezTo>
                  <a:pt x="476" y="323"/>
                  <a:pt x="452" y="375"/>
                  <a:pt x="413" y="4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5909823" y="2540851"/>
            <a:ext cx="498760" cy="480899"/>
          </a:xfrm>
          <a:custGeom>
            <a:avLst/>
            <a:gdLst>
              <a:gd name="T0" fmla="*/ 369 w 372"/>
              <a:gd name="T1" fmla="*/ 133 h 357"/>
              <a:gd name="T2" fmla="*/ 347 w 372"/>
              <a:gd name="T3" fmla="*/ 116 h 357"/>
              <a:gd name="T4" fmla="*/ 252 w 372"/>
              <a:gd name="T5" fmla="*/ 101 h 357"/>
              <a:gd name="T6" fmla="*/ 210 w 372"/>
              <a:gd name="T7" fmla="*/ 15 h 357"/>
              <a:gd name="T8" fmla="*/ 186 w 372"/>
              <a:gd name="T9" fmla="*/ 0 h 357"/>
              <a:gd name="T10" fmla="*/ 162 w 372"/>
              <a:gd name="T11" fmla="*/ 15 h 357"/>
              <a:gd name="T12" fmla="*/ 120 w 372"/>
              <a:gd name="T13" fmla="*/ 101 h 357"/>
              <a:gd name="T14" fmla="*/ 25 w 372"/>
              <a:gd name="T15" fmla="*/ 116 h 357"/>
              <a:gd name="T16" fmla="*/ 3 w 372"/>
              <a:gd name="T17" fmla="*/ 133 h 357"/>
              <a:gd name="T18" fmla="*/ 10 w 372"/>
              <a:gd name="T19" fmla="*/ 159 h 357"/>
              <a:gd name="T20" fmla="*/ 80 w 372"/>
              <a:gd name="T21" fmla="*/ 229 h 357"/>
              <a:gd name="T22" fmla="*/ 63 w 372"/>
              <a:gd name="T23" fmla="*/ 326 h 357"/>
              <a:gd name="T24" fmla="*/ 74 w 372"/>
              <a:gd name="T25" fmla="*/ 352 h 357"/>
              <a:gd name="T26" fmla="*/ 90 w 372"/>
              <a:gd name="T27" fmla="*/ 357 h 357"/>
              <a:gd name="T28" fmla="*/ 103 w 372"/>
              <a:gd name="T29" fmla="*/ 353 h 357"/>
              <a:gd name="T30" fmla="*/ 186 w 372"/>
              <a:gd name="T31" fmla="*/ 308 h 357"/>
              <a:gd name="T32" fmla="*/ 269 w 372"/>
              <a:gd name="T33" fmla="*/ 353 h 357"/>
              <a:gd name="T34" fmla="*/ 282 w 372"/>
              <a:gd name="T35" fmla="*/ 357 h 357"/>
              <a:gd name="T36" fmla="*/ 298 w 372"/>
              <a:gd name="T37" fmla="*/ 352 h 357"/>
              <a:gd name="T38" fmla="*/ 309 w 372"/>
              <a:gd name="T39" fmla="*/ 326 h 357"/>
              <a:gd name="T40" fmla="*/ 292 w 372"/>
              <a:gd name="T41" fmla="*/ 229 h 357"/>
              <a:gd name="T42" fmla="*/ 362 w 372"/>
              <a:gd name="T43" fmla="*/ 159 h 357"/>
              <a:gd name="T44" fmla="*/ 369 w 372"/>
              <a:gd name="T45" fmla="*/ 133 h 357"/>
              <a:gd name="T46" fmla="*/ 273 w 372"/>
              <a:gd name="T47" fmla="*/ 211 h 357"/>
              <a:gd name="T48" fmla="*/ 266 w 372"/>
              <a:gd name="T49" fmla="*/ 233 h 357"/>
              <a:gd name="T50" fmla="*/ 282 w 372"/>
              <a:gd name="T51" fmla="*/ 331 h 357"/>
              <a:gd name="T52" fmla="*/ 199 w 372"/>
              <a:gd name="T53" fmla="*/ 286 h 357"/>
              <a:gd name="T54" fmla="*/ 186 w 372"/>
              <a:gd name="T55" fmla="*/ 282 h 357"/>
              <a:gd name="T56" fmla="*/ 173 w 372"/>
              <a:gd name="T57" fmla="*/ 286 h 357"/>
              <a:gd name="T58" fmla="*/ 90 w 372"/>
              <a:gd name="T59" fmla="*/ 331 h 357"/>
              <a:gd name="T60" fmla="*/ 106 w 372"/>
              <a:gd name="T61" fmla="*/ 233 h 357"/>
              <a:gd name="T62" fmla="*/ 99 w 372"/>
              <a:gd name="T63" fmla="*/ 211 h 357"/>
              <a:gd name="T64" fmla="*/ 29 w 372"/>
              <a:gd name="T65" fmla="*/ 141 h 357"/>
              <a:gd name="T66" fmla="*/ 124 w 372"/>
              <a:gd name="T67" fmla="*/ 127 h 357"/>
              <a:gd name="T68" fmla="*/ 144 w 372"/>
              <a:gd name="T69" fmla="*/ 112 h 357"/>
              <a:gd name="T70" fmla="*/ 186 w 372"/>
              <a:gd name="T71" fmla="*/ 26 h 357"/>
              <a:gd name="T72" fmla="*/ 228 w 372"/>
              <a:gd name="T73" fmla="*/ 112 h 357"/>
              <a:gd name="T74" fmla="*/ 248 w 372"/>
              <a:gd name="T75" fmla="*/ 127 h 357"/>
              <a:gd name="T76" fmla="*/ 343 w 372"/>
              <a:gd name="T77" fmla="*/ 141 h 357"/>
              <a:gd name="T78" fmla="*/ 273 w 372"/>
              <a:gd name="T79" fmla="*/ 211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372" h="357">
                <a:moveTo>
                  <a:pt x="369" y="133"/>
                </a:moveTo>
                <a:cubicBezTo>
                  <a:pt x="365" y="124"/>
                  <a:pt x="357" y="117"/>
                  <a:pt x="347" y="116"/>
                </a:cubicBezTo>
                <a:cubicBezTo>
                  <a:pt x="252" y="101"/>
                  <a:pt x="252" y="101"/>
                  <a:pt x="252" y="101"/>
                </a:cubicBezTo>
                <a:cubicBezTo>
                  <a:pt x="210" y="15"/>
                  <a:pt x="210" y="15"/>
                  <a:pt x="210" y="15"/>
                </a:cubicBezTo>
                <a:cubicBezTo>
                  <a:pt x="206" y="6"/>
                  <a:pt x="196" y="0"/>
                  <a:pt x="186" y="0"/>
                </a:cubicBezTo>
                <a:cubicBezTo>
                  <a:pt x="176" y="0"/>
                  <a:pt x="166" y="6"/>
                  <a:pt x="162" y="15"/>
                </a:cubicBezTo>
                <a:cubicBezTo>
                  <a:pt x="120" y="101"/>
                  <a:pt x="120" y="101"/>
                  <a:pt x="120" y="101"/>
                </a:cubicBezTo>
                <a:cubicBezTo>
                  <a:pt x="25" y="116"/>
                  <a:pt x="25" y="116"/>
                  <a:pt x="25" y="116"/>
                </a:cubicBezTo>
                <a:cubicBezTo>
                  <a:pt x="15" y="117"/>
                  <a:pt x="7" y="124"/>
                  <a:pt x="3" y="133"/>
                </a:cubicBezTo>
                <a:cubicBezTo>
                  <a:pt x="0" y="142"/>
                  <a:pt x="3" y="152"/>
                  <a:pt x="10" y="159"/>
                </a:cubicBezTo>
                <a:cubicBezTo>
                  <a:pt x="80" y="229"/>
                  <a:pt x="80" y="229"/>
                  <a:pt x="80" y="229"/>
                </a:cubicBezTo>
                <a:cubicBezTo>
                  <a:pt x="63" y="326"/>
                  <a:pt x="63" y="326"/>
                  <a:pt x="63" y="326"/>
                </a:cubicBezTo>
                <a:cubicBezTo>
                  <a:pt x="62" y="336"/>
                  <a:pt x="66" y="346"/>
                  <a:pt x="74" y="352"/>
                </a:cubicBezTo>
                <a:cubicBezTo>
                  <a:pt x="79" y="355"/>
                  <a:pt x="84" y="357"/>
                  <a:pt x="90" y="357"/>
                </a:cubicBezTo>
                <a:cubicBezTo>
                  <a:pt x="94" y="357"/>
                  <a:pt x="99" y="355"/>
                  <a:pt x="103" y="353"/>
                </a:cubicBezTo>
                <a:cubicBezTo>
                  <a:pt x="186" y="308"/>
                  <a:pt x="186" y="308"/>
                  <a:pt x="186" y="308"/>
                </a:cubicBezTo>
                <a:cubicBezTo>
                  <a:pt x="269" y="353"/>
                  <a:pt x="269" y="353"/>
                  <a:pt x="269" y="353"/>
                </a:cubicBezTo>
                <a:cubicBezTo>
                  <a:pt x="274" y="355"/>
                  <a:pt x="278" y="357"/>
                  <a:pt x="282" y="357"/>
                </a:cubicBezTo>
                <a:cubicBezTo>
                  <a:pt x="288" y="357"/>
                  <a:pt x="293" y="355"/>
                  <a:pt x="298" y="352"/>
                </a:cubicBezTo>
                <a:cubicBezTo>
                  <a:pt x="306" y="346"/>
                  <a:pt x="310" y="336"/>
                  <a:pt x="309" y="326"/>
                </a:cubicBezTo>
                <a:cubicBezTo>
                  <a:pt x="292" y="229"/>
                  <a:pt x="292" y="229"/>
                  <a:pt x="292" y="229"/>
                </a:cubicBezTo>
                <a:cubicBezTo>
                  <a:pt x="362" y="159"/>
                  <a:pt x="362" y="159"/>
                  <a:pt x="362" y="159"/>
                </a:cubicBezTo>
                <a:cubicBezTo>
                  <a:pt x="369" y="152"/>
                  <a:pt x="372" y="142"/>
                  <a:pt x="369" y="133"/>
                </a:cubicBezTo>
                <a:close/>
                <a:moveTo>
                  <a:pt x="273" y="211"/>
                </a:moveTo>
                <a:cubicBezTo>
                  <a:pt x="267" y="217"/>
                  <a:pt x="265" y="225"/>
                  <a:pt x="266" y="233"/>
                </a:cubicBezTo>
                <a:cubicBezTo>
                  <a:pt x="282" y="331"/>
                  <a:pt x="282" y="331"/>
                  <a:pt x="282" y="331"/>
                </a:cubicBezTo>
                <a:cubicBezTo>
                  <a:pt x="199" y="286"/>
                  <a:pt x="199" y="286"/>
                  <a:pt x="199" y="286"/>
                </a:cubicBezTo>
                <a:cubicBezTo>
                  <a:pt x="195" y="284"/>
                  <a:pt x="190" y="282"/>
                  <a:pt x="186" y="282"/>
                </a:cubicBezTo>
                <a:cubicBezTo>
                  <a:pt x="182" y="282"/>
                  <a:pt x="177" y="284"/>
                  <a:pt x="173" y="286"/>
                </a:cubicBezTo>
                <a:cubicBezTo>
                  <a:pt x="90" y="331"/>
                  <a:pt x="90" y="331"/>
                  <a:pt x="90" y="331"/>
                </a:cubicBezTo>
                <a:cubicBezTo>
                  <a:pt x="106" y="233"/>
                  <a:pt x="106" y="233"/>
                  <a:pt x="106" y="233"/>
                </a:cubicBezTo>
                <a:cubicBezTo>
                  <a:pt x="107" y="225"/>
                  <a:pt x="105" y="217"/>
                  <a:pt x="99" y="211"/>
                </a:cubicBezTo>
                <a:cubicBezTo>
                  <a:pt x="29" y="141"/>
                  <a:pt x="29" y="141"/>
                  <a:pt x="29" y="141"/>
                </a:cubicBezTo>
                <a:cubicBezTo>
                  <a:pt x="124" y="127"/>
                  <a:pt x="124" y="127"/>
                  <a:pt x="124" y="127"/>
                </a:cubicBezTo>
                <a:cubicBezTo>
                  <a:pt x="133" y="126"/>
                  <a:pt x="141" y="120"/>
                  <a:pt x="144" y="112"/>
                </a:cubicBezTo>
                <a:cubicBezTo>
                  <a:pt x="186" y="26"/>
                  <a:pt x="186" y="26"/>
                  <a:pt x="186" y="26"/>
                </a:cubicBezTo>
                <a:cubicBezTo>
                  <a:pt x="228" y="112"/>
                  <a:pt x="228" y="112"/>
                  <a:pt x="228" y="112"/>
                </a:cubicBezTo>
                <a:cubicBezTo>
                  <a:pt x="231" y="120"/>
                  <a:pt x="239" y="126"/>
                  <a:pt x="248" y="127"/>
                </a:cubicBezTo>
                <a:cubicBezTo>
                  <a:pt x="343" y="141"/>
                  <a:pt x="343" y="141"/>
                  <a:pt x="343" y="141"/>
                </a:cubicBezTo>
                <a:lnTo>
                  <a:pt x="273" y="2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id-ID">
              <a:cs typeface="+mn-ea"/>
              <a:sym typeface="+mn-lt"/>
            </a:endParaRPr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7889731" y="2526633"/>
            <a:ext cx="583990" cy="509335"/>
          </a:xfrm>
          <a:custGeom>
            <a:avLst/>
            <a:gdLst>
              <a:gd name="T0" fmla="*/ 202 w 202"/>
              <a:gd name="T1" fmla="*/ 38 h 176"/>
              <a:gd name="T2" fmla="*/ 187 w 202"/>
              <a:gd name="T3" fmla="*/ 19 h 176"/>
              <a:gd name="T4" fmla="*/ 105 w 202"/>
              <a:gd name="T5" fmla="*/ 0 h 176"/>
              <a:gd name="T6" fmla="*/ 101 w 202"/>
              <a:gd name="T7" fmla="*/ 0 h 176"/>
              <a:gd name="T8" fmla="*/ 96 w 202"/>
              <a:gd name="T9" fmla="*/ 0 h 176"/>
              <a:gd name="T10" fmla="*/ 15 w 202"/>
              <a:gd name="T11" fmla="*/ 19 h 176"/>
              <a:gd name="T12" fmla="*/ 0 w 202"/>
              <a:gd name="T13" fmla="*/ 38 h 176"/>
              <a:gd name="T14" fmla="*/ 15 w 202"/>
              <a:gd name="T15" fmla="*/ 56 h 176"/>
              <a:gd name="T16" fmla="*/ 31 w 202"/>
              <a:gd name="T17" fmla="*/ 60 h 176"/>
              <a:gd name="T18" fmla="*/ 31 w 202"/>
              <a:gd name="T19" fmla="*/ 114 h 176"/>
              <a:gd name="T20" fmla="*/ 101 w 202"/>
              <a:gd name="T21" fmla="*/ 145 h 176"/>
              <a:gd name="T22" fmla="*/ 170 w 202"/>
              <a:gd name="T23" fmla="*/ 114 h 176"/>
              <a:gd name="T24" fmla="*/ 170 w 202"/>
              <a:gd name="T25" fmla="*/ 60 h 176"/>
              <a:gd name="T26" fmla="*/ 187 w 202"/>
              <a:gd name="T27" fmla="*/ 56 h 176"/>
              <a:gd name="T28" fmla="*/ 202 w 202"/>
              <a:gd name="T29" fmla="*/ 38 h 176"/>
              <a:gd name="T30" fmla="*/ 158 w 202"/>
              <a:gd name="T31" fmla="*/ 114 h 176"/>
              <a:gd name="T32" fmla="*/ 101 w 202"/>
              <a:gd name="T33" fmla="*/ 132 h 176"/>
              <a:gd name="T34" fmla="*/ 44 w 202"/>
              <a:gd name="T35" fmla="*/ 114 h 176"/>
              <a:gd name="T36" fmla="*/ 44 w 202"/>
              <a:gd name="T37" fmla="*/ 63 h 176"/>
              <a:gd name="T38" fmla="*/ 97 w 202"/>
              <a:gd name="T39" fmla="*/ 75 h 176"/>
              <a:gd name="T40" fmla="*/ 101 w 202"/>
              <a:gd name="T41" fmla="*/ 75 h 176"/>
              <a:gd name="T42" fmla="*/ 105 w 202"/>
              <a:gd name="T43" fmla="*/ 75 h 176"/>
              <a:gd name="T44" fmla="*/ 158 w 202"/>
              <a:gd name="T45" fmla="*/ 63 h 176"/>
              <a:gd name="T46" fmla="*/ 158 w 202"/>
              <a:gd name="T47" fmla="*/ 114 h 176"/>
              <a:gd name="T48" fmla="*/ 102 w 202"/>
              <a:gd name="T49" fmla="*/ 62 h 176"/>
              <a:gd name="T50" fmla="*/ 101 w 202"/>
              <a:gd name="T51" fmla="*/ 63 h 176"/>
              <a:gd name="T52" fmla="*/ 99 w 202"/>
              <a:gd name="T53" fmla="*/ 62 h 176"/>
              <a:gd name="T54" fmla="*/ 17 w 202"/>
              <a:gd name="T55" fmla="*/ 44 h 176"/>
              <a:gd name="T56" fmla="*/ 13 w 202"/>
              <a:gd name="T57" fmla="*/ 38 h 176"/>
              <a:gd name="T58" fmla="*/ 17 w 202"/>
              <a:gd name="T59" fmla="*/ 31 h 176"/>
              <a:gd name="T60" fmla="*/ 99 w 202"/>
              <a:gd name="T61" fmla="*/ 13 h 176"/>
              <a:gd name="T62" fmla="*/ 101 w 202"/>
              <a:gd name="T63" fmla="*/ 13 h 176"/>
              <a:gd name="T64" fmla="*/ 102 w 202"/>
              <a:gd name="T65" fmla="*/ 13 h 176"/>
              <a:gd name="T66" fmla="*/ 184 w 202"/>
              <a:gd name="T67" fmla="*/ 31 h 176"/>
              <a:gd name="T68" fmla="*/ 190 w 202"/>
              <a:gd name="T69" fmla="*/ 38 h 176"/>
              <a:gd name="T70" fmla="*/ 184 w 202"/>
              <a:gd name="T71" fmla="*/ 44 h 176"/>
              <a:gd name="T72" fmla="*/ 102 w 202"/>
              <a:gd name="T73" fmla="*/ 62 h 176"/>
              <a:gd name="T74" fmla="*/ 189 w 202"/>
              <a:gd name="T75" fmla="*/ 63 h 176"/>
              <a:gd name="T76" fmla="*/ 195 w 202"/>
              <a:gd name="T77" fmla="*/ 69 h 176"/>
              <a:gd name="T78" fmla="*/ 195 w 202"/>
              <a:gd name="T79" fmla="*/ 126 h 176"/>
              <a:gd name="T80" fmla="*/ 189 w 202"/>
              <a:gd name="T81" fmla="*/ 132 h 176"/>
              <a:gd name="T82" fmla="*/ 183 w 202"/>
              <a:gd name="T83" fmla="*/ 126 h 176"/>
              <a:gd name="T84" fmla="*/ 183 w 202"/>
              <a:gd name="T85" fmla="*/ 69 h 176"/>
              <a:gd name="T86" fmla="*/ 189 w 202"/>
              <a:gd name="T87" fmla="*/ 63 h 176"/>
              <a:gd name="T88" fmla="*/ 202 w 202"/>
              <a:gd name="T89" fmla="*/ 158 h 176"/>
              <a:gd name="T90" fmla="*/ 189 w 202"/>
              <a:gd name="T91" fmla="*/ 176 h 176"/>
              <a:gd name="T92" fmla="*/ 176 w 202"/>
              <a:gd name="T93" fmla="*/ 158 h 176"/>
              <a:gd name="T94" fmla="*/ 189 w 202"/>
              <a:gd name="T95" fmla="*/ 139 h 176"/>
              <a:gd name="T96" fmla="*/ 202 w 202"/>
              <a:gd name="T97" fmla="*/ 15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02" h="176">
                <a:moveTo>
                  <a:pt x="202" y="38"/>
                </a:moveTo>
                <a:cubicBezTo>
                  <a:pt x="202" y="29"/>
                  <a:pt x="196" y="21"/>
                  <a:pt x="187" y="19"/>
                </a:cubicBezTo>
                <a:cubicBezTo>
                  <a:pt x="105" y="0"/>
                  <a:pt x="105" y="0"/>
                  <a:pt x="105" y="0"/>
                </a:cubicBezTo>
                <a:cubicBezTo>
                  <a:pt x="103" y="0"/>
                  <a:pt x="102" y="0"/>
                  <a:pt x="101" y="0"/>
                </a:cubicBezTo>
                <a:cubicBezTo>
                  <a:pt x="99" y="0"/>
                  <a:pt x="98" y="0"/>
                  <a:pt x="96" y="0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21"/>
                  <a:pt x="0" y="29"/>
                  <a:pt x="0" y="38"/>
                </a:cubicBezTo>
                <a:cubicBezTo>
                  <a:pt x="0" y="46"/>
                  <a:pt x="6" y="54"/>
                  <a:pt x="15" y="56"/>
                </a:cubicBezTo>
                <a:cubicBezTo>
                  <a:pt x="31" y="60"/>
                  <a:pt x="31" y="60"/>
                  <a:pt x="31" y="60"/>
                </a:cubicBezTo>
                <a:cubicBezTo>
                  <a:pt x="31" y="114"/>
                  <a:pt x="31" y="114"/>
                  <a:pt x="31" y="114"/>
                </a:cubicBezTo>
                <a:cubicBezTo>
                  <a:pt x="31" y="130"/>
                  <a:pt x="50" y="145"/>
                  <a:pt x="101" y="145"/>
                </a:cubicBezTo>
                <a:cubicBezTo>
                  <a:pt x="151" y="145"/>
                  <a:pt x="170" y="130"/>
                  <a:pt x="170" y="114"/>
                </a:cubicBezTo>
                <a:cubicBezTo>
                  <a:pt x="170" y="60"/>
                  <a:pt x="170" y="60"/>
                  <a:pt x="170" y="60"/>
                </a:cubicBezTo>
                <a:cubicBezTo>
                  <a:pt x="187" y="56"/>
                  <a:pt x="187" y="56"/>
                  <a:pt x="187" y="56"/>
                </a:cubicBezTo>
                <a:cubicBezTo>
                  <a:pt x="196" y="54"/>
                  <a:pt x="202" y="46"/>
                  <a:pt x="202" y="38"/>
                </a:cubicBezTo>
                <a:close/>
                <a:moveTo>
                  <a:pt x="158" y="114"/>
                </a:moveTo>
                <a:cubicBezTo>
                  <a:pt x="158" y="120"/>
                  <a:pt x="139" y="132"/>
                  <a:pt x="101" y="132"/>
                </a:cubicBezTo>
                <a:cubicBezTo>
                  <a:pt x="63" y="132"/>
                  <a:pt x="44" y="120"/>
                  <a:pt x="44" y="114"/>
                </a:cubicBezTo>
                <a:cubicBezTo>
                  <a:pt x="44" y="63"/>
                  <a:pt x="44" y="63"/>
                  <a:pt x="44" y="63"/>
                </a:cubicBezTo>
                <a:cubicBezTo>
                  <a:pt x="97" y="75"/>
                  <a:pt x="97" y="75"/>
                  <a:pt x="97" y="75"/>
                </a:cubicBezTo>
                <a:cubicBezTo>
                  <a:pt x="98" y="75"/>
                  <a:pt x="99" y="75"/>
                  <a:pt x="101" y="75"/>
                </a:cubicBezTo>
                <a:cubicBezTo>
                  <a:pt x="102" y="75"/>
                  <a:pt x="103" y="75"/>
                  <a:pt x="105" y="75"/>
                </a:cubicBezTo>
                <a:cubicBezTo>
                  <a:pt x="158" y="63"/>
                  <a:pt x="158" y="63"/>
                  <a:pt x="158" y="63"/>
                </a:cubicBezTo>
                <a:lnTo>
                  <a:pt x="158" y="114"/>
                </a:lnTo>
                <a:close/>
                <a:moveTo>
                  <a:pt x="102" y="62"/>
                </a:moveTo>
                <a:cubicBezTo>
                  <a:pt x="101" y="62"/>
                  <a:pt x="101" y="63"/>
                  <a:pt x="101" y="63"/>
                </a:cubicBezTo>
                <a:cubicBezTo>
                  <a:pt x="100" y="63"/>
                  <a:pt x="100" y="62"/>
                  <a:pt x="99" y="62"/>
                </a:cubicBezTo>
                <a:cubicBezTo>
                  <a:pt x="17" y="44"/>
                  <a:pt x="17" y="44"/>
                  <a:pt x="17" y="44"/>
                </a:cubicBezTo>
                <a:cubicBezTo>
                  <a:pt x="15" y="43"/>
                  <a:pt x="13" y="40"/>
                  <a:pt x="13" y="38"/>
                </a:cubicBezTo>
                <a:cubicBezTo>
                  <a:pt x="13" y="35"/>
                  <a:pt x="15" y="32"/>
                  <a:pt x="17" y="31"/>
                </a:cubicBezTo>
                <a:cubicBezTo>
                  <a:pt x="99" y="13"/>
                  <a:pt x="99" y="13"/>
                  <a:pt x="99" y="13"/>
                </a:cubicBezTo>
                <a:cubicBezTo>
                  <a:pt x="100" y="13"/>
                  <a:pt x="100" y="13"/>
                  <a:pt x="101" y="13"/>
                </a:cubicBezTo>
                <a:cubicBezTo>
                  <a:pt x="101" y="13"/>
                  <a:pt x="101" y="13"/>
                  <a:pt x="102" y="13"/>
                </a:cubicBezTo>
                <a:cubicBezTo>
                  <a:pt x="184" y="31"/>
                  <a:pt x="184" y="31"/>
                  <a:pt x="184" y="31"/>
                </a:cubicBezTo>
                <a:cubicBezTo>
                  <a:pt x="187" y="32"/>
                  <a:pt x="190" y="35"/>
                  <a:pt x="190" y="38"/>
                </a:cubicBezTo>
                <a:cubicBezTo>
                  <a:pt x="190" y="40"/>
                  <a:pt x="187" y="43"/>
                  <a:pt x="184" y="44"/>
                </a:cubicBezTo>
                <a:lnTo>
                  <a:pt x="102" y="62"/>
                </a:lnTo>
                <a:close/>
                <a:moveTo>
                  <a:pt x="189" y="63"/>
                </a:moveTo>
                <a:cubicBezTo>
                  <a:pt x="193" y="63"/>
                  <a:pt x="195" y="66"/>
                  <a:pt x="195" y="69"/>
                </a:cubicBezTo>
                <a:cubicBezTo>
                  <a:pt x="195" y="69"/>
                  <a:pt x="195" y="69"/>
                  <a:pt x="195" y="126"/>
                </a:cubicBezTo>
                <a:cubicBezTo>
                  <a:pt x="195" y="129"/>
                  <a:pt x="193" y="132"/>
                  <a:pt x="189" y="132"/>
                </a:cubicBezTo>
                <a:cubicBezTo>
                  <a:pt x="186" y="132"/>
                  <a:pt x="183" y="129"/>
                  <a:pt x="183" y="126"/>
                </a:cubicBezTo>
                <a:cubicBezTo>
                  <a:pt x="183" y="126"/>
                  <a:pt x="183" y="126"/>
                  <a:pt x="183" y="69"/>
                </a:cubicBezTo>
                <a:cubicBezTo>
                  <a:pt x="183" y="66"/>
                  <a:pt x="186" y="63"/>
                  <a:pt x="189" y="63"/>
                </a:cubicBezTo>
                <a:close/>
                <a:moveTo>
                  <a:pt x="202" y="158"/>
                </a:moveTo>
                <a:cubicBezTo>
                  <a:pt x="202" y="168"/>
                  <a:pt x="196" y="176"/>
                  <a:pt x="189" y="176"/>
                </a:cubicBezTo>
                <a:cubicBezTo>
                  <a:pt x="182" y="176"/>
                  <a:pt x="176" y="168"/>
                  <a:pt x="176" y="158"/>
                </a:cubicBezTo>
                <a:cubicBezTo>
                  <a:pt x="176" y="147"/>
                  <a:pt x="182" y="139"/>
                  <a:pt x="189" y="139"/>
                </a:cubicBezTo>
                <a:cubicBezTo>
                  <a:pt x="196" y="139"/>
                  <a:pt x="202" y="147"/>
                  <a:pt x="202" y="1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3870036" y="2550055"/>
            <a:ext cx="533291" cy="462491"/>
          </a:xfrm>
          <a:custGeom>
            <a:avLst/>
            <a:gdLst>
              <a:gd name="T0" fmla="*/ 174 w 195"/>
              <a:gd name="T1" fmla="*/ 21 h 168"/>
              <a:gd name="T2" fmla="*/ 98 w 195"/>
              <a:gd name="T3" fmla="*/ 19 h 168"/>
              <a:gd name="T4" fmla="*/ 22 w 195"/>
              <a:gd name="T5" fmla="*/ 21 h 168"/>
              <a:gd name="T6" fmla="*/ 22 w 195"/>
              <a:gd name="T7" fmla="*/ 99 h 168"/>
              <a:gd name="T8" fmla="*/ 85 w 195"/>
              <a:gd name="T9" fmla="*/ 162 h 168"/>
              <a:gd name="T10" fmla="*/ 110 w 195"/>
              <a:gd name="T11" fmla="*/ 162 h 168"/>
              <a:gd name="T12" fmla="*/ 174 w 195"/>
              <a:gd name="T13" fmla="*/ 99 h 168"/>
              <a:gd name="T14" fmla="*/ 174 w 195"/>
              <a:gd name="T15" fmla="*/ 21 h 168"/>
              <a:gd name="T16" fmla="*/ 165 w 195"/>
              <a:gd name="T17" fmla="*/ 90 h 168"/>
              <a:gd name="T18" fmla="*/ 102 w 195"/>
              <a:gd name="T19" fmla="*/ 153 h 168"/>
              <a:gd name="T20" fmla="*/ 94 w 195"/>
              <a:gd name="T21" fmla="*/ 153 h 168"/>
              <a:gd name="T22" fmla="*/ 30 w 195"/>
              <a:gd name="T23" fmla="*/ 90 h 168"/>
              <a:gd name="T24" fmla="*/ 30 w 195"/>
              <a:gd name="T25" fmla="*/ 29 h 168"/>
              <a:gd name="T26" fmla="*/ 90 w 195"/>
              <a:gd name="T27" fmla="*/ 28 h 168"/>
              <a:gd name="T28" fmla="*/ 98 w 195"/>
              <a:gd name="T29" fmla="*/ 35 h 168"/>
              <a:gd name="T30" fmla="*/ 106 w 195"/>
              <a:gd name="T31" fmla="*/ 28 h 168"/>
              <a:gd name="T32" fmla="*/ 165 w 195"/>
              <a:gd name="T33" fmla="*/ 29 h 168"/>
              <a:gd name="T34" fmla="*/ 165 w 195"/>
              <a:gd name="T35" fmla="*/ 90 h 168"/>
              <a:gd name="T36" fmla="*/ 62 w 195"/>
              <a:gd name="T37" fmla="*/ 37 h 168"/>
              <a:gd name="T38" fmla="*/ 59 w 195"/>
              <a:gd name="T39" fmla="*/ 39 h 168"/>
              <a:gd name="T40" fmla="*/ 40 w 195"/>
              <a:gd name="T41" fmla="*/ 59 h 168"/>
              <a:gd name="T42" fmla="*/ 38 w 195"/>
              <a:gd name="T43" fmla="*/ 62 h 168"/>
              <a:gd name="T44" fmla="*/ 34 w 195"/>
              <a:gd name="T45" fmla="*/ 59 h 168"/>
              <a:gd name="T46" fmla="*/ 59 w 195"/>
              <a:gd name="T47" fmla="*/ 33 h 168"/>
              <a:gd name="T48" fmla="*/ 62 w 195"/>
              <a:gd name="T49" fmla="*/ 37 h 1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195" h="168">
                <a:moveTo>
                  <a:pt x="174" y="21"/>
                </a:moveTo>
                <a:cubicBezTo>
                  <a:pt x="153" y="1"/>
                  <a:pt x="119" y="0"/>
                  <a:pt x="98" y="19"/>
                </a:cubicBezTo>
                <a:cubicBezTo>
                  <a:pt x="76" y="0"/>
                  <a:pt x="43" y="1"/>
                  <a:pt x="22" y="21"/>
                </a:cubicBezTo>
                <a:cubicBezTo>
                  <a:pt x="0" y="42"/>
                  <a:pt x="0" y="77"/>
                  <a:pt x="22" y="99"/>
                </a:cubicBezTo>
                <a:cubicBezTo>
                  <a:pt x="28" y="105"/>
                  <a:pt x="85" y="162"/>
                  <a:pt x="85" y="162"/>
                </a:cubicBezTo>
                <a:cubicBezTo>
                  <a:pt x="93" y="168"/>
                  <a:pt x="103" y="168"/>
                  <a:pt x="110" y="162"/>
                </a:cubicBezTo>
                <a:cubicBezTo>
                  <a:pt x="110" y="162"/>
                  <a:pt x="173" y="99"/>
                  <a:pt x="174" y="99"/>
                </a:cubicBezTo>
                <a:cubicBezTo>
                  <a:pt x="195" y="77"/>
                  <a:pt x="195" y="42"/>
                  <a:pt x="174" y="21"/>
                </a:cubicBezTo>
                <a:close/>
                <a:moveTo>
                  <a:pt x="165" y="90"/>
                </a:moveTo>
                <a:cubicBezTo>
                  <a:pt x="102" y="153"/>
                  <a:pt x="102" y="153"/>
                  <a:pt x="102" y="153"/>
                </a:cubicBezTo>
                <a:cubicBezTo>
                  <a:pt x="100" y="156"/>
                  <a:pt x="96" y="156"/>
                  <a:pt x="94" y="153"/>
                </a:cubicBezTo>
                <a:cubicBezTo>
                  <a:pt x="30" y="90"/>
                  <a:pt x="30" y="90"/>
                  <a:pt x="30" y="90"/>
                </a:cubicBezTo>
                <a:cubicBezTo>
                  <a:pt x="13" y="73"/>
                  <a:pt x="13" y="46"/>
                  <a:pt x="30" y="29"/>
                </a:cubicBezTo>
                <a:cubicBezTo>
                  <a:pt x="46" y="13"/>
                  <a:pt x="72" y="12"/>
                  <a:pt x="90" y="28"/>
                </a:cubicBezTo>
                <a:cubicBezTo>
                  <a:pt x="98" y="35"/>
                  <a:pt x="98" y="35"/>
                  <a:pt x="98" y="35"/>
                </a:cubicBezTo>
                <a:cubicBezTo>
                  <a:pt x="106" y="28"/>
                  <a:pt x="106" y="28"/>
                  <a:pt x="106" y="28"/>
                </a:cubicBezTo>
                <a:cubicBezTo>
                  <a:pt x="123" y="12"/>
                  <a:pt x="149" y="13"/>
                  <a:pt x="165" y="29"/>
                </a:cubicBezTo>
                <a:cubicBezTo>
                  <a:pt x="183" y="46"/>
                  <a:pt x="183" y="73"/>
                  <a:pt x="165" y="90"/>
                </a:cubicBezTo>
                <a:close/>
                <a:moveTo>
                  <a:pt x="62" y="37"/>
                </a:moveTo>
                <a:cubicBezTo>
                  <a:pt x="62" y="38"/>
                  <a:pt x="61" y="39"/>
                  <a:pt x="59" y="39"/>
                </a:cubicBezTo>
                <a:cubicBezTo>
                  <a:pt x="48" y="39"/>
                  <a:pt x="40" y="48"/>
                  <a:pt x="40" y="59"/>
                </a:cubicBezTo>
                <a:cubicBezTo>
                  <a:pt x="40" y="60"/>
                  <a:pt x="39" y="62"/>
                  <a:pt x="38" y="62"/>
                </a:cubicBezTo>
                <a:cubicBezTo>
                  <a:pt x="36" y="62"/>
                  <a:pt x="34" y="60"/>
                  <a:pt x="34" y="59"/>
                </a:cubicBezTo>
                <a:cubicBezTo>
                  <a:pt x="34" y="45"/>
                  <a:pt x="45" y="33"/>
                  <a:pt x="59" y="33"/>
                </a:cubicBezTo>
                <a:cubicBezTo>
                  <a:pt x="61" y="33"/>
                  <a:pt x="62" y="35"/>
                  <a:pt x="62" y="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4" name="TextBox 17"/>
          <p:cNvSpPr txBox="1"/>
          <p:nvPr/>
        </p:nvSpPr>
        <p:spPr>
          <a:xfrm>
            <a:off x="127986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5" name="TextBox 18"/>
          <p:cNvSpPr txBox="1"/>
          <p:nvPr/>
        </p:nvSpPr>
        <p:spPr>
          <a:xfrm>
            <a:off x="1023669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16" name="TextBox 17"/>
          <p:cNvSpPr txBox="1"/>
          <p:nvPr/>
        </p:nvSpPr>
        <p:spPr>
          <a:xfrm>
            <a:off x="3428795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7" name="TextBox 18"/>
          <p:cNvSpPr txBox="1"/>
          <p:nvPr/>
        </p:nvSpPr>
        <p:spPr>
          <a:xfrm>
            <a:off x="3172599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51317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195122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  <p:sp>
        <p:nvSpPr>
          <p:cNvPr id="20" name="TextBox 17"/>
          <p:cNvSpPr txBox="1"/>
          <p:nvPr/>
        </p:nvSpPr>
        <p:spPr>
          <a:xfrm>
            <a:off x="7473840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1" name="TextBox 18"/>
          <p:cNvSpPr txBox="1"/>
          <p:nvPr/>
        </p:nvSpPr>
        <p:spPr>
          <a:xfrm>
            <a:off x="7217644" y="4223491"/>
            <a:ext cx="1928163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cs typeface="+mn-ea"/>
                <a:sym typeface="+mn-lt"/>
              </a:rPr>
              <a:t>。您的内容打在这里，或者通过复制您的文本后。</a:t>
            </a:r>
          </a:p>
        </p:txBody>
      </p:sp>
      <p:sp>
        <p:nvSpPr>
          <p:cNvPr id="22" name="TextBox 17"/>
          <p:cNvSpPr txBox="1"/>
          <p:nvPr/>
        </p:nvSpPr>
        <p:spPr>
          <a:xfrm>
            <a:off x="9496362" y="3838956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smtClean="0">
                <a:cs typeface="+mn-ea"/>
                <a:sym typeface="+mn-lt"/>
              </a:rPr>
              <a:t>点击添加标</a:t>
            </a:r>
            <a:r>
              <a:rPr lang="zh-CN" altLang="en-US" sz="1600">
                <a:cs typeface="+mn-ea"/>
                <a:sym typeface="+mn-lt"/>
              </a:rPr>
              <a:t>题</a:t>
            </a:r>
          </a:p>
        </p:txBody>
      </p:sp>
      <p:sp>
        <p:nvSpPr>
          <p:cNvPr id="23" name="TextBox 18"/>
          <p:cNvSpPr txBox="1"/>
          <p:nvPr/>
        </p:nvSpPr>
        <p:spPr>
          <a:xfrm>
            <a:off x="9240166" y="4223491"/>
            <a:ext cx="1928163" cy="12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您的内容打在这里，或者通过复制您的文本后，在此框中选择粘贴，并选择只保留文字。您的内容打在这里，或者通过复制您的文本后。</a:t>
            </a:r>
          </a:p>
        </p:txBody>
      </p:sp>
    </p:spTree>
    <p:extLst>
      <p:ext uri="{BB962C8B-B14F-4D97-AF65-F5344CB8AC3E}">
        <p14:creationId xmlns:p14="http://schemas.microsoft.com/office/powerpoint/2010/main" val="11185304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00"/>
                            </p:stCondLst>
                            <p:childTnLst>
                              <p:par>
                                <p:cTn id="17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5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9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4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900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4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900"/>
                            </p:stCondLst>
                            <p:childTnLst>
                              <p:par>
                                <p:cTn id="9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77426" y="500294"/>
            <a:ext cx="3676519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Leading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77426" y="1153947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主打产品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6163" y="3246463"/>
            <a:ext cx="1499824" cy="1499824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5126" y="1032325"/>
            <a:ext cx="2789613" cy="154716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3"/>
          <a:stretch/>
        </p:blipFill>
        <p:spPr>
          <a:xfrm>
            <a:off x="2915419" y="1521579"/>
            <a:ext cx="1577789" cy="1057907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1108" y="2754746"/>
            <a:ext cx="1849909" cy="119935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579" y="2754746"/>
            <a:ext cx="3185159" cy="1992781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4655" y="4941453"/>
            <a:ext cx="3232727" cy="1366736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10" name="TextBox 29"/>
          <p:cNvSpPr txBox="1"/>
          <p:nvPr/>
        </p:nvSpPr>
        <p:spPr>
          <a:xfrm>
            <a:off x="1242743" y="4956693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242744" y="4546867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1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  <p:sp>
        <p:nvSpPr>
          <p:cNvPr id="12" name="TextBox 29"/>
          <p:cNvSpPr txBox="1"/>
          <p:nvPr/>
        </p:nvSpPr>
        <p:spPr>
          <a:xfrm>
            <a:off x="7913338" y="1750434"/>
            <a:ext cx="301683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</a:t>
            </a:r>
            <a:r>
              <a:rPr lang="zh-CN" altLang="en-US" sz="1000">
                <a:cs typeface="+mn-ea"/>
                <a:sym typeface="+mn-lt"/>
              </a:rPr>
              <a:t>字。您的内容打在这里，或者通过复制您的文本后，在此框中选择粘贴，并选择只保留文字。</a:t>
            </a:r>
            <a:endParaRPr lang="zh-CN" altLang="en-US" sz="1000" dirty="0">
              <a:cs typeface="+mn-ea"/>
              <a:sym typeface="+mn-lt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913339" y="1340608"/>
            <a:ext cx="12426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产品概述</a:t>
            </a:r>
            <a:r>
              <a:rPr lang="en-US" altLang="zh-CN" dirty="0">
                <a:solidFill>
                  <a:srgbClr val="AF935C"/>
                </a:solidFill>
                <a:latin typeface="+mn-ea"/>
                <a:cs typeface="+mn-ea"/>
                <a:sym typeface="+mn-lt"/>
              </a:rPr>
              <a:t>2</a:t>
            </a:r>
            <a:endParaRPr lang="zh-CN" altLang="en-US" dirty="0">
              <a:solidFill>
                <a:srgbClr val="AF935C"/>
              </a:solidFill>
              <a:latin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5826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/>
      <p:bldP spid="11" grpId="0"/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963437" y="18560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578157" y="25097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itle 20"/>
          <p:cNvSpPr txBox="1">
            <a:spLocks/>
          </p:cNvSpPr>
          <p:nvPr/>
        </p:nvSpPr>
        <p:spPr>
          <a:xfrm>
            <a:off x="1802838" y="3480198"/>
            <a:ext cx="3581962" cy="1269578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100" dirty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schemeClr val="tx1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>
              <a:solidFill>
                <a:schemeClr val="tx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42" y="-37916"/>
            <a:ext cx="4204481" cy="2630515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83"/>
          <a:stretch/>
        </p:blipFill>
        <p:spPr>
          <a:xfrm>
            <a:off x="6780042" y="2897741"/>
            <a:ext cx="1927801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0813" y="2897741"/>
            <a:ext cx="1993710" cy="1292590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0042" y="4486237"/>
            <a:ext cx="4294358" cy="2362528"/>
          </a:xfrm>
          <a:prstGeom prst="rect">
            <a:avLst/>
          </a:prstGeom>
          <a:ln w="76200">
            <a:solidFill>
              <a:schemeClr val="bg1"/>
            </a:solidFill>
          </a:ln>
          <a:effectLst>
            <a:outerShdw blurRad="292100" dist="152400" dir="2700000" algn="tl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208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250"/>
                            </p:stCondLst>
                            <p:childTnLst>
                              <p:par>
                                <p:cTn id="2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50"/>
                            </p:stCondLst>
                            <p:childTnLst>
                              <p:par>
                                <p:cTn id="27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250"/>
                            </p:stCondLst>
                            <p:childTnLst>
                              <p:par>
                                <p:cTn id="32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2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674972"/>
            <a:ext cx="326076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Products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28625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solidFill>
                  <a:schemeClr val="bg1"/>
                </a:solidFill>
                <a:latin typeface="+mj-ea"/>
                <a:ea typeface="+mj-ea"/>
                <a:cs typeface="+mn-ea"/>
                <a:sym typeface="+mn-lt"/>
              </a:rPr>
              <a:t>其他产品展示</a:t>
            </a:r>
            <a:endParaRPr lang="zh-CN" altLang="en-US" sz="2400" dirty="0">
              <a:solidFill>
                <a:schemeClr val="bg1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4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20494" y="4022802"/>
            <a:ext cx="1944584" cy="19445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5" name="Picture 1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695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2905" y="402698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7" name="Picture 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4116" y="2078191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pic>
        <p:nvPicPr>
          <p:cNvPr id="8" name="Picture 1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25327" y="4026982"/>
            <a:ext cx="1940412" cy="194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contourClr>
              <a:srgbClr val="FFFFFF"/>
            </a:contourClr>
          </a:sp3d>
          <a:extLst/>
        </p:spPr>
      </p:pic>
      <p:sp>
        <p:nvSpPr>
          <p:cNvPr id="9" name="Freeform 12"/>
          <p:cNvSpPr>
            <a:spLocks/>
          </p:cNvSpPr>
          <p:nvPr/>
        </p:nvSpPr>
        <p:spPr bwMode="auto">
          <a:xfrm>
            <a:off x="5118716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9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9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0" name="Freeform 13"/>
          <p:cNvSpPr>
            <a:spLocks/>
          </p:cNvSpPr>
          <p:nvPr/>
        </p:nvSpPr>
        <p:spPr bwMode="auto">
          <a:xfrm>
            <a:off x="9016296" y="2074002"/>
            <a:ext cx="1952978" cy="2147020"/>
          </a:xfrm>
          <a:custGeom>
            <a:avLst/>
            <a:gdLst>
              <a:gd name="T0" fmla="*/ 0 w 1399"/>
              <a:gd name="T1" fmla="*/ 0 h 1538"/>
              <a:gd name="T2" fmla="*/ 1399 w 1399"/>
              <a:gd name="T3" fmla="*/ 0 h 1538"/>
              <a:gd name="T4" fmla="*/ 1399 w 1399"/>
              <a:gd name="T5" fmla="*/ 1396 h 1538"/>
              <a:gd name="T6" fmla="*/ 787 w 1399"/>
              <a:gd name="T7" fmla="*/ 1396 h 1538"/>
              <a:gd name="T8" fmla="*/ 700 w 1399"/>
              <a:gd name="T9" fmla="*/ 1538 h 1538"/>
              <a:gd name="T10" fmla="*/ 612 w 1399"/>
              <a:gd name="T11" fmla="*/ 1396 h 1538"/>
              <a:gd name="T12" fmla="*/ 0 w 1399"/>
              <a:gd name="T13" fmla="*/ 1396 h 1538"/>
              <a:gd name="T14" fmla="*/ 0 w 1399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9" h="1538">
                <a:moveTo>
                  <a:pt x="0" y="0"/>
                </a:moveTo>
                <a:lnTo>
                  <a:pt x="1399" y="0"/>
                </a:lnTo>
                <a:lnTo>
                  <a:pt x="1399" y="1396"/>
                </a:lnTo>
                <a:lnTo>
                  <a:pt x="787" y="1396"/>
                </a:lnTo>
                <a:lnTo>
                  <a:pt x="700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1" name="Freeform 14"/>
          <p:cNvSpPr>
            <a:spLocks/>
          </p:cNvSpPr>
          <p:nvPr/>
        </p:nvSpPr>
        <p:spPr bwMode="auto">
          <a:xfrm>
            <a:off x="3169927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4 w 1396"/>
              <a:gd name="T7" fmla="*/ 141 h 1537"/>
              <a:gd name="T8" fmla="*/ 699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4" y="141"/>
                </a:lnTo>
                <a:lnTo>
                  <a:pt x="699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2" name="Freeform 15"/>
          <p:cNvSpPr>
            <a:spLocks/>
          </p:cNvSpPr>
          <p:nvPr/>
        </p:nvSpPr>
        <p:spPr bwMode="auto">
          <a:xfrm>
            <a:off x="7067506" y="3825960"/>
            <a:ext cx="1948790" cy="2145624"/>
          </a:xfrm>
          <a:custGeom>
            <a:avLst/>
            <a:gdLst>
              <a:gd name="T0" fmla="*/ 0 w 1396"/>
              <a:gd name="T1" fmla="*/ 1537 h 1537"/>
              <a:gd name="T2" fmla="*/ 1396 w 1396"/>
              <a:gd name="T3" fmla="*/ 1537 h 1537"/>
              <a:gd name="T4" fmla="*/ 1396 w 1396"/>
              <a:gd name="T5" fmla="*/ 141 h 1537"/>
              <a:gd name="T6" fmla="*/ 787 w 1396"/>
              <a:gd name="T7" fmla="*/ 141 h 1537"/>
              <a:gd name="T8" fmla="*/ 700 w 1396"/>
              <a:gd name="T9" fmla="*/ 0 h 1537"/>
              <a:gd name="T10" fmla="*/ 612 w 1396"/>
              <a:gd name="T11" fmla="*/ 141 h 1537"/>
              <a:gd name="T12" fmla="*/ 0 w 1396"/>
              <a:gd name="T13" fmla="*/ 141 h 1537"/>
              <a:gd name="T14" fmla="*/ 0 w 1396"/>
              <a:gd name="T15" fmla="*/ 1537 h 15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7">
                <a:moveTo>
                  <a:pt x="0" y="1537"/>
                </a:moveTo>
                <a:lnTo>
                  <a:pt x="1396" y="1537"/>
                </a:lnTo>
                <a:lnTo>
                  <a:pt x="1396" y="141"/>
                </a:lnTo>
                <a:lnTo>
                  <a:pt x="787" y="141"/>
                </a:lnTo>
                <a:lnTo>
                  <a:pt x="700" y="0"/>
                </a:lnTo>
                <a:lnTo>
                  <a:pt x="612" y="141"/>
                </a:lnTo>
                <a:lnTo>
                  <a:pt x="0" y="141"/>
                </a:lnTo>
                <a:lnTo>
                  <a:pt x="0" y="153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3" name="Freeform 6"/>
          <p:cNvSpPr>
            <a:spLocks/>
          </p:cNvSpPr>
          <p:nvPr/>
        </p:nvSpPr>
        <p:spPr bwMode="auto">
          <a:xfrm>
            <a:off x="1221137" y="2074002"/>
            <a:ext cx="1948790" cy="2147020"/>
          </a:xfrm>
          <a:custGeom>
            <a:avLst/>
            <a:gdLst>
              <a:gd name="T0" fmla="*/ 0 w 1396"/>
              <a:gd name="T1" fmla="*/ 0 h 1538"/>
              <a:gd name="T2" fmla="*/ 1396 w 1396"/>
              <a:gd name="T3" fmla="*/ 0 h 1538"/>
              <a:gd name="T4" fmla="*/ 1396 w 1396"/>
              <a:gd name="T5" fmla="*/ 1396 h 1538"/>
              <a:gd name="T6" fmla="*/ 784 w 1396"/>
              <a:gd name="T7" fmla="*/ 1396 h 1538"/>
              <a:gd name="T8" fmla="*/ 697 w 1396"/>
              <a:gd name="T9" fmla="*/ 1538 h 1538"/>
              <a:gd name="T10" fmla="*/ 612 w 1396"/>
              <a:gd name="T11" fmla="*/ 1396 h 1538"/>
              <a:gd name="T12" fmla="*/ 0 w 1396"/>
              <a:gd name="T13" fmla="*/ 1396 h 1538"/>
              <a:gd name="T14" fmla="*/ 0 w 1396"/>
              <a:gd name="T15" fmla="*/ 0 h 15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96" h="1538">
                <a:moveTo>
                  <a:pt x="0" y="0"/>
                </a:moveTo>
                <a:lnTo>
                  <a:pt x="1396" y="0"/>
                </a:lnTo>
                <a:lnTo>
                  <a:pt x="1396" y="1396"/>
                </a:lnTo>
                <a:lnTo>
                  <a:pt x="784" y="1396"/>
                </a:lnTo>
                <a:lnTo>
                  <a:pt x="697" y="1538"/>
                </a:lnTo>
                <a:lnTo>
                  <a:pt x="612" y="1396"/>
                </a:lnTo>
                <a:lnTo>
                  <a:pt x="0" y="1396"/>
                </a:lnTo>
                <a:lnTo>
                  <a:pt x="0" y="0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4" name="TextBox 55"/>
          <p:cNvSpPr txBox="1"/>
          <p:nvPr/>
        </p:nvSpPr>
        <p:spPr>
          <a:xfrm>
            <a:off x="1487646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5" name="TextBox 56"/>
          <p:cNvSpPr txBox="1"/>
          <p:nvPr/>
        </p:nvSpPr>
        <p:spPr>
          <a:xfrm>
            <a:off x="1360107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6" name="TextBox 57"/>
          <p:cNvSpPr txBox="1"/>
          <p:nvPr/>
        </p:nvSpPr>
        <p:spPr>
          <a:xfrm>
            <a:off x="5385225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7" name="TextBox 58"/>
          <p:cNvSpPr txBox="1"/>
          <p:nvPr/>
        </p:nvSpPr>
        <p:spPr>
          <a:xfrm>
            <a:off x="5257686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TextBox 59"/>
          <p:cNvSpPr txBox="1"/>
          <p:nvPr/>
        </p:nvSpPr>
        <p:spPr>
          <a:xfrm>
            <a:off x="9284899" y="2409343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9" name="TextBox 60"/>
          <p:cNvSpPr txBox="1"/>
          <p:nvPr/>
        </p:nvSpPr>
        <p:spPr>
          <a:xfrm>
            <a:off x="9157360" y="2767369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0" name="TextBox 61"/>
          <p:cNvSpPr txBox="1"/>
          <p:nvPr/>
        </p:nvSpPr>
        <p:spPr>
          <a:xfrm>
            <a:off x="3436436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1" name="TextBox 62"/>
          <p:cNvSpPr txBox="1"/>
          <p:nvPr/>
        </p:nvSpPr>
        <p:spPr>
          <a:xfrm>
            <a:off x="3308897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2" name="TextBox 63"/>
          <p:cNvSpPr txBox="1"/>
          <p:nvPr/>
        </p:nvSpPr>
        <p:spPr>
          <a:xfrm>
            <a:off x="7334015" y="4386756"/>
            <a:ext cx="1415772" cy="329962"/>
          </a:xfrm>
          <a:prstGeom prst="rect">
            <a:avLst/>
          </a:prstGeom>
          <a:noFill/>
        </p:spPr>
        <p:txBody>
          <a:bodyPr wrap="none" t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smtClean="0">
                <a:solidFill>
                  <a:schemeClr val="bg1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chemeClr val="bg1"/>
                </a:solidFill>
                <a:cs typeface="+mn-ea"/>
                <a:sym typeface="+mn-lt"/>
              </a:rPr>
              <a:t>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TextBox 64"/>
          <p:cNvSpPr txBox="1"/>
          <p:nvPr/>
        </p:nvSpPr>
        <p:spPr>
          <a:xfrm>
            <a:off x="7206476" y="4744782"/>
            <a:ext cx="167084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。</a:t>
            </a:r>
            <a:endParaRPr lang="zh-CN" altLang="en-US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2130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8299605" y="3620413"/>
            <a:ext cx="2762513" cy="2220989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2139768"/>
            <a:ext cx="2780809" cy="181895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885" y="4021065"/>
            <a:ext cx="2780809" cy="181895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7945" y="2160318"/>
            <a:ext cx="1378440" cy="137844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2280" y="3629118"/>
            <a:ext cx="4265407" cy="2208871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1926" y="2161357"/>
            <a:ext cx="1376362" cy="13763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325" y="2161357"/>
            <a:ext cx="1376362" cy="1376362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9605" y="2138530"/>
            <a:ext cx="2762513" cy="1422017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8489181" y="3890421"/>
            <a:ext cx="2383361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7931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112537" y="725772"/>
            <a:ext cx="2725554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Success Case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112537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成功案例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130216" y="2138531"/>
            <a:ext cx="4265855" cy="1422017"/>
          </a:xfrm>
          <a:prstGeom prst="rect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>
              <a:solidFill>
                <a:schemeClr val="lt1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7914" y="3625852"/>
            <a:ext cx="2778806" cy="221540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664" y="3629118"/>
            <a:ext cx="4265407" cy="220887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1309" y="2161358"/>
            <a:ext cx="1376362" cy="137636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7612" y="4419241"/>
            <a:ext cx="2745961" cy="142201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03552" y="2341708"/>
            <a:ext cx="39191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r>
              <a:rPr lang="zh-CN" altLang="en-US" sz="1000">
                <a:solidFill>
                  <a:prstClr val="white"/>
                </a:solidFill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000" smtClean="0">
                <a:solidFill>
                  <a:prstClr val="white"/>
                </a:solidFill>
                <a:cs typeface="+mn-ea"/>
                <a:sym typeface="+mn-lt"/>
              </a:rPr>
              <a:t>。</a:t>
            </a:r>
            <a:endParaRPr lang="zh-CN" altLang="en-US" sz="1000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119" y="2164435"/>
            <a:ext cx="1370207" cy="1370207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5365" y="2143377"/>
            <a:ext cx="2766650" cy="220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6346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43000"/>
            <a:ext cx="12192000" cy="45720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56951" y="3843074"/>
            <a:ext cx="1760675" cy="707886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4000" dirty="0" smtClean="0">
                <a:solidFill>
                  <a:srgbClr val="AF935C"/>
                </a:solidFill>
                <a:cs typeface="+mn-ea"/>
                <a:sym typeface="+mn-lt"/>
              </a:rPr>
              <a:t>Part 04</a:t>
            </a:r>
            <a:endParaRPr lang="zh-CN" altLang="en-US" sz="40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5218" y="4394482"/>
            <a:ext cx="2390398" cy="707886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4000" spc="300" dirty="0" smtClean="0">
                <a:solidFill>
                  <a:schemeClr val="bg1"/>
                </a:solidFill>
                <a:cs typeface="+mn-ea"/>
                <a:sym typeface="+mn-lt"/>
              </a:rPr>
              <a:t>展望未来</a:t>
            </a:r>
            <a:endParaRPr lang="zh-CN" altLang="en-US" sz="4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579249" y="1630242"/>
            <a:ext cx="145424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发展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规划</a:t>
            </a:r>
            <a:endParaRPr lang="en-US" altLang="zh-CN" b="1" dirty="0" smtClean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其他内容</a:t>
            </a:r>
          </a:p>
          <a:p>
            <a:pPr marL="342900" indent="-342900">
              <a:lnSpc>
                <a:spcPct val="200000"/>
              </a:lnSpc>
              <a:buFont typeface="+mj-lt"/>
              <a:buAutoNum type="arabicPeriod"/>
            </a:pPr>
            <a:r>
              <a:rPr lang="zh-CN" altLang="en-US" b="1" dirty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其他</a:t>
            </a:r>
            <a:r>
              <a:rPr lang="zh-CN" altLang="en-US" b="1" dirty="0" smtClean="0">
                <a:solidFill>
                  <a:schemeClr val="bg1"/>
                </a:solidFill>
                <a:effectLst>
                  <a:outerShdw blurRad="88900" dist="38100" dir="2700000" algn="tl">
                    <a:schemeClr val="tx1">
                      <a:alpha val="60000"/>
                    </a:schemeClr>
                  </a:outerShdw>
                </a:effectLst>
                <a:cs typeface="+mn-ea"/>
                <a:sym typeface="+mn-lt"/>
              </a:rPr>
              <a:t>内容</a:t>
            </a:r>
            <a:endParaRPr lang="zh-CN" altLang="en-US" b="1" dirty="0">
              <a:solidFill>
                <a:schemeClr val="bg1"/>
              </a:solidFill>
              <a:effectLst>
                <a:outerShdw blurRad="88900" dist="38100" dir="2700000" algn="tl">
                  <a:schemeClr val="tx1">
                    <a:alpha val="60000"/>
                  </a:schemeClr>
                </a:outerShdw>
              </a:effectLst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6117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9" grpId="1"/>
      <p:bldP spid="1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49366" y="528928"/>
            <a:ext cx="3868238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Development Plan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49366" y="1182581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发展规划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1" name="Shape 1320"/>
          <p:cNvSpPr/>
          <p:nvPr/>
        </p:nvSpPr>
        <p:spPr>
          <a:xfrm>
            <a:off x="0" y="4028517"/>
            <a:ext cx="12192000" cy="2829482"/>
          </a:xfrm>
          <a:prstGeom prst="rect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sz="1400">
              <a:cs typeface="+mn-ea"/>
              <a:sym typeface="+mn-lt"/>
            </a:endParaRPr>
          </a:p>
        </p:txBody>
      </p:sp>
      <p:sp>
        <p:nvSpPr>
          <p:cNvPr id="32" name="Shape 1321"/>
          <p:cNvSpPr/>
          <p:nvPr/>
        </p:nvSpPr>
        <p:spPr>
          <a:xfrm>
            <a:off x="6028065" y="4873612"/>
            <a:ext cx="5797227" cy="83868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91439" tIns="91439" rIns="91439" bIns="91439" numCol="1" anchor="t">
            <a:spAutoFit/>
          </a:bodyPr>
          <a:lstStyle>
            <a:lvl1pPr>
              <a:defRPr sz="28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lnSpc>
                <a:spcPts val="1700"/>
              </a:lnSpc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000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您的内容打在这里，或者通过复制您的文本后，在此框中选择粘贴，并选择只保留文字。。您的内容打在这里，或者通过复制您的文本后，在此框中选择粘贴，并选择只保留文字。</a:t>
            </a:r>
            <a:endParaRPr sz="1000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Shape 1322"/>
          <p:cNvSpPr/>
          <p:nvPr/>
        </p:nvSpPr>
        <p:spPr>
          <a:xfrm>
            <a:off x="6028065" y="4479514"/>
            <a:ext cx="1415770" cy="43088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91439" tIns="91439" rIns="91439" bIns="91439" numCol="1" anchor="t">
            <a:spAutoFit/>
          </a:bodyPr>
          <a:lstStyle>
            <a:lvl1pPr>
              <a:defRPr sz="320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>
              <a:defRPr sz="3600">
                <a:solidFill>
                  <a:srgbClr val="000000"/>
                </a:solidFill>
                <a:latin typeface="+mn-lt"/>
                <a:ea typeface="+mn-ea"/>
                <a:cs typeface="+mn-cs"/>
                <a:sym typeface="Trebuchet MS"/>
              </a:defRPr>
            </a:pPr>
            <a:r>
              <a:rPr lang="zh-CN" altLang="en-US" sz="1600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点击添加标题</a:t>
            </a:r>
            <a:endParaRPr lang="zh-CN" altLang="en-US" sz="1600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4" name="image15.png"/>
          <p:cNvPicPr>
            <a:picLocks noChangeAspect="1"/>
          </p:cNvPicPr>
          <p:nvPr/>
        </p:nvPicPr>
        <p:blipFill>
          <a:blip r:embed="rId4">
            <a:extLst/>
          </a:blip>
          <a:srcRect t="4520" b="50282"/>
          <a:stretch>
            <a:fillRect/>
          </a:stretch>
        </p:blipFill>
        <p:spPr>
          <a:xfrm>
            <a:off x="4019203" y="4573749"/>
            <a:ext cx="1718815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5" name="image16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242462" y="4573749"/>
            <a:ext cx="1595029" cy="1063873"/>
          </a:xfrm>
          <a:prstGeom prst="rect">
            <a:avLst/>
          </a:prstGeom>
          <a:ln w="12700">
            <a:miter lim="400000"/>
          </a:ln>
          <a:effectLst/>
        </p:spPr>
      </p:pic>
      <p:pic>
        <p:nvPicPr>
          <p:cNvPr id="36" name="image17.png"/>
          <p:cNvPicPr>
            <a:picLocks noChangeAspect="1"/>
          </p:cNvPicPr>
          <p:nvPr/>
        </p:nvPicPr>
        <p:blipFill>
          <a:blip r:embed="rId6">
            <a:extLst/>
          </a:blip>
          <a:srcRect l="6767" t="16271" r="30982" b="8700"/>
          <a:stretch>
            <a:fillRect/>
          </a:stretch>
        </p:blipFill>
        <p:spPr>
          <a:xfrm>
            <a:off x="564276" y="4573749"/>
            <a:ext cx="1496473" cy="1063873"/>
          </a:xfrm>
          <a:prstGeom prst="rect">
            <a:avLst/>
          </a:prstGeom>
          <a:ln w="12700">
            <a:miter lim="400000"/>
          </a:ln>
          <a:effectLst/>
        </p:spPr>
      </p:pic>
      <p:sp>
        <p:nvSpPr>
          <p:cNvPr id="37" name="燕尾形 36"/>
          <p:cNvSpPr/>
          <p:nvPr/>
        </p:nvSpPr>
        <p:spPr>
          <a:xfrm>
            <a:off x="1026905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8" name="燕尾形 37"/>
          <p:cNvSpPr/>
          <p:nvPr/>
        </p:nvSpPr>
        <p:spPr>
          <a:xfrm>
            <a:off x="3421573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39" name="燕尾形 38"/>
          <p:cNvSpPr/>
          <p:nvPr/>
        </p:nvSpPr>
        <p:spPr>
          <a:xfrm>
            <a:off x="5816241" y="2072503"/>
            <a:ext cx="2954186" cy="1428152"/>
          </a:xfrm>
          <a:prstGeom prst="chevron">
            <a:avLst/>
          </a:prstGeom>
          <a:solidFill>
            <a:schemeClr val="bg1">
              <a:lumMod val="65000"/>
            </a:schemeClr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0" name="燕尾形 39"/>
          <p:cNvSpPr/>
          <p:nvPr/>
        </p:nvSpPr>
        <p:spPr>
          <a:xfrm>
            <a:off x="8210909" y="2072503"/>
            <a:ext cx="2954186" cy="1428152"/>
          </a:xfrm>
          <a:prstGeom prst="chevron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 sz="1400" dirty="0">
              <a:cs typeface="+mn-ea"/>
              <a:sym typeface="+mn-lt"/>
            </a:endParaRPr>
          </a:p>
        </p:txBody>
      </p:sp>
      <p:sp>
        <p:nvSpPr>
          <p:cNvPr id="41" name="Freeform 33"/>
          <p:cNvSpPr>
            <a:spLocks noEditPoints="1"/>
          </p:cNvSpPr>
          <p:nvPr/>
        </p:nvSpPr>
        <p:spPr bwMode="auto">
          <a:xfrm>
            <a:off x="9508515" y="2436646"/>
            <a:ext cx="358974" cy="336464"/>
          </a:xfrm>
          <a:custGeom>
            <a:avLst/>
            <a:gdLst>
              <a:gd name="T0" fmla="*/ 72 w 128"/>
              <a:gd name="T1" fmla="*/ 52 h 120"/>
              <a:gd name="T2" fmla="*/ 28 w 128"/>
              <a:gd name="T3" fmla="*/ 52 h 120"/>
              <a:gd name="T4" fmla="*/ 24 w 128"/>
              <a:gd name="T5" fmla="*/ 56 h 120"/>
              <a:gd name="T6" fmla="*/ 28 w 128"/>
              <a:gd name="T7" fmla="*/ 60 h 120"/>
              <a:gd name="T8" fmla="*/ 72 w 128"/>
              <a:gd name="T9" fmla="*/ 60 h 120"/>
              <a:gd name="T10" fmla="*/ 76 w 128"/>
              <a:gd name="T11" fmla="*/ 56 h 120"/>
              <a:gd name="T12" fmla="*/ 72 w 128"/>
              <a:gd name="T13" fmla="*/ 52 h 120"/>
              <a:gd name="T14" fmla="*/ 64 w 128"/>
              <a:gd name="T15" fmla="*/ 68 h 120"/>
              <a:gd name="T16" fmla="*/ 28 w 128"/>
              <a:gd name="T17" fmla="*/ 68 h 120"/>
              <a:gd name="T18" fmla="*/ 24 w 128"/>
              <a:gd name="T19" fmla="*/ 72 h 120"/>
              <a:gd name="T20" fmla="*/ 28 w 128"/>
              <a:gd name="T21" fmla="*/ 76 h 120"/>
              <a:gd name="T22" fmla="*/ 64 w 128"/>
              <a:gd name="T23" fmla="*/ 76 h 120"/>
              <a:gd name="T24" fmla="*/ 68 w 128"/>
              <a:gd name="T25" fmla="*/ 72 h 120"/>
              <a:gd name="T26" fmla="*/ 64 w 128"/>
              <a:gd name="T27" fmla="*/ 68 h 120"/>
              <a:gd name="T28" fmla="*/ 88 w 128"/>
              <a:gd name="T29" fmla="*/ 28 h 120"/>
              <a:gd name="T30" fmla="*/ 12 w 128"/>
              <a:gd name="T31" fmla="*/ 28 h 120"/>
              <a:gd name="T32" fmla="*/ 0 w 128"/>
              <a:gd name="T33" fmla="*/ 40 h 120"/>
              <a:gd name="T34" fmla="*/ 0 w 128"/>
              <a:gd name="T35" fmla="*/ 88 h 120"/>
              <a:gd name="T36" fmla="*/ 12 w 128"/>
              <a:gd name="T37" fmla="*/ 100 h 120"/>
              <a:gd name="T38" fmla="*/ 20 w 128"/>
              <a:gd name="T39" fmla="*/ 100 h 120"/>
              <a:gd name="T40" fmla="*/ 20 w 128"/>
              <a:gd name="T41" fmla="*/ 109 h 120"/>
              <a:gd name="T42" fmla="*/ 36 w 128"/>
              <a:gd name="T43" fmla="*/ 113 h 120"/>
              <a:gd name="T44" fmla="*/ 51 w 128"/>
              <a:gd name="T45" fmla="*/ 100 h 120"/>
              <a:gd name="T46" fmla="*/ 88 w 128"/>
              <a:gd name="T47" fmla="*/ 100 h 120"/>
              <a:gd name="T48" fmla="*/ 100 w 128"/>
              <a:gd name="T49" fmla="*/ 88 h 120"/>
              <a:gd name="T50" fmla="*/ 100 w 128"/>
              <a:gd name="T51" fmla="*/ 40 h 120"/>
              <a:gd name="T52" fmla="*/ 88 w 128"/>
              <a:gd name="T53" fmla="*/ 28 h 120"/>
              <a:gd name="T54" fmla="*/ 92 w 128"/>
              <a:gd name="T55" fmla="*/ 84 h 120"/>
              <a:gd name="T56" fmla="*/ 84 w 128"/>
              <a:gd name="T57" fmla="*/ 92 h 120"/>
              <a:gd name="T58" fmla="*/ 58 w 128"/>
              <a:gd name="T59" fmla="*/ 92 h 120"/>
              <a:gd name="T60" fmla="*/ 48 w 128"/>
              <a:gd name="T61" fmla="*/ 92 h 120"/>
              <a:gd name="T62" fmla="*/ 31 w 128"/>
              <a:gd name="T63" fmla="*/ 107 h 120"/>
              <a:gd name="T64" fmla="*/ 28 w 128"/>
              <a:gd name="T65" fmla="*/ 104 h 120"/>
              <a:gd name="T66" fmla="*/ 28 w 128"/>
              <a:gd name="T67" fmla="*/ 98 h 120"/>
              <a:gd name="T68" fmla="*/ 28 w 128"/>
              <a:gd name="T69" fmla="*/ 92 h 120"/>
              <a:gd name="T70" fmla="*/ 24 w 128"/>
              <a:gd name="T71" fmla="*/ 92 h 120"/>
              <a:gd name="T72" fmla="*/ 16 w 128"/>
              <a:gd name="T73" fmla="*/ 92 h 120"/>
              <a:gd name="T74" fmla="*/ 8 w 128"/>
              <a:gd name="T75" fmla="*/ 84 h 120"/>
              <a:gd name="T76" fmla="*/ 8 w 128"/>
              <a:gd name="T77" fmla="*/ 44 h 120"/>
              <a:gd name="T78" fmla="*/ 16 w 128"/>
              <a:gd name="T79" fmla="*/ 36 h 120"/>
              <a:gd name="T80" fmla="*/ 84 w 128"/>
              <a:gd name="T81" fmla="*/ 36 h 120"/>
              <a:gd name="T82" fmla="*/ 92 w 128"/>
              <a:gd name="T83" fmla="*/ 44 h 120"/>
              <a:gd name="T84" fmla="*/ 92 w 128"/>
              <a:gd name="T85" fmla="*/ 84 h 120"/>
              <a:gd name="T86" fmla="*/ 116 w 128"/>
              <a:gd name="T87" fmla="*/ 0 h 120"/>
              <a:gd name="T88" fmla="*/ 44 w 128"/>
              <a:gd name="T89" fmla="*/ 0 h 120"/>
              <a:gd name="T90" fmla="*/ 32 w 128"/>
              <a:gd name="T91" fmla="*/ 12 h 120"/>
              <a:gd name="T92" fmla="*/ 32 w 128"/>
              <a:gd name="T93" fmla="*/ 20 h 120"/>
              <a:gd name="T94" fmla="*/ 40 w 128"/>
              <a:gd name="T95" fmla="*/ 20 h 120"/>
              <a:gd name="T96" fmla="*/ 40 w 128"/>
              <a:gd name="T97" fmla="*/ 16 h 120"/>
              <a:gd name="T98" fmla="*/ 48 w 128"/>
              <a:gd name="T99" fmla="*/ 8 h 120"/>
              <a:gd name="T100" fmla="*/ 112 w 128"/>
              <a:gd name="T101" fmla="*/ 8 h 120"/>
              <a:gd name="T102" fmla="*/ 120 w 128"/>
              <a:gd name="T103" fmla="*/ 16 h 120"/>
              <a:gd name="T104" fmla="*/ 120 w 128"/>
              <a:gd name="T105" fmla="*/ 56 h 120"/>
              <a:gd name="T106" fmla="*/ 112 w 128"/>
              <a:gd name="T107" fmla="*/ 64 h 120"/>
              <a:gd name="T108" fmla="*/ 108 w 128"/>
              <a:gd name="T109" fmla="*/ 64 h 120"/>
              <a:gd name="T110" fmla="*/ 108 w 128"/>
              <a:gd name="T111" fmla="*/ 72 h 120"/>
              <a:gd name="T112" fmla="*/ 116 w 128"/>
              <a:gd name="T113" fmla="*/ 72 h 120"/>
              <a:gd name="T114" fmla="*/ 128 w 128"/>
              <a:gd name="T115" fmla="*/ 60 h 120"/>
              <a:gd name="T116" fmla="*/ 128 w 128"/>
              <a:gd name="T117" fmla="*/ 12 h 120"/>
              <a:gd name="T118" fmla="*/ 116 w 128"/>
              <a:gd name="T119" fmla="*/ 0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28" h="120">
                <a:moveTo>
                  <a:pt x="72" y="52"/>
                </a:moveTo>
                <a:cubicBezTo>
                  <a:pt x="28" y="52"/>
                  <a:pt x="28" y="52"/>
                  <a:pt x="28" y="52"/>
                </a:cubicBezTo>
                <a:cubicBezTo>
                  <a:pt x="25" y="52"/>
                  <a:pt x="24" y="54"/>
                  <a:pt x="24" y="56"/>
                </a:cubicBezTo>
                <a:cubicBezTo>
                  <a:pt x="24" y="58"/>
                  <a:pt x="25" y="60"/>
                  <a:pt x="28" y="60"/>
                </a:cubicBezTo>
                <a:cubicBezTo>
                  <a:pt x="72" y="60"/>
                  <a:pt x="72" y="60"/>
                  <a:pt x="72" y="60"/>
                </a:cubicBezTo>
                <a:cubicBezTo>
                  <a:pt x="74" y="60"/>
                  <a:pt x="76" y="58"/>
                  <a:pt x="76" y="56"/>
                </a:cubicBezTo>
                <a:cubicBezTo>
                  <a:pt x="76" y="54"/>
                  <a:pt x="74" y="52"/>
                  <a:pt x="72" y="52"/>
                </a:cubicBezTo>
                <a:close/>
                <a:moveTo>
                  <a:pt x="64" y="68"/>
                </a:moveTo>
                <a:cubicBezTo>
                  <a:pt x="28" y="68"/>
                  <a:pt x="28" y="68"/>
                  <a:pt x="28" y="68"/>
                </a:cubicBezTo>
                <a:cubicBezTo>
                  <a:pt x="25" y="68"/>
                  <a:pt x="24" y="70"/>
                  <a:pt x="24" y="72"/>
                </a:cubicBezTo>
                <a:cubicBezTo>
                  <a:pt x="24" y="74"/>
                  <a:pt x="25" y="76"/>
                  <a:pt x="28" y="76"/>
                </a:cubicBezTo>
                <a:cubicBezTo>
                  <a:pt x="64" y="76"/>
                  <a:pt x="64" y="76"/>
                  <a:pt x="64" y="76"/>
                </a:cubicBezTo>
                <a:cubicBezTo>
                  <a:pt x="66" y="76"/>
                  <a:pt x="68" y="74"/>
                  <a:pt x="68" y="72"/>
                </a:cubicBezTo>
                <a:cubicBezTo>
                  <a:pt x="68" y="70"/>
                  <a:pt x="66" y="68"/>
                  <a:pt x="64" y="68"/>
                </a:cubicBezTo>
                <a:close/>
                <a:moveTo>
                  <a:pt x="88" y="28"/>
                </a:moveTo>
                <a:cubicBezTo>
                  <a:pt x="12" y="28"/>
                  <a:pt x="12" y="28"/>
                  <a:pt x="12" y="28"/>
                </a:cubicBezTo>
                <a:cubicBezTo>
                  <a:pt x="5" y="28"/>
                  <a:pt x="0" y="33"/>
                  <a:pt x="0" y="40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95"/>
                  <a:pt x="5" y="100"/>
                  <a:pt x="12" y="100"/>
                </a:cubicBezTo>
                <a:cubicBezTo>
                  <a:pt x="20" y="100"/>
                  <a:pt x="20" y="100"/>
                  <a:pt x="20" y="100"/>
                </a:cubicBezTo>
                <a:cubicBezTo>
                  <a:pt x="20" y="109"/>
                  <a:pt x="20" y="109"/>
                  <a:pt x="20" y="109"/>
                </a:cubicBezTo>
                <a:cubicBezTo>
                  <a:pt x="21" y="114"/>
                  <a:pt x="27" y="120"/>
                  <a:pt x="36" y="113"/>
                </a:cubicBezTo>
                <a:cubicBezTo>
                  <a:pt x="51" y="100"/>
                  <a:pt x="51" y="100"/>
                  <a:pt x="51" y="100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94" y="100"/>
                  <a:pt x="100" y="95"/>
                  <a:pt x="100" y="88"/>
                </a:cubicBezTo>
                <a:cubicBezTo>
                  <a:pt x="100" y="40"/>
                  <a:pt x="100" y="40"/>
                  <a:pt x="100" y="40"/>
                </a:cubicBezTo>
                <a:cubicBezTo>
                  <a:pt x="100" y="33"/>
                  <a:pt x="94" y="28"/>
                  <a:pt x="88" y="28"/>
                </a:cubicBezTo>
                <a:close/>
                <a:moveTo>
                  <a:pt x="92" y="84"/>
                </a:moveTo>
                <a:cubicBezTo>
                  <a:pt x="92" y="88"/>
                  <a:pt x="88" y="92"/>
                  <a:pt x="84" y="92"/>
                </a:cubicBezTo>
                <a:cubicBezTo>
                  <a:pt x="58" y="92"/>
                  <a:pt x="58" y="92"/>
                  <a:pt x="58" y="92"/>
                </a:cubicBezTo>
                <a:cubicBezTo>
                  <a:pt x="48" y="92"/>
                  <a:pt x="48" y="92"/>
                  <a:pt x="48" y="92"/>
                </a:cubicBezTo>
                <a:cubicBezTo>
                  <a:pt x="31" y="107"/>
                  <a:pt x="31" y="107"/>
                  <a:pt x="31" y="107"/>
                </a:cubicBezTo>
                <a:cubicBezTo>
                  <a:pt x="27" y="110"/>
                  <a:pt x="28" y="104"/>
                  <a:pt x="28" y="104"/>
                </a:cubicBezTo>
                <a:cubicBezTo>
                  <a:pt x="28" y="98"/>
                  <a:pt x="28" y="98"/>
                  <a:pt x="28" y="98"/>
                </a:cubicBezTo>
                <a:cubicBezTo>
                  <a:pt x="28" y="95"/>
                  <a:pt x="28" y="92"/>
                  <a:pt x="28" y="92"/>
                </a:cubicBezTo>
                <a:cubicBezTo>
                  <a:pt x="28" y="92"/>
                  <a:pt x="25" y="92"/>
                  <a:pt x="24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1" y="92"/>
                  <a:pt x="8" y="88"/>
                  <a:pt x="8" y="84"/>
                </a:cubicBezTo>
                <a:cubicBezTo>
                  <a:pt x="8" y="44"/>
                  <a:pt x="8" y="44"/>
                  <a:pt x="8" y="44"/>
                </a:cubicBezTo>
                <a:cubicBezTo>
                  <a:pt x="8" y="39"/>
                  <a:pt x="11" y="36"/>
                  <a:pt x="16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88" y="36"/>
                  <a:pt x="92" y="39"/>
                  <a:pt x="92" y="44"/>
                </a:cubicBezTo>
                <a:lnTo>
                  <a:pt x="92" y="84"/>
                </a:lnTo>
                <a:close/>
                <a:moveTo>
                  <a:pt x="116" y="0"/>
                </a:moveTo>
                <a:cubicBezTo>
                  <a:pt x="44" y="0"/>
                  <a:pt x="44" y="0"/>
                  <a:pt x="44" y="0"/>
                </a:cubicBezTo>
                <a:cubicBezTo>
                  <a:pt x="37" y="0"/>
                  <a:pt x="32" y="5"/>
                  <a:pt x="32" y="12"/>
                </a:cubicBezTo>
                <a:cubicBezTo>
                  <a:pt x="32" y="20"/>
                  <a:pt x="32" y="20"/>
                  <a:pt x="32" y="20"/>
                </a:cubicBezTo>
                <a:cubicBezTo>
                  <a:pt x="40" y="20"/>
                  <a:pt x="40" y="20"/>
                  <a:pt x="40" y="20"/>
                </a:cubicBezTo>
                <a:cubicBezTo>
                  <a:pt x="40" y="16"/>
                  <a:pt x="40" y="16"/>
                  <a:pt x="40" y="16"/>
                </a:cubicBezTo>
                <a:cubicBezTo>
                  <a:pt x="40" y="11"/>
                  <a:pt x="43" y="8"/>
                  <a:pt x="48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cubicBezTo>
                  <a:pt x="120" y="56"/>
                  <a:pt x="120" y="56"/>
                  <a:pt x="120" y="56"/>
                </a:cubicBezTo>
                <a:cubicBezTo>
                  <a:pt x="120" y="60"/>
                  <a:pt x="116" y="64"/>
                  <a:pt x="112" y="64"/>
                </a:cubicBezTo>
                <a:cubicBezTo>
                  <a:pt x="108" y="64"/>
                  <a:pt x="108" y="64"/>
                  <a:pt x="108" y="64"/>
                </a:cubicBezTo>
                <a:cubicBezTo>
                  <a:pt x="108" y="72"/>
                  <a:pt x="108" y="72"/>
                  <a:pt x="108" y="72"/>
                </a:cubicBezTo>
                <a:cubicBezTo>
                  <a:pt x="116" y="72"/>
                  <a:pt x="116" y="72"/>
                  <a:pt x="116" y="72"/>
                </a:cubicBezTo>
                <a:cubicBezTo>
                  <a:pt x="122" y="72"/>
                  <a:pt x="128" y="66"/>
                  <a:pt x="128" y="6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2" name="Freeform 40"/>
          <p:cNvSpPr>
            <a:spLocks noEditPoints="1"/>
          </p:cNvSpPr>
          <p:nvPr/>
        </p:nvSpPr>
        <p:spPr bwMode="auto">
          <a:xfrm>
            <a:off x="4719179" y="2425390"/>
            <a:ext cx="358974" cy="358974"/>
          </a:xfrm>
          <a:custGeom>
            <a:avLst/>
            <a:gdLst>
              <a:gd name="T0" fmla="*/ 40 w 128"/>
              <a:gd name="T1" fmla="*/ 56 h 128"/>
              <a:gd name="T2" fmla="*/ 56 w 128"/>
              <a:gd name="T3" fmla="*/ 40 h 128"/>
              <a:gd name="T4" fmla="*/ 40 w 128"/>
              <a:gd name="T5" fmla="*/ 24 h 128"/>
              <a:gd name="T6" fmla="*/ 24 w 128"/>
              <a:gd name="T7" fmla="*/ 40 h 128"/>
              <a:gd name="T8" fmla="*/ 40 w 128"/>
              <a:gd name="T9" fmla="*/ 56 h 128"/>
              <a:gd name="T10" fmla="*/ 40 w 128"/>
              <a:gd name="T11" fmla="*/ 32 h 128"/>
              <a:gd name="T12" fmla="*/ 48 w 128"/>
              <a:gd name="T13" fmla="*/ 40 h 128"/>
              <a:gd name="T14" fmla="*/ 40 w 128"/>
              <a:gd name="T15" fmla="*/ 48 h 128"/>
              <a:gd name="T16" fmla="*/ 32 w 128"/>
              <a:gd name="T17" fmla="*/ 40 h 128"/>
              <a:gd name="T18" fmla="*/ 40 w 128"/>
              <a:gd name="T19" fmla="*/ 32 h 128"/>
              <a:gd name="T20" fmla="*/ 116 w 128"/>
              <a:gd name="T21" fmla="*/ 0 h 128"/>
              <a:gd name="T22" fmla="*/ 12 w 128"/>
              <a:gd name="T23" fmla="*/ 0 h 128"/>
              <a:gd name="T24" fmla="*/ 0 w 128"/>
              <a:gd name="T25" fmla="*/ 12 h 128"/>
              <a:gd name="T26" fmla="*/ 0 w 128"/>
              <a:gd name="T27" fmla="*/ 116 h 128"/>
              <a:gd name="T28" fmla="*/ 12 w 128"/>
              <a:gd name="T29" fmla="*/ 128 h 128"/>
              <a:gd name="T30" fmla="*/ 116 w 128"/>
              <a:gd name="T31" fmla="*/ 128 h 128"/>
              <a:gd name="T32" fmla="*/ 128 w 128"/>
              <a:gd name="T33" fmla="*/ 116 h 128"/>
              <a:gd name="T34" fmla="*/ 128 w 128"/>
              <a:gd name="T35" fmla="*/ 12 h 128"/>
              <a:gd name="T36" fmla="*/ 116 w 128"/>
              <a:gd name="T37" fmla="*/ 0 h 128"/>
              <a:gd name="T38" fmla="*/ 120 w 128"/>
              <a:gd name="T39" fmla="*/ 112 h 128"/>
              <a:gd name="T40" fmla="*/ 112 w 128"/>
              <a:gd name="T41" fmla="*/ 120 h 128"/>
              <a:gd name="T42" fmla="*/ 16 w 128"/>
              <a:gd name="T43" fmla="*/ 120 h 128"/>
              <a:gd name="T44" fmla="*/ 8 w 128"/>
              <a:gd name="T45" fmla="*/ 112 h 128"/>
              <a:gd name="T46" fmla="*/ 8 w 128"/>
              <a:gd name="T47" fmla="*/ 16 h 128"/>
              <a:gd name="T48" fmla="*/ 16 w 128"/>
              <a:gd name="T49" fmla="*/ 8 h 128"/>
              <a:gd name="T50" fmla="*/ 112 w 128"/>
              <a:gd name="T51" fmla="*/ 8 h 128"/>
              <a:gd name="T52" fmla="*/ 120 w 128"/>
              <a:gd name="T53" fmla="*/ 16 h 128"/>
              <a:gd name="T54" fmla="*/ 120 w 128"/>
              <a:gd name="T55" fmla="*/ 112 h 128"/>
              <a:gd name="T56" fmla="*/ 95 w 128"/>
              <a:gd name="T57" fmla="*/ 70 h 128"/>
              <a:gd name="T58" fmla="*/ 95 w 128"/>
              <a:gd name="T59" fmla="*/ 69 h 128"/>
              <a:gd name="T60" fmla="*/ 90 w 128"/>
              <a:gd name="T61" fmla="*/ 68 h 128"/>
              <a:gd name="T62" fmla="*/ 89 w 128"/>
              <a:gd name="T63" fmla="*/ 69 h 128"/>
              <a:gd name="T64" fmla="*/ 89 w 128"/>
              <a:gd name="T65" fmla="*/ 69 h 128"/>
              <a:gd name="T66" fmla="*/ 53 w 128"/>
              <a:gd name="T67" fmla="*/ 105 h 128"/>
              <a:gd name="T68" fmla="*/ 53 w 128"/>
              <a:gd name="T69" fmla="*/ 111 h 128"/>
              <a:gd name="T70" fmla="*/ 58 w 128"/>
              <a:gd name="T71" fmla="*/ 111 h 128"/>
              <a:gd name="T72" fmla="*/ 92 w 128"/>
              <a:gd name="T73" fmla="*/ 77 h 128"/>
              <a:gd name="T74" fmla="*/ 105 w 128"/>
              <a:gd name="T75" fmla="*/ 91 h 128"/>
              <a:gd name="T76" fmla="*/ 111 w 128"/>
              <a:gd name="T77" fmla="*/ 91 h 128"/>
              <a:gd name="T78" fmla="*/ 111 w 128"/>
              <a:gd name="T79" fmla="*/ 85 h 128"/>
              <a:gd name="T80" fmla="*/ 95 w 128"/>
              <a:gd name="T81" fmla="*/ 70 h 128"/>
              <a:gd name="T82" fmla="*/ 55 w 128"/>
              <a:gd name="T83" fmla="*/ 95 h 128"/>
              <a:gd name="T84" fmla="*/ 55 w 128"/>
              <a:gd name="T85" fmla="*/ 89 h 128"/>
              <a:gd name="T86" fmla="*/ 43 w 128"/>
              <a:gd name="T87" fmla="*/ 78 h 128"/>
              <a:gd name="T88" fmla="*/ 43 w 128"/>
              <a:gd name="T89" fmla="*/ 77 h 128"/>
              <a:gd name="T90" fmla="*/ 38 w 128"/>
              <a:gd name="T91" fmla="*/ 76 h 128"/>
              <a:gd name="T92" fmla="*/ 37 w 128"/>
              <a:gd name="T93" fmla="*/ 77 h 128"/>
              <a:gd name="T94" fmla="*/ 36 w 128"/>
              <a:gd name="T95" fmla="*/ 77 h 128"/>
              <a:gd name="T96" fmla="*/ 17 w 128"/>
              <a:gd name="T97" fmla="*/ 97 h 128"/>
              <a:gd name="T98" fmla="*/ 17 w 128"/>
              <a:gd name="T99" fmla="*/ 103 h 128"/>
              <a:gd name="T100" fmla="*/ 22 w 128"/>
              <a:gd name="T101" fmla="*/ 103 h 128"/>
              <a:gd name="T102" fmla="*/ 40 w 128"/>
              <a:gd name="T103" fmla="*/ 85 h 128"/>
              <a:gd name="T104" fmla="*/ 49 w 128"/>
              <a:gd name="T105" fmla="*/ 95 h 128"/>
              <a:gd name="T106" fmla="*/ 55 w 128"/>
              <a:gd name="T107" fmla="*/ 95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28" h="128">
                <a:moveTo>
                  <a:pt x="40" y="56"/>
                </a:moveTo>
                <a:cubicBezTo>
                  <a:pt x="49" y="56"/>
                  <a:pt x="56" y="49"/>
                  <a:pt x="56" y="40"/>
                </a:cubicBezTo>
                <a:cubicBezTo>
                  <a:pt x="56" y="31"/>
                  <a:pt x="49" y="24"/>
                  <a:pt x="40" y="24"/>
                </a:cubicBezTo>
                <a:cubicBezTo>
                  <a:pt x="31" y="24"/>
                  <a:pt x="24" y="31"/>
                  <a:pt x="24" y="40"/>
                </a:cubicBezTo>
                <a:cubicBezTo>
                  <a:pt x="24" y="49"/>
                  <a:pt x="31" y="56"/>
                  <a:pt x="40" y="56"/>
                </a:cubicBezTo>
                <a:close/>
                <a:moveTo>
                  <a:pt x="40" y="32"/>
                </a:moveTo>
                <a:cubicBezTo>
                  <a:pt x="44" y="32"/>
                  <a:pt x="48" y="35"/>
                  <a:pt x="48" y="40"/>
                </a:cubicBezTo>
                <a:cubicBezTo>
                  <a:pt x="48" y="44"/>
                  <a:pt x="44" y="48"/>
                  <a:pt x="40" y="48"/>
                </a:cubicBezTo>
                <a:cubicBezTo>
                  <a:pt x="35" y="48"/>
                  <a:pt x="32" y="44"/>
                  <a:pt x="32" y="40"/>
                </a:cubicBezTo>
                <a:cubicBezTo>
                  <a:pt x="32" y="35"/>
                  <a:pt x="35" y="32"/>
                  <a:pt x="40" y="32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120" y="112"/>
                </a:moveTo>
                <a:cubicBezTo>
                  <a:pt x="120" y="116"/>
                  <a:pt x="116" y="120"/>
                  <a:pt x="112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1" y="120"/>
                  <a:pt x="8" y="116"/>
                  <a:pt x="8" y="112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112"/>
                </a:lnTo>
                <a:close/>
                <a:moveTo>
                  <a:pt x="95" y="70"/>
                </a:moveTo>
                <a:cubicBezTo>
                  <a:pt x="95" y="70"/>
                  <a:pt x="95" y="69"/>
                  <a:pt x="95" y="69"/>
                </a:cubicBezTo>
                <a:cubicBezTo>
                  <a:pt x="93" y="68"/>
                  <a:pt x="92" y="67"/>
                  <a:pt x="90" y="68"/>
                </a:cubicBezTo>
                <a:cubicBezTo>
                  <a:pt x="90" y="68"/>
                  <a:pt x="89" y="69"/>
                  <a:pt x="89" y="69"/>
                </a:cubicBezTo>
                <a:cubicBezTo>
                  <a:pt x="89" y="69"/>
                  <a:pt x="89" y="69"/>
                  <a:pt x="89" y="69"/>
                </a:cubicBezTo>
                <a:cubicBezTo>
                  <a:pt x="53" y="105"/>
                  <a:pt x="53" y="105"/>
                  <a:pt x="53" y="105"/>
                </a:cubicBezTo>
                <a:cubicBezTo>
                  <a:pt x="51" y="107"/>
                  <a:pt x="51" y="109"/>
                  <a:pt x="53" y="111"/>
                </a:cubicBezTo>
                <a:cubicBezTo>
                  <a:pt x="54" y="112"/>
                  <a:pt x="57" y="112"/>
                  <a:pt x="58" y="111"/>
                </a:cubicBezTo>
                <a:cubicBezTo>
                  <a:pt x="92" y="77"/>
                  <a:pt x="92" y="77"/>
                  <a:pt x="92" y="77"/>
                </a:cubicBezTo>
                <a:cubicBezTo>
                  <a:pt x="105" y="91"/>
                  <a:pt x="105" y="91"/>
                  <a:pt x="105" y="91"/>
                </a:cubicBezTo>
                <a:cubicBezTo>
                  <a:pt x="107" y="92"/>
                  <a:pt x="109" y="92"/>
                  <a:pt x="111" y="91"/>
                </a:cubicBezTo>
                <a:cubicBezTo>
                  <a:pt x="112" y="89"/>
                  <a:pt x="112" y="87"/>
                  <a:pt x="111" y="85"/>
                </a:cubicBezTo>
                <a:lnTo>
                  <a:pt x="95" y="70"/>
                </a:lnTo>
                <a:close/>
                <a:moveTo>
                  <a:pt x="55" y="95"/>
                </a:moveTo>
                <a:cubicBezTo>
                  <a:pt x="56" y="93"/>
                  <a:pt x="56" y="91"/>
                  <a:pt x="55" y="89"/>
                </a:cubicBezTo>
                <a:cubicBezTo>
                  <a:pt x="43" y="78"/>
                  <a:pt x="43" y="78"/>
                  <a:pt x="43" y="78"/>
                </a:cubicBezTo>
                <a:cubicBezTo>
                  <a:pt x="43" y="78"/>
                  <a:pt x="43" y="77"/>
                  <a:pt x="43" y="77"/>
                </a:cubicBezTo>
                <a:cubicBezTo>
                  <a:pt x="41" y="76"/>
                  <a:pt x="40" y="75"/>
                  <a:pt x="38" y="76"/>
                </a:cubicBezTo>
                <a:cubicBezTo>
                  <a:pt x="38" y="76"/>
                  <a:pt x="37" y="77"/>
                  <a:pt x="37" y="77"/>
                </a:cubicBezTo>
                <a:cubicBezTo>
                  <a:pt x="37" y="77"/>
                  <a:pt x="37" y="77"/>
                  <a:pt x="36" y="77"/>
                </a:cubicBezTo>
                <a:cubicBezTo>
                  <a:pt x="17" y="97"/>
                  <a:pt x="17" y="97"/>
                  <a:pt x="17" y="97"/>
                </a:cubicBezTo>
                <a:cubicBezTo>
                  <a:pt x="15" y="99"/>
                  <a:pt x="15" y="101"/>
                  <a:pt x="17" y="103"/>
                </a:cubicBezTo>
                <a:cubicBezTo>
                  <a:pt x="18" y="104"/>
                  <a:pt x="21" y="104"/>
                  <a:pt x="22" y="103"/>
                </a:cubicBezTo>
                <a:cubicBezTo>
                  <a:pt x="40" y="85"/>
                  <a:pt x="40" y="85"/>
                  <a:pt x="40" y="85"/>
                </a:cubicBezTo>
                <a:cubicBezTo>
                  <a:pt x="49" y="95"/>
                  <a:pt x="49" y="95"/>
                  <a:pt x="49" y="95"/>
                </a:cubicBezTo>
                <a:cubicBezTo>
                  <a:pt x="51" y="96"/>
                  <a:pt x="53" y="96"/>
                  <a:pt x="55" y="9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3" name="Freeform 43"/>
          <p:cNvSpPr>
            <a:spLocks noEditPoints="1"/>
          </p:cNvSpPr>
          <p:nvPr/>
        </p:nvSpPr>
        <p:spPr bwMode="auto">
          <a:xfrm>
            <a:off x="2324511" y="2425390"/>
            <a:ext cx="358974" cy="358974"/>
          </a:xfrm>
          <a:custGeom>
            <a:avLst/>
            <a:gdLst>
              <a:gd name="T0" fmla="*/ 44 w 128"/>
              <a:gd name="T1" fmla="*/ 36 h 128"/>
              <a:gd name="T2" fmla="*/ 76 w 128"/>
              <a:gd name="T3" fmla="*/ 40 h 128"/>
              <a:gd name="T4" fmla="*/ 88 w 128"/>
              <a:gd name="T5" fmla="*/ 44 h 128"/>
              <a:gd name="T6" fmla="*/ 44 w 128"/>
              <a:gd name="T7" fmla="*/ 48 h 128"/>
              <a:gd name="T8" fmla="*/ 88 w 128"/>
              <a:gd name="T9" fmla="*/ 44 h 128"/>
              <a:gd name="T10" fmla="*/ 124 w 128"/>
              <a:gd name="T11" fmla="*/ 46 h 128"/>
              <a:gd name="T12" fmla="*/ 108 w 128"/>
              <a:gd name="T13" fmla="*/ 16 h 128"/>
              <a:gd name="T14" fmla="*/ 72 w 128"/>
              <a:gd name="T15" fmla="*/ 3 h 128"/>
              <a:gd name="T16" fmla="*/ 40 w 128"/>
              <a:gd name="T17" fmla="*/ 16 h 128"/>
              <a:gd name="T18" fmla="*/ 24 w 128"/>
              <a:gd name="T19" fmla="*/ 30 h 128"/>
              <a:gd name="T20" fmla="*/ 0 w 128"/>
              <a:gd name="T21" fmla="*/ 56 h 128"/>
              <a:gd name="T22" fmla="*/ 12 w 128"/>
              <a:gd name="T23" fmla="*/ 128 h 128"/>
              <a:gd name="T24" fmla="*/ 128 w 128"/>
              <a:gd name="T25" fmla="*/ 116 h 128"/>
              <a:gd name="T26" fmla="*/ 124 w 128"/>
              <a:gd name="T27" fmla="*/ 46 h 128"/>
              <a:gd name="T28" fmla="*/ 115 w 128"/>
              <a:gd name="T29" fmla="*/ 50 h 128"/>
              <a:gd name="T30" fmla="*/ 112 w 128"/>
              <a:gd name="T31" fmla="*/ 52 h 128"/>
              <a:gd name="T32" fmla="*/ 108 w 128"/>
              <a:gd name="T33" fmla="*/ 56 h 128"/>
              <a:gd name="T34" fmla="*/ 61 w 128"/>
              <a:gd name="T35" fmla="*/ 10 h 128"/>
              <a:gd name="T36" fmla="*/ 67 w 128"/>
              <a:gd name="T37" fmla="*/ 9 h 128"/>
              <a:gd name="T38" fmla="*/ 52 w 128"/>
              <a:gd name="T39" fmla="*/ 16 h 128"/>
              <a:gd name="T40" fmla="*/ 32 w 128"/>
              <a:gd name="T41" fmla="*/ 24 h 128"/>
              <a:gd name="T42" fmla="*/ 100 w 128"/>
              <a:gd name="T43" fmla="*/ 63 h 128"/>
              <a:gd name="T44" fmla="*/ 64 w 128"/>
              <a:gd name="T45" fmla="*/ 92 h 128"/>
              <a:gd name="T46" fmla="*/ 32 w 128"/>
              <a:gd name="T47" fmla="*/ 65 h 128"/>
              <a:gd name="T48" fmla="*/ 24 w 128"/>
              <a:gd name="T49" fmla="*/ 40 h 128"/>
              <a:gd name="T50" fmla="*/ 14 w 128"/>
              <a:gd name="T51" fmla="*/ 48 h 128"/>
              <a:gd name="T52" fmla="*/ 8 w 128"/>
              <a:gd name="T53" fmla="*/ 114 h 128"/>
              <a:gd name="T54" fmla="*/ 8 w 128"/>
              <a:gd name="T55" fmla="*/ 60 h 128"/>
              <a:gd name="T56" fmla="*/ 42 w 128"/>
              <a:gd name="T57" fmla="*/ 84 h 128"/>
              <a:gd name="T58" fmla="*/ 112 w 128"/>
              <a:gd name="T59" fmla="*/ 120 h 128"/>
              <a:gd name="T60" fmla="*/ 14 w 128"/>
              <a:gd name="T61" fmla="*/ 120 h 128"/>
              <a:gd name="T62" fmla="*/ 48 w 128"/>
              <a:gd name="T63" fmla="*/ 90 h 128"/>
              <a:gd name="T64" fmla="*/ 72 w 128"/>
              <a:gd name="T65" fmla="*/ 97 h 128"/>
              <a:gd name="T66" fmla="*/ 113 w 128"/>
              <a:gd name="T67" fmla="*/ 120 h 128"/>
              <a:gd name="T68" fmla="*/ 120 w 128"/>
              <a:gd name="T69" fmla="*/ 112 h 128"/>
              <a:gd name="T70" fmla="*/ 86 w 128"/>
              <a:gd name="T71" fmla="*/ 85 h 128"/>
              <a:gd name="T72" fmla="*/ 120 w 128"/>
              <a:gd name="T73" fmla="*/ 60 h 128"/>
              <a:gd name="T74" fmla="*/ 84 w 128"/>
              <a:gd name="T75" fmla="*/ 52 h 128"/>
              <a:gd name="T76" fmla="*/ 44 w 128"/>
              <a:gd name="T77" fmla="*/ 56 h 128"/>
              <a:gd name="T78" fmla="*/ 84 w 128"/>
              <a:gd name="T79" fmla="*/ 5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28" h="128">
                <a:moveTo>
                  <a:pt x="76" y="36"/>
                </a:moveTo>
                <a:cubicBezTo>
                  <a:pt x="44" y="36"/>
                  <a:pt x="44" y="36"/>
                  <a:pt x="44" y="36"/>
                </a:cubicBezTo>
                <a:cubicBezTo>
                  <a:pt x="44" y="40"/>
                  <a:pt x="44" y="40"/>
                  <a:pt x="44" y="40"/>
                </a:cubicBezTo>
                <a:cubicBezTo>
                  <a:pt x="76" y="40"/>
                  <a:pt x="76" y="40"/>
                  <a:pt x="76" y="40"/>
                </a:cubicBezTo>
                <a:lnTo>
                  <a:pt x="76" y="36"/>
                </a:lnTo>
                <a:close/>
                <a:moveTo>
                  <a:pt x="88" y="44"/>
                </a:moveTo>
                <a:cubicBezTo>
                  <a:pt x="44" y="44"/>
                  <a:pt x="44" y="44"/>
                  <a:pt x="44" y="44"/>
                </a:cubicBezTo>
                <a:cubicBezTo>
                  <a:pt x="44" y="48"/>
                  <a:pt x="44" y="48"/>
                  <a:pt x="44" y="48"/>
                </a:cubicBezTo>
                <a:cubicBezTo>
                  <a:pt x="88" y="48"/>
                  <a:pt x="88" y="48"/>
                  <a:pt x="88" y="48"/>
                </a:cubicBezTo>
                <a:lnTo>
                  <a:pt x="88" y="44"/>
                </a:lnTo>
                <a:close/>
                <a:moveTo>
                  <a:pt x="124" y="46"/>
                </a:moveTo>
                <a:cubicBezTo>
                  <a:pt x="124" y="46"/>
                  <a:pt x="124" y="46"/>
                  <a:pt x="124" y="46"/>
                </a:cubicBezTo>
                <a:cubicBezTo>
                  <a:pt x="108" y="33"/>
                  <a:pt x="108" y="33"/>
                  <a:pt x="108" y="33"/>
                </a:cubicBezTo>
                <a:cubicBezTo>
                  <a:pt x="108" y="16"/>
                  <a:pt x="108" y="16"/>
                  <a:pt x="108" y="16"/>
                </a:cubicBezTo>
                <a:cubicBezTo>
                  <a:pt x="88" y="16"/>
                  <a:pt x="88" y="16"/>
                  <a:pt x="88" y="16"/>
                </a:cubicBezTo>
                <a:cubicBezTo>
                  <a:pt x="72" y="3"/>
                  <a:pt x="72" y="3"/>
                  <a:pt x="72" y="3"/>
                </a:cubicBezTo>
                <a:cubicBezTo>
                  <a:pt x="67" y="0"/>
                  <a:pt x="61" y="0"/>
                  <a:pt x="56" y="4"/>
                </a:cubicBezTo>
                <a:cubicBezTo>
                  <a:pt x="40" y="16"/>
                  <a:pt x="40" y="16"/>
                  <a:pt x="40" y="1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30"/>
                  <a:pt x="24" y="30"/>
                  <a:pt x="24" y="30"/>
                </a:cubicBezTo>
                <a:cubicBezTo>
                  <a:pt x="4" y="46"/>
                  <a:pt x="4" y="46"/>
                  <a:pt x="4" y="46"/>
                </a:cubicBezTo>
                <a:cubicBezTo>
                  <a:pt x="1" y="48"/>
                  <a:pt x="0" y="51"/>
                  <a:pt x="0" y="56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2"/>
                  <a:pt x="5" y="128"/>
                  <a:pt x="12" y="128"/>
                </a:cubicBezTo>
                <a:cubicBezTo>
                  <a:pt x="116" y="128"/>
                  <a:pt x="116" y="128"/>
                  <a:pt x="116" y="128"/>
                </a:cubicBezTo>
                <a:cubicBezTo>
                  <a:pt x="122" y="128"/>
                  <a:pt x="128" y="122"/>
                  <a:pt x="128" y="116"/>
                </a:cubicBezTo>
                <a:cubicBezTo>
                  <a:pt x="128" y="56"/>
                  <a:pt x="128" y="56"/>
                  <a:pt x="128" y="56"/>
                </a:cubicBezTo>
                <a:cubicBezTo>
                  <a:pt x="128" y="51"/>
                  <a:pt x="126" y="48"/>
                  <a:pt x="124" y="46"/>
                </a:cubicBezTo>
                <a:close/>
                <a:moveTo>
                  <a:pt x="108" y="43"/>
                </a:moveTo>
                <a:cubicBezTo>
                  <a:pt x="115" y="50"/>
                  <a:pt x="115" y="50"/>
                  <a:pt x="115" y="50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12" y="52"/>
                  <a:pt x="112" y="52"/>
                  <a:pt x="112" y="52"/>
                </a:cubicBezTo>
                <a:cubicBezTo>
                  <a:pt x="108" y="56"/>
                  <a:pt x="108" y="56"/>
                  <a:pt x="108" y="56"/>
                </a:cubicBezTo>
                <a:lnTo>
                  <a:pt x="108" y="43"/>
                </a:lnTo>
                <a:close/>
                <a:moveTo>
                  <a:pt x="61" y="10"/>
                </a:moveTo>
                <a:cubicBezTo>
                  <a:pt x="62" y="9"/>
                  <a:pt x="63" y="8"/>
                  <a:pt x="64" y="8"/>
                </a:cubicBezTo>
                <a:cubicBezTo>
                  <a:pt x="65" y="8"/>
                  <a:pt x="66" y="9"/>
                  <a:pt x="67" y="9"/>
                </a:cubicBezTo>
                <a:cubicBezTo>
                  <a:pt x="76" y="16"/>
                  <a:pt x="76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lnTo>
                  <a:pt x="61" y="10"/>
                </a:lnTo>
                <a:close/>
                <a:moveTo>
                  <a:pt x="32" y="24"/>
                </a:moveTo>
                <a:cubicBezTo>
                  <a:pt x="100" y="24"/>
                  <a:pt x="100" y="24"/>
                  <a:pt x="100" y="24"/>
                </a:cubicBezTo>
                <a:cubicBezTo>
                  <a:pt x="100" y="63"/>
                  <a:pt x="100" y="63"/>
                  <a:pt x="100" y="63"/>
                </a:cubicBezTo>
                <a:cubicBezTo>
                  <a:pt x="67" y="91"/>
                  <a:pt x="67" y="91"/>
                  <a:pt x="67" y="91"/>
                </a:cubicBezTo>
                <a:cubicBezTo>
                  <a:pt x="66" y="92"/>
                  <a:pt x="65" y="92"/>
                  <a:pt x="64" y="92"/>
                </a:cubicBezTo>
                <a:cubicBezTo>
                  <a:pt x="63" y="92"/>
                  <a:pt x="62" y="92"/>
                  <a:pt x="61" y="91"/>
                </a:cubicBezTo>
                <a:cubicBezTo>
                  <a:pt x="32" y="65"/>
                  <a:pt x="32" y="65"/>
                  <a:pt x="32" y="65"/>
                </a:cubicBezTo>
                <a:lnTo>
                  <a:pt x="32" y="24"/>
                </a:lnTo>
                <a:close/>
                <a:moveTo>
                  <a:pt x="24" y="40"/>
                </a:moveTo>
                <a:cubicBezTo>
                  <a:pt x="24" y="57"/>
                  <a:pt x="24" y="57"/>
                  <a:pt x="24" y="57"/>
                </a:cubicBezTo>
                <a:cubicBezTo>
                  <a:pt x="14" y="48"/>
                  <a:pt x="14" y="48"/>
                  <a:pt x="14" y="48"/>
                </a:cubicBezTo>
                <a:lnTo>
                  <a:pt x="24" y="40"/>
                </a:lnTo>
                <a:close/>
                <a:moveTo>
                  <a:pt x="8" y="114"/>
                </a:moveTo>
                <a:cubicBezTo>
                  <a:pt x="8" y="113"/>
                  <a:pt x="8" y="113"/>
                  <a:pt x="8" y="112"/>
                </a:cubicBezTo>
                <a:cubicBezTo>
                  <a:pt x="8" y="60"/>
                  <a:pt x="8" y="60"/>
                  <a:pt x="8" y="60"/>
                </a:cubicBezTo>
                <a:cubicBezTo>
                  <a:pt x="8" y="58"/>
                  <a:pt x="8" y="57"/>
                  <a:pt x="9" y="55"/>
                </a:cubicBezTo>
                <a:cubicBezTo>
                  <a:pt x="42" y="84"/>
                  <a:pt x="42" y="84"/>
                  <a:pt x="42" y="84"/>
                </a:cubicBezTo>
                <a:lnTo>
                  <a:pt x="8" y="114"/>
                </a:lnTo>
                <a:close/>
                <a:moveTo>
                  <a:pt x="112" y="120"/>
                </a:moveTo>
                <a:cubicBezTo>
                  <a:pt x="16" y="120"/>
                  <a:pt x="16" y="120"/>
                  <a:pt x="16" y="120"/>
                </a:cubicBezTo>
                <a:cubicBezTo>
                  <a:pt x="15" y="120"/>
                  <a:pt x="15" y="120"/>
                  <a:pt x="14" y="120"/>
                </a:cubicBezTo>
                <a:cubicBezTo>
                  <a:pt x="48" y="90"/>
                  <a:pt x="48" y="90"/>
                  <a:pt x="48" y="90"/>
                </a:cubicBezTo>
                <a:cubicBezTo>
                  <a:pt x="48" y="90"/>
                  <a:pt x="48" y="90"/>
                  <a:pt x="48" y="90"/>
                </a:cubicBezTo>
                <a:cubicBezTo>
                  <a:pt x="56" y="97"/>
                  <a:pt x="56" y="97"/>
                  <a:pt x="56" y="97"/>
                </a:cubicBezTo>
                <a:cubicBezTo>
                  <a:pt x="61" y="101"/>
                  <a:pt x="67" y="101"/>
                  <a:pt x="72" y="97"/>
                </a:cubicBezTo>
                <a:cubicBezTo>
                  <a:pt x="80" y="90"/>
                  <a:pt x="80" y="90"/>
                  <a:pt x="80" y="90"/>
                </a:cubicBezTo>
                <a:cubicBezTo>
                  <a:pt x="113" y="120"/>
                  <a:pt x="113" y="120"/>
                  <a:pt x="113" y="120"/>
                </a:cubicBezTo>
                <a:cubicBezTo>
                  <a:pt x="113" y="120"/>
                  <a:pt x="112" y="120"/>
                  <a:pt x="112" y="120"/>
                </a:cubicBezTo>
                <a:close/>
                <a:moveTo>
                  <a:pt x="120" y="112"/>
                </a:moveTo>
                <a:cubicBezTo>
                  <a:pt x="120" y="113"/>
                  <a:pt x="120" y="113"/>
                  <a:pt x="119" y="114"/>
                </a:cubicBezTo>
                <a:cubicBezTo>
                  <a:pt x="86" y="85"/>
                  <a:pt x="86" y="85"/>
                  <a:pt x="86" y="85"/>
                </a:cubicBezTo>
                <a:cubicBezTo>
                  <a:pt x="119" y="57"/>
                  <a:pt x="119" y="57"/>
                  <a:pt x="119" y="57"/>
                </a:cubicBezTo>
                <a:cubicBezTo>
                  <a:pt x="119" y="58"/>
                  <a:pt x="120" y="59"/>
                  <a:pt x="120" y="60"/>
                </a:cubicBezTo>
                <a:lnTo>
                  <a:pt x="120" y="112"/>
                </a:lnTo>
                <a:close/>
                <a:moveTo>
                  <a:pt x="84" y="52"/>
                </a:moveTo>
                <a:cubicBezTo>
                  <a:pt x="44" y="52"/>
                  <a:pt x="44" y="52"/>
                  <a:pt x="44" y="52"/>
                </a:cubicBezTo>
                <a:cubicBezTo>
                  <a:pt x="44" y="56"/>
                  <a:pt x="44" y="56"/>
                  <a:pt x="44" y="56"/>
                </a:cubicBezTo>
                <a:cubicBezTo>
                  <a:pt x="84" y="56"/>
                  <a:pt x="84" y="56"/>
                  <a:pt x="84" y="56"/>
                </a:cubicBezTo>
                <a:lnTo>
                  <a:pt x="84" y="5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4" name="Freeform 48"/>
          <p:cNvSpPr>
            <a:spLocks noEditPoints="1"/>
          </p:cNvSpPr>
          <p:nvPr/>
        </p:nvSpPr>
        <p:spPr bwMode="auto">
          <a:xfrm>
            <a:off x="7113847" y="2425390"/>
            <a:ext cx="358974" cy="358974"/>
          </a:xfrm>
          <a:custGeom>
            <a:avLst/>
            <a:gdLst>
              <a:gd name="T0" fmla="*/ 116 w 128"/>
              <a:gd name="T1" fmla="*/ 0 h 128"/>
              <a:gd name="T2" fmla="*/ 12 w 128"/>
              <a:gd name="T3" fmla="*/ 0 h 128"/>
              <a:gd name="T4" fmla="*/ 0 w 128"/>
              <a:gd name="T5" fmla="*/ 12 h 128"/>
              <a:gd name="T6" fmla="*/ 0 w 128"/>
              <a:gd name="T7" fmla="*/ 92 h 128"/>
              <a:gd name="T8" fmla="*/ 12 w 128"/>
              <a:gd name="T9" fmla="*/ 104 h 128"/>
              <a:gd name="T10" fmla="*/ 44 w 128"/>
              <a:gd name="T11" fmla="*/ 104 h 128"/>
              <a:gd name="T12" fmla="*/ 44 w 128"/>
              <a:gd name="T13" fmla="*/ 120 h 128"/>
              <a:gd name="T14" fmla="*/ 40 w 128"/>
              <a:gd name="T15" fmla="*/ 120 h 128"/>
              <a:gd name="T16" fmla="*/ 36 w 128"/>
              <a:gd name="T17" fmla="*/ 124 h 128"/>
              <a:gd name="T18" fmla="*/ 40 w 128"/>
              <a:gd name="T19" fmla="*/ 128 h 128"/>
              <a:gd name="T20" fmla="*/ 88 w 128"/>
              <a:gd name="T21" fmla="*/ 128 h 128"/>
              <a:gd name="T22" fmla="*/ 92 w 128"/>
              <a:gd name="T23" fmla="*/ 124 h 128"/>
              <a:gd name="T24" fmla="*/ 88 w 128"/>
              <a:gd name="T25" fmla="*/ 120 h 128"/>
              <a:gd name="T26" fmla="*/ 84 w 128"/>
              <a:gd name="T27" fmla="*/ 120 h 128"/>
              <a:gd name="T28" fmla="*/ 84 w 128"/>
              <a:gd name="T29" fmla="*/ 104 h 128"/>
              <a:gd name="T30" fmla="*/ 116 w 128"/>
              <a:gd name="T31" fmla="*/ 104 h 128"/>
              <a:gd name="T32" fmla="*/ 128 w 128"/>
              <a:gd name="T33" fmla="*/ 92 h 128"/>
              <a:gd name="T34" fmla="*/ 128 w 128"/>
              <a:gd name="T35" fmla="*/ 12 h 128"/>
              <a:gd name="T36" fmla="*/ 116 w 128"/>
              <a:gd name="T37" fmla="*/ 0 h 128"/>
              <a:gd name="T38" fmla="*/ 76 w 128"/>
              <a:gd name="T39" fmla="*/ 120 h 128"/>
              <a:gd name="T40" fmla="*/ 52 w 128"/>
              <a:gd name="T41" fmla="*/ 120 h 128"/>
              <a:gd name="T42" fmla="*/ 52 w 128"/>
              <a:gd name="T43" fmla="*/ 104 h 128"/>
              <a:gd name="T44" fmla="*/ 76 w 128"/>
              <a:gd name="T45" fmla="*/ 104 h 128"/>
              <a:gd name="T46" fmla="*/ 76 w 128"/>
              <a:gd name="T47" fmla="*/ 120 h 128"/>
              <a:gd name="T48" fmla="*/ 120 w 128"/>
              <a:gd name="T49" fmla="*/ 88 h 128"/>
              <a:gd name="T50" fmla="*/ 112 w 128"/>
              <a:gd name="T51" fmla="*/ 96 h 128"/>
              <a:gd name="T52" fmla="*/ 16 w 128"/>
              <a:gd name="T53" fmla="*/ 96 h 128"/>
              <a:gd name="T54" fmla="*/ 8 w 128"/>
              <a:gd name="T55" fmla="*/ 88 h 128"/>
              <a:gd name="T56" fmla="*/ 8 w 128"/>
              <a:gd name="T57" fmla="*/ 84 h 128"/>
              <a:gd name="T58" fmla="*/ 120 w 128"/>
              <a:gd name="T59" fmla="*/ 84 h 128"/>
              <a:gd name="T60" fmla="*/ 120 w 128"/>
              <a:gd name="T61" fmla="*/ 88 h 128"/>
              <a:gd name="T62" fmla="*/ 120 w 128"/>
              <a:gd name="T63" fmla="*/ 76 h 128"/>
              <a:gd name="T64" fmla="*/ 8 w 128"/>
              <a:gd name="T65" fmla="*/ 76 h 128"/>
              <a:gd name="T66" fmla="*/ 8 w 128"/>
              <a:gd name="T67" fmla="*/ 16 h 128"/>
              <a:gd name="T68" fmla="*/ 16 w 128"/>
              <a:gd name="T69" fmla="*/ 8 h 128"/>
              <a:gd name="T70" fmla="*/ 112 w 128"/>
              <a:gd name="T71" fmla="*/ 8 h 128"/>
              <a:gd name="T72" fmla="*/ 120 w 128"/>
              <a:gd name="T73" fmla="*/ 16 h 128"/>
              <a:gd name="T74" fmla="*/ 120 w 128"/>
              <a:gd name="T75" fmla="*/ 7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28" h="128"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92"/>
                  <a:pt x="0" y="92"/>
                  <a:pt x="0" y="92"/>
                </a:cubicBezTo>
                <a:cubicBezTo>
                  <a:pt x="0" y="98"/>
                  <a:pt x="5" y="104"/>
                  <a:pt x="12" y="104"/>
                </a:cubicBezTo>
                <a:cubicBezTo>
                  <a:pt x="44" y="104"/>
                  <a:pt x="44" y="104"/>
                  <a:pt x="44" y="104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0" y="120"/>
                  <a:pt x="40" y="120"/>
                  <a:pt x="40" y="120"/>
                </a:cubicBezTo>
                <a:cubicBezTo>
                  <a:pt x="37" y="120"/>
                  <a:pt x="36" y="122"/>
                  <a:pt x="36" y="124"/>
                </a:cubicBezTo>
                <a:cubicBezTo>
                  <a:pt x="36" y="126"/>
                  <a:pt x="37" y="128"/>
                  <a:pt x="40" y="128"/>
                </a:cubicBezTo>
                <a:cubicBezTo>
                  <a:pt x="88" y="128"/>
                  <a:pt x="88" y="128"/>
                  <a:pt x="88" y="128"/>
                </a:cubicBezTo>
                <a:cubicBezTo>
                  <a:pt x="90" y="128"/>
                  <a:pt x="92" y="126"/>
                  <a:pt x="92" y="124"/>
                </a:cubicBezTo>
                <a:cubicBezTo>
                  <a:pt x="92" y="122"/>
                  <a:pt x="90" y="120"/>
                  <a:pt x="88" y="120"/>
                </a:cubicBezTo>
                <a:cubicBezTo>
                  <a:pt x="84" y="120"/>
                  <a:pt x="84" y="120"/>
                  <a:pt x="84" y="120"/>
                </a:cubicBezTo>
                <a:cubicBezTo>
                  <a:pt x="84" y="104"/>
                  <a:pt x="84" y="104"/>
                  <a:pt x="84" y="104"/>
                </a:cubicBezTo>
                <a:cubicBezTo>
                  <a:pt x="116" y="104"/>
                  <a:pt x="116" y="104"/>
                  <a:pt x="116" y="104"/>
                </a:cubicBezTo>
                <a:cubicBezTo>
                  <a:pt x="122" y="104"/>
                  <a:pt x="128" y="98"/>
                  <a:pt x="128" y="92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2" y="0"/>
                  <a:pt x="116" y="0"/>
                </a:cubicBezTo>
                <a:close/>
                <a:moveTo>
                  <a:pt x="76" y="120"/>
                </a:moveTo>
                <a:cubicBezTo>
                  <a:pt x="52" y="120"/>
                  <a:pt x="52" y="120"/>
                  <a:pt x="52" y="12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76" y="104"/>
                  <a:pt x="76" y="104"/>
                  <a:pt x="76" y="104"/>
                </a:cubicBezTo>
                <a:lnTo>
                  <a:pt x="76" y="120"/>
                </a:lnTo>
                <a:close/>
                <a:moveTo>
                  <a:pt x="120" y="88"/>
                </a:moveTo>
                <a:cubicBezTo>
                  <a:pt x="120" y="92"/>
                  <a:pt x="116" y="96"/>
                  <a:pt x="112" y="96"/>
                </a:cubicBezTo>
                <a:cubicBezTo>
                  <a:pt x="16" y="96"/>
                  <a:pt x="16" y="96"/>
                  <a:pt x="16" y="96"/>
                </a:cubicBezTo>
                <a:cubicBezTo>
                  <a:pt x="11" y="96"/>
                  <a:pt x="8" y="92"/>
                  <a:pt x="8" y="88"/>
                </a:cubicBezTo>
                <a:cubicBezTo>
                  <a:pt x="8" y="84"/>
                  <a:pt x="8" y="84"/>
                  <a:pt x="8" y="84"/>
                </a:cubicBezTo>
                <a:cubicBezTo>
                  <a:pt x="120" y="84"/>
                  <a:pt x="120" y="84"/>
                  <a:pt x="120" y="84"/>
                </a:cubicBezTo>
                <a:lnTo>
                  <a:pt x="120" y="88"/>
                </a:lnTo>
                <a:close/>
                <a:moveTo>
                  <a:pt x="120" y="76"/>
                </a:moveTo>
                <a:cubicBezTo>
                  <a:pt x="8" y="76"/>
                  <a:pt x="8" y="76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1"/>
                  <a:pt x="11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1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796112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4190780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585448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8980116" y="2881233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chemeClr val="bg1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55693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1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1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 animBg="1"/>
      <p:bldP spid="32" grpId="0"/>
      <p:bldP spid="33" grpId="0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47" grpId="0"/>
      <p:bldP spid="4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4" name="Trapezoid 6"/>
          <p:cNvSpPr/>
          <p:nvPr/>
        </p:nvSpPr>
        <p:spPr>
          <a:xfrm rot="5400000">
            <a:off x="518321" y="1260416"/>
            <a:ext cx="2994025" cy="4030663"/>
          </a:xfrm>
          <a:prstGeom prst="trapezoid">
            <a:avLst>
              <a:gd name="adj" fmla="val 1068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5" name="Trapezoid 7"/>
          <p:cNvSpPr/>
          <p:nvPr/>
        </p:nvSpPr>
        <p:spPr>
          <a:xfrm rot="16200000" flipH="1">
            <a:off x="8679658" y="1260417"/>
            <a:ext cx="2994025" cy="4030662"/>
          </a:xfrm>
          <a:prstGeom prst="trapezoid">
            <a:avLst>
              <a:gd name="adj" fmla="val 1068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95300" dist="38100" dir="5400000" sx="90000" sy="-19000" rotWithShape="0">
              <a:schemeClr val="tx1">
                <a:alpha val="1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altLang="zh-CN">
              <a:solidFill>
                <a:srgbClr val="FFFFFF"/>
              </a:solidFill>
              <a:cs typeface="+mn-ea"/>
              <a:sym typeface="+mn-lt"/>
            </a:endParaRPr>
          </a:p>
        </p:txBody>
      </p:sp>
      <p:sp>
        <p:nvSpPr>
          <p:cNvPr id="6" name="任意多边形 5"/>
          <p:cNvSpPr/>
          <p:nvPr/>
        </p:nvSpPr>
        <p:spPr>
          <a:xfrm>
            <a:off x="3743326" y="2096235"/>
            <a:ext cx="4679950" cy="2357438"/>
          </a:xfrm>
          <a:custGeom>
            <a:avLst/>
            <a:gdLst>
              <a:gd name="connsiteX0" fmla="*/ 287338 w 4679950"/>
              <a:gd name="connsiteY0" fmla="*/ 0 h 2357438"/>
              <a:gd name="connsiteX1" fmla="*/ 4418013 w 4679950"/>
              <a:gd name="connsiteY1" fmla="*/ 0 h 2357438"/>
              <a:gd name="connsiteX2" fmla="*/ 4418013 w 4679950"/>
              <a:gd name="connsiteY2" fmla="*/ 1020258 h 2357438"/>
              <a:gd name="connsiteX3" fmla="*/ 4679950 w 4679950"/>
              <a:gd name="connsiteY3" fmla="*/ 1172369 h 2357438"/>
              <a:gd name="connsiteX4" fmla="*/ 4418013 w 4679950"/>
              <a:gd name="connsiteY4" fmla="*/ 1324481 h 2357438"/>
              <a:gd name="connsiteX5" fmla="*/ 4418013 w 4679950"/>
              <a:gd name="connsiteY5" fmla="*/ 2357438 h 2357438"/>
              <a:gd name="connsiteX6" fmla="*/ 287338 w 4679950"/>
              <a:gd name="connsiteY6" fmla="*/ 2357438 h 2357438"/>
              <a:gd name="connsiteX7" fmla="*/ 287338 w 4679950"/>
              <a:gd name="connsiteY7" fmla="*/ 1339230 h 2357438"/>
              <a:gd name="connsiteX8" fmla="*/ 0 w 4679950"/>
              <a:gd name="connsiteY8" fmla="*/ 1172369 h 2357438"/>
              <a:gd name="connsiteX9" fmla="*/ 287338 w 4679950"/>
              <a:gd name="connsiteY9" fmla="*/ 1005507 h 235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679950" h="2357438">
                <a:moveTo>
                  <a:pt x="287338" y="0"/>
                </a:moveTo>
                <a:lnTo>
                  <a:pt x="4418013" y="0"/>
                </a:lnTo>
                <a:lnTo>
                  <a:pt x="4418013" y="1020258"/>
                </a:lnTo>
                <a:lnTo>
                  <a:pt x="4679950" y="1172369"/>
                </a:lnTo>
                <a:lnTo>
                  <a:pt x="4418013" y="1324481"/>
                </a:lnTo>
                <a:lnTo>
                  <a:pt x="4418013" y="2357438"/>
                </a:lnTo>
                <a:lnTo>
                  <a:pt x="287338" y="2357438"/>
                </a:lnTo>
                <a:lnTo>
                  <a:pt x="287338" y="1339230"/>
                </a:lnTo>
                <a:lnTo>
                  <a:pt x="0" y="1172369"/>
                </a:lnTo>
                <a:lnTo>
                  <a:pt x="287338" y="1005507"/>
                </a:lnTo>
                <a:close/>
              </a:path>
            </a:pathLst>
          </a:cu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zh-CN" sz="1400">
              <a:cs typeface="+mn-ea"/>
              <a:sym typeface="+mn-lt"/>
            </a:endParaRPr>
          </a:p>
        </p:txBody>
      </p:sp>
      <p:sp>
        <p:nvSpPr>
          <p:cNvPr id="7" name="Title 20"/>
          <p:cNvSpPr txBox="1">
            <a:spLocks/>
          </p:cNvSpPr>
          <p:nvPr/>
        </p:nvSpPr>
        <p:spPr>
          <a:xfrm>
            <a:off x="4537075" y="2482474"/>
            <a:ext cx="3092452" cy="152349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en-US" altLang="zh-CN" sz="1100" dirty="0" smtClean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en-US" altLang="zh-CN" sz="1100" dirty="0">
              <a:solidFill>
                <a:prstClr val="white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388117" y="485102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点击添加标题</a:t>
            </a:r>
            <a:endParaRPr lang="zh-CN" alt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3080274" y="5190581"/>
            <a:ext cx="6031454" cy="573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370945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4" grpId="0" animBg="1"/>
      <p:bldP spid="5" grpId="0" animBg="1"/>
      <p:bldP spid="6" grpId="0" animBg="1"/>
      <p:bldP spid="7" grpId="0"/>
      <p:bldP spid="8" grpId="0"/>
      <p:bldP spid="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37102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43639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2177"/>
            <a:ext cx="12191999" cy="2752725"/>
          </a:xfrm>
          <a:prstGeom prst="rect">
            <a:avLst/>
          </a:prstGeom>
        </p:spPr>
      </p:pic>
      <p:sp>
        <p:nvSpPr>
          <p:cNvPr id="31" name="Text Box 44"/>
          <p:cNvSpPr txBox="1">
            <a:spLocks noChangeArrowheads="1"/>
          </p:cNvSpPr>
          <p:nvPr/>
        </p:nvSpPr>
        <p:spPr bwMode="auto">
          <a:xfrm>
            <a:off x="2514600" y="5147743"/>
            <a:ext cx="7162800" cy="854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>
                    <a:alpha val="30000"/>
                  </a:srgb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indent="457200" defTabSz="720725">
              <a:lnSpc>
                <a:spcPct val="135000"/>
              </a:lnSpc>
              <a:defRPr sz="160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defTabSz="720725" eaLnBrk="0" hangingPunct="0">
              <a:defRPr sz="1600">
                <a:latin typeface="Arial" pitchFamily="34" charset="0"/>
                <a:ea typeface="宋体" pitchFamily="2" charset="-122"/>
              </a:defRPr>
            </a:lvl2pPr>
            <a:lvl3pPr defTabSz="720725" eaLnBrk="0" hangingPunct="0">
              <a:defRPr sz="1600">
                <a:latin typeface="Arial" pitchFamily="34" charset="0"/>
                <a:ea typeface="宋体" pitchFamily="2" charset="-122"/>
              </a:defRPr>
            </a:lvl3pPr>
            <a:lvl4pPr defTabSz="720725" eaLnBrk="0" hangingPunct="0">
              <a:defRPr sz="1600">
                <a:latin typeface="Arial" pitchFamily="34" charset="0"/>
                <a:ea typeface="宋体" pitchFamily="2" charset="-122"/>
              </a:defRPr>
            </a:lvl4pPr>
            <a:lvl5pPr defTabSz="720725" eaLnBrk="0" hangingPunct="0">
              <a:defRPr sz="1600">
                <a:latin typeface="Arial" pitchFamily="34" charset="0"/>
                <a:ea typeface="宋体" pitchFamily="2" charset="-122"/>
              </a:defRPr>
            </a:lvl5pPr>
            <a:lvl6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6pPr>
            <a:lvl7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7pPr>
            <a:lvl8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8pPr>
            <a:lvl9pPr defTabSz="720725" eaLnBrk="0" fontAlgn="base" hangingPunct="0">
              <a:spcBef>
                <a:spcPct val="0"/>
              </a:spcBef>
              <a:spcAft>
                <a:spcPct val="0"/>
              </a:spcAft>
              <a:defRPr sz="1600">
                <a:latin typeface="Arial" pitchFamily="34" charset="0"/>
                <a:ea typeface="宋体" pitchFamily="2" charset="-122"/>
              </a:defRPr>
            </a:lvl9pPr>
          </a:lstStyle>
          <a:p>
            <a:pPr indent="0" algn="ctr">
              <a:lnSpc>
                <a:spcPct val="150000"/>
              </a:lnSpc>
              <a:spcBef>
                <a:spcPts val="1000"/>
              </a:spcBef>
            </a:pP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您的内容打在这里，或者通过</a:t>
            </a:r>
            <a:r>
              <a:rPr lang="zh-CN" altLang="en-US" sz="11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</a:t>
            </a:r>
            <a:r>
              <a:rPr lang="zh-CN" altLang="en-US" sz="11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endParaRPr lang="zh-CN" altLang="en-US" sz="110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42312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3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4446799" y="725772"/>
            <a:ext cx="3298403" cy="64633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3600" dirty="0" smtClean="0">
                <a:solidFill>
                  <a:srgbClr val="AF935C"/>
                </a:solidFill>
                <a:cs typeface="+mn-ea"/>
                <a:sym typeface="+mn-lt"/>
              </a:rPr>
              <a:t>Other Contents</a:t>
            </a:r>
            <a:endParaRPr lang="zh-CN" altLang="en-US" sz="3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8114" y="1379425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其他内容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cxnSp>
        <p:nvCxnSpPr>
          <p:cNvPr id="4" name="Straight Connector 17"/>
          <p:cNvCxnSpPr>
            <a:endCxn id="11" idx="0"/>
          </p:cNvCxnSpPr>
          <p:nvPr/>
        </p:nvCxnSpPr>
        <p:spPr>
          <a:xfrm>
            <a:off x="1223795" y="3026242"/>
            <a:ext cx="0" cy="74668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19"/>
          <p:cNvCxnSpPr>
            <a:stCxn id="12" idx="4"/>
            <a:endCxn id="18" idx="0"/>
          </p:cNvCxnSpPr>
          <p:nvPr/>
        </p:nvCxnSpPr>
        <p:spPr>
          <a:xfrm>
            <a:off x="2777261" y="3924054"/>
            <a:ext cx="4011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20"/>
          <p:cNvCxnSpPr>
            <a:stCxn id="15" idx="4"/>
            <a:endCxn id="21" idx="0"/>
          </p:cNvCxnSpPr>
          <p:nvPr/>
        </p:nvCxnSpPr>
        <p:spPr>
          <a:xfrm>
            <a:off x="5884193" y="3924054"/>
            <a:ext cx="4329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21"/>
          <p:cNvCxnSpPr>
            <a:stCxn id="16" idx="4"/>
            <a:endCxn id="22" idx="0"/>
          </p:cNvCxnSpPr>
          <p:nvPr/>
        </p:nvCxnSpPr>
        <p:spPr>
          <a:xfrm>
            <a:off x="8991123" y="3924054"/>
            <a:ext cx="0" cy="79192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2"/>
          <p:cNvCxnSpPr>
            <a:stCxn id="20" idx="4"/>
            <a:endCxn id="13" idx="0"/>
          </p:cNvCxnSpPr>
          <p:nvPr/>
        </p:nvCxnSpPr>
        <p:spPr>
          <a:xfrm>
            <a:off x="7436596" y="3038932"/>
            <a:ext cx="1063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3"/>
          <p:cNvCxnSpPr>
            <a:stCxn id="19" idx="4"/>
            <a:endCxn id="14" idx="0"/>
          </p:cNvCxnSpPr>
          <p:nvPr/>
        </p:nvCxnSpPr>
        <p:spPr>
          <a:xfrm flipH="1">
            <a:off x="4330727" y="3038932"/>
            <a:ext cx="1649" cy="733992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24"/>
          <p:cNvSpPr/>
          <p:nvPr/>
        </p:nvSpPr>
        <p:spPr>
          <a:xfrm>
            <a:off x="1223795" y="3830856"/>
            <a:ext cx="10968205" cy="4571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>
              <a:cs typeface="+mn-ea"/>
              <a:sym typeface="+mn-lt"/>
            </a:endParaRPr>
          </a:p>
        </p:txBody>
      </p:sp>
      <p:sp>
        <p:nvSpPr>
          <p:cNvPr id="11" name="Oval 25"/>
          <p:cNvSpPr>
            <a:spLocks noChangeAspect="1"/>
          </p:cNvSpPr>
          <p:nvPr/>
        </p:nvSpPr>
        <p:spPr>
          <a:xfrm>
            <a:off x="1148230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351" dirty="0" smtClean="0">
                <a:solidFill>
                  <a:srgbClr val="26A6CF"/>
                </a:solidFill>
                <a:cs typeface="+mn-ea"/>
                <a:sym typeface="+mn-lt"/>
              </a:rPr>
              <a:t> </a:t>
            </a:r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2" name="Oval 26"/>
          <p:cNvSpPr>
            <a:spLocks noChangeAspect="1"/>
          </p:cNvSpPr>
          <p:nvPr/>
        </p:nvSpPr>
        <p:spPr>
          <a:xfrm>
            <a:off x="2701696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3" name="Oval 27"/>
          <p:cNvSpPr>
            <a:spLocks noChangeAspect="1"/>
          </p:cNvSpPr>
          <p:nvPr/>
        </p:nvSpPr>
        <p:spPr>
          <a:xfrm>
            <a:off x="7362094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4" name="Oval 28"/>
          <p:cNvSpPr>
            <a:spLocks noChangeAspect="1"/>
          </p:cNvSpPr>
          <p:nvPr/>
        </p:nvSpPr>
        <p:spPr>
          <a:xfrm>
            <a:off x="4255162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5" name="Oval 29"/>
          <p:cNvSpPr>
            <a:spLocks noChangeAspect="1"/>
          </p:cNvSpPr>
          <p:nvPr/>
        </p:nvSpPr>
        <p:spPr>
          <a:xfrm>
            <a:off x="580862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6" name="Oval 34"/>
          <p:cNvSpPr>
            <a:spLocks noChangeAspect="1"/>
          </p:cNvSpPr>
          <p:nvPr/>
        </p:nvSpPr>
        <p:spPr>
          <a:xfrm>
            <a:off x="8915558" y="3772924"/>
            <a:ext cx="151130" cy="151130"/>
          </a:xfrm>
          <a:prstGeom prst="ellipse">
            <a:avLst/>
          </a:prstGeom>
          <a:solidFill>
            <a:srgbClr val="AF935C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 dirty="0">
              <a:solidFill>
                <a:srgbClr val="26A6CF"/>
              </a:solidFill>
              <a:cs typeface="+mn-ea"/>
              <a:sym typeface="+mn-lt"/>
            </a:endParaRPr>
          </a:p>
        </p:txBody>
      </p:sp>
      <p:sp>
        <p:nvSpPr>
          <p:cNvPr id="17" name="Oval 49"/>
          <p:cNvSpPr>
            <a:spLocks noChangeAspect="1"/>
          </p:cNvSpPr>
          <p:nvPr/>
        </p:nvSpPr>
        <p:spPr>
          <a:xfrm>
            <a:off x="824494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8" name="Oval 50"/>
          <p:cNvSpPr>
            <a:spLocks noChangeAspect="1"/>
          </p:cNvSpPr>
          <p:nvPr/>
        </p:nvSpPr>
        <p:spPr>
          <a:xfrm>
            <a:off x="238197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19" name="Oval 53"/>
          <p:cNvSpPr>
            <a:spLocks noChangeAspect="1"/>
          </p:cNvSpPr>
          <p:nvPr/>
        </p:nvSpPr>
        <p:spPr>
          <a:xfrm>
            <a:off x="3933075" y="2240332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0" name="Oval 55"/>
          <p:cNvSpPr>
            <a:spLocks noChangeAspect="1"/>
          </p:cNvSpPr>
          <p:nvPr/>
        </p:nvSpPr>
        <p:spPr>
          <a:xfrm>
            <a:off x="7037295" y="2240332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AU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1" name="Oval 57"/>
          <p:cNvSpPr>
            <a:spLocks noChangeAspect="1"/>
          </p:cNvSpPr>
          <p:nvPr/>
        </p:nvSpPr>
        <p:spPr>
          <a:xfrm>
            <a:off x="5489221" y="4715978"/>
            <a:ext cx="798602" cy="798600"/>
          </a:xfrm>
          <a:prstGeom prst="ellipse">
            <a:avLst/>
          </a:prstGeom>
          <a:solidFill>
            <a:srgbClr val="AF935C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2" name="Oval 59"/>
          <p:cNvSpPr>
            <a:spLocks noChangeAspect="1"/>
          </p:cNvSpPr>
          <p:nvPr/>
        </p:nvSpPr>
        <p:spPr>
          <a:xfrm>
            <a:off x="8591822" y="4715978"/>
            <a:ext cx="798602" cy="798600"/>
          </a:xfrm>
          <a:prstGeom prst="ellipse">
            <a:avLst/>
          </a:prstGeom>
          <a:solidFill>
            <a:srgbClr val="1F2942"/>
          </a:solidFill>
          <a:ln w="190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400" dirty="0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3" name="Freeform 5"/>
          <p:cNvSpPr>
            <a:spLocks noEditPoints="1"/>
          </p:cNvSpPr>
          <p:nvPr/>
        </p:nvSpPr>
        <p:spPr bwMode="auto">
          <a:xfrm>
            <a:off x="7298244" y="2469785"/>
            <a:ext cx="276704" cy="339694"/>
          </a:xfrm>
          <a:custGeom>
            <a:avLst/>
            <a:gdLst>
              <a:gd name="T0" fmla="*/ 88 w 104"/>
              <a:gd name="T1" fmla="*/ 80 h 128"/>
              <a:gd name="T2" fmla="*/ 100 w 104"/>
              <a:gd name="T3" fmla="*/ 48 h 128"/>
              <a:gd name="T4" fmla="*/ 52 w 104"/>
              <a:gd name="T5" fmla="*/ 0 h 128"/>
              <a:gd name="T6" fmla="*/ 4 w 104"/>
              <a:gd name="T7" fmla="*/ 48 h 128"/>
              <a:gd name="T8" fmla="*/ 16 w 104"/>
              <a:gd name="T9" fmla="*/ 80 h 128"/>
              <a:gd name="T10" fmla="*/ 0 w 104"/>
              <a:gd name="T11" fmla="*/ 108 h 128"/>
              <a:gd name="T12" fmla="*/ 21 w 104"/>
              <a:gd name="T13" fmla="*/ 111 h 128"/>
              <a:gd name="T14" fmla="*/ 34 w 104"/>
              <a:gd name="T15" fmla="*/ 128 h 128"/>
              <a:gd name="T16" fmla="*/ 52 w 104"/>
              <a:gd name="T17" fmla="*/ 97 h 128"/>
              <a:gd name="T18" fmla="*/ 70 w 104"/>
              <a:gd name="T19" fmla="*/ 128 h 128"/>
              <a:gd name="T20" fmla="*/ 83 w 104"/>
              <a:gd name="T21" fmla="*/ 111 h 128"/>
              <a:gd name="T22" fmla="*/ 104 w 104"/>
              <a:gd name="T23" fmla="*/ 108 h 128"/>
              <a:gd name="T24" fmla="*/ 88 w 104"/>
              <a:gd name="T25" fmla="*/ 80 h 128"/>
              <a:gd name="T26" fmla="*/ 32 w 104"/>
              <a:gd name="T27" fmla="*/ 116 h 128"/>
              <a:gd name="T28" fmla="*/ 26 w 104"/>
              <a:gd name="T29" fmla="*/ 103 h 128"/>
              <a:gd name="T30" fmla="*/ 12 w 104"/>
              <a:gd name="T31" fmla="*/ 104 h 128"/>
              <a:gd name="T32" fmla="*/ 22 w 104"/>
              <a:gd name="T33" fmla="*/ 85 h 128"/>
              <a:gd name="T34" fmla="*/ 44 w 104"/>
              <a:gd name="T35" fmla="*/ 95 h 128"/>
              <a:gd name="T36" fmla="*/ 32 w 104"/>
              <a:gd name="T37" fmla="*/ 116 h 128"/>
              <a:gd name="T38" fmla="*/ 12 w 104"/>
              <a:gd name="T39" fmla="*/ 48 h 128"/>
              <a:gd name="T40" fmla="*/ 52 w 104"/>
              <a:gd name="T41" fmla="*/ 8 h 128"/>
              <a:gd name="T42" fmla="*/ 92 w 104"/>
              <a:gd name="T43" fmla="*/ 48 h 128"/>
              <a:gd name="T44" fmla="*/ 52 w 104"/>
              <a:gd name="T45" fmla="*/ 88 h 128"/>
              <a:gd name="T46" fmla="*/ 12 w 104"/>
              <a:gd name="T47" fmla="*/ 48 h 128"/>
              <a:gd name="T48" fmla="*/ 78 w 104"/>
              <a:gd name="T49" fmla="*/ 103 h 128"/>
              <a:gd name="T50" fmla="*/ 72 w 104"/>
              <a:gd name="T51" fmla="*/ 116 h 128"/>
              <a:gd name="T52" fmla="*/ 60 w 104"/>
              <a:gd name="T53" fmla="*/ 95 h 128"/>
              <a:gd name="T54" fmla="*/ 82 w 104"/>
              <a:gd name="T55" fmla="*/ 85 h 128"/>
              <a:gd name="T56" fmla="*/ 92 w 104"/>
              <a:gd name="T57" fmla="*/ 104 h 128"/>
              <a:gd name="T58" fmla="*/ 78 w 104"/>
              <a:gd name="T59" fmla="*/ 103 h 128"/>
              <a:gd name="T60" fmla="*/ 52 w 104"/>
              <a:gd name="T61" fmla="*/ 20 h 128"/>
              <a:gd name="T62" fmla="*/ 24 w 104"/>
              <a:gd name="T63" fmla="*/ 48 h 128"/>
              <a:gd name="T64" fmla="*/ 52 w 104"/>
              <a:gd name="T65" fmla="*/ 76 h 128"/>
              <a:gd name="T66" fmla="*/ 80 w 104"/>
              <a:gd name="T67" fmla="*/ 48 h 128"/>
              <a:gd name="T68" fmla="*/ 52 w 104"/>
              <a:gd name="T69" fmla="*/ 20 h 128"/>
              <a:gd name="T70" fmla="*/ 52 w 104"/>
              <a:gd name="T71" fmla="*/ 68 h 128"/>
              <a:gd name="T72" fmla="*/ 32 w 104"/>
              <a:gd name="T73" fmla="*/ 48 h 128"/>
              <a:gd name="T74" fmla="*/ 52 w 104"/>
              <a:gd name="T75" fmla="*/ 28 h 128"/>
              <a:gd name="T76" fmla="*/ 72 w 104"/>
              <a:gd name="T77" fmla="*/ 48 h 128"/>
              <a:gd name="T78" fmla="*/ 52 w 104"/>
              <a:gd name="T79" fmla="*/ 68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4" h="128">
                <a:moveTo>
                  <a:pt x="88" y="80"/>
                </a:moveTo>
                <a:cubicBezTo>
                  <a:pt x="95" y="71"/>
                  <a:pt x="100" y="60"/>
                  <a:pt x="100" y="48"/>
                </a:cubicBezTo>
                <a:cubicBezTo>
                  <a:pt x="100" y="21"/>
                  <a:pt x="79" y="0"/>
                  <a:pt x="52" y="0"/>
                </a:cubicBezTo>
                <a:cubicBezTo>
                  <a:pt x="25" y="0"/>
                  <a:pt x="4" y="21"/>
                  <a:pt x="4" y="48"/>
                </a:cubicBezTo>
                <a:cubicBezTo>
                  <a:pt x="4" y="60"/>
                  <a:pt x="9" y="71"/>
                  <a:pt x="16" y="80"/>
                </a:cubicBezTo>
                <a:cubicBezTo>
                  <a:pt x="9" y="93"/>
                  <a:pt x="0" y="108"/>
                  <a:pt x="0" y="108"/>
                </a:cubicBezTo>
                <a:cubicBezTo>
                  <a:pt x="21" y="111"/>
                  <a:pt x="21" y="111"/>
                  <a:pt x="21" y="111"/>
                </a:cubicBezTo>
                <a:cubicBezTo>
                  <a:pt x="34" y="128"/>
                  <a:pt x="34" y="128"/>
                  <a:pt x="34" y="128"/>
                </a:cubicBezTo>
                <a:cubicBezTo>
                  <a:pt x="34" y="128"/>
                  <a:pt x="44" y="111"/>
                  <a:pt x="52" y="97"/>
                </a:cubicBezTo>
                <a:cubicBezTo>
                  <a:pt x="60" y="111"/>
                  <a:pt x="70" y="128"/>
                  <a:pt x="70" y="128"/>
                </a:cubicBezTo>
                <a:cubicBezTo>
                  <a:pt x="83" y="111"/>
                  <a:pt x="83" y="111"/>
                  <a:pt x="83" y="111"/>
                </a:cubicBezTo>
                <a:cubicBezTo>
                  <a:pt x="104" y="108"/>
                  <a:pt x="104" y="108"/>
                  <a:pt x="104" y="108"/>
                </a:cubicBezTo>
                <a:cubicBezTo>
                  <a:pt x="104" y="108"/>
                  <a:pt x="95" y="93"/>
                  <a:pt x="88" y="80"/>
                </a:cubicBezTo>
                <a:close/>
                <a:moveTo>
                  <a:pt x="32" y="116"/>
                </a:moveTo>
                <a:cubicBezTo>
                  <a:pt x="26" y="103"/>
                  <a:pt x="26" y="103"/>
                  <a:pt x="26" y="103"/>
                </a:cubicBezTo>
                <a:cubicBezTo>
                  <a:pt x="12" y="104"/>
                  <a:pt x="12" y="104"/>
                  <a:pt x="12" y="104"/>
                </a:cubicBezTo>
                <a:cubicBezTo>
                  <a:pt x="12" y="104"/>
                  <a:pt x="17" y="95"/>
                  <a:pt x="22" y="85"/>
                </a:cubicBezTo>
                <a:cubicBezTo>
                  <a:pt x="28" y="90"/>
                  <a:pt x="35" y="94"/>
                  <a:pt x="44" y="95"/>
                </a:cubicBezTo>
                <a:cubicBezTo>
                  <a:pt x="38" y="105"/>
                  <a:pt x="32" y="116"/>
                  <a:pt x="32" y="116"/>
                </a:cubicBezTo>
                <a:close/>
                <a:moveTo>
                  <a:pt x="12" y="48"/>
                </a:moveTo>
                <a:cubicBezTo>
                  <a:pt x="12" y="26"/>
                  <a:pt x="30" y="8"/>
                  <a:pt x="52" y="8"/>
                </a:cubicBezTo>
                <a:cubicBezTo>
                  <a:pt x="74" y="8"/>
                  <a:pt x="92" y="26"/>
                  <a:pt x="92" y="48"/>
                </a:cubicBezTo>
                <a:cubicBezTo>
                  <a:pt x="92" y="70"/>
                  <a:pt x="74" y="88"/>
                  <a:pt x="52" y="88"/>
                </a:cubicBezTo>
                <a:cubicBezTo>
                  <a:pt x="30" y="88"/>
                  <a:pt x="12" y="70"/>
                  <a:pt x="12" y="48"/>
                </a:cubicBezTo>
                <a:close/>
                <a:moveTo>
                  <a:pt x="78" y="103"/>
                </a:moveTo>
                <a:cubicBezTo>
                  <a:pt x="72" y="116"/>
                  <a:pt x="72" y="116"/>
                  <a:pt x="72" y="116"/>
                </a:cubicBezTo>
                <a:cubicBezTo>
                  <a:pt x="72" y="116"/>
                  <a:pt x="66" y="105"/>
                  <a:pt x="60" y="95"/>
                </a:cubicBezTo>
                <a:cubicBezTo>
                  <a:pt x="69" y="94"/>
                  <a:pt x="76" y="90"/>
                  <a:pt x="82" y="85"/>
                </a:cubicBezTo>
                <a:cubicBezTo>
                  <a:pt x="87" y="95"/>
                  <a:pt x="92" y="104"/>
                  <a:pt x="92" y="104"/>
                </a:cubicBezTo>
                <a:lnTo>
                  <a:pt x="78" y="103"/>
                </a:lnTo>
                <a:close/>
                <a:moveTo>
                  <a:pt x="52" y="20"/>
                </a:moveTo>
                <a:cubicBezTo>
                  <a:pt x="37" y="20"/>
                  <a:pt x="24" y="33"/>
                  <a:pt x="24" y="48"/>
                </a:cubicBezTo>
                <a:cubicBezTo>
                  <a:pt x="24" y="63"/>
                  <a:pt x="37" y="76"/>
                  <a:pt x="52" y="76"/>
                </a:cubicBezTo>
                <a:cubicBezTo>
                  <a:pt x="67" y="76"/>
                  <a:pt x="80" y="63"/>
                  <a:pt x="80" y="48"/>
                </a:cubicBezTo>
                <a:cubicBezTo>
                  <a:pt x="80" y="33"/>
                  <a:pt x="67" y="20"/>
                  <a:pt x="52" y="20"/>
                </a:cubicBezTo>
                <a:close/>
                <a:moveTo>
                  <a:pt x="52" y="68"/>
                </a:moveTo>
                <a:cubicBezTo>
                  <a:pt x="41" y="68"/>
                  <a:pt x="32" y="59"/>
                  <a:pt x="32" y="48"/>
                </a:cubicBezTo>
                <a:cubicBezTo>
                  <a:pt x="32" y="37"/>
                  <a:pt x="41" y="28"/>
                  <a:pt x="52" y="28"/>
                </a:cubicBezTo>
                <a:cubicBezTo>
                  <a:pt x="63" y="28"/>
                  <a:pt x="72" y="37"/>
                  <a:pt x="72" y="48"/>
                </a:cubicBezTo>
                <a:cubicBezTo>
                  <a:pt x="72" y="59"/>
                  <a:pt x="63" y="68"/>
                  <a:pt x="52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5738922" y="4945432"/>
            <a:ext cx="299200" cy="339693"/>
          </a:xfrm>
          <a:custGeom>
            <a:avLst/>
            <a:gdLst>
              <a:gd name="T0" fmla="*/ 60 w 112"/>
              <a:gd name="T1" fmla="*/ 61 h 128"/>
              <a:gd name="T2" fmla="*/ 60 w 112"/>
              <a:gd name="T3" fmla="*/ 40 h 128"/>
              <a:gd name="T4" fmla="*/ 56 w 112"/>
              <a:gd name="T5" fmla="*/ 36 h 128"/>
              <a:gd name="T6" fmla="*/ 52 w 112"/>
              <a:gd name="T7" fmla="*/ 40 h 128"/>
              <a:gd name="T8" fmla="*/ 52 w 112"/>
              <a:gd name="T9" fmla="*/ 61 h 128"/>
              <a:gd name="T10" fmla="*/ 44 w 112"/>
              <a:gd name="T11" fmla="*/ 72 h 128"/>
              <a:gd name="T12" fmla="*/ 56 w 112"/>
              <a:gd name="T13" fmla="*/ 84 h 128"/>
              <a:gd name="T14" fmla="*/ 68 w 112"/>
              <a:gd name="T15" fmla="*/ 72 h 128"/>
              <a:gd name="T16" fmla="*/ 60 w 112"/>
              <a:gd name="T17" fmla="*/ 61 h 128"/>
              <a:gd name="T18" fmla="*/ 60 w 112"/>
              <a:gd name="T19" fmla="*/ 16 h 128"/>
              <a:gd name="T20" fmla="*/ 60 w 112"/>
              <a:gd name="T21" fmla="*/ 8 h 128"/>
              <a:gd name="T22" fmla="*/ 72 w 112"/>
              <a:gd name="T23" fmla="*/ 8 h 128"/>
              <a:gd name="T24" fmla="*/ 76 w 112"/>
              <a:gd name="T25" fmla="*/ 4 h 128"/>
              <a:gd name="T26" fmla="*/ 72 w 112"/>
              <a:gd name="T27" fmla="*/ 0 h 128"/>
              <a:gd name="T28" fmla="*/ 40 w 112"/>
              <a:gd name="T29" fmla="*/ 0 h 128"/>
              <a:gd name="T30" fmla="*/ 36 w 112"/>
              <a:gd name="T31" fmla="*/ 4 h 128"/>
              <a:gd name="T32" fmla="*/ 40 w 112"/>
              <a:gd name="T33" fmla="*/ 8 h 128"/>
              <a:gd name="T34" fmla="*/ 52 w 112"/>
              <a:gd name="T35" fmla="*/ 8 h 128"/>
              <a:gd name="T36" fmla="*/ 52 w 112"/>
              <a:gd name="T37" fmla="*/ 16 h 128"/>
              <a:gd name="T38" fmla="*/ 0 w 112"/>
              <a:gd name="T39" fmla="*/ 72 h 128"/>
              <a:gd name="T40" fmla="*/ 56 w 112"/>
              <a:gd name="T41" fmla="*/ 128 h 128"/>
              <a:gd name="T42" fmla="*/ 112 w 112"/>
              <a:gd name="T43" fmla="*/ 72 h 128"/>
              <a:gd name="T44" fmla="*/ 60 w 112"/>
              <a:gd name="T45" fmla="*/ 16 h 128"/>
              <a:gd name="T46" fmla="*/ 56 w 112"/>
              <a:gd name="T47" fmla="*/ 120 h 128"/>
              <a:gd name="T48" fmla="*/ 8 w 112"/>
              <a:gd name="T49" fmla="*/ 72 h 128"/>
              <a:gd name="T50" fmla="*/ 56 w 112"/>
              <a:gd name="T51" fmla="*/ 24 h 128"/>
              <a:gd name="T52" fmla="*/ 104 w 112"/>
              <a:gd name="T53" fmla="*/ 72 h 128"/>
              <a:gd name="T54" fmla="*/ 56 w 112"/>
              <a:gd name="T55" fmla="*/ 12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12" h="128">
                <a:moveTo>
                  <a:pt x="60" y="61"/>
                </a:moveTo>
                <a:cubicBezTo>
                  <a:pt x="60" y="40"/>
                  <a:pt x="60" y="40"/>
                  <a:pt x="60" y="40"/>
                </a:cubicBezTo>
                <a:cubicBezTo>
                  <a:pt x="60" y="38"/>
                  <a:pt x="58" y="36"/>
                  <a:pt x="56" y="36"/>
                </a:cubicBezTo>
                <a:cubicBezTo>
                  <a:pt x="54" y="36"/>
                  <a:pt x="52" y="38"/>
                  <a:pt x="52" y="40"/>
                </a:cubicBezTo>
                <a:cubicBezTo>
                  <a:pt x="52" y="61"/>
                  <a:pt x="52" y="61"/>
                  <a:pt x="52" y="61"/>
                </a:cubicBezTo>
                <a:cubicBezTo>
                  <a:pt x="47" y="62"/>
                  <a:pt x="44" y="67"/>
                  <a:pt x="44" y="72"/>
                </a:cubicBezTo>
                <a:cubicBezTo>
                  <a:pt x="44" y="79"/>
                  <a:pt x="49" y="84"/>
                  <a:pt x="56" y="84"/>
                </a:cubicBezTo>
                <a:cubicBezTo>
                  <a:pt x="63" y="84"/>
                  <a:pt x="68" y="79"/>
                  <a:pt x="68" y="72"/>
                </a:cubicBezTo>
                <a:cubicBezTo>
                  <a:pt x="68" y="67"/>
                  <a:pt x="65" y="62"/>
                  <a:pt x="60" y="61"/>
                </a:cubicBezTo>
                <a:close/>
                <a:moveTo>
                  <a:pt x="60" y="16"/>
                </a:moveTo>
                <a:cubicBezTo>
                  <a:pt x="60" y="8"/>
                  <a:pt x="60" y="8"/>
                  <a:pt x="60" y="8"/>
                </a:cubicBezTo>
                <a:cubicBezTo>
                  <a:pt x="72" y="8"/>
                  <a:pt x="72" y="8"/>
                  <a:pt x="72" y="8"/>
                </a:cubicBezTo>
                <a:cubicBezTo>
                  <a:pt x="74" y="8"/>
                  <a:pt x="76" y="6"/>
                  <a:pt x="76" y="4"/>
                </a:cubicBezTo>
                <a:cubicBezTo>
                  <a:pt x="76" y="2"/>
                  <a:pt x="74" y="0"/>
                  <a:pt x="72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8" y="0"/>
                  <a:pt x="36" y="2"/>
                  <a:pt x="36" y="4"/>
                </a:cubicBezTo>
                <a:cubicBezTo>
                  <a:pt x="36" y="6"/>
                  <a:pt x="38" y="8"/>
                  <a:pt x="40" y="8"/>
                </a:cubicBezTo>
                <a:cubicBezTo>
                  <a:pt x="52" y="8"/>
                  <a:pt x="52" y="8"/>
                  <a:pt x="52" y="8"/>
                </a:cubicBezTo>
                <a:cubicBezTo>
                  <a:pt x="52" y="16"/>
                  <a:pt x="52" y="16"/>
                  <a:pt x="52" y="16"/>
                </a:cubicBezTo>
                <a:cubicBezTo>
                  <a:pt x="23" y="18"/>
                  <a:pt x="0" y="42"/>
                  <a:pt x="0" y="72"/>
                </a:cubicBezTo>
                <a:cubicBezTo>
                  <a:pt x="0" y="103"/>
                  <a:pt x="25" y="128"/>
                  <a:pt x="56" y="128"/>
                </a:cubicBezTo>
                <a:cubicBezTo>
                  <a:pt x="87" y="128"/>
                  <a:pt x="112" y="103"/>
                  <a:pt x="112" y="72"/>
                </a:cubicBezTo>
                <a:cubicBezTo>
                  <a:pt x="112" y="42"/>
                  <a:pt x="89" y="18"/>
                  <a:pt x="60" y="16"/>
                </a:cubicBezTo>
                <a:close/>
                <a:moveTo>
                  <a:pt x="56" y="120"/>
                </a:moveTo>
                <a:cubicBezTo>
                  <a:pt x="29" y="120"/>
                  <a:pt x="8" y="99"/>
                  <a:pt x="8" y="72"/>
                </a:cubicBezTo>
                <a:cubicBezTo>
                  <a:pt x="8" y="45"/>
                  <a:pt x="29" y="24"/>
                  <a:pt x="56" y="24"/>
                </a:cubicBezTo>
                <a:cubicBezTo>
                  <a:pt x="83" y="24"/>
                  <a:pt x="104" y="45"/>
                  <a:pt x="104" y="72"/>
                </a:cubicBezTo>
                <a:cubicBezTo>
                  <a:pt x="104" y="99"/>
                  <a:pt x="83" y="120"/>
                  <a:pt x="56" y="12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5" name="Freeform 7"/>
          <p:cNvSpPr>
            <a:spLocks noEditPoints="1"/>
          </p:cNvSpPr>
          <p:nvPr/>
        </p:nvSpPr>
        <p:spPr bwMode="auto">
          <a:xfrm>
            <a:off x="8820714" y="4944869"/>
            <a:ext cx="340818" cy="340818"/>
          </a:xfrm>
          <a:custGeom>
            <a:avLst/>
            <a:gdLst>
              <a:gd name="T0" fmla="*/ 104 w 128"/>
              <a:gd name="T1" fmla="*/ 16 h 128"/>
              <a:gd name="T2" fmla="*/ 104 w 128"/>
              <a:gd name="T3" fmla="*/ 8 h 128"/>
              <a:gd name="T4" fmla="*/ 96 w 128"/>
              <a:gd name="T5" fmla="*/ 0 h 128"/>
              <a:gd name="T6" fmla="*/ 32 w 128"/>
              <a:gd name="T7" fmla="*/ 0 h 128"/>
              <a:gd name="T8" fmla="*/ 24 w 128"/>
              <a:gd name="T9" fmla="*/ 8 h 128"/>
              <a:gd name="T10" fmla="*/ 24 w 128"/>
              <a:gd name="T11" fmla="*/ 16 h 128"/>
              <a:gd name="T12" fmla="*/ 0 w 128"/>
              <a:gd name="T13" fmla="*/ 42 h 128"/>
              <a:gd name="T14" fmla="*/ 24 w 128"/>
              <a:gd name="T15" fmla="*/ 68 h 128"/>
              <a:gd name="T16" fmla="*/ 25 w 128"/>
              <a:gd name="T17" fmla="*/ 68 h 128"/>
              <a:gd name="T18" fmla="*/ 60 w 128"/>
              <a:gd name="T19" fmla="*/ 100 h 128"/>
              <a:gd name="T20" fmla="*/ 60 w 128"/>
              <a:gd name="T21" fmla="*/ 120 h 128"/>
              <a:gd name="T22" fmla="*/ 44 w 128"/>
              <a:gd name="T23" fmla="*/ 120 h 128"/>
              <a:gd name="T24" fmla="*/ 40 w 128"/>
              <a:gd name="T25" fmla="*/ 124 h 128"/>
              <a:gd name="T26" fmla="*/ 44 w 128"/>
              <a:gd name="T27" fmla="*/ 128 h 128"/>
              <a:gd name="T28" fmla="*/ 84 w 128"/>
              <a:gd name="T29" fmla="*/ 128 h 128"/>
              <a:gd name="T30" fmla="*/ 88 w 128"/>
              <a:gd name="T31" fmla="*/ 124 h 128"/>
              <a:gd name="T32" fmla="*/ 84 w 128"/>
              <a:gd name="T33" fmla="*/ 120 h 128"/>
              <a:gd name="T34" fmla="*/ 68 w 128"/>
              <a:gd name="T35" fmla="*/ 120 h 128"/>
              <a:gd name="T36" fmla="*/ 68 w 128"/>
              <a:gd name="T37" fmla="*/ 100 h 128"/>
              <a:gd name="T38" fmla="*/ 103 w 128"/>
              <a:gd name="T39" fmla="*/ 68 h 128"/>
              <a:gd name="T40" fmla="*/ 104 w 128"/>
              <a:gd name="T41" fmla="*/ 68 h 128"/>
              <a:gd name="T42" fmla="*/ 128 w 128"/>
              <a:gd name="T43" fmla="*/ 42 h 128"/>
              <a:gd name="T44" fmla="*/ 104 w 128"/>
              <a:gd name="T45" fmla="*/ 16 h 128"/>
              <a:gd name="T46" fmla="*/ 24 w 128"/>
              <a:gd name="T47" fmla="*/ 60 h 128"/>
              <a:gd name="T48" fmla="*/ 8 w 128"/>
              <a:gd name="T49" fmla="*/ 42 h 128"/>
              <a:gd name="T50" fmla="*/ 24 w 128"/>
              <a:gd name="T51" fmla="*/ 24 h 128"/>
              <a:gd name="T52" fmla="*/ 24 w 128"/>
              <a:gd name="T53" fmla="*/ 60 h 128"/>
              <a:gd name="T54" fmla="*/ 96 w 128"/>
              <a:gd name="T55" fmla="*/ 59 h 128"/>
              <a:gd name="T56" fmla="*/ 64 w 128"/>
              <a:gd name="T57" fmla="*/ 92 h 128"/>
              <a:gd name="T58" fmla="*/ 32 w 128"/>
              <a:gd name="T59" fmla="*/ 59 h 128"/>
              <a:gd name="T60" fmla="*/ 32 w 128"/>
              <a:gd name="T61" fmla="*/ 16 h 128"/>
              <a:gd name="T62" fmla="*/ 40 w 128"/>
              <a:gd name="T63" fmla="*/ 8 h 128"/>
              <a:gd name="T64" fmla="*/ 88 w 128"/>
              <a:gd name="T65" fmla="*/ 8 h 128"/>
              <a:gd name="T66" fmla="*/ 96 w 128"/>
              <a:gd name="T67" fmla="*/ 16 h 128"/>
              <a:gd name="T68" fmla="*/ 96 w 128"/>
              <a:gd name="T69" fmla="*/ 59 h 128"/>
              <a:gd name="T70" fmla="*/ 104 w 128"/>
              <a:gd name="T71" fmla="*/ 60 h 128"/>
              <a:gd name="T72" fmla="*/ 104 w 128"/>
              <a:gd name="T73" fmla="*/ 24 h 128"/>
              <a:gd name="T74" fmla="*/ 120 w 128"/>
              <a:gd name="T75" fmla="*/ 42 h 128"/>
              <a:gd name="T76" fmla="*/ 104 w 128"/>
              <a:gd name="T77" fmla="*/ 60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28" h="128">
                <a:moveTo>
                  <a:pt x="104" y="16"/>
                </a:moveTo>
                <a:cubicBezTo>
                  <a:pt x="104" y="8"/>
                  <a:pt x="104" y="8"/>
                  <a:pt x="104" y="8"/>
                </a:cubicBezTo>
                <a:cubicBezTo>
                  <a:pt x="104" y="4"/>
                  <a:pt x="100" y="0"/>
                  <a:pt x="96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28" y="0"/>
                  <a:pt x="24" y="4"/>
                  <a:pt x="24" y="8"/>
                </a:cubicBezTo>
                <a:cubicBezTo>
                  <a:pt x="24" y="16"/>
                  <a:pt x="24" y="16"/>
                  <a:pt x="24" y="16"/>
                </a:cubicBezTo>
                <a:cubicBezTo>
                  <a:pt x="11" y="16"/>
                  <a:pt x="0" y="28"/>
                  <a:pt x="0" y="42"/>
                </a:cubicBezTo>
                <a:cubicBezTo>
                  <a:pt x="0" y="56"/>
                  <a:pt x="11" y="68"/>
                  <a:pt x="24" y="68"/>
                </a:cubicBezTo>
                <a:cubicBezTo>
                  <a:pt x="24" y="68"/>
                  <a:pt x="25" y="68"/>
                  <a:pt x="25" y="68"/>
                </a:cubicBezTo>
                <a:cubicBezTo>
                  <a:pt x="28" y="85"/>
                  <a:pt x="42" y="98"/>
                  <a:pt x="60" y="100"/>
                </a:cubicBezTo>
                <a:cubicBezTo>
                  <a:pt x="60" y="120"/>
                  <a:pt x="60" y="120"/>
                  <a:pt x="60" y="120"/>
                </a:cubicBezTo>
                <a:cubicBezTo>
                  <a:pt x="44" y="120"/>
                  <a:pt x="44" y="120"/>
                  <a:pt x="44" y="120"/>
                </a:cubicBezTo>
                <a:cubicBezTo>
                  <a:pt x="42" y="120"/>
                  <a:pt x="40" y="122"/>
                  <a:pt x="40" y="124"/>
                </a:cubicBezTo>
                <a:cubicBezTo>
                  <a:pt x="40" y="126"/>
                  <a:pt x="42" y="128"/>
                  <a:pt x="44" y="128"/>
                </a:cubicBezTo>
                <a:cubicBezTo>
                  <a:pt x="84" y="128"/>
                  <a:pt x="84" y="128"/>
                  <a:pt x="84" y="128"/>
                </a:cubicBezTo>
                <a:cubicBezTo>
                  <a:pt x="86" y="128"/>
                  <a:pt x="88" y="126"/>
                  <a:pt x="88" y="124"/>
                </a:cubicBezTo>
                <a:cubicBezTo>
                  <a:pt x="88" y="122"/>
                  <a:pt x="86" y="120"/>
                  <a:pt x="84" y="120"/>
                </a:cubicBezTo>
                <a:cubicBezTo>
                  <a:pt x="68" y="120"/>
                  <a:pt x="68" y="120"/>
                  <a:pt x="68" y="120"/>
                </a:cubicBezTo>
                <a:cubicBezTo>
                  <a:pt x="68" y="100"/>
                  <a:pt x="68" y="100"/>
                  <a:pt x="68" y="100"/>
                </a:cubicBezTo>
                <a:cubicBezTo>
                  <a:pt x="86" y="98"/>
                  <a:pt x="100" y="85"/>
                  <a:pt x="103" y="68"/>
                </a:cubicBezTo>
                <a:cubicBezTo>
                  <a:pt x="103" y="68"/>
                  <a:pt x="104" y="68"/>
                  <a:pt x="104" y="68"/>
                </a:cubicBezTo>
                <a:cubicBezTo>
                  <a:pt x="117" y="68"/>
                  <a:pt x="128" y="56"/>
                  <a:pt x="128" y="42"/>
                </a:cubicBezTo>
                <a:cubicBezTo>
                  <a:pt x="128" y="28"/>
                  <a:pt x="117" y="16"/>
                  <a:pt x="104" y="16"/>
                </a:cubicBezTo>
                <a:close/>
                <a:moveTo>
                  <a:pt x="24" y="60"/>
                </a:moveTo>
                <a:cubicBezTo>
                  <a:pt x="15" y="60"/>
                  <a:pt x="8" y="52"/>
                  <a:pt x="8" y="42"/>
                </a:cubicBezTo>
                <a:cubicBezTo>
                  <a:pt x="8" y="32"/>
                  <a:pt x="15" y="24"/>
                  <a:pt x="24" y="24"/>
                </a:cubicBezTo>
                <a:lnTo>
                  <a:pt x="24" y="60"/>
                </a:lnTo>
                <a:close/>
                <a:moveTo>
                  <a:pt x="96" y="59"/>
                </a:moveTo>
                <a:cubicBezTo>
                  <a:pt x="96" y="77"/>
                  <a:pt x="82" y="92"/>
                  <a:pt x="64" y="92"/>
                </a:cubicBezTo>
                <a:cubicBezTo>
                  <a:pt x="46" y="92"/>
                  <a:pt x="32" y="77"/>
                  <a:pt x="32" y="59"/>
                </a:cubicBezTo>
                <a:cubicBezTo>
                  <a:pt x="32" y="16"/>
                  <a:pt x="32" y="16"/>
                  <a:pt x="32" y="16"/>
                </a:cubicBez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lnTo>
                  <a:pt x="96" y="59"/>
                </a:lnTo>
                <a:close/>
                <a:moveTo>
                  <a:pt x="104" y="60"/>
                </a:moveTo>
                <a:cubicBezTo>
                  <a:pt x="104" y="24"/>
                  <a:pt x="104" y="24"/>
                  <a:pt x="104" y="24"/>
                </a:cubicBezTo>
                <a:cubicBezTo>
                  <a:pt x="113" y="24"/>
                  <a:pt x="120" y="32"/>
                  <a:pt x="120" y="42"/>
                </a:cubicBezTo>
                <a:cubicBezTo>
                  <a:pt x="120" y="52"/>
                  <a:pt x="113" y="60"/>
                  <a:pt x="104" y="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2610863" y="4955555"/>
            <a:ext cx="340818" cy="319446"/>
          </a:xfrm>
          <a:custGeom>
            <a:avLst/>
            <a:gdLst>
              <a:gd name="T0" fmla="*/ 100 w 128"/>
              <a:gd name="T1" fmla="*/ 40 h 120"/>
              <a:gd name="T2" fmla="*/ 28 w 128"/>
              <a:gd name="T3" fmla="*/ 40 h 120"/>
              <a:gd name="T4" fmla="*/ 24 w 128"/>
              <a:gd name="T5" fmla="*/ 44 h 120"/>
              <a:gd name="T6" fmla="*/ 28 w 128"/>
              <a:gd name="T7" fmla="*/ 48 h 120"/>
              <a:gd name="T8" fmla="*/ 100 w 128"/>
              <a:gd name="T9" fmla="*/ 48 h 120"/>
              <a:gd name="T10" fmla="*/ 104 w 128"/>
              <a:gd name="T11" fmla="*/ 44 h 120"/>
              <a:gd name="T12" fmla="*/ 100 w 128"/>
              <a:gd name="T13" fmla="*/ 40 h 120"/>
              <a:gd name="T14" fmla="*/ 72 w 128"/>
              <a:gd name="T15" fmla="*/ 56 h 120"/>
              <a:gd name="T16" fmla="*/ 28 w 128"/>
              <a:gd name="T17" fmla="*/ 56 h 120"/>
              <a:gd name="T18" fmla="*/ 24 w 128"/>
              <a:gd name="T19" fmla="*/ 60 h 120"/>
              <a:gd name="T20" fmla="*/ 28 w 128"/>
              <a:gd name="T21" fmla="*/ 64 h 120"/>
              <a:gd name="T22" fmla="*/ 72 w 128"/>
              <a:gd name="T23" fmla="*/ 64 h 120"/>
              <a:gd name="T24" fmla="*/ 76 w 128"/>
              <a:gd name="T25" fmla="*/ 60 h 120"/>
              <a:gd name="T26" fmla="*/ 72 w 128"/>
              <a:gd name="T27" fmla="*/ 56 h 120"/>
              <a:gd name="T28" fmla="*/ 100 w 128"/>
              <a:gd name="T29" fmla="*/ 24 h 120"/>
              <a:gd name="T30" fmla="*/ 28 w 128"/>
              <a:gd name="T31" fmla="*/ 24 h 120"/>
              <a:gd name="T32" fmla="*/ 24 w 128"/>
              <a:gd name="T33" fmla="*/ 28 h 120"/>
              <a:gd name="T34" fmla="*/ 28 w 128"/>
              <a:gd name="T35" fmla="*/ 32 h 120"/>
              <a:gd name="T36" fmla="*/ 100 w 128"/>
              <a:gd name="T37" fmla="*/ 32 h 120"/>
              <a:gd name="T38" fmla="*/ 104 w 128"/>
              <a:gd name="T39" fmla="*/ 28 h 120"/>
              <a:gd name="T40" fmla="*/ 100 w 128"/>
              <a:gd name="T41" fmla="*/ 24 h 120"/>
              <a:gd name="T42" fmla="*/ 116 w 128"/>
              <a:gd name="T43" fmla="*/ 0 h 120"/>
              <a:gd name="T44" fmla="*/ 12 w 128"/>
              <a:gd name="T45" fmla="*/ 0 h 120"/>
              <a:gd name="T46" fmla="*/ 0 w 128"/>
              <a:gd name="T47" fmla="*/ 12 h 120"/>
              <a:gd name="T48" fmla="*/ 0 w 128"/>
              <a:gd name="T49" fmla="*/ 80 h 120"/>
              <a:gd name="T50" fmla="*/ 12 w 128"/>
              <a:gd name="T51" fmla="*/ 92 h 120"/>
              <a:gd name="T52" fmla="*/ 28 w 128"/>
              <a:gd name="T53" fmla="*/ 92 h 120"/>
              <a:gd name="T54" fmla="*/ 28 w 128"/>
              <a:gd name="T55" fmla="*/ 109 h 120"/>
              <a:gd name="T56" fmla="*/ 44 w 128"/>
              <a:gd name="T57" fmla="*/ 114 h 120"/>
              <a:gd name="T58" fmla="*/ 68 w 128"/>
              <a:gd name="T59" fmla="*/ 92 h 120"/>
              <a:gd name="T60" fmla="*/ 116 w 128"/>
              <a:gd name="T61" fmla="*/ 92 h 120"/>
              <a:gd name="T62" fmla="*/ 128 w 128"/>
              <a:gd name="T63" fmla="*/ 80 h 120"/>
              <a:gd name="T64" fmla="*/ 128 w 128"/>
              <a:gd name="T65" fmla="*/ 12 h 120"/>
              <a:gd name="T66" fmla="*/ 116 w 128"/>
              <a:gd name="T67" fmla="*/ 0 h 120"/>
              <a:gd name="T68" fmla="*/ 120 w 128"/>
              <a:gd name="T69" fmla="*/ 76 h 120"/>
              <a:gd name="T70" fmla="*/ 112 w 128"/>
              <a:gd name="T71" fmla="*/ 84 h 120"/>
              <a:gd name="T72" fmla="*/ 66 w 128"/>
              <a:gd name="T73" fmla="*/ 84 h 120"/>
              <a:gd name="T74" fmla="*/ 39 w 128"/>
              <a:gd name="T75" fmla="*/ 108 h 120"/>
              <a:gd name="T76" fmla="*/ 36 w 128"/>
              <a:gd name="T77" fmla="*/ 92 h 120"/>
              <a:gd name="T78" fmla="*/ 36 w 128"/>
              <a:gd name="T79" fmla="*/ 92 h 120"/>
              <a:gd name="T80" fmla="*/ 36 w 128"/>
              <a:gd name="T81" fmla="*/ 84 h 120"/>
              <a:gd name="T82" fmla="*/ 16 w 128"/>
              <a:gd name="T83" fmla="*/ 84 h 120"/>
              <a:gd name="T84" fmla="*/ 8 w 128"/>
              <a:gd name="T85" fmla="*/ 76 h 120"/>
              <a:gd name="T86" fmla="*/ 8 w 128"/>
              <a:gd name="T87" fmla="*/ 16 h 120"/>
              <a:gd name="T88" fmla="*/ 16 w 128"/>
              <a:gd name="T89" fmla="*/ 8 h 120"/>
              <a:gd name="T90" fmla="*/ 112 w 128"/>
              <a:gd name="T91" fmla="*/ 8 h 120"/>
              <a:gd name="T92" fmla="*/ 120 w 128"/>
              <a:gd name="T93" fmla="*/ 16 h 120"/>
              <a:gd name="T94" fmla="*/ 120 w 128"/>
              <a:gd name="T95" fmla="*/ 76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8" h="120">
                <a:moveTo>
                  <a:pt x="100" y="40"/>
                </a:moveTo>
                <a:cubicBezTo>
                  <a:pt x="28" y="40"/>
                  <a:pt x="28" y="40"/>
                  <a:pt x="28" y="40"/>
                </a:cubicBezTo>
                <a:cubicBezTo>
                  <a:pt x="26" y="40"/>
                  <a:pt x="24" y="42"/>
                  <a:pt x="24" y="44"/>
                </a:cubicBezTo>
                <a:cubicBezTo>
                  <a:pt x="24" y="46"/>
                  <a:pt x="26" y="48"/>
                  <a:pt x="28" y="48"/>
                </a:cubicBezTo>
                <a:cubicBezTo>
                  <a:pt x="100" y="48"/>
                  <a:pt x="100" y="48"/>
                  <a:pt x="100" y="48"/>
                </a:cubicBezTo>
                <a:cubicBezTo>
                  <a:pt x="102" y="48"/>
                  <a:pt x="104" y="46"/>
                  <a:pt x="104" y="44"/>
                </a:cubicBezTo>
                <a:cubicBezTo>
                  <a:pt x="104" y="42"/>
                  <a:pt x="102" y="40"/>
                  <a:pt x="100" y="40"/>
                </a:cubicBezTo>
                <a:close/>
                <a:moveTo>
                  <a:pt x="72" y="56"/>
                </a:moveTo>
                <a:cubicBezTo>
                  <a:pt x="28" y="56"/>
                  <a:pt x="28" y="56"/>
                  <a:pt x="28" y="56"/>
                </a:cubicBezTo>
                <a:cubicBezTo>
                  <a:pt x="26" y="56"/>
                  <a:pt x="24" y="58"/>
                  <a:pt x="24" y="60"/>
                </a:cubicBezTo>
                <a:cubicBezTo>
                  <a:pt x="24" y="62"/>
                  <a:pt x="26" y="64"/>
                  <a:pt x="28" y="64"/>
                </a:cubicBezTo>
                <a:cubicBezTo>
                  <a:pt x="72" y="64"/>
                  <a:pt x="72" y="64"/>
                  <a:pt x="72" y="64"/>
                </a:cubicBezTo>
                <a:cubicBezTo>
                  <a:pt x="74" y="64"/>
                  <a:pt x="76" y="62"/>
                  <a:pt x="76" y="60"/>
                </a:cubicBezTo>
                <a:cubicBezTo>
                  <a:pt x="76" y="58"/>
                  <a:pt x="74" y="56"/>
                  <a:pt x="72" y="56"/>
                </a:cubicBezTo>
                <a:close/>
                <a:moveTo>
                  <a:pt x="100" y="24"/>
                </a:moveTo>
                <a:cubicBezTo>
                  <a:pt x="28" y="24"/>
                  <a:pt x="28" y="24"/>
                  <a:pt x="28" y="24"/>
                </a:cubicBezTo>
                <a:cubicBezTo>
                  <a:pt x="26" y="24"/>
                  <a:pt x="24" y="26"/>
                  <a:pt x="24" y="28"/>
                </a:cubicBezTo>
                <a:cubicBezTo>
                  <a:pt x="24" y="30"/>
                  <a:pt x="26" y="32"/>
                  <a:pt x="28" y="32"/>
                </a:cubicBezTo>
                <a:cubicBezTo>
                  <a:pt x="100" y="32"/>
                  <a:pt x="100" y="32"/>
                  <a:pt x="100" y="32"/>
                </a:cubicBezTo>
                <a:cubicBezTo>
                  <a:pt x="102" y="32"/>
                  <a:pt x="104" y="30"/>
                  <a:pt x="104" y="28"/>
                </a:cubicBezTo>
                <a:cubicBezTo>
                  <a:pt x="104" y="26"/>
                  <a:pt x="102" y="24"/>
                  <a:pt x="100" y="24"/>
                </a:cubicBezTo>
                <a:close/>
                <a:moveTo>
                  <a:pt x="116" y="0"/>
                </a:moveTo>
                <a:cubicBezTo>
                  <a:pt x="12" y="0"/>
                  <a:pt x="12" y="0"/>
                  <a:pt x="12" y="0"/>
                </a:cubicBezTo>
                <a:cubicBezTo>
                  <a:pt x="5" y="0"/>
                  <a:pt x="0" y="5"/>
                  <a:pt x="0" y="12"/>
                </a:cubicBezTo>
                <a:cubicBezTo>
                  <a:pt x="0" y="80"/>
                  <a:pt x="0" y="80"/>
                  <a:pt x="0" y="80"/>
                </a:cubicBezTo>
                <a:cubicBezTo>
                  <a:pt x="0" y="87"/>
                  <a:pt x="5" y="92"/>
                  <a:pt x="12" y="92"/>
                </a:cubicBezTo>
                <a:cubicBezTo>
                  <a:pt x="28" y="92"/>
                  <a:pt x="28" y="92"/>
                  <a:pt x="28" y="92"/>
                </a:cubicBezTo>
                <a:cubicBezTo>
                  <a:pt x="28" y="109"/>
                  <a:pt x="28" y="109"/>
                  <a:pt x="28" y="109"/>
                </a:cubicBezTo>
                <a:cubicBezTo>
                  <a:pt x="29" y="114"/>
                  <a:pt x="35" y="120"/>
                  <a:pt x="44" y="114"/>
                </a:cubicBezTo>
                <a:cubicBezTo>
                  <a:pt x="68" y="92"/>
                  <a:pt x="68" y="92"/>
                  <a:pt x="68" y="92"/>
                </a:cubicBezTo>
                <a:cubicBezTo>
                  <a:pt x="116" y="92"/>
                  <a:pt x="116" y="92"/>
                  <a:pt x="116" y="92"/>
                </a:cubicBezTo>
                <a:cubicBezTo>
                  <a:pt x="123" y="92"/>
                  <a:pt x="128" y="87"/>
                  <a:pt x="128" y="80"/>
                </a:cubicBezTo>
                <a:cubicBezTo>
                  <a:pt x="128" y="12"/>
                  <a:pt x="128" y="12"/>
                  <a:pt x="128" y="12"/>
                </a:cubicBezTo>
                <a:cubicBezTo>
                  <a:pt x="128" y="5"/>
                  <a:pt x="123" y="0"/>
                  <a:pt x="116" y="0"/>
                </a:cubicBezTo>
                <a:close/>
                <a:moveTo>
                  <a:pt x="120" y="76"/>
                </a:moveTo>
                <a:cubicBezTo>
                  <a:pt x="120" y="80"/>
                  <a:pt x="116" y="84"/>
                  <a:pt x="112" y="84"/>
                </a:cubicBezTo>
                <a:cubicBezTo>
                  <a:pt x="66" y="84"/>
                  <a:pt x="66" y="84"/>
                  <a:pt x="66" y="84"/>
                </a:cubicBezTo>
                <a:cubicBezTo>
                  <a:pt x="39" y="108"/>
                  <a:pt x="39" y="108"/>
                  <a:pt x="39" y="108"/>
                </a:cubicBezTo>
                <a:cubicBezTo>
                  <a:pt x="35" y="113"/>
                  <a:pt x="36" y="99"/>
                  <a:pt x="36" y="92"/>
                </a:cubicBezTo>
                <a:cubicBezTo>
                  <a:pt x="36" y="92"/>
                  <a:pt x="36" y="92"/>
                  <a:pt x="36" y="92"/>
                </a:cubicBezTo>
                <a:cubicBezTo>
                  <a:pt x="36" y="84"/>
                  <a:pt x="36" y="84"/>
                  <a:pt x="36" y="84"/>
                </a:cubicBezTo>
                <a:cubicBezTo>
                  <a:pt x="16" y="84"/>
                  <a:pt x="16" y="84"/>
                  <a:pt x="16" y="84"/>
                </a:cubicBezTo>
                <a:cubicBezTo>
                  <a:pt x="12" y="84"/>
                  <a:pt x="8" y="80"/>
                  <a:pt x="8" y="76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2"/>
                  <a:pt x="12" y="8"/>
                  <a:pt x="16" y="8"/>
                </a:cubicBezTo>
                <a:cubicBezTo>
                  <a:pt x="112" y="8"/>
                  <a:pt x="112" y="8"/>
                  <a:pt x="112" y="8"/>
                </a:cubicBezTo>
                <a:cubicBezTo>
                  <a:pt x="116" y="8"/>
                  <a:pt x="120" y="12"/>
                  <a:pt x="120" y="16"/>
                </a:cubicBezTo>
                <a:lnTo>
                  <a:pt x="120" y="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7" name="Freeform 10"/>
          <p:cNvSpPr>
            <a:spLocks noEditPoints="1"/>
          </p:cNvSpPr>
          <p:nvPr/>
        </p:nvSpPr>
        <p:spPr bwMode="auto">
          <a:xfrm>
            <a:off x="1085443" y="2469223"/>
            <a:ext cx="276704" cy="340819"/>
          </a:xfrm>
          <a:custGeom>
            <a:avLst/>
            <a:gdLst>
              <a:gd name="T0" fmla="*/ 52 w 104"/>
              <a:gd name="T1" fmla="*/ 72 h 128"/>
              <a:gd name="T2" fmla="*/ 36 w 104"/>
              <a:gd name="T3" fmla="*/ 88 h 128"/>
              <a:gd name="T4" fmla="*/ 52 w 104"/>
              <a:gd name="T5" fmla="*/ 104 h 128"/>
              <a:gd name="T6" fmla="*/ 68 w 104"/>
              <a:gd name="T7" fmla="*/ 88 h 128"/>
              <a:gd name="T8" fmla="*/ 52 w 104"/>
              <a:gd name="T9" fmla="*/ 72 h 128"/>
              <a:gd name="T10" fmla="*/ 52 w 104"/>
              <a:gd name="T11" fmla="*/ 96 h 128"/>
              <a:gd name="T12" fmla="*/ 44 w 104"/>
              <a:gd name="T13" fmla="*/ 88 h 128"/>
              <a:gd name="T14" fmla="*/ 52 w 104"/>
              <a:gd name="T15" fmla="*/ 80 h 128"/>
              <a:gd name="T16" fmla="*/ 60 w 104"/>
              <a:gd name="T17" fmla="*/ 88 h 128"/>
              <a:gd name="T18" fmla="*/ 52 w 104"/>
              <a:gd name="T19" fmla="*/ 96 h 128"/>
              <a:gd name="T20" fmla="*/ 92 w 104"/>
              <a:gd name="T21" fmla="*/ 48 h 128"/>
              <a:gd name="T22" fmla="*/ 24 w 104"/>
              <a:gd name="T23" fmla="*/ 48 h 128"/>
              <a:gd name="T24" fmla="*/ 24 w 104"/>
              <a:gd name="T25" fmla="*/ 36 h 128"/>
              <a:gd name="T26" fmla="*/ 52 w 104"/>
              <a:gd name="T27" fmla="*/ 8 h 128"/>
              <a:gd name="T28" fmla="*/ 80 w 104"/>
              <a:gd name="T29" fmla="*/ 32 h 128"/>
              <a:gd name="T30" fmla="*/ 88 w 104"/>
              <a:gd name="T31" fmla="*/ 32 h 128"/>
              <a:gd name="T32" fmla="*/ 52 w 104"/>
              <a:gd name="T33" fmla="*/ 0 h 128"/>
              <a:gd name="T34" fmla="*/ 16 w 104"/>
              <a:gd name="T35" fmla="*/ 36 h 128"/>
              <a:gd name="T36" fmla="*/ 16 w 104"/>
              <a:gd name="T37" fmla="*/ 48 h 128"/>
              <a:gd name="T38" fmla="*/ 12 w 104"/>
              <a:gd name="T39" fmla="*/ 48 h 128"/>
              <a:gd name="T40" fmla="*/ 0 w 104"/>
              <a:gd name="T41" fmla="*/ 60 h 128"/>
              <a:gd name="T42" fmla="*/ 0 w 104"/>
              <a:gd name="T43" fmla="*/ 116 h 128"/>
              <a:gd name="T44" fmla="*/ 12 w 104"/>
              <a:gd name="T45" fmla="*/ 128 h 128"/>
              <a:gd name="T46" fmla="*/ 92 w 104"/>
              <a:gd name="T47" fmla="*/ 128 h 128"/>
              <a:gd name="T48" fmla="*/ 104 w 104"/>
              <a:gd name="T49" fmla="*/ 116 h 128"/>
              <a:gd name="T50" fmla="*/ 104 w 104"/>
              <a:gd name="T51" fmla="*/ 60 h 128"/>
              <a:gd name="T52" fmla="*/ 92 w 104"/>
              <a:gd name="T53" fmla="*/ 48 h 128"/>
              <a:gd name="T54" fmla="*/ 96 w 104"/>
              <a:gd name="T55" fmla="*/ 112 h 128"/>
              <a:gd name="T56" fmla="*/ 88 w 104"/>
              <a:gd name="T57" fmla="*/ 120 h 128"/>
              <a:gd name="T58" fmla="*/ 16 w 104"/>
              <a:gd name="T59" fmla="*/ 120 h 128"/>
              <a:gd name="T60" fmla="*/ 8 w 104"/>
              <a:gd name="T61" fmla="*/ 112 h 128"/>
              <a:gd name="T62" fmla="*/ 8 w 104"/>
              <a:gd name="T63" fmla="*/ 64 h 128"/>
              <a:gd name="T64" fmla="*/ 16 w 104"/>
              <a:gd name="T65" fmla="*/ 56 h 128"/>
              <a:gd name="T66" fmla="*/ 88 w 104"/>
              <a:gd name="T67" fmla="*/ 56 h 128"/>
              <a:gd name="T68" fmla="*/ 96 w 104"/>
              <a:gd name="T69" fmla="*/ 64 h 128"/>
              <a:gd name="T70" fmla="*/ 96 w 104"/>
              <a:gd name="T71" fmla="*/ 112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4" h="128">
                <a:moveTo>
                  <a:pt x="52" y="72"/>
                </a:moveTo>
                <a:cubicBezTo>
                  <a:pt x="43" y="72"/>
                  <a:pt x="36" y="79"/>
                  <a:pt x="36" y="88"/>
                </a:cubicBezTo>
                <a:cubicBezTo>
                  <a:pt x="36" y="97"/>
                  <a:pt x="43" y="104"/>
                  <a:pt x="52" y="104"/>
                </a:cubicBezTo>
                <a:cubicBezTo>
                  <a:pt x="61" y="104"/>
                  <a:pt x="68" y="97"/>
                  <a:pt x="68" y="88"/>
                </a:cubicBezTo>
                <a:cubicBezTo>
                  <a:pt x="68" y="79"/>
                  <a:pt x="61" y="72"/>
                  <a:pt x="52" y="72"/>
                </a:cubicBezTo>
                <a:close/>
                <a:moveTo>
                  <a:pt x="52" y="96"/>
                </a:moveTo>
                <a:cubicBezTo>
                  <a:pt x="48" y="96"/>
                  <a:pt x="44" y="92"/>
                  <a:pt x="44" y="88"/>
                </a:cubicBezTo>
                <a:cubicBezTo>
                  <a:pt x="44" y="84"/>
                  <a:pt x="48" y="80"/>
                  <a:pt x="52" y="80"/>
                </a:cubicBezTo>
                <a:cubicBezTo>
                  <a:pt x="56" y="80"/>
                  <a:pt x="60" y="84"/>
                  <a:pt x="60" y="88"/>
                </a:cubicBezTo>
                <a:cubicBezTo>
                  <a:pt x="60" y="92"/>
                  <a:pt x="56" y="96"/>
                  <a:pt x="52" y="96"/>
                </a:cubicBezTo>
                <a:close/>
                <a:moveTo>
                  <a:pt x="92" y="48"/>
                </a:moveTo>
                <a:cubicBezTo>
                  <a:pt x="24" y="48"/>
                  <a:pt x="24" y="48"/>
                  <a:pt x="24" y="48"/>
                </a:cubicBezTo>
                <a:cubicBezTo>
                  <a:pt x="24" y="36"/>
                  <a:pt x="24" y="36"/>
                  <a:pt x="24" y="36"/>
                </a:cubicBezTo>
                <a:cubicBezTo>
                  <a:pt x="24" y="21"/>
                  <a:pt x="37" y="8"/>
                  <a:pt x="52" y="8"/>
                </a:cubicBezTo>
                <a:cubicBezTo>
                  <a:pt x="66" y="8"/>
                  <a:pt x="78" y="18"/>
                  <a:pt x="80" y="32"/>
                </a:cubicBezTo>
                <a:cubicBezTo>
                  <a:pt x="88" y="32"/>
                  <a:pt x="88" y="32"/>
                  <a:pt x="88" y="32"/>
                </a:cubicBezTo>
                <a:cubicBezTo>
                  <a:pt x="86" y="14"/>
                  <a:pt x="71" y="0"/>
                  <a:pt x="52" y="0"/>
                </a:cubicBezTo>
                <a:cubicBezTo>
                  <a:pt x="32" y="0"/>
                  <a:pt x="16" y="16"/>
                  <a:pt x="16" y="36"/>
                </a:cubicBezTo>
                <a:cubicBezTo>
                  <a:pt x="16" y="48"/>
                  <a:pt x="16" y="48"/>
                  <a:pt x="16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5" y="48"/>
                  <a:pt x="0" y="53"/>
                  <a:pt x="0" y="60"/>
                </a:cubicBezTo>
                <a:cubicBezTo>
                  <a:pt x="0" y="116"/>
                  <a:pt x="0" y="116"/>
                  <a:pt x="0" y="116"/>
                </a:cubicBezTo>
                <a:cubicBezTo>
                  <a:pt x="0" y="123"/>
                  <a:pt x="5" y="128"/>
                  <a:pt x="12" y="128"/>
                </a:cubicBezTo>
                <a:cubicBezTo>
                  <a:pt x="92" y="128"/>
                  <a:pt x="92" y="128"/>
                  <a:pt x="92" y="128"/>
                </a:cubicBezTo>
                <a:cubicBezTo>
                  <a:pt x="99" y="128"/>
                  <a:pt x="104" y="123"/>
                  <a:pt x="104" y="116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104" y="53"/>
                  <a:pt x="99" y="48"/>
                  <a:pt x="92" y="48"/>
                </a:cubicBezTo>
                <a:close/>
                <a:moveTo>
                  <a:pt x="96" y="112"/>
                </a:moveTo>
                <a:cubicBezTo>
                  <a:pt x="96" y="116"/>
                  <a:pt x="92" y="120"/>
                  <a:pt x="88" y="120"/>
                </a:cubicBezTo>
                <a:cubicBezTo>
                  <a:pt x="16" y="120"/>
                  <a:pt x="16" y="120"/>
                  <a:pt x="16" y="120"/>
                </a:cubicBezTo>
                <a:cubicBezTo>
                  <a:pt x="12" y="120"/>
                  <a:pt x="8" y="116"/>
                  <a:pt x="8" y="112"/>
                </a:cubicBezTo>
                <a:cubicBezTo>
                  <a:pt x="8" y="64"/>
                  <a:pt x="8" y="64"/>
                  <a:pt x="8" y="64"/>
                </a:cubicBezTo>
                <a:cubicBezTo>
                  <a:pt x="8" y="60"/>
                  <a:pt x="12" y="56"/>
                  <a:pt x="16" y="56"/>
                </a:cubicBezTo>
                <a:cubicBezTo>
                  <a:pt x="88" y="56"/>
                  <a:pt x="88" y="56"/>
                  <a:pt x="88" y="56"/>
                </a:cubicBezTo>
                <a:cubicBezTo>
                  <a:pt x="92" y="56"/>
                  <a:pt x="96" y="60"/>
                  <a:pt x="96" y="64"/>
                </a:cubicBezTo>
                <a:lnTo>
                  <a:pt x="96" y="1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8" name="Freeform 11"/>
          <p:cNvSpPr>
            <a:spLocks noEditPoints="1"/>
          </p:cNvSpPr>
          <p:nvPr/>
        </p:nvSpPr>
        <p:spPr bwMode="auto">
          <a:xfrm>
            <a:off x="4162530" y="2469223"/>
            <a:ext cx="339693" cy="340818"/>
          </a:xfrm>
          <a:custGeom>
            <a:avLst/>
            <a:gdLst>
              <a:gd name="T0" fmla="*/ 64 w 128"/>
              <a:gd name="T1" fmla="*/ 0 h 128"/>
              <a:gd name="T2" fmla="*/ 0 w 128"/>
              <a:gd name="T3" fmla="*/ 64 h 128"/>
              <a:gd name="T4" fmla="*/ 64 w 128"/>
              <a:gd name="T5" fmla="*/ 128 h 128"/>
              <a:gd name="T6" fmla="*/ 128 w 128"/>
              <a:gd name="T7" fmla="*/ 64 h 128"/>
              <a:gd name="T8" fmla="*/ 64 w 128"/>
              <a:gd name="T9" fmla="*/ 0 h 128"/>
              <a:gd name="T10" fmla="*/ 64 w 128"/>
              <a:gd name="T11" fmla="*/ 120 h 128"/>
              <a:gd name="T12" fmla="*/ 8 w 128"/>
              <a:gd name="T13" fmla="*/ 64 h 128"/>
              <a:gd name="T14" fmla="*/ 64 w 128"/>
              <a:gd name="T15" fmla="*/ 8 h 128"/>
              <a:gd name="T16" fmla="*/ 120 w 128"/>
              <a:gd name="T17" fmla="*/ 64 h 128"/>
              <a:gd name="T18" fmla="*/ 64 w 128"/>
              <a:gd name="T19" fmla="*/ 120 h 128"/>
              <a:gd name="T20" fmla="*/ 85 w 128"/>
              <a:gd name="T21" fmla="*/ 49 h 128"/>
              <a:gd name="T22" fmla="*/ 60 w 128"/>
              <a:gd name="T23" fmla="*/ 75 h 128"/>
              <a:gd name="T24" fmla="*/ 47 w 128"/>
              <a:gd name="T25" fmla="*/ 61 h 128"/>
              <a:gd name="T26" fmla="*/ 41 w 128"/>
              <a:gd name="T27" fmla="*/ 61 h 128"/>
              <a:gd name="T28" fmla="*/ 41 w 128"/>
              <a:gd name="T29" fmla="*/ 67 h 128"/>
              <a:gd name="T30" fmla="*/ 57 w 128"/>
              <a:gd name="T31" fmla="*/ 82 h 128"/>
              <a:gd name="T32" fmla="*/ 57 w 128"/>
              <a:gd name="T33" fmla="*/ 83 h 128"/>
              <a:gd name="T34" fmla="*/ 60 w 128"/>
              <a:gd name="T35" fmla="*/ 84 h 128"/>
              <a:gd name="T36" fmla="*/ 63 w 128"/>
              <a:gd name="T37" fmla="*/ 83 h 128"/>
              <a:gd name="T38" fmla="*/ 63 w 128"/>
              <a:gd name="T39" fmla="*/ 82 h 128"/>
              <a:gd name="T40" fmla="*/ 91 w 128"/>
              <a:gd name="T41" fmla="*/ 55 h 128"/>
              <a:gd name="T42" fmla="*/ 91 w 128"/>
              <a:gd name="T43" fmla="*/ 49 h 128"/>
              <a:gd name="T44" fmla="*/ 85 w 128"/>
              <a:gd name="T45" fmla="*/ 49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28" h="128">
                <a:moveTo>
                  <a:pt x="64" y="0"/>
                </a:moveTo>
                <a:cubicBezTo>
                  <a:pt x="29" y="0"/>
                  <a:pt x="0" y="29"/>
                  <a:pt x="0" y="64"/>
                </a:cubicBezTo>
                <a:cubicBezTo>
                  <a:pt x="0" y="99"/>
                  <a:pt x="29" y="128"/>
                  <a:pt x="64" y="128"/>
                </a:cubicBezTo>
                <a:cubicBezTo>
                  <a:pt x="99" y="128"/>
                  <a:pt x="128" y="99"/>
                  <a:pt x="128" y="64"/>
                </a:cubicBezTo>
                <a:cubicBezTo>
                  <a:pt x="128" y="29"/>
                  <a:pt x="99" y="0"/>
                  <a:pt x="64" y="0"/>
                </a:cubicBezTo>
                <a:close/>
                <a:moveTo>
                  <a:pt x="64" y="120"/>
                </a:moveTo>
                <a:cubicBezTo>
                  <a:pt x="33" y="120"/>
                  <a:pt x="8" y="95"/>
                  <a:pt x="8" y="64"/>
                </a:cubicBezTo>
                <a:cubicBezTo>
                  <a:pt x="8" y="33"/>
                  <a:pt x="33" y="8"/>
                  <a:pt x="64" y="8"/>
                </a:cubicBezTo>
                <a:cubicBezTo>
                  <a:pt x="95" y="8"/>
                  <a:pt x="120" y="33"/>
                  <a:pt x="120" y="64"/>
                </a:cubicBezTo>
                <a:cubicBezTo>
                  <a:pt x="120" y="95"/>
                  <a:pt x="95" y="120"/>
                  <a:pt x="64" y="120"/>
                </a:cubicBezTo>
                <a:close/>
                <a:moveTo>
                  <a:pt x="85" y="49"/>
                </a:moveTo>
                <a:cubicBezTo>
                  <a:pt x="60" y="75"/>
                  <a:pt x="60" y="75"/>
                  <a:pt x="60" y="75"/>
                </a:cubicBezTo>
                <a:cubicBezTo>
                  <a:pt x="47" y="61"/>
                  <a:pt x="47" y="61"/>
                  <a:pt x="47" y="61"/>
                </a:cubicBezTo>
                <a:cubicBezTo>
                  <a:pt x="45" y="60"/>
                  <a:pt x="43" y="60"/>
                  <a:pt x="41" y="61"/>
                </a:cubicBezTo>
                <a:cubicBezTo>
                  <a:pt x="40" y="63"/>
                  <a:pt x="40" y="65"/>
                  <a:pt x="41" y="67"/>
                </a:cubicBezTo>
                <a:cubicBezTo>
                  <a:pt x="57" y="82"/>
                  <a:pt x="57" y="82"/>
                  <a:pt x="57" y="82"/>
                </a:cubicBezTo>
                <a:cubicBezTo>
                  <a:pt x="57" y="82"/>
                  <a:pt x="57" y="83"/>
                  <a:pt x="57" y="83"/>
                </a:cubicBezTo>
                <a:cubicBezTo>
                  <a:pt x="58" y="84"/>
                  <a:pt x="59" y="84"/>
                  <a:pt x="60" y="84"/>
                </a:cubicBezTo>
                <a:cubicBezTo>
                  <a:pt x="61" y="84"/>
                  <a:pt x="62" y="84"/>
                  <a:pt x="63" y="83"/>
                </a:cubicBezTo>
                <a:cubicBezTo>
                  <a:pt x="63" y="83"/>
                  <a:pt x="63" y="82"/>
                  <a:pt x="63" y="82"/>
                </a:cubicBezTo>
                <a:cubicBezTo>
                  <a:pt x="91" y="55"/>
                  <a:pt x="91" y="55"/>
                  <a:pt x="91" y="55"/>
                </a:cubicBezTo>
                <a:cubicBezTo>
                  <a:pt x="92" y="53"/>
                  <a:pt x="92" y="51"/>
                  <a:pt x="91" y="49"/>
                </a:cubicBezTo>
                <a:cubicBezTo>
                  <a:pt x="89" y="48"/>
                  <a:pt x="87" y="48"/>
                  <a:pt x="85" y="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29" name="TextBox 17"/>
          <p:cNvSpPr txBox="1"/>
          <p:nvPr/>
        </p:nvSpPr>
        <p:spPr>
          <a:xfrm>
            <a:off x="166628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 dirty="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0" name="TextBox 18"/>
          <p:cNvSpPr txBox="1"/>
          <p:nvPr/>
        </p:nvSpPr>
        <p:spPr>
          <a:xfrm>
            <a:off x="166628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1" name="TextBox 17"/>
          <p:cNvSpPr txBox="1"/>
          <p:nvPr/>
        </p:nvSpPr>
        <p:spPr>
          <a:xfrm>
            <a:off x="3240525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2" name="TextBox 18"/>
          <p:cNvSpPr txBox="1"/>
          <p:nvPr/>
        </p:nvSpPr>
        <p:spPr>
          <a:xfrm>
            <a:off x="3240525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3" name="TextBox 17"/>
          <p:cNvSpPr txBox="1"/>
          <p:nvPr/>
        </p:nvSpPr>
        <p:spPr>
          <a:xfrm>
            <a:off x="4820457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4" name="TextBox 18"/>
          <p:cNvSpPr txBox="1"/>
          <p:nvPr/>
        </p:nvSpPr>
        <p:spPr>
          <a:xfrm>
            <a:off x="4820457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5" name="TextBox 17"/>
          <p:cNvSpPr txBox="1"/>
          <p:nvPr/>
        </p:nvSpPr>
        <p:spPr>
          <a:xfrm>
            <a:off x="6391796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6" name="TextBox 18"/>
          <p:cNvSpPr txBox="1"/>
          <p:nvPr/>
        </p:nvSpPr>
        <p:spPr>
          <a:xfrm>
            <a:off x="6391796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7" name="TextBox 17"/>
          <p:cNvSpPr txBox="1"/>
          <p:nvPr/>
        </p:nvSpPr>
        <p:spPr>
          <a:xfrm>
            <a:off x="7925648" y="224119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38" name="TextBox 18"/>
          <p:cNvSpPr txBox="1"/>
          <p:nvPr/>
        </p:nvSpPr>
        <p:spPr>
          <a:xfrm>
            <a:off x="7925648" y="2579751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 dirty="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39" name="TextBox 17"/>
          <p:cNvSpPr txBox="1"/>
          <p:nvPr/>
        </p:nvSpPr>
        <p:spPr>
          <a:xfrm>
            <a:off x="9501018" y="467483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mtClean="0">
                <a:solidFill>
                  <a:srgbClr val="AF935C"/>
                </a:solidFill>
                <a:cs typeface="+mn-ea"/>
                <a:sym typeface="+mn-lt"/>
              </a:rPr>
              <a:t>点击添加标</a:t>
            </a:r>
            <a:r>
              <a:rPr lang="zh-CN" altLang="en-US" sz="1600">
                <a:solidFill>
                  <a:srgbClr val="AF935C"/>
                </a:solidFill>
                <a:cs typeface="+mn-ea"/>
                <a:sym typeface="+mn-lt"/>
              </a:rPr>
              <a:t>题</a:t>
            </a:r>
          </a:p>
        </p:txBody>
      </p:sp>
      <p:sp>
        <p:nvSpPr>
          <p:cNvPr id="40" name="TextBox 18"/>
          <p:cNvSpPr txBox="1"/>
          <p:nvPr/>
        </p:nvSpPr>
        <p:spPr>
          <a:xfrm>
            <a:off x="9501018" y="5013385"/>
            <a:ext cx="205100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zh-CN" altLang="en-US" sz="1000"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</a:p>
        </p:txBody>
      </p:sp>
    </p:spTree>
    <p:extLst>
      <p:ext uri="{BB962C8B-B14F-4D97-AF65-F5344CB8AC3E}">
        <p14:creationId xmlns:p14="http://schemas.microsoft.com/office/powerpoint/2010/main" val="2945267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500"/>
                            </p:stCondLst>
                            <p:childTnLst>
                              <p:par>
                                <p:cTn id="8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5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600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6500"/>
                            </p:stCondLst>
                            <p:childTnLst>
                              <p:par>
                                <p:cTn id="1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3" grpId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8"/>
          <p:cNvSpPr/>
          <p:nvPr/>
        </p:nvSpPr>
        <p:spPr>
          <a:xfrm>
            <a:off x="1327949" y="2632429"/>
            <a:ext cx="1393628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ADDRESS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3" name="Rectangle 59"/>
          <p:cNvSpPr/>
          <p:nvPr/>
        </p:nvSpPr>
        <p:spPr>
          <a:xfrm>
            <a:off x="1327949" y="1240971"/>
            <a:ext cx="1986932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dirty="0" smtClean="0">
                <a:solidFill>
                  <a:srgbClr val="AF935C"/>
                </a:solidFill>
                <a:cs typeface="+mn-ea"/>
                <a:sym typeface="+mn-lt"/>
              </a:rPr>
              <a:t>CONTACT INFO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4" name="Rectangle 60"/>
          <p:cNvSpPr/>
          <p:nvPr/>
        </p:nvSpPr>
        <p:spPr>
          <a:xfrm>
            <a:off x="1327949" y="4065986"/>
            <a:ext cx="1684157" cy="492400"/>
          </a:xfrm>
          <a:prstGeom prst="rect">
            <a:avLst/>
          </a:prstGeom>
        </p:spPr>
        <p:txBody>
          <a:bodyPr wrap="none" lIns="243797" tIns="121899" rIns="243797" bIns="121899">
            <a:spAutoFit/>
          </a:bodyPr>
          <a:lstStyle/>
          <a:p>
            <a:r>
              <a:rPr lang="en-US" sz="1600" smtClean="0">
                <a:solidFill>
                  <a:srgbClr val="AF935C"/>
                </a:solidFill>
                <a:cs typeface="+mn-ea"/>
                <a:sym typeface="+mn-lt"/>
              </a:rPr>
              <a:t>TELEPHONE</a:t>
            </a:r>
            <a:endParaRPr lang="en-US" sz="1600" dirty="0">
              <a:solidFill>
                <a:srgbClr val="AF935C"/>
              </a:solidFill>
              <a:cs typeface="+mn-ea"/>
              <a:sym typeface="+mn-lt"/>
            </a:endParaRPr>
          </a:p>
        </p:txBody>
      </p:sp>
      <p:sp>
        <p:nvSpPr>
          <p:cNvPr id="5" name="Freeform 161"/>
          <p:cNvSpPr>
            <a:spLocks noChangeArrowheads="1"/>
          </p:cNvSpPr>
          <p:nvPr/>
        </p:nvSpPr>
        <p:spPr bwMode="auto">
          <a:xfrm>
            <a:off x="926305" y="2791834"/>
            <a:ext cx="318516" cy="414811"/>
          </a:xfrm>
          <a:custGeom>
            <a:avLst/>
            <a:gdLst>
              <a:gd name="T0" fmla="*/ 236 w 472"/>
              <a:gd name="T1" fmla="*/ 0 h 619"/>
              <a:gd name="T2" fmla="*/ 236 w 472"/>
              <a:gd name="T3" fmla="*/ 0 h 619"/>
              <a:gd name="T4" fmla="*/ 0 w 472"/>
              <a:gd name="T5" fmla="*/ 235 h 619"/>
              <a:gd name="T6" fmla="*/ 236 w 472"/>
              <a:gd name="T7" fmla="*/ 618 h 619"/>
              <a:gd name="T8" fmla="*/ 471 w 472"/>
              <a:gd name="T9" fmla="*/ 235 h 619"/>
              <a:gd name="T10" fmla="*/ 236 w 472"/>
              <a:gd name="T11" fmla="*/ 0 h 619"/>
              <a:gd name="T12" fmla="*/ 236 w 472"/>
              <a:gd name="T13" fmla="*/ 559 h 619"/>
              <a:gd name="T14" fmla="*/ 236 w 472"/>
              <a:gd name="T15" fmla="*/ 559 h 619"/>
              <a:gd name="T16" fmla="*/ 45 w 472"/>
              <a:gd name="T17" fmla="*/ 235 h 619"/>
              <a:gd name="T18" fmla="*/ 236 w 472"/>
              <a:gd name="T19" fmla="*/ 29 h 619"/>
              <a:gd name="T20" fmla="*/ 427 w 472"/>
              <a:gd name="T21" fmla="*/ 235 h 619"/>
              <a:gd name="T22" fmla="*/ 236 w 472"/>
              <a:gd name="T23" fmla="*/ 559 h 619"/>
              <a:gd name="T24" fmla="*/ 236 w 472"/>
              <a:gd name="T25" fmla="*/ 132 h 619"/>
              <a:gd name="T26" fmla="*/ 236 w 472"/>
              <a:gd name="T27" fmla="*/ 132 h 619"/>
              <a:gd name="T28" fmla="*/ 133 w 472"/>
              <a:gd name="T29" fmla="*/ 235 h 619"/>
              <a:gd name="T30" fmla="*/ 236 w 472"/>
              <a:gd name="T31" fmla="*/ 323 h 619"/>
              <a:gd name="T32" fmla="*/ 339 w 472"/>
              <a:gd name="T33" fmla="*/ 235 h 619"/>
              <a:gd name="T34" fmla="*/ 236 w 472"/>
              <a:gd name="T35" fmla="*/ 132 h 619"/>
              <a:gd name="T36" fmla="*/ 236 w 472"/>
              <a:gd name="T37" fmla="*/ 294 h 619"/>
              <a:gd name="T38" fmla="*/ 236 w 472"/>
              <a:gd name="T39" fmla="*/ 294 h 619"/>
              <a:gd name="T40" fmla="*/ 177 w 472"/>
              <a:gd name="T41" fmla="*/ 235 h 619"/>
              <a:gd name="T42" fmla="*/ 236 w 472"/>
              <a:gd name="T43" fmla="*/ 176 h 619"/>
              <a:gd name="T44" fmla="*/ 295 w 472"/>
              <a:gd name="T45" fmla="*/ 235 h 619"/>
              <a:gd name="T46" fmla="*/ 236 w 472"/>
              <a:gd name="T47" fmla="*/ 294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2" h="619">
                <a:moveTo>
                  <a:pt x="236" y="0"/>
                </a:moveTo>
                <a:lnTo>
                  <a:pt x="236" y="0"/>
                </a:lnTo>
                <a:cubicBezTo>
                  <a:pt x="104" y="0"/>
                  <a:pt x="0" y="103"/>
                  <a:pt x="0" y="235"/>
                </a:cubicBezTo>
                <a:cubicBezTo>
                  <a:pt x="0" y="323"/>
                  <a:pt x="192" y="618"/>
                  <a:pt x="236" y="618"/>
                </a:cubicBezTo>
                <a:cubicBezTo>
                  <a:pt x="280" y="618"/>
                  <a:pt x="471" y="323"/>
                  <a:pt x="471" y="235"/>
                </a:cubicBezTo>
                <a:cubicBezTo>
                  <a:pt x="471" y="103"/>
                  <a:pt x="368" y="0"/>
                  <a:pt x="236" y="0"/>
                </a:cubicBezTo>
                <a:close/>
                <a:moveTo>
                  <a:pt x="236" y="559"/>
                </a:moveTo>
                <a:lnTo>
                  <a:pt x="236" y="559"/>
                </a:lnTo>
                <a:cubicBezTo>
                  <a:pt x="207" y="559"/>
                  <a:pt x="45" y="309"/>
                  <a:pt x="45" y="235"/>
                </a:cubicBezTo>
                <a:cubicBezTo>
                  <a:pt x="45" y="117"/>
                  <a:pt x="133" y="29"/>
                  <a:pt x="236" y="29"/>
                </a:cubicBezTo>
                <a:cubicBezTo>
                  <a:pt x="339" y="29"/>
                  <a:pt x="427" y="117"/>
                  <a:pt x="427" y="235"/>
                </a:cubicBezTo>
                <a:cubicBezTo>
                  <a:pt x="427" y="309"/>
                  <a:pt x="266" y="559"/>
                  <a:pt x="236" y="559"/>
                </a:cubicBezTo>
                <a:close/>
                <a:moveTo>
                  <a:pt x="236" y="132"/>
                </a:moveTo>
                <a:lnTo>
                  <a:pt x="236" y="132"/>
                </a:lnTo>
                <a:cubicBezTo>
                  <a:pt x="177" y="132"/>
                  <a:pt x="133" y="176"/>
                  <a:pt x="133" y="235"/>
                </a:cubicBezTo>
                <a:cubicBezTo>
                  <a:pt x="133" y="279"/>
                  <a:pt x="177" y="323"/>
                  <a:pt x="236" y="323"/>
                </a:cubicBezTo>
                <a:cubicBezTo>
                  <a:pt x="295" y="323"/>
                  <a:pt x="339" y="279"/>
                  <a:pt x="339" y="235"/>
                </a:cubicBezTo>
                <a:cubicBezTo>
                  <a:pt x="339" y="176"/>
                  <a:pt x="295" y="132"/>
                  <a:pt x="236" y="132"/>
                </a:cubicBezTo>
                <a:close/>
                <a:moveTo>
                  <a:pt x="236" y="294"/>
                </a:moveTo>
                <a:lnTo>
                  <a:pt x="236" y="294"/>
                </a:lnTo>
                <a:cubicBezTo>
                  <a:pt x="207" y="294"/>
                  <a:pt x="177" y="264"/>
                  <a:pt x="177" y="235"/>
                </a:cubicBezTo>
                <a:cubicBezTo>
                  <a:pt x="177" y="191"/>
                  <a:pt x="207" y="176"/>
                  <a:pt x="236" y="176"/>
                </a:cubicBezTo>
                <a:cubicBezTo>
                  <a:pt x="266" y="176"/>
                  <a:pt x="295" y="191"/>
                  <a:pt x="295" y="235"/>
                </a:cubicBezTo>
                <a:cubicBezTo>
                  <a:pt x="295" y="264"/>
                  <a:pt x="266" y="294"/>
                  <a:pt x="236" y="294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6" name="Freeform 185"/>
          <p:cNvSpPr>
            <a:spLocks noChangeArrowheads="1"/>
          </p:cNvSpPr>
          <p:nvPr/>
        </p:nvSpPr>
        <p:spPr bwMode="auto">
          <a:xfrm>
            <a:off x="892194" y="1416074"/>
            <a:ext cx="364984" cy="279197"/>
          </a:xfrm>
          <a:custGeom>
            <a:avLst/>
            <a:gdLst>
              <a:gd name="T0" fmla="*/ 545 w 619"/>
              <a:gd name="T1" fmla="*/ 0 h 472"/>
              <a:gd name="T2" fmla="*/ 545 w 619"/>
              <a:gd name="T3" fmla="*/ 0 h 472"/>
              <a:gd name="T4" fmla="*/ 73 w 619"/>
              <a:gd name="T5" fmla="*/ 0 h 472"/>
              <a:gd name="T6" fmla="*/ 0 w 619"/>
              <a:gd name="T7" fmla="*/ 73 h 472"/>
              <a:gd name="T8" fmla="*/ 0 w 619"/>
              <a:gd name="T9" fmla="*/ 397 h 472"/>
              <a:gd name="T10" fmla="*/ 73 w 619"/>
              <a:gd name="T11" fmla="*/ 471 h 472"/>
              <a:gd name="T12" fmla="*/ 545 w 619"/>
              <a:gd name="T13" fmla="*/ 471 h 472"/>
              <a:gd name="T14" fmla="*/ 618 w 619"/>
              <a:gd name="T15" fmla="*/ 397 h 472"/>
              <a:gd name="T16" fmla="*/ 618 w 619"/>
              <a:gd name="T17" fmla="*/ 73 h 472"/>
              <a:gd name="T18" fmla="*/ 545 w 619"/>
              <a:gd name="T19" fmla="*/ 0 h 472"/>
              <a:gd name="T20" fmla="*/ 559 w 619"/>
              <a:gd name="T21" fmla="*/ 44 h 472"/>
              <a:gd name="T22" fmla="*/ 559 w 619"/>
              <a:gd name="T23" fmla="*/ 44 h 472"/>
              <a:gd name="T24" fmla="*/ 309 w 619"/>
              <a:gd name="T25" fmla="*/ 235 h 472"/>
              <a:gd name="T26" fmla="*/ 59 w 619"/>
              <a:gd name="T27" fmla="*/ 44 h 472"/>
              <a:gd name="T28" fmla="*/ 559 w 619"/>
              <a:gd name="T29" fmla="*/ 44 h 472"/>
              <a:gd name="T30" fmla="*/ 29 w 619"/>
              <a:gd name="T31" fmla="*/ 397 h 472"/>
              <a:gd name="T32" fmla="*/ 29 w 619"/>
              <a:gd name="T33" fmla="*/ 397 h 472"/>
              <a:gd name="T34" fmla="*/ 29 w 619"/>
              <a:gd name="T35" fmla="*/ 73 h 472"/>
              <a:gd name="T36" fmla="*/ 206 w 619"/>
              <a:gd name="T37" fmla="*/ 221 h 472"/>
              <a:gd name="T38" fmla="*/ 29 w 619"/>
              <a:gd name="T39" fmla="*/ 397 h 472"/>
              <a:gd name="T40" fmla="*/ 59 w 619"/>
              <a:gd name="T41" fmla="*/ 427 h 472"/>
              <a:gd name="T42" fmla="*/ 59 w 619"/>
              <a:gd name="T43" fmla="*/ 427 h 472"/>
              <a:gd name="T44" fmla="*/ 236 w 619"/>
              <a:gd name="T45" fmla="*/ 235 h 472"/>
              <a:gd name="T46" fmla="*/ 309 w 619"/>
              <a:gd name="T47" fmla="*/ 294 h 472"/>
              <a:gd name="T48" fmla="*/ 368 w 619"/>
              <a:gd name="T49" fmla="*/ 235 h 472"/>
              <a:gd name="T50" fmla="*/ 559 w 619"/>
              <a:gd name="T51" fmla="*/ 427 h 472"/>
              <a:gd name="T52" fmla="*/ 59 w 619"/>
              <a:gd name="T53" fmla="*/ 427 h 472"/>
              <a:gd name="T54" fmla="*/ 589 w 619"/>
              <a:gd name="T55" fmla="*/ 397 h 472"/>
              <a:gd name="T56" fmla="*/ 589 w 619"/>
              <a:gd name="T57" fmla="*/ 397 h 472"/>
              <a:gd name="T58" fmla="*/ 589 w 619"/>
              <a:gd name="T59" fmla="*/ 397 h 472"/>
              <a:gd name="T60" fmla="*/ 412 w 619"/>
              <a:gd name="T61" fmla="*/ 221 h 472"/>
              <a:gd name="T62" fmla="*/ 589 w 619"/>
              <a:gd name="T63" fmla="*/ 73 h 472"/>
              <a:gd name="T64" fmla="*/ 589 w 619"/>
              <a:gd name="T65" fmla="*/ 397 h 4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619" h="472">
                <a:moveTo>
                  <a:pt x="545" y="0"/>
                </a:moveTo>
                <a:lnTo>
                  <a:pt x="545" y="0"/>
                </a:lnTo>
                <a:cubicBezTo>
                  <a:pt x="73" y="0"/>
                  <a:pt x="73" y="0"/>
                  <a:pt x="73" y="0"/>
                </a:cubicBezTo>
                <a:cubicBezTo>
                  <a:pt x="29" y="0"/>
                  <a:pt x="0" y="30"/>
                  <a:pt x="0" y="73"/>
                </a:cubicBezTo>
                <a:cubicBezTo>
                  <a:pt x="0" y="397"/>
                  <a:pt x="0" y="397"/>
                  <a:pt x="0" y="397"/>
                </a:cubicBezTo>
                <a:cubicBezTo>
                  <a:pt x="0" y="442"/>
                  <a:pt x="29" y="471"/>
                  <a:pt x="73" y="471"/>
                </a:cubicBezTo>
                <a:cubicBezTo>
                  <a:pt x="545" y="471"/>
                  <a:pt x="545" y="471"/>
                  <a:pt x="545" y="471"/>
                </a:cubicBezTo>
                <a:cubicBezTo>
                  <a:pt x="589" y="471"/>
                  <a:pt x="618" y="442"/>
                  <a:pt x="618" y="397"/>
                </a:cubicBezTo>
                <a:cubicBezTo>
                  <a:pt x="618" y="73"/>
                  <a:pt x="618" y="73"/>
                  <a:pt x="618" y="73"/>
                </a:cubicBezTo>
                <a:cubicBezTo>
                  <a:pt x="618" y="30"/>
                  <a:pt x="589" y="0"/>
                  <a:pt x="545" y="0"/>
                </a:cubicBezTo>
                <a:close/>
                <a:moveTo>
                  <a:pt x="559" y="44"/>
                </a:moveTo>
                <a:lnTo>
                  <a:pt x="559" y="44"/>
                </a:lnTo>
                <a:cubicBezTo>
                  <a:pt x="309" y="235"/>
                  <a:pt x="309" y="235"/>
                  <a:pt x="309" y="235"/>
                </a:cubicBezTo>
                <a:cubicBezTo>
                  <a:pt x="59" y="44"/>
                  <a:pt x="59" y="44"/>
                  <a:pt x="59" y="44"/>
                </a:cubicBezTo>
                <a:lnTo>
                  <a:pt x="559" y="44"/>
                </a:lnTo>
                <a:close/>
                <a:moveTo>
                  <a:pt x="29" y="397"/>
                </a:moveTo>
                <a:lnTo>
                  <a:pt x="29" y="397"/>
                </a:lnTo>
                <a:cubicBezTo>
                  <a:pt x="29" y="73"/>
                  <a:pt x="29" y="73"/>
                  <a:pt x="29" y="73"/>
                </a:cubicBezTo>
                <a:cubicBezTo>
                  <a:pt x="206" y="221"/>
                  <a:pt x="206" y="221"/>
                  <a:pt x="206" y="221"/>
                </a:cubicBezTo>
                <a:cubicBezTo>
                  <a:pt x="29" y="397"/>
                  <a:pt x="29" y="397"/>
                  <a:pt x="29" y="397"/>
                </a:cubicBezTo>
                <a:close/>
                <a:moveTo>
                  <a:pt x="59" y="427"/>
                </a:moveTo>
                <a:lnTo>
                  <a:pt x="59" y="427"/>
                </a:lnTo>
                <a:cubicBezTo>
                  <a:pt x="236" y="235"/>
                  <a:pt x="236" y="235"/>
                  <a:pt x="236" y="235"/>
                </a:cubicBezTo>
                <a:cubicBezTo>
                  <a:pt x="309" y="294"/>
                  <a:pt x="309" y="294"/>
                  <a:pt x="309" y="294"/>
                </a:cubicBezTo>
                <a:cubicBezTo>
                  <a:pt x="368" y="235"/>
                  <a:pt x="368" y="235"/>
                  <a:pt x="368" y="235"/>
                </a:cubicBezTo>
                <a:cubicBezTo>
                  <a:pt x="559" y="427"/>
                  <a:pt x="559" y="427"/>
                  <a:pt x="559" y="427"/>
                </a:cubicBezTo>
                <a:cubicBezTo>
                  <a:pt x="545" y="427"/>
                  <a:pt x="73" y="427"/>
                  <a:pt x="59" y="427"/>
                </a:cubicBezTo>
                <a:close/>
                <a:moveTo>
                  <a:pt x="589" y="397"/>
                </a:moveTo>
                <a:lnTo>
                  <a:pt x="589" y="397"/>
                </a:lnTo>
                <a:lnTo>
                  <a:pt x="589" y="397"/>
                </a:lnTo>
                <a:cubicBezTo>
                  <a:pt x="412" y="221"/>
                  <a:pt x="412" y="221"/>
                  <a:pt x="412" y="221"/>
                </a:cubicBezTo>
                <a:cubicBezTo>
                  <a:pt x="589" y="73"/>
                  <a:pt x="589" y="73"/>
                  <a:pt x="589" y="73"/>
                </a:cubicBezTo>
                <a:lnTo>
                  <a:pt x="589" y="397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7" name="Freeform 178"/>
          <p:cNvSpPr>
            <a:spLocks noChangeArrowheads="1"/>
          </p:cNvSpPr>
          <p:nvPr/>
        </p:nvSpPr>
        <p:spPr bwMode="auto">
          <a:xfrm>
            <a:off x="892194" y="4252022"/>
            <a:ext cx="368005" cy="357316"/>
          </a:xfrm>
          <a:custGeom>
            <a:avLst/>
            <a:gdLst>
              <a:gd name="T0" fmla="*/ 603 w 634"/>
              <a:gd name="T1" fmla="*/ 74 h 619"/>
              <a:gd name="T2" fmla="*/ 603 w 634"/>
              <a:gd name="T3" fmla="*/ 74 h 619"/>
              <a:gd name="T4" fmla="*/ 545 w 634"/>
              <a:gd name="T5" fmla="*/ 15 h 619"/>
              <a:gd name="T6" fmla="*/ 486 w 634"/>
              <a:gd name="T7" fmla="*/ 15 h 619"/>
              <a:gd name="T8" fmla="*/ 412 w 634"/>
              <a:gd name="T9" fmla="*/ 133 h 619"/>
              <a:gd name="T10" fmla="*/ 412 w 634"/>
              <a:gd name="T11" fmla="*/ 191 h 619"/>
              <a:gd name="T12" fmla="*/ 441 w 634"/>
              <a:gd name="T13" fmla="*/ 221 h 619"/>
              <a:gd name="T14" fmla="*/ 353 w 634"/>
              <a:gd name="T15" fmla="*/ 324 h 619"/>
              <a:gd name="T16" fmla="*/ 235 w 634"/>
              <a:gd name="T17" fmla="*/ 427 h 619"/>
              <a:gd name="T18" fmla="*/ 191 w 634"/>
              <a:gd name="T19" fmla="*/ 397 h 619"/>
              <a:gd name="T20" fmla="*/ 132 w 634"/>
              <a:gd name="T21" fmla="*/ 397 h 619"/>
              <a:gd name="T22" fmla="*/ 29 w 634"/>
              <a:gd name="T23" fmla="*/ 486 h 619"/>
              <a:gd name="T24" fmla="*/ 29 w 634"/>
              <a:gd name="T25" fmla="*/ 530 h 619"/>
              <a:gd name="T26" fmla="*/ 88 w 634"/>
              <a:gd name="T27" fmla="*/ 589 h 619"/>
              <a:gd name="T28" fmla="*/ 191 w 634"/>
              <a:gd name="T29" fmla="*/ 589 h 619"/>
              <a:gd name="T30" fmla="*/ 427 w 634"/>
              <a:gd name="T31" fmla="*/ 412 h 619"/>
              <a:gd name="T32" fmla="*/ 603 w 634"/>
              <a:gd name="T33" fmla="*/ 191 h 619"/>
              <a:gd name="T34" fmla="*/ 603 w 634"/>
              <a:gd name="T35" fmla="*/ 74 h 619"/>
              <a:gd name="T36" fmla="*/ 574 w 634"/>
              <a:gd name="T37" fmla="*/ 162 h 619"/>
              <a:gd name="T38" fmla="*/ 574 w 634"/>
              <a:gd name="T39" fmla="*/ 162 h 619"/>
              <a:gd name="T40" fmla="*/ 412 w 634"/>
              <a:gd name="T41" fmla="*/ 383 h 619"/>
              <a:gd name="T42" fmla="*/ 162 w 634"/>
              <a:gd name="T43" fmla="*/ 559 h 619"/>
              <a:gd name="T44" fmla="*/ 103 w 634"/>
              <a:gd name="T45" fmla="*/ 559 h 619"/>
              <a:gd name="T46" fmla="*/ 73 w 634"/>
              <a:gd name="T47" fmla="*/ 530 h 619"/>
              <a:gd name="T48" fmla="*/ 73 w 634"/>
              <a:gd name="T49" fmla="*/ 486 h 619"/>
              <a:gd name="T50" fmla="*/ 147 w 634"/>
              <a:gd name="T51" fmla="*/ 442 h 619"/>
              <a:gd name="T52" fmla="*/ 177 w 634"/>
              <a:gd name="T53" fmla="*/ 442 h 619"/>
              <a:gd name="T54" fmla="*/ 221 w 634"/>
              <a:gd name="T55" fmla="*/ 486 h 619"/>
              <a:gd name="T56" fmla="*/ 500 w 634"/>
              <a:gd name="T57" fmla="*/ 221 h 619"/>
              <a:gd name="T58" fmla="*/ 441 w 634"/>
              <a:gd name="T59" fmla="*/ 176 h 619"/>
              <a:gd name="T60" fmla="*/ 441 w 634"/>
              <a:gd name="T61" fmla="*/ 133 h 619"/>
              <a:gd name="T62" fmla="*/ 500 w 634"/>
              <a:gd name="T63" fmla="*/ 59 h 619"/>
              <a:gd name="T64" fmla="*/ 545 w 634"/>
              <a:gd name="T65" fmla="*/ 59 h 619"/>
              <a:gd name="T66" fmla="*/ 574 w 634"/>
              <a:gd name="T67" fmla="*/ 103 h 619"/>
              <a:gd name="T68" fmla="*/ 574 w 634"/>
              <a:gd name="T69" fmla="*/ 162 h 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34" h="619">
                <a:moveTo>
                  <a:pt x="603" y="74"/>
                </a:moveTo>
                <a:lnTo>
                  <a:pt x="603" y="74"/>
                </a:lnTo>
                <a:cubicBezTo>
                  <a:pt x="545" y="15"/>
                  <a:pt x="545" y="15"/>
                  <a:pt x="545" y="15"/>
                </a:cubicBezTo>
                <a:cubicBezTo>
                  <a:pt x="530" y="0"/>
                  <a:pt x="500" y="0"/>
                  <a:pt x="486" y="15"/>
                </a:cubicBezTo>
                <a:cubicBezTo>
                  <a:pt x="412" y="133"/>
                  <a:pt x="412" y="133"/>
                  <a:pt x="412" y="133"/>
                </a:cubicBezTo>
                <a:cubicBezTo>
                  <a:pt x="398" y="147"/>
                  <a:pt x="398" y="176"/>
                  <a:pt x="412" y="191"/>
                </a:cubicBezTo>
                <a:cubicBezTo>
                  <a:pt x="441" y="221"/>
                  <a:pt x="441" y="221"/>
                  <a:pt x="441" y="221"/>
                </a:cubicBezTo>
                <a:cubicBezTo>
                  <a:pt x="412" y="250"/>
                  <a:pt x="382" y="294"/>
                  <a:pt x="353" y="324"/>
                </a:cubicBezTo>
                <a:cubicBezTo>
                  <a:pt x="309" y="368"/>
                  <a:pt x="265" y="397"/>
                  <a:pt x="235" y="427"/>
                </a:cubicBezTo>
                <a:cubicBezTo>
                  <a:pt x="191" y="397"/>
                  <a:pt x="191" y="397"/>
                  <a:pt x="191" y="397"/>
                </a:cubicBezTo>
                <a:cubicBezTo>
                  <a:pt x="177" y="383"/>
                  <a:pt x="162" y="383"/>
                  <a:pt x="132" y="397"/>
                </a:cubicBezTo>
                <a:cubicBezTo>
                  <a:pt x="29" y="486"/>
                  <a:pt x="29" y="486"/>
                  <a:pt x="29" y="486"/>
                </a:cubicBezTo>
                <a:cubicBezTo>
                  <a:pt x="0" y="500"/>
                  <a:pt x="15" y="515"/>
                  <a:pt x="29" y="530"/>
                </a:cubicBezTo>
                <a:cubicBezTo>
                  <a:pt x="88" y="589"/>
                  <a:pt x="88" y="589"/>
                  <a:pt x="88" y="589"/>
                </a:cubicBezTo>
                <a:cubicBezTo>
                  <a:pt x="118" y="618"/>
                  <a:pt x="147" y="618"/>
                  <a:pt x="191" y="589"/>
                </a:cubicBezTo>
                <a:cubicBezTo>
                  <a:pt x="191" y="589"/>
                  <a:pt x="324" y="530"/>
                  <a:pt x="427" y="412"/>
                </a:cubicBezTo>
                <a:cubicBezTo>
                  <a:pt x="530" y="324"/>
                  <a:pt x="603" y="191"/>
                  <a:pt x="603" y="191"/>
                </a:cubicBezTo>
                <a:cubicBezTo>
                  <a:pt x="618" y="147"/>
                  <a:pt x="633" y="103"/>
                  <a:pt x="603" y="74"/>
                </a:cubicBezTo>
                <a:close/>
                <a:moveTo>
                  <a:pt x="574" y="162"/>
                </a:moveTo>
                <a:lnTo>
                  <a:pt x="574" y="162"/>
                </a:lnTo>
                <a:cubicBezTo>
                  <a:pt x="545" y="221"/>
                  <a:pt x="471" y="324"/>
                  <a:pt x="412" y="383"/>
                </a:cubicBezTo>
                <a:cubicBezTo>
                  <a:pt x="339" y="456"/>
                  <a:pt x="162" y="559"/>
                  <a:pt x="162" y="559"/>
                </a:cubicBezTo>
                <a:cubicBezTo>
                  <a:pt x="147" y="574"/>
                  <a:pt x="118" y="574"/>
                  <a:pt x="103" y="559"/>
                </a:cubicBezTo>
                <a:cubicBezTo>
                  <a:pt x="73" y="530"/>
                  <a:pt x="73" y="530"/>
                  <a:pt x="73" y="530"/>
                </a:cubicBezTo>
                <a:cubicBezTo>
                  <a:pt x="59" y="515"/>
                  <a:pt x="59" y="500"/>
                  <a:pt x="73" y="486"/>
                </a:cubicBezTo>
                <a:cubicBezTo>
                  <a:pt x="147" y="442"/>
                  <a:pt x="147" y="442"/>
                  <a:pt x="147" y="442"/>
                </a:cubicBezTo>
                <a:cubicBezTo>
                  <a:pt x="162" y="427"/>
                  <a:pt x="177" y="427"/>
                  <a:pt x="177" y="442"/>
                </a:cubicBezTo>
                <a:cubicBezTo>
                  <a:pt x="221" y="486"/>
                  <a:pt x="221" y="486"/>
                  <a:pt x="221" y="486"/>
                </a:cubicBezTo>
                <a:cubicBezTo>
                  <a:pt x="235" y="471"/>
                  <a:pt x="398" y="368"/>
                  <a:pt x="500" y="221"/>
                </a:cubicBezTo>
                <a:cubicBezTo>
                  <a:pt x="441" y="176"/>
                  <a:pt x="441" y="176"/>
                  <a:pt x="441" y="176"/>
                </a:cubicBezTo>
                <a:cubicBezTo>
                  <a:pt x="441" y="162"/>
                  <a:pt x="441" y="147"/>
                  <a:pt x="441" y="133"/>
                </a:cubicBezTo>
                <a:cubicBezTo>
                  <a:pt x="500" y="59"/>
                  <a:pt x="500" y="59"/>
                  <a:pt x="500" y="59"/>
                </a:cubicBezTo>
                <a:cubicBezTo>
                  <a:pt x="515" y="44"/>
                  <a:pt x="530" y="59"/>
                  <a:pt x="545" y="59"/>
                </a:cubicBezTo>
                <a:cubicBezTo>
                  <a:pt x="574" y="103"/>
                  <a:pt x="574" y="103"/>
                  <a:pt x="574" y="103"/>
                </a:cubicBezTo>
                <a:cubicBezTo>
                  <a:pt x="589" y="117"/>
                  <a:pt x="589" y="147"/>
                  <a:pt x="574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/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lt1"/>
              </a:solidFill>
              <a:cs typeface="+mn-ea"/>
              <a:sym typeface="+mn-lt"/>
            </a:endParaRPr>
          </a:p>
        </p:txBody>
      </p:sp>
      <p:sp>
        <p:nvSpPr>
          <p:cNvPr id="8" name="TextBox 14"/>
          <p:cNvSpPr txBox="1"/>
          <p:nvPr/>
        </p:nvSpPr>
        <p:spPr>
          <a:xfrm>
            <a:off x="1483288" y="3013403"/>
            <a:ext cx="2297424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深圳市熊猫区熊猫路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166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号</a:t>
            </a:r>
            <a:endParaRPr lang="en-US" altLang="zh-CN" sz="1400" dirty="0" smtClean="0">
              <a:latin typeface="+mn-ea"/>
              <a:cs typeface="+mn-ea"/>
              <a:sym typeface="+mn-lt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latin typeface="+mn-ea"/>
                <a:cs typeface="+mn-ea"/>
                <a:sym typeface="+mn-lt"/>
              </a:rPr>
              <a:t>熊猫大厦</a:t>
            </a:r>
            <a:r>
              <a:rPr lang="en-US" altLang="zh-CN" sz="1400" dirty="0">
                <a:latin typeface="+mn-ea"/>
                <a:cs typeface="+mn-ea"/>
                <a:sym typeface="+mn-lt"/>
              </a:rPr>
              <a:t>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层</a:t>
            </a:r>
            <a:r>
              <a:rPr lang="en-US" altLang="zh-CN" sz="1400" dirty="0" smtClean="0">
                <a:latin typeface="+mn-ea"/>
                <a:cs typeface="+mn-ea"/>
                <a:sym typeface="+mn-lt"/>
              </a:rPr>
              <a:t>66</a:t>
            </a:r>
            <a:r>
              <a:rPr lang="zh-CN" altLang="en-US" sz="1400" dirty="0" smtClean="0">
                <a:latin typeface="+mn-ea"/>
                <a:cs typeface="+mn-ea"/>
                <a:sym typeface="+mn-lt"/>
              </a:rPr>
              <a:t>室</a:t>
            </a:r>
            <a:endParaRPr lang="zh-CN" altLang="en-US" sz="1400" dirty="0">
              <a:latin typeface="+mn-ea"/>
              <a:cs typeface="+mn-ea"/>
              <a:sym typeface="+mn-lt"/>
            </a:endParaRPr>
          </a:p>
        </p:txBody>
      </p:sp>
      <p:sp>
        <p:nvSpPr>
          <p:cNvPr id="9" name="TextBox 14"/>
          <p:cNvSpPr txBox="1"/>
          <p:nvPr/>
        </p:nvSpPr>
        <p:spPr>
          <a:xfrm>
            <a:off x="1483288" y="1605517"/>
            <a:ext cx="2647391" cy="7052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Email  yourcompany@mail.com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WEB  www.company.com</a:t>
            </a:r>
            <a:endParaRPr lang="en-US" altLang="zh-CN" sz="1400" dirty="0">
              <a:cs typeface="+mn-ea"/>
              <a:sym typeface="+mn-lt"/>
            </a:endParaRPr>
          </a:p>
        </p:txBody>
      </p:sp>
      <p:sp>
        <p:nvSpPr>
          <p:cNvPr id="10" name="TextBox 14"/>
          <p:cNvSpPr txBox="1"/>
          <p:nvPr/>
        </p:nvSpPr>
        <p:spPr>
          <a:xfrm>
            <a:off x="1483288" y="4464066"/>
            <a:ext cx="1636217" cy="10618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( 0755 ) 8868-9888</a:t>
            </a:r>
          </a:p>
          <a:p>
            <a:pPr>
              <a:lnSpc>
                <a:spcPct val="150000"/>
              </a:lnSpc>
            </a:pPr>
            <a:r>
              <a:rPr lang="en-US" altLang="zh-CN" sz="1400" dirty="0">
                <a:cs typeface="+mn-ea"/>
                <a:sym typeface="+mn-lt"/>
              </a:rPr>
              <a:t>( </a:t>
            </a:r>
            <a:r>
              <a:rPr lang="en-US" altLang="zh-CN" sz="1400" dirty="0" smtClean="0">
                <a:cs typeface="+mn-ea"/>
                <a:sym typeface="+mn-lt"/>
              </a:rPr>
              <a:t>0755 ) 8868-9688</a:t>
            </a: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cs typeface="+mn-ea"/>
                <a:sym typeface="+mn-lt"/>
              </a:rPr>
              <a:t>186-6866-8886</a:t>
            </a:r>
            <a:endParaRPr lang="en-US" altLang="zh-CN" sz="1400" dirty="0">
              <a:cs typeface="+mn-ea"/>
              <a:sym typeface="+mn-lt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2749" y="480678"/>
            <a:ext cx="7629251" cy="5043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1915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8" grpId="0"/>
      <p:bldP spid="9" grpId="0"/>
      <p:bldP spid="1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4249180" y="1226876"/>
            <a:ext cx="3693640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8000" spc="300" dirty="0" smtClean="0">
                <a:solidFill>
                  <a:schemeClr val="bg1"/>
                </a:solidFill>
                <a:cs typeface="+mn-ea"/>
                <a:sym typeface="+mn-lt"/>
              </a:rPr>
              <a:t>Thanks</a:t>
            </a:r>
            <a:endParaRPr lang="zh-CN" altLang="en-US" sz="8000" spc="3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92988" y="2867025"/>
            <a:ext cx="38779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800" spc="2000" dirty="0" smtClean="0">
                <a:latin typeface="+mj-ea"/>
                <a:ea typeface="+mj-ea"/>
                <a:cs typeface="+mn-ea"/>
                <a:sym typeface="+mn-lt"/>
              </a:rPr>
              <a:t>谢谢您的观看</a:t>
            </a:r>
            <a:endParaRPr lang="zh-CN" altLang="en-US" sz="2800" spc="2000" dirty="0">
              <a:latin typeface="+mj-ea"/>
              <a:ea typeface="+mj-ea"/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4413251" y="2364201"/>
            <a:ext cx="3365500" cy="186114"/>
            <a:chOff x="3674825" y="4038512"/>
            <a:chExt cx="4842351" cy="267784"/>
          </a:xfrm>
        </p:grpSpPr>
        <p:sp>
          <p:nvSpPr>
            <p:cNvPr id="8" name="任意多边形 7"/>
            <p:cNvSpPr/>
            <p:nvPr/>
          </p:nvSpPr>
          <p:spPr>
            <a:xfrm>
              <a:off x="6026598" y="4038512"/>
              <a:ext cx="138804" cy="267784"/>
            </a:xfrm>
            <a:custGeom>
              <a:avLst/>
              <a:gdLst>
                <a:gd name="connsiteX0" fmla="*/ 69402 w 138804"/>
                <a:gd name="connsiteY0" fmla="*/ 0 h 267784"/>
                <a:gd name="connsiteX1" fmla="*/ 138804 w 138804"/>
                <a:gd name="connsiteY1" fmla="*/ 78286 h 267784"/>
                <a:gd name="connsiteX2" fmla="*/ 69402 w 138804"/>
                <a:gd name="connsiteY2" fmla="*/ 267784 h 267784"/>
                <a:gd name="connsiteX3" fmla="*/ 0 w 138804"/>
                <a:gd name="connsiteY3" fmla="*/ 78286 h 2677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8804" h="267784">
                  <a:moveTo>
                    <a:pt x="69402" y="0"/>
                  </a:moveTo>
                  <a:lnTo>
                    <a:pt x="138804" y="78286"/>
                  </a:lnTo>
                  <a:lnTo>
                    <a:pt x="69402" y="267784"/>
                  </a:lnTo>
                  <a:lnTo>
                    <a:pt x="0" y="78286"/>
                  </a:lnTo>
                  <a:close/>
                </a:path>
              </a:pathLst>
            </a:custGeom>
            <a:solidFill>
              <a:srgbClr val="AF935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9" name="组合 8"/>
            <p:cNvGrpSpPr/>
            <p:nvPr/>
          </p:nvGrpSpPr>
          <p:grpSpPr>
            <a:xfrm flipV="1">
              <a:off x="3674825" y="4074839"/>
              <a:ext cx="4842351" cy="45719"/>
              <a:chOff x="3394710" y="4250530"/>
              <a:chExt cx="5392103" cy="0"/>
            </a:xfrm>
          </p:grpSpPr>
          <p:cxnSp>
            <p:nvCxnSpPr>
              <p:cNvPr id="10" name="直接连接符 9"/>
              <p:cNvCxnSpPr/>
              <p:nvPr/>
            </p:nvCxnSpPr>
            <p:spPr>
              <a:xfrm>
                <a:off x="626745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/>
              <p:cNvCxnSpPr/>
              <p:nvPr/>
            </p:nvCxnSpPr>
            <p:spPr>
              <a:xfrm>
                <a:off x="3394710" y="4250530"/>
                <a:ext cx="2519363" cy="0"/>
              </a:xfrm>
              <a:prstGeom prst="line">
                <a:avLst/>
              </a:prstGeom>
              <a:ln>
                <a:solidFill>
                  <a:srgbClr val="AF935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39146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76911CB8-0FF1-4403-B446-35EEB9DD7CA9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AQlG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AEJRpJzRbB6igDAACGDAAAJwAAAHVuaXZlcnNhbC9mbGFzaF9wdWJsaXNoaW5nX3NldHRpbmdzLnhtbNVX3W7aMBS+5yksT70soR1dOxSopgIaaguosK29qkxsiFXHzmIbSq/2NHuwPcmOY6Cgdl36g7QhIeLz853/ExMe3yYCTVmmuZJ1vFeuYMRkpCiXkzr+MmzvHmGkDZGUCCVZHUuF0XGjFKZ2JLiOB8wYENUIYKSupaaOY2PSWhDMZrMy12nmuEpYA/i6HKkkSDOmmTQsC1JB5vBj5inTeIFQAAC+iZILtUaphFDokc4VtYIhTsFzyV1QRLQF0TEOvNiIRDeTTFlJT5RQGcomozp+V8k/SxkP1eQJky4nugFERzY1Qil3XhAx4HcMxYxPYnD3sIrRjFMT1/F+1aGAdPAQJcf2oROHcqIgB9Is4BNmCCWG+KO3Z9it0UuCJ9G5JAmPhsBBLv46bg6vP1/1Wxdnne7p9bDXOxt2+t6JXCfYxAmDTUMhOKRsFrGVnZAYQ6IY/AadMRGahcE6aSk2VnLDOXdGIyUg97kWtFEyYrRLErZWjcENl22Q3MNoDIGIeR1/yjgRGHFDBI9WytqOtOEmr3p7XRIBFrQnQ+cDfG/eZyeKSabZultLjnY5jxrflBUUzZVFgt8wZBSC+G0CTzFD68VB40wlORXaxyAtOFiccjZj9DjP6QLwT4auwERiQRN6NRXMeAvfLb9DIzZWGeAyMoXOBjrXHr/8LOCUaH0PSpY+7gzOOs3WdafbbF3uuAAJnRIZPRMcCs6S1GwFn8yRVGapB+mIiNUsLwrlNOcVia388jJonljhy/zWxViD3mJJtmPlOYX5qweFzcZkmg+iG64cGkaQQ0k8JjAiWBdcWlYUMCISKSnmiESw1rQb6ylXVgPFD7CH1i/30OsjLvPTBFYbWMwoywpBVvb231cPPhwefayVg18/fu4+qbRY+H1BnDm/8U+eXPmrtf9wG4aB29KPL22T2X9zZ/cvWl+L5LXbuhwWKmlrUAiuV0Sqd1pE6sK/ZPprL5hCLsBSmvghg7UkeMINo2/ZYi9ok1e9232PbadNthjza0bjvwnZn1bXxI17YRg8enF1nIRLnkAi3Epc3XYbB9UK3DQfZZVKgLb536FR+g1QSwMEFAACAAgABCUaSSVTHtKxAgAAVwoAACEAAAB1bml2ZXJzYWwvZmxhc2hfc2tpbl9zZXR0aW5ncy54bWyVVttO4zAQfecrqu47Ya+wkqkEpUhI7IIA8e4k08SqY0e2U7Z/v57EwXbbkNARUj1zzng8t0L0honFyWxGMsmlegZjmCg0anrdjOWX87QxRorTTAoDwpwKqSrK54svNxcoJGmRYyy5BWU5t+1nhLOmGfhrvt+iTKG4O36eowwRMlnVVOzuZSFPU5ptCiUbkY+GVu5qUJyJjUWe/T5frgYv4EybOwNVFNPqAmUapVagNWBIv1YooyxOU+D9TWftZyLHX/Xx6/doW6aZaWlXX1GGaDUtIE7yx9HZwljvnyYY+GewUb6hDEI53YH6lHNZN/VneqRWssCExpyPi/jO4ZLmdvxwrs5QRgn4ILxotAouPT9uUAKQ+xrOPcFxVZI/Yl73FgIWPeWwMKoBkvSnzqZL+fbQGDsfsFhTri0gVHnQow36kTY6gnmlBz7BGxN5iHIaD3mVvKlg2UXswjrUe/xyed0ui9Dpuy4IUcHWKb3PQOmRf21iD5CB0iOfOcvhQfDdYQT7po7UV/maunoGBXDkqALWDILaY+5C6U+9Fa+6x+HVQaxO0WMqmcNCYzwvrAKsHElaXRdTchAUEXTLCmqYFH8Ql+7a12iS7Blctx3vLWKY4XCs5doY7aIO89WeT0YTQrofBv+47jwzdo9fzqkxNCsr+8Ok5zPHu5y3fubJcQquSosHdSfWciqpomoD6kVKPvkeIQ1MBstuwIbgJAmyQJLjeSbOybECiKZKQa1s3Rj0jRPrOlzJipLbP/PK4A3ymDBg7JimtO4EZe99GShcEwBVWdl3bXfoLFXDDeOwhX76A0X74KGXEW27dKjhrsw9rE3Yck4zqSfdsvCtEi26yHCE8GrjkvHaCQ0T2t7QVLcviya/X8Tec7Sa+32GrReusvbsOilybO2HGbRK/IfyP1BLAwQUAAIACAAEJRpJLE+2i/0CAACXCwAAJgAAAHVuaXZlcnNhbC9odG1sX3B1Ymxpc2hpbmdfc2V0dGluZ3MueG1szZbdUhoxFIDveYpMOl7KqrXVMrs4HcHRqRVGaKtXTtgENmM22eYHxKs+TR+sT9KTDSCMlq6OdMoMAznJ+c5fcpL46C4XaMy04UomeLe+gxGTqaJcjhL8pX+yfYiRsURSIpRkCZYKo6NmLS7cQHCT9Zi1sNQgwEjTKGyCM2uLRhRNJpM6N4X2s0o4C3xTT1UeFZoZJi3TUSHIFH7stGAGzwgVAPDNlZypNWs1hOJA+qyoEwxxCp5L7oMi4tTmAkdh1YCktyOtnKTHSiiN9GiQ4Dc75We+JpBaPGfSp8Q0QejFtkEo5d4JInr8nqGM8VEG3h7sYzTh1GYJ3tv3FFgdPaaU7BA58ZRjBSmQdobPmSWUWBKGwZ5ld9bMBUFEp5LkPO3DDPLhJ7jVvzm97rYvz88uPt30O53z/lk3OFHqRKucOFo1FINDyumULezExFqSZuA36AyJMCyOlkXzZUMlV5zzYzRQAlJfamE0BE/FNMEfNScCI26J4Oli1hI9YvaEC4jB6+7Wh9LiB2CIN82INmzZ0HzG+CymzW/KCYqmyiHBbxmyCkFELod/GUPL6UZDrfJSKoixyAhOGRpzNmH0qMzSDPgnQ9dgInegCZuvEMwGC98dv0cDNlQauIyMYauCnJvArz8LXBBjHqBk7uNW7/ys1b45u2i1r7Z8gISOiUyfCYcSsrywG+GTKZLKzvUgHSlxhpVFoZyWc1Viq7+8DIbnToQyv3YxltAbLMlmrDynMH/1oLLZjIzLg+gPV4mGI8ihJIEJEykcdy4dqwpMiURKiikiKTQq44/1mCtnQBIOcECbl3sY9BGX5WgENwdY1JTpSsid3b23++/eHxx+aNSjXz9+bq9VmrXwriDeXOjhx2ub+KKRP+6GceR759Nt2Gr3r7pw97L9tUqmLtpX/UpFavcq4TpVVnU+VVl1Ga6N7tKVUckFaDOjcGyg0Qiec8voa26aFxR+/f0btsUrFX6DUazdvv9vEGG0eG6tvK/i6MkHYA3kq4/pZu03UEsDBBQAAgAIAAQlGknHREcDgQEAAAMGAAAfAAAAdW5pdmVyc2FsL2h0bWxfc2tpbl9zZXR0aW5ncy5qc42UTW/CMAyG7/yKqrtOiH2y7TYNkCZxmLTdph3SYkpFmkRJ2tEh/vvqUqBJ3Y34Ql49vI6dOttBUK0wDoOnYFv/rvdv7r7WADWrc7h0dd6jZ6iHhqcL+Egz4KmA0EMKRJaMGzjquxNCOYeido3Kd/Q1LcNQHs1aoqJETfgaCiwI8JvQNtSff9zimsL2RbVaHeXWSjGMpbAg7FBInbGaCS8mDxjtGj1YFqD36KxeBLpkMTimNzOMPvLkeDfGaHOxzBQT5VwmchixeJ1omYtFX/5VqUBXl77eA6PH8cvUseOpsa8WMj/x9AGjn1QajIEm7/0Ug4Q5i4C3fEf1+gN1jLsFeXSRmtQe6OcrjDatWAKdLnWPUDW08jqXs7CxzS1eYzgEZyXoc6ykytUZF6i0TLAjHbTb8yPKJVukImk+3xEGyeFh0bave6dCbycYoTNC0huhFTGSWd/bQc29p9mD5mQ1XtY5NfScEqm8ktBU7xvUfUas/4zg/jP4+u8svt1g9wtQSwMEFAACAAgABCUa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BCUaSZQTsyJpAAAAbgAAABwAAAB1bml2ZXJzYWwvbG9jYWxfc2V0dGluZ3MueG1sDcwxDoMwDEDRnVNY3int1oHAxlaW0gNYxEWRHBuRgOD2ZPvD02/7MwocvKVg6vD1eCKwzuaDLg5/01C/EVIm9SSm7FANoe+qVmwm+XLOBSZYhS7eJo4lMo8Uixx2EajhU17/wB6brroB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AQlGkk129mtaAEAAPMCAAApAAAAdW5pdmVyc2FsL3NraW5fY3VzdG9taXphdGlvbl9zZXR0aW5ncy54bWyNUttqGzEQfc9XiPyAJY1uC1uDrsWQh0IT8rz1qmGJoy0rhYSij682rXHcurSap5lz5gwzOn1+nJJ9zmV+mr4PZZrT51jKlB7y9gqhfj8f5uXTEnMseXOq3E9pnF926eu81lo1lyGNwzLaFc1bjMLbQ0pq5VTLmGEUSeapV8h5bhvWgevANsxRYvvNbxI/dZe4j6lcVu03Z+ifDbuU41J2aYyvWzhnv4fON/i4DOPUeHkr2Br1OLU6tgZihEvuK9UAIJDljjhcpeykJshjxjFUoyhQQIRz0olKJOXQstCJpsJ8JxCTjFFXqaetG2ltHLVVQkeIbtO86mwNwUiMESEEmKtcQDAYNTY0DQ1qPSA4MCCqNpooQMEGE1j1zgvLkaJeYFyZMYDx6bin7d6f61T973WO5/yH4MUvuIiu3tpcMFe/f16WRr6NT98OQ4noy5DjbvxwHe5ubq5/efLNv0fGatS28V99/QNQSwMEFAACAAgABSUaSQj37reyCAAAYh0AABcAAAB1bml2ZXJzYWwvdW5pdmVyc2FsLnBuZ+2Z+VdTZxrHg1Jr3cCxgxs1rUTsnClwrI0QIWGQzZwWqVuRSBKtSzpGlhAiBLK41FoLEoVx2MlQj4JQEx2qARIIPVNZqt6MBbliIGEJXCAnhHBJQva5CfW3+RNyz7k3ue/nPe/z3O/7LD+81788kLh21ZZVKBRqLXF/3CEUypeIQi3PXLkCGflI8u0U8uPDPJS4DyUCAqeRF19aTFIMCvVIsNp+8h3k/b2s/alMFGrdf9y3T3dmw2kUKtBMjIs5kkfRDdc170gZFZ1s3O65/IP813/vvo59FrD+6o6AxLqXxx5GrLoRv6FwPLmiAOxPn+2oV+FpwRWjzn/LoSN41lmVql2aothFTzITotls2Dicq263T1ZlUngOIyi2a3ZG+yBO5G0CK7tTXRHaDyVUVyrGYlJmMmnI+MVE1kCsSJxSiOE7YSF8FRlCCWZ/KpSRMBaz3FUT5h44ZjjH1URdObzVvdJXMhKabRiLz/D1EP5AYn4Q8q+zvMg9lf7pMuT5U+9K5Pkw2AMqvcALvMALvMALvMALvMALvMALvMALvMALvMALvMAL/g+Y8ycsjlwpC6PI8iwWSCi3W7Vi/s+ABR1tG1RQbtzvIgF0BQF0GlXRAZBdIZ9QFrlCzviiUBfR7QKCdWqijMqr2DCLbhZ3WGdevT73XALQAboWz3sOyKerilwFPYskSVOWfuyaTtbNP4lF7F/8CM1bHI0NvZnGc8JCqCWzBuzvEIzYlbX88S1mv5sGEXOZnvnnGZm5YBMGcTEW4HfyDU834vQcDNZ0/LEiCOfq0i+eLSzK5ZoGaeyv9b/jEj7YisxU/co+VDdZJbjXxWsysT+D1G1dTvwZmVZu+KTvjym1TELTj5OVgoYuvnsKbe3oBzwCsUs6863q2t49yAQZwF4YuxV9TXO/bYXknDAxZ5v0voHvt1nfWMpGz7x2S7ZXYI+5e1f0y4M30MEaKjMNHAk5I2s6oOE2nFqO6IoX8qx/B8LQqeRrbmdtmtLk+b2yq0W5r4hRkB9/MdbEd2ipgwKPuX+YHVXHXPWNdAbizmn9SPjkWWSpsVqqfWxjmMskkQ+T1zzaj+xdp3Quljestwgc9Ty4Sm2n2cL4lmcumlLPd9nK5E6jmOqcSZHnm7jFaqdJ4mILYEjJLYYpNKXFmaNkzpCGGrm1TGCiyPCEDOV1MZw85KYAJqYDEGaKxxkq80IzJUuqOKyGSGm8Eaj0NOLIv6p9HLDQxXnsP5+zS2OVxv8J8ZnXAKe+jxVzDoMy43163cjzTLrNUCa3TwyaceF+1Tow0PKJf5otEHFMTTXSfcbS+40tR21R0F698uoPzVkMpWjr9t8GeQE3AaGiXGyofae0T6RlIKahPAirBv0WOSWIWr+EYR8+6wOHeWGs84jVFqOhGw1Vz6dXt05jGdHAWE+6NICYsXOWFjOOdi12N/FCMqK4wnrnQn10e/4LHXkLTd0H7OvV0dVHyKXITjABSyCNkyKV7M9ODwMJtCFanYaEyW/blENWg2Spftx+vh/LTkBiobNsd0OBSGds73/kg0KNDEgX0/fQMqw5l3nDwwxnWiGm220wxUGKaDC3sobJDOmH2SE9/aciMn8U9SJRgYM4oWC5XLG9l0Hu1hqTxaOGjgAioEggl9IQVddxcFfaoDcU9eeekMx4xZlPr2mdrngu7LUyQnjVkWjApCTaKzToZCqzPbmVvKllltBKUGhIcXnWlUBVIz0bCRYAJ9w9wMygcSBAUFCIScaTp1oCvitWRh7OaBfHl9wR9e7+VHX03fa05WGgyUrxhG5W02RpprZSQmBxp6aw1+UBEcXNeVkEgcb08laTsNf5QCmNEz29DTvy+yejirPT+cdZSRmvCAoclAPYtpg3Q+3xJUrGNlqaRM+ylb8Y5El1X9/S9JoPda9A8vo4lWc5A/xF3VVRpVIRs0N800REOyux5/GJuZyYkZ+hYKsE/U0+/hy8EN4pu9EWjKQXNFQ8bg28DZthR9seUJ1p/ivt0oRslnSizRH1z2csrtq4vdcy2ECfL0IC4lIY7UtzFHdY99ZetGM6mXnAsgcYWmBtWKhH9sVY/rxPnQEHb3AoIw/N4i/P35up9MR9JCJMTLEkFYPL/W+aniWNyMGfy2FTCzEQ7a1SoeBvbyYuKI3mesdXS7XCaocVTIrl3tL6JEzrtts40dUrMJQ/NDldQM29GZisT2AfZ+GXNGIVAKB4Fl8bWjJUbMgOiAGMOHCsZRuxrYsbUC4yE1TdyMdUNGgNK9zm5NCaBRKjUWe2HvR8Tb2nEFO5xqNAiPrXimp5xqOxL6wKeq1zReXu6WgHKQrH74AuyJu/yUJyatTWqGV4okBcD45HXWBaWRt7Bnk3Ru/DlcwkQCgkUJjtCl1QAmh01K1OKIObs3jBM/myS4iO78mAViy05smTVIw7vMmLi+MCZoZlylMitg3vFHJKwLG17pI28rakIf2hxzIR1KTNcpcpIdeUSrkmQSr13uvmuuK1iFZi+OlGqiYQPvgK6071Rlh5ntd5ak8ZYu66zM+TwHk1ftH2uXe5hF5BEvkKkpB3rFN3BPNbZHeLch3hvNfArqXyWg1XvI8FOXFYp7t8Whf6kpl2dWyXFIDxrH363yPzvnM3kZOuG61al6+nIdxhd9NXbtbnqyWhNWZC95LPVZ7dU1k+BmhZ/X80mTH7VrCFf7FIzKqF2ejo8xBe/XJ3HGK0qGBBsZNdGvnxNktxpTmnND4BGVx8Gela7/p+9Y7Mtr/NNayOp32hnw4uXOqaKrDP3yWX6Q5v0o7zP9/sPrcbOO05sCtdjzxPJLkXuBiC6DbllgcVRHkg4MAvwls99GmT8Za+wxYa7mnKeY8J8/N8Ptemk1iWeY4McwfiAbApvgQ2StWOUKq7ac81APk9RqPQPQgi5X4CpPJrIt12o35odjIGYpx68FmZa3Whfd2ZSJXELTiKGH8gTrTvxOX/AVBLAwQUAAIACAAFJRpJKwvAbUoAAABrAAAAGwAAAHVuaXZlcnNhbC91bml2ZXJzYWwucG5nLnhtbLOxr8jNUShLLSrOzM+zVTLUM1Cyt+PlsikoSi3LTC1XqACKGekZQICSQiUqtzwzpSQDKGRgbowQzEjNTM8osVWyMDCFC+oDzQQAUEsBAgAAFAACAAgABCUaSRUOrShkBAAABxEAAB0AAAAAAAAAAQAAAAAAAAAAAHVuaXZlcnNhbC9jb21tb25fbWVzc2FnZXMubG5nUEsBAgAAFAACAAgABCUaSc0WweooAwAAhgwAACcAAAAAAAAAAQAAAAAAnwQAAHVuaXZlcnNhbC9mbGFzaF9wdWJsaXNoaW5nX3NldHRpbmdzLnhtbFBLAQIAABQAAgAIAAQlGkklUx7SsQIAAFcKAAAhAAAAAAAAAAEAAAAAAAwIAAB1bml2ZXJzYWwvZmxhc2hfc2tpbl9zZXR0aW5ncy54bWxQSwECAAAUAAIACAAEJRpJLE+2i/0CAACXCwAAJgAAAAAAAAABAAAAAAD8CgAAdW5pdmVyc2FsL2h0bWxfcHVibGlzaGluZ19zZXR0aW5ncy54bWxQSwECAAAUAAIACAAEJRpJx0RHA4EBAAADBgAAHwAAAAAAAAABAAAAAAA9DgAAdW5pdmVyc2FsL2h0bWxfc2tpbl9zZXR0aW5ncy5qc1BLAQIAABQAAgAIAAQlGkk9PC/RwQAAAOUBAAAaAAAAAAAAAAEAAAAAAPsPAAB1bml2ZXJzYWwvaTE4bl9wcmVzZXRzLnhtbFBLAQIAABQAAgAIAAQlGkmUE7MiaQAAAG4AAAAcAAAAAAAAAAEAAAAAAPQQAAB1bml2ZXJzYWwvbG9jYWxfc2V0dGluZ3MueG1sUEsBAgAAFAACAAgARJRXRyO0Tvv7AgAAsAgAABQAAAAAAAAAAQAAAAAAlxEAAHVuaXZlcnNhbC9wbGF5ZXIueG1sUEsBAgAAFAACAAgABCUaSTXb2a1oAQAA8wIAACkAAAAAAAAAAQAAAAAAxBQAAHVuaXZlcnNhbC9za2luX2N1c3RvbWl6YXRpb25fc2V0dGluZ3MueG1sUEsBAgAAFAACAAgABSUaSQj37reyCAAAYh0AABcAAAAAAAAAAAAAAAAAcxYAAHVuaXZlcnNhbC91bml2ZXJzYWwucG5nUEsBAgAAFAACAAgABSUaSSsLwG1KAAAAawAAABsAAAAAAAAAAQAAAAAAWh8AAHVuaXZlcnNhbC91bml2ZXJzYWwucG5nLnhtbFBLBQYAAAAACwALAEkDAADdHwAAAAA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高端大气企业宣传PPT模板"/>
</p:tagLst>
</file>

<file path=ppt/theme/theme1.xml><?xml version="1.0" encoding="utf-8"?>
<a:theme xmlns:a="http://schemas.openxmlformats.org/drawingml/2006/main" name="Office 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75F77"/>
      </a:accent1>
      <a:accent2>
        <a:srgbClr val="D74B4B"/>
      </a:accent2>
      <a:accent3>
        <a:srgbClr val="A7AA9D"/>
      </a:accent3>
      <a:accent4>
        <a:srgbClr val="2192BC"/>
      </a:accent4>
      <a:accent5>
        <a:srgbClr val="354B5E"/>
      </a:accent5>
      <a:accent6>
        <a:srgbClr val="BFBFBF"/>
      </a:accent6>
      <a:hlink>
        <a:srgbClr val="D74B4B"/>
      </a:hlink>
      <a:folHlink>
        <a:srgbClr val="869FB7"/>
      </a:folHlink>
    </a:clrScheme>
    <a:fontScheme name="Constantia 标宋">
      <a:majorFont>
        <a:latin typeface="Constantia"/>
        <a:ea typeface="微软简标宋"/>
        <a:cs typeface=""/>
      </a:majorFont>
      <a:minorFont>
        <a:latin typeface="Constantia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44546A"/>
    </a:dk2>
    <a:lt2>
      <a:srgbClr val="E7E6E6"/>
    </a:lt2>
    <a:accent1>
      <a:srgbClr val="475F77"/>
    </a:accent1>
    <a:accent2>
      <a:srgbClr val="D74B4B"/>
    </a:accent2>
    <a:accent3>
      <a:srgbClr val="A7AA9D"/>
    </a:accent3>
    <a:accent4>
      <a:srgbClr val="2192BC"/>
    </a:accent4>
    <a:accent5>
      <a:srgbClr val="354B5E"/>
    </a:accent5>
    <a:accent6>
      <a:srgbClr val="BFBFBF"/>
    </a:accent6>
    <a:hlink>
      <a:srgbClr val="D74B4B"/>
    </a:hlink>
    <a:folHlink>
      <a:srgbClr val="869FB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805</TotalTime>
  <Words>3194</Words>
  <Application>Microsoft Office PowerPoint</Application>
  <PresentationFormat>宽屏</PresentationFormat>
  <Paragraphs>290</Paragraphs>
  <Slides>31</Slides>
  <Notes>31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8" baseType="lpstr">
      <vt:lpstr>宋体</vt:lpstr>
      <vt:lpstr>微软简标宋</vt:lpstr>
      <vt:lpstr>微软雅黑</vt:lpstr>
      <vt:lpstr>Arial</vt:lpstr>
      <vt:lpstr>Calibri</vt:lpstr>
      <vt:lpstr>Constantia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高端大气企业宣传PPT模板</dc:title>
  <dc:creator>kan</dc:creator>
  <cp:keywords/>
  <dc:description>http://www.ypppt.com/</dc:description>
  <cp:lastModifiedBy>faith123</cp:lastModifiedBy>
  <cp:revision>9</cp:revision>
  <dcterms:created xsi:type="dcterms:W3CDTF">2016-09-05T14:08:15Z</dcterms:created>
  <dcterms:modified xsi:type="dcterms:W3CDTF">2020-07-28T06:19:49Z</dcterms:modified>
</cp:coreProperties>
</file>