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902" r:id="rId2"/>
    <p:sldId id="10006" r:id="rId3"/>
    <p:sldId id="10002" r:id="rId4"/>
    <p:sldId id="9996" r:id="rId5"/>
    <p:sldId id="10001" r:id="rId6"/>
    <p:sldId id="9981" r:id="rId7"/>
    <p:sldId id="9989" r:id="rId8"/>
    <p:sldId id="9995" r:id="rId9"/>
    <p:sldId id="10003" r:id="rId10"/>
    <p:sldId id="9998" r:id="rId11"/>
    <p:sldId id="9985" r:id="rId12"/>
    <p:sldId id="9999" r:id="rId13"/>
    <p:sldId id="9992" r:id="rId14"/>
    <p:sldId id="9993" r:id="rId15"/>
    <p:sldId id="10004" r:id="rId16"/>
    <p:sldId id="9997" r:id="rId17"/>
    <p:sldId id="9982" r:id="rId18"/>
    <p:sldId id="9986" r:id="rId19"/>
    <p:sldId id="9987" r:id="rId20"/>
    <p:sldId id="9991" r:id="rId21"/>
    <p:sldId id="10005" r:id="rId22"/>
    <p:sldId id="10000" r:id="rId23"/>
    <p:sldId id="9983" r:id="rId24"/>
    <p:sldId id="9984" r:id="rId25"/>
    <p:sldId id="9988" r:id="rId26"/>
    <p:sldId id="10007"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8AD"/>
    <a:srgbClr val="569582"/>
    <a:srgbClr val="093285"/>
    <a:srgbClr val="215BB5"/>
    <a:srgbClr val="0147A7"/>
    <a:srgbClr val="639CD3"/>
    <a:srgbClr val="7AB2E1"/>
    <a:srgbClr val="477FBB"/>
    <a:srgbClr val="7E3E88"/>
    <a:srgbClr val="F39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317" autoAdjust="0"/>
  </p:normalViewPr>
  <p:slideViewPr>
    <p:cSldViewPr>
      <p:cViewPr varScale="1">
        <p:scale>
          <a:sx n="83" d="100"/>
          <a:sy n="83" d="100"/>
        </p:scale>
        <p:origin x="804"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2019/4/3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2019/4/3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2019/4/3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D2C7D44-82C0-4973-81A6-B9B6825A7855}"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62713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66779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975016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3129756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811247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3919262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8</a:t>
            </a:fld>
            <a:endParaRPr lang="zh-CN" altLang="en-US"/>
          </a:p>
        </p:txBody>
      </p:sp>
    </p:spTree>
    <p:extLst>
      <p:ext uri="{BB962C8B-B14F-4D97-AF65-F5344CB8AC3E}">
        <p14:creationId xmlns:p14="http://schemas.microsoft.com/office/powerpoint/2010/main" val="2052054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239568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831380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3542706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500984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884473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3106427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27106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66024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30373389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3765857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4697584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5845060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136081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914821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3894218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111152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3688847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2019/4/3</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779687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2019/4/3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3293617"/>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0747419"/>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Portfolio #3">
    <p:spTree>
      <p:nvGrpSpPr>
        <p:cNvPr id="1" name=""/>
        <p:cNvGrpSpPr/>
        <p:nvPr/>
      </p:nvGrpSpPr>
      <p:grpSpPr>
        <a:xfrm>
          <a:off x="0" y="0"/>
          <a:ext cx="0" cy="0"/>
          <a:chOff x="0" y="0"/>
          <a:chExt cx="0" cy="0"/>
        </a:xfrm>
      </p:grpSpPr>
      <p:sp>
        <p:nvSpPr>
          <p:cNvPr id="16" name="Picture Placeholder 15"/>
          <p:cNvSpPr>
            <a:spLocks noGrp="1"/>
          </p:cNvSpPr>
          <p:nvPr>
            <p:ph type="pic" sz="quarter" idx="10" hasCustomPrompt="1"/>
          </p:nvPr>
        </p:nvSpPr>
        <p:spPr>
          <a:xfrm>
            <a:off x="60449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7" name="Picture Placeholder 15"/>
          <p:cNvSpPr>
            <a:spLocks noGrp="1"/>
          </p:cNvSpPr>
          <p:nvPr>
            <p:ph type="pic" sz="quarter" idx="11" hasCustomPrompt="1"/>
          </p:nvPr>
        </p:nvSpPr>
        <p:spPr>
          <a:xfrm>
            <a:off x="3536225"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8" name="Picture Placeholder 15"/>
          <p:cNvSpPr>
            <a:spLocks noGrp="1"/>
          </p:cNvSpPr>
          <p:nvPr>
            <p:ph type="pic" sz="quarter" idx="12" hasCustomPrompt="1"/>
          </p:nvPr>
        </p:nvSpPr>
        <p:spPr>
          <a:xfrm>
            <a:off x="6466211"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19" name="Picture Placeholder 15"/>
          <p:cNvSpPr>
            <a:spLocks noGrp="1"/>
          </p:cNvSpPr>
          <p:nvPr>
            <p:ph type="pic" sz="quarter" idx="13" hasCustomPrompt="1"/>
          </p:nvPr>
        </p:nvSpPr>
        <p:spPr>
          <a:xfrm>
            <a:off x="9398006" y="1872909"/>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0" name="Picture Placeholder 15"/>
          <p:cNvSpPr>
            <a:spLocks noGrp="1"/>
          </p:cNvSpPr>
          <p:nvPr>
            <p:ph type="pic" sz="quarter" idx="14" hasCustomPrompt="1"/>
          </p:nvPr>
        </p:nvSpPr>
        <p:spPr>
          <a:xfrm>
            <a:off x="604496"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1" name="Picture Placeholder 15"/>
          <p:cNvSpPr>
            <a:spLocks noGrp="1"/>
          </p:cNvSpPr>
          <p:nvPr>
            <p:ph type="pic" sz="quarter" idx="15" hasCustomPrompt="1"/>
          </p:nvPr>
        </p:nvSpPr>
        <p:spPr>
          <a:xfrm>
            <a:off x="3536225"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2" name="Picture Placeholder 15"/>
          <p:cNvSpPr>
            <a:spLocks noGrp="1"/>
          </p:cNvSpPr>
          <p:nvPr>
            <p:ph type="pic" sz="quarter" idx="16" hasCustomPrompt="1"/>
          </p:nvPr>
        </p:nvSpPr>
        <p:spPr>
          <a:xfrm>
            <a:off x="6466211"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23" name="Picture Placeholder 15"/>
          <p:cNvSpPr>
            <a:spLocks noGrp="1"/>
          </p:cNvSpPr>
          <p:nvPr>
            <p:ph type="pic" sz="quarter" idx="17" hasCustomPrompt="1"/>
          </p:nvPr>
        </p:nvSpPr>
        <p:spPr>
          <a:xfrm>
            <a:off x="9396197" y="4024924"/>
            <a:ext cx="2854643" cy="2092647"/>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96658385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a:p>
        </p:txBody>
      </p:sp>
    </p:spTree>
    <p:extLst>
      <p:ext uri="{BB962C8B-B14F-4D97-AF65-F5344CB8AC3E}">
        <p14:creationId xmlns:p14="http://schemas.microsoft.com/office/powerpoint/2010/main" val="370691820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Portfolio #6">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2118895"/>
            <a:ext cx="6429375" cy="4383344"/>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7" name="Picture Placeholder 5"/>
          <p:cNvSpPr>
            <a:spLocks noGrp="1"/>
          </p:cNvSpPr>
          <p:nvPr>
            <p:ph type="pic" sz="quarter" idx="11" hasCustomPrompt="1"/>
          </p:nvPr>
        </p:nvSpPr>
        <p:spPr>
          <a:xfrm>
            <a:off x="6429375" y="2118894"/>
            <a:ext cx="2451199"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
        <p:nvSpPr>
          <p:cNvPr id="8" name="Picture Placeholder 5"/>
          <p:cNvSpPr>
            <a:spLocks noGrp="1"/>
          </p:cNvSpPr>
          <p:nvPr>
            <p:ph type="pic" sz="quarter" idx="12" hasCustomPrompt="1"/>
          </p:nvPr>
        </p:nvSpPr>
        <p:spPr>
          <a:xfrm>
            <a:off x="8880574" y="2118894"/>
            <a:ext cx="3978176" cy="2454638"/>
          </a:xfrm>
          <a:prstGeom prst="rect">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smtClean="0"/>
              <a:t>请替换文字内容</a:t>
            </a:r>
            <a:r>
              <a:rPr lang="en-US" dirty="0" smtClean="0"/>
              <a:t>#</a:t>
            </a:r>
            <a:endParaRPr lang="en-US" dirty="0"/>
          </a:p>
        </p:txBody>
      </p:sp>
    </p:spTree>
    <p:extLst>
      <p:ext uri="{BB962C8B-B14F-4D97-AF65-F5344CB8AC3E}">
        <p14:creationId xmlns:p14="http://schemas.microsoft.com/office/powerpoint/2010/main" val="209896325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932163" y="1498565"/>
            <a:ext cx="4497214" cy="2448272"/>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6429375" y="3976365"/>
            <a:ext cx="4497214" cy="2448272"/>
          </a:xfrm>
          <a:prstGeom prst="rect">
            <a:avLst/>
          </a:prstGeom>
          <a:solidFill>
            <a:schemeClr val="bg1">
              <a:lumMod val="85000"/>
            </a:schemeClr>
          </a:solidFill>
        </p:spPr>
        <p:txBody>
          <a:bodyPr/>
          <a:lstStyle/>
          <a:p>
            <a:endParaRPr lang="en-US"/>
          </a:p>
        </p:txBody>
      </p:sp>
    </p:spTree>
    <p:extLst>
      <p:ext uri="{BB962C8B-B14F-4D97-AF65-F5344CB8AC3E}">
        <p14:creationId xmlns:p14="http://schemas.microsoft.com/office/powerpoint/2010/main" val="114332767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0656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2019/4/3</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image" Target="../media/image1.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19.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tags" Target="../tags/tag21.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tags" Target="../tags/tag2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dirty="0"/>
              <a:t>会计转正述职报告</a:t>
            </a:r>
            <a:r>
              <a:rPr lang="en-US" altLang="zh-CN" sz="6000" dirty="0" err="1"/>
              <a:t>ppt</a:t>
            </a:r>
            <a:r>
              <a:rPr lang="zh-CN" altLang="en-US" sz="6000" dirty="0"/>
              <a:t>模板</a:t>
            </a:r>
            <a:endParaRPr lang="zh-CN" altLang="en-US" sz="60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7899596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21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6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2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1"/>
            <a:ext cx="12858750" cy="7232650"/>
          </a:xfrm>
          <a:prstGeom prst="rect">
            <a:avLst/>
          </a:prstGeom>
          <a:blipFill dpi="0" rotWithShape="1">
            <a:blip r:embed="rId20">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22" name="MH_Others_1"/>
          <p:cNvSpPr txBox="1">
            <a:spLocks/>
          </p:cNvSpPr>
          <p:nvPr>
            <p:custDataLst>
              <p:tags r:id="rId2"/>
            </p:custDataLst>
          </p:nvPr>
        </p:nvSpPr>
        <p:spPr bwMode="auto">
          <a:xfrm>
            <a:off x="2548536" y="837508"/>
            <a:ext cx="2542865" cy="57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Tx/>
              <a:buNone/>
            </a:pPr>
            <a:r>
              <a:rPr lang="en-US" altLang="zh-CN" sz="506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Content</a:t>
            </a:r>
            <a:endParaRPr lang="zh-CN" altLang="en-US" sz="506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cxnSp>
        <p:nvCxnSpPr>
          <p:cNvPr id="5124" name="MH_Others_2"/>
          <p:cNvCxnSpPr>
            <a:cxnSpLocks noChangeShapeType="1"/>
          </p:cNvCxnSpPr>
          <p:nvPr>
            <p:custDataLst>
              <p:tags r:id="rId3"/>
            </p:custDataLst>
          </p:nvPr>
        </p:nvCxnSpPr>
        <p:spPr bwMode="auto">
          <a:xfrm>
            <a:off x="2480839" y="1421744"/>
            <a:ext cx="3151279" cy="0"/>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sp>
        <p:nvSpPr>
          <p:cNvPr id="34" name="MH_Number_1"/>
          <p:cNvSpPr txBox="1"/>
          <p:nvPr>
            <p:custDataLst>
              <p:tags r:id="rId4"/>
            </p:custDataLst>
          </p:nvPr>
        </p:nvSpPr>
        <p:spPr>
          <a:xfrm>
            <a:off x="4349801" y="2612265"/>
            <a:ext cx="741600" cy="481799"/>
          </a:xfrm>
          <a:prstGeom prst="rect">
            <a:avLst/>
          </a:prstGeom>
          <a:noFill/>
        </p:spPr>
        <p:txBody>
          <a:bodyPr>
            <a:spAutoFit/>
          </a:bodyPr>
          <a:lstStyle/>
          <a:p>
            <a:pPr algn="r">
              <a:defRPr/>
            </a:pPr>
            <a:r>
              <a:rPr lang="en-US" sz="2531"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p>
        </p:txBody>
      </p:sp>
      <p:sp>
        <p:nvSpPr>
          <p:cNvPr id="23" name="MH_Entry_1"/>
          <p:cNvSpPr/>
          <p:nvPr>
            <p:custDataLst>
              <p:tags r:id="rId5"/>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MH_Number_2"/>
          <p:cNvSpPr txBox="1"/>
          <p:nvPr>
            <p:custDataLst>
              <p:tags r:id="rId6"/>
            </p:custDataLst>
          </p:nvPr>
        </p:nvSpPr>
        <p:spPr>
          <a:xfrm>
            <a:off x="4349801" y="3516508"/>
            <a:ext cx="741600" cy="481799"/>
          </a:xfrm>
          <a:prstGeom prst="rect">
            <a:avLst/>
          </a:prstGeom>
          <a:noFill/>
        </p:spPr>
        <p:txBody>
          <a:bodyPr>
            <a:spAutoFit/>
          </a:bodyPr>
          <a:lstStyle/>
          <a:p>
            <a:pPr algn="r">
              <a:defRPr/>
            </a:pPr>
            <a:r>
              <a:rPr lang="en-US" altLang="zh-CN"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1"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3" name="MH_Entry_2"/>
          <p:cNvSpPr/>
          <p:nvPr>
            <p:custDataLst>
              <p:tags r:id="rId7"/>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MH_Number_3"/>
          <p:cNvSpPr txBox="1"/>
          <p:nvPr>
            <p:custDataLst>
              <p:tags r:id="rId8"/>
            </p:custDataLst>
          </p:nvPr>
        </p:nvSpPr>
        <p:spPr>
          <a:xfrm>
            <a:off x="4349801" y="4420752"/>
            <a:ext cx="741600" cy="481799"/>
          </a:xfrm>
          <a:prstGeom prst="rect">
            <a:avLst/>
          </a:prstGeom>
          <a:noFill/>
        </p:spPr>
        <p:txBody>
          <a:bodyPr>
            <a:spAutoFit/>
          </a:bodyPr>
          <a:lstStyle/>
          <a:p>
            <a:pPr algn="r">
              <a:defRPr/>
            </a:pPr>
            <a:r>
              <a:rPr lang="en-US" altLang="zh-CN"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1"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67" name="MH_Entry_3"/>
          <p:cNvSpPr/>
          <p:nvPr>
            <p:custDataLst>
              <p:tags r:id="rId9"/>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4995981" y="1135484"/>
            <a:ext cx="172426" cy="6096770"/>
            <a:chOff x="4995822" y="1135212"/>
            <a:chExt cx="172445" cy="6097438"/>
          </a:xfrm>
        </p:grpSpPr>
        <p:cxnSp>
          <p:nvCxnSpPr>
            <p:cNvPr id="5123" name="MH_Others_3"/>
            <p:cNvCxnSpPr>
              <a:cxnSpLocks noChangeShapeType="1"/>
            </p:cNvCxnSpPr>
            <p:nvPr>
              <p:custDataLst>
                <p:tags r:id="rId13"/>
              </p:custDataLst>
            </p:nvPr>
          </p:nvCxnSpPr>
          <p:spPr bwMode="auto">
            <a:xfrm>
              <a:off x="5091252" y="1135212"/>
              <a:ext cx="0" cy="6097438"/>
            </a:xfrm>
            <a:prstGeom prst="line">
              <a:avLst/>
            </a:prstGeom>
            <a:noFill/>
            <a:ln w="12700" algn="ctr">
              <a:solidFill>
                <a:srgbClr val="CFCFCF"/>
              </a:solidFill>
              <a:round/>
              <a:headEnd/>
              <a:tailEnd/>
            </a:ln>
            <a:extLst>
              <a:ext uri="{909E8E84-426E-40DD-AFC4-6F175D3DCCD1}">
                <a14:hiddenFill xmlns:a14="http://schemas.microsoft.com/office/drawing/2010/main">
                  <a:noFill/>
                </a14:hiddenFill>
              </a:ext>
            </a:extLst>
          </p:spPr>
        </p:cxnSp>
        <p:cxnSp>
          <p:nvCxnSpPr>
            <p:cNvPr id="27" name="MH_Others_4"/>
            <p:cNvCxnSpPr/>
            <p:nvPr>
              <p:custDataLst>
                <p:tags r:id="rId14"/>
              </p:custDataLst>
            </p:nvPr>
          </p:nvCxnSpPr>
          <p:spPr>
            <a:xfrm>
              <a:off x="4995822" y="3209713"/>
              <a:ext cx="172445" cy="0"/>
            </a:xfrm>
            <a:prstGeom prst="line">
              <a:avLst/>
            </a:prstGeom>
            <a:noFill/>
            <a:ln w="12700" cap="flat" cmpd="sng" algn="ctr">
              <a:solidFill>
                <a:srgbClr val="CFCFCF"/>
              </a:solidFill>
              <a:prstDash val="solid"/>
            </a:ln>
            <a:effectLst/>
          </p:spPr>
        </p:cxnSp>
        <p:cxnSp>
          <p:nvCxnSpPr>
            <p:cNvPr id="61" name="MH_Others_5"/>
            <p:cNvCxnSpPr/>
            <p:nvPr>
              <p:custDataLst>
                <p:tags r:id="rId15"/>
              </p:custDataLst>
            </p:nvPr>
          </p:nvCxnSpPr>
          <p:spPr>
            <a:xfrm>
              <a:off x="4995822" y="4114056"/>
              <a:ext cx="172445" cy="0"/>
            </a:xfrm>
            <a:prstGeom prst="line">
              <a:avLst/>
            </a:prstGeom>
            <a:noFill/>
            <a:ln w="12700" cap="flat" cmpd="sng" algn="ctr">
              <a:solidFill>
                <a:srgbClr val="CFCFCF"/>
              </a:solidFill>
              <a:prstDash val="solid"/>
            </a:ln>
            <a:effectLst/>
          </p:spPr>
        </p:cxnSp>
        <p:cxnSp>
          <p:nvCxnSpPr>
            <p:cNvPr id="65" name="MH_Others_6"/>
            <p:cNvCxnSpPr/>
            <p:nvPr>
              <p:custDataLst>
                <p:tags r:id="rId16"/>
              </p:custDataLst>
            </p:nvPr>
          </p:nvCxnSpPr>
          <p:spPr>
            <a:xfrm>
              <a:off x="4995822" y="5018398"/>
              <a:ext cx="172445" cy="0"/>
            </a:xfrm>
            <a:prstGeom prst="line">
              <a:avLst/>
            </a:prstGeom>
            <a:noFill/>
            <a:ln w="12700" cap="flat" cmpd="sng" algn="ctr">
              <a:solidFill>
                <a:srgbClr val="CFCFCF"/>
              </a:solidFill>
              <a:prstDash val="solid"/>
            </a:ln>
            <a:effectLst/>
          </p:spPr>
        </p:cxnSp>
        <p:cxnSp>
          <p:nvCxnSpPr>
            <p:cNvPr id="69" name="MH_Others_7"/>
            <p:cNvCxnSpPr/>
            <p:nvPr>
              <p:custDataLst>
                <p:tags r:id="rId17"/>
              </p:custDataLst>
            </p:nvPr>
          </p:nvCxnSpPr>
          <p:spPr>
            <a:xfrm>
              <a:off x="4995822" y="5922741"/>
              <a:ext cx="172445" cy="0"/>
            </a:xfrm>
            <a:prstGeom prst="line">
              <a:avLst/>
            </a:prstGeom>
            <a:noFill/>
            <a:ln w="12700" cap="flat" cmpd="sng" algn="ctr">
              <a:solidFill>
                <a:srgbClr val="CFCFCF"/>
              </a:solidFill>
              <a:prstDash val="solid"/>
            </a:ln>
            <a:effectLst/>
          </p:spPr>
        </p:cxnSp>
      </p:grpSp>
      <p:sp>
        <p:nvSpPr>
          <p:cNvPr id="70" name="MH_Number_4"/>
          <p:cNvSpPr txBox="1"/>
          <p:nvPr>
            <p:custDataLst>
              <p:tags r:id="rId10"/>
            </p:custDataLst>
          </p:nvPr>
        </p:nvSpPr>
        <p:spPr>
          <a:xfrm>
            <a:off x="4349801" y="5324995"/>
            <a:ext cx="741600" cy="481799"/>
          </a:xfrm>
          <a:prstGeom prst="rect">
            <a:avLst/>
          </a:prstGeom>
          <a:noFill/>
        </p:spPr>
        <p:txBody>
          <a:bodyPr>
            <a:spAutoFit/>
          </a:bodyPr>
          <a:lstStyle/>
          <a:p>
            <a:pPr algn="r">
              <a:defRPr/>
            </a:pPr>
            <a:r>
              <a:rPr lang="en-US" altLang="zh-CN"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1"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71" name="MH_Entry_4"/>
          <p:cNvSpPr/>
          <p:nvPr>
            <p:custDataLst>
              <p:tags r:id="rId11"/>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09" kern="0">
                <a:solidFill>
                  <a:srgbClr val="FFFFFF"/>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sz="2109"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s_1"/>
          <p:cNvSpPr txBox="1">
            <a:spLocks/>
          </p:cNvSpPr>
          <p:nvPr>
            <p:custDataLst>
              <p:tags r:id="rId12"/>
            </p:custDataLst>
          </p:nvPr>
        </p:nvSpPr>
        <p:spPr bwMode="auto">
          <a:xfrm>
            <a:off x="2767821" y="1580374"/>
            <a:ext cx="1440001" cy="4273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nchorCtr="0"/>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3796"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目 录</a:t>
            </a:r>
          </a:p>
        </p:txBody>
      </p:sp>
    </p:spTree>
    <p:custDataLst>
      <p:tags r:id="rId1"/>
    </p:custDataLst>
    <p:extLst>
      <p:ext uri="{BB962C8B-B14F-4D97-AF65-F5344CB8AC3E}">
        <p14:creationId xmlns:p14="http://schemas.microsoft.com/office/powerpoint/2010/main" val="28326162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additive="base">
                                        <p:cTn id="14" dur="500" fill="hold"/>
                                        <p:tgtEl>
                                          <p:spTgt spid="5122"/>
                                        </p:tgtEl>
                                        <p:attrNameLst>
                                          <p:attrName>ppt_x</p:attrName>
                                        </p:attrNameLst>
                                      </p:cBhvr>
                                      <p:tavLst>
                                        <p:tav tm="0">
                                          <p:val>
                                            <p:strVal val="0-#ppt_w/2"/>
                                          </p:val>
                                        </p:tav>
                                        <p:tav tm="100000">
                                          <p:val>
                                            <p:strVal val="#ppt_x"/>
                                          </p:val>
                                        </p:tav>
                                      </p:tavLst>
                                    </p:anim>
                                    <p:anim calcmode="lin" valueType="num">
                                      <p:cBhvr additive="base">
                                        <p:cTn id="15" dur="500" fill="hold"/>
                                        <p:tgtEl>
                                          <p:spTgt spid="512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5124"/>
                                        </p:tgtEl>
                                        <p:attrNameLst>
                                          <p:attrName>style.visibility</p:attrName>
                                        </p:attrNameLst>
                                      </p:cBhvr>
                                      <p:to>
                                        <p:strVal val="visible"/>
                                      </p:to>
                                    </p:set>
                                    <p:animEffect transition="in" filter="wipe(left)">
                                      <p:cBhvr>
                                        <p:cTn id="20" dur="500"/>
                                        <p:tgtEl>
                                          <p:spTgt spid="51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fill="hold"/>
                                        <p:tgtEl>
                                          <p:spTgt spid="34"/>
                                        </p:tgtEl>
                                        <p:attrNameLst>
                                          <p:attrName>ppt_x</p:attrName>
                                        </p:attrNameLst>
                                      </p:cBhvr>
                                      <p:tavLst>
                                        <p:tav tm="0">
                                          <p:val>
                                            <p:strVal val="0-#ppt_w/2"/>
                                          </p:val>
                                        </p:tav>
                                        <p:tav tm="100000">
                                          <p:val>
                                            <p:strVal val="#ppt_x"/>
                                          </p:val>
                                        </p:tav>
                                      </p:tavLst>
                                    </p:anim>
                                    <p:anim calcmode="lin" valueType="num">
                                      <p:cBhvr additive="base">
                                        <p:cTn id="37" dur="500" fill="hold"/>
                                        <p:tgtEl>
                                          <p:spTgt spid="3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fill="hold"/>
                                        <p:tgtEl>
                                          <p:spTgt spid="62"/>
                                        </p:tgtEl>
                                        <p:attrNameLst>
                                          <p:attrName>ppt_x</p:attrName>
                                        </p:attrNameLst>
                                      </p:cBhvr>
                                      <p:tavLst>
                                        <p:tav tm="0">
                                          <p:val>
                                            <p:strVal val="0-#ppt_w/2"/>
                                          </p:val>
                                        </p:tav>
                                        <p:tav tm="100000">
                                          <p:val>
                                            <p:strVal val="#ppt_x"/>
                                          </p:val>
                                        </p:tav>
                                      </p:tavLst>
                                    </p:anim>
                                    <p:anim calcmode="lin" valueType="num">
                                      <p:cBhvr additive="base">
                                        <p:cTn id="41" dur="500" fill="hold"/>
                                        <p:tgtEl>
                                          <p:spTgt spid="6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additive="base">
                                        <p:cTn id="48" dur="500" fill="hold"/>
                                        <p:tgtEl>
                                          <p:spTgt spid="70"/>
                                        </p:tgtEl>
                                        <p:attrNameLst>
                                          <p:attrName>ppt_x</p:attrName>
                                        </p:attrNameLst>
                                      </p:cBhvr>
                                      <p:tavLst>
                                        <p:tav tm="0">
                                          <p:val>
                                            <p:strVal val="0-#ppt_w/2"/>
                                          </p:val>
                                        </p:tav>
                                        <p:tav tm="100000">
                                          <p:val>
                                            <p:strVal val="#ppt_x"/>
                                          </p:val>
                                        </p:tav>
                                      </p:tavLst>
                                    </p:anim>
                                    <p:anim calcmode="lin" valueType="num">
                                      <p:cBhvr additive="base">
                                        <p:cTn id="49" dur="500" fill="hold"/>
                                        <p:tgtEl>
                                          <p:spTgt spid="70"/>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additive="base">
                                        <p:cTn id="56" dur="500" fill="hold"/>
                                        <p:tgtEl>
                                          <p:spTgt spid="63"/>
                                        </p:tgtEl>
                                        <p:attrNameLst>
                                          <p:attrName>ppt_x</p:attrName>
                                        </p:attrNameLst>
                                      </p:cBhvr>
                                      <p:tavLst>
                                        <p:tav tm="0">
                                          <p:val>
                                            <p:strVal val="1+#ppt_w/2"/>
                                          </p:val>
                                        </p:tav>
                                        <p:tav tm="100000">
                                          <p:val>
                                            <p:strVal val="#ppt_x"/>
                                          </p:val>
                                        </p:tav>
                                      </p:tavLst>
                                    </p:anim>
                                    <p:anim calcmode="lin" valueType="num">
                                      <p:cBhvr additive="base">
                                        <p:cTn id="57" dur="500" fill="hold"/>
                                        <p:tgtEl>
                                          <p:spTgt spid="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 calcmode="lin" valueType="num">
                                      <p:cBhvr additive="base">
                                        <p:cTn id="60" dur="500" fill="hold"/>
                                        <p:tgtEl>
                                          <p:spTgt spid="67"/>
                                        </p:tgtEl>
                                        <p:attrNameLst>
                                          <p:attrName>ppt_x</p:attrName>
                                        </p:attrNameLst>
                                      </p:cBhvr>
                                      <p:tavLst>
                                        <p:tav tm="0">
                                          <p:val>
                                            <p:strVal val="1+#ppt_w/2"/>
                                          </p:val>
                                        </p:tav>
                                        <p:tav tm="100000">
                                          <p:val>
                                            <p:strVal val="#ppt_x"/>
                                          </p:val>
                                        </p:tav>
                                      </p:tavLst>
                                    </p:anim>
                                    <p:anim calcmode="lin" valueType="num">
                                      <p:cBhvr additive="base">
                                        <p:cTn id="61" dur="500" fill="hold"/>
                                        <p:tgtEl>
                                          <p:spTgt spid="67"/>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additive="base">
                                        <p:cTn id="64" dur="500" fill="hold"/>
                                        <p:tgtEl>
                                          <p:spTgt spid="71"/>
                                        </p:tgtEl>
                                        <p:attrNameLst>
                                          <p:attrName>ppt_x</p:attrName>
                                        </p:attrNameLst>
                                      </p:cBhvr>
                                      <p:tavLst>
                                        <p:tav tm="0">
                                          <p:val>
                                            <p:strVal val="1+#ppt_w/2"/>
                                          </p:val>
                                        </p:tav>
                                        <p:tav tm="100000">
                                          <p:val>
                                            <p:strVal val="#ppt_x"/>
                                          </p:val>
                                        </p:tav>
                                      </p:tavLst>
                                    </p:anim>
                                    <p:anim calcmode="lin" valueType="num">
                                      <p:cBhvr additive="base">
                                        <p:cTn id="65"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122" grpId="0"/>
      <p:bldP spid="34" grpId="0"/>
      <p:bldP spid="23" grpId="0" animBg="1"/>
      <p:bldP spid="62" grpId="0"/>
      <p:bldP spid="63" grpId="0" animBg="1"/>
      <p:bldP spid="66" grpId="0"/>
      <p:bldP spid="67" grpId="0" animBg="1"/>
      <p:bldP spid="70" grpId="0"/>
      <p:bldP spid="71"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96287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4554" r="4554"/>
          <a:stretch>
            <a:fillRect/>
          </a:stretch>
        </p:blipFill>
        <p:spPr/>
      </p:pic>
      <p:pic>
        <p:nvPicPr>
          <p:cNvPr id="30" name="图片占位符 29"/>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179" b="4179"/>
          <a:stretch>
            <a:fillRect/>
          </a:stretch>
        </p:blipFill>
        <p:spPr/>
      </p:pic>
      <p:pic>
        <p:nvPicPr>
          <p:cNvPr id="27" name="图片占位符 26"/>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13343" b="13343"/>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461" b="2461"/>
          <a:stretch>
            <a:fillRect/>
          </a:stretch>
        </p:blipFill>
        <p:spPr/>
      </p:pic>
      <p:pic>
        <p:nvPicPr>
          <p:cNvPr id="33" name="图片占位符 32"/>
          <p:cNvPicPr>
            <a:picLocks noGrp="1" noChangeAspect="1"/>
          </p:cNvPicPr>
          <p:nvPr>
            <p:ph type="pic" sz="quarter" idx="17"/>
          </p:nvPr>
        </p:nvPicPr>
        <p:blipFill>
          <a:blip r:embed="rId7" cstate="print">
            <a:extLst>
              <a:ext uri="{28A0092B-C50C-407E-A947-70E740481C1C}">
                <a14:useLocalDpi xmlns:a14="http://schemas.microsoft.com/office/drawing/2010/main" val="0"/>
              </a:ext>
            </a:extLst>
          </a:blip>
          <a:srcRect t="1124" b="1124"/>
          <a:stretch>
            <a:fillRect/>
          </a:stretch>
        </p:blipFill>
        <p:spPr/>
      </p:pic>
      <p:pic>
        <p:nvPicPr>
          <p:cNvPr id="25" name="图片占位符 24"/>
          <p:cNvPicPr>
            <a:picLocks noGrp="1" noChangeAspect="1"/>
          </p:cNvPicPr>
          <p:nvPr>
            <p:ph type="pic" sz="quarter" idx="15"/>
          </p:nvPr>
        </p:nvPicPr>
        <p:blipFill>
          <a:blip r:embed="rId8" cstate="print">
            <a:extLst>
              <a:ext uri="{28A0092B-C50C-407E-A947-70E740481C1C}">
                <a14:useLocalDpi xmlns:a14="http://schemas.microsoft.com/office/drawing/2010/main" val="0"/>
              </a:ext>
            </a:extLst>
          </a:blip>
          <a:srcRect l="11622" r="11622"/>
          <a:stretch>
            <a:fillRect/>
          </a:stretch>
        </p:blipFill>
        <p:spPr/>
      </p:pic>
      <p:pic>
        <p:nvPicPr>
          <p:cNvPr id="24" name="图片占位符 2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4554" r="4554"/>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012" r="2012"/>
          <a:stretch>
            <a:fillRect/>
          </a:stretch>
        </p:blipFill>
        <p:spPr/>
      </p:pic>
      <p:sp>
        <p:nvSpPr>
          <p:cNvPr id="2" name="Rectangle 1"/>
          <p:cNvSpPr/>
          <p:nvPr/>
        </p:nvSpPr>
        <p:spPr>
          <a:xfrm>
            <a:off x="606775" y="1869591"/>
            <a:ext cx="2854330"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8" name="Rectangle 1"/>
          <p:cNvSpPr/>
          <p:nvPr/>
        </p:nvSpPr>
        <p:spPr>
          <a:xfrm>
            <a:off x="3536540" y="4003074"/>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
          <p:cNvSpPr/>
          <p:nvPr/>
        </p:nvSpPr>
        <p:spPr>
          <a:xfrm>
            <a:off x="6454804" y="1869591"/>
            <a:ext cx="2865891" cy="2092532"/>
          </a:xfrm>
          <a:prstGeom prst="rect">
            <a:avLst/>
          </a:prstGeom>
          <a:solidFill>
            <a:schemeClr val="accent1">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1"/>
          <p:cNvSpPr/>
          <p:nvPr/>
        </p:nvSpPr>
        <p:spPr>
          <a:xfrm>
            <a:off x="9396033" y="4024903"/>
            <a:ext cx="2854330" cy="2092532"/>
          </a:xfrm>
          <a:prstGeom prst="rect">
            <a:avLst/>
          </a:prstGeom>
          <a:solidFill>
            <a:schemeClr val="accent2">
              <a:alpha val="60000"/>
            </a:schemeClr>
          </a:solidFill>
          <a:ln>
            <a:noFill/>
          </a:ln>
          <a:effectLst>
            <a:outerShdw blurRad="3175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814066" y="2392257"/>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25"/>
          <p:cNvSpPr/>
          <p:nvPr/>
        </p:nvSpPr>
        <p:spPr>
          <a:xfrm>
            <a:off x="3709507" y="4525740"/>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1" name="Rectangle 25"/>
          <p:cNvSpPr/>
          <p:nvPr/>
        </p:nvSpPr>
        <p:spPr>
          <a:xfrm>
            <a:off x="6662095" y="2392257"/>
            <a:ext cx="2439749" cy="1018677"/>
          </a:xfrm>
          <a:prstGeom prst="rect">
            <a:avLst/>
          </a:prstGeom>
        </p:spPr>
        <p:txBody>
          <a:bodyPr wrap="square" lIns="0" tIns="0" rIns="0" bIns="0">
            <a:spAutoFit/>
          </a:bodyPr>
          <a:lstStyle/>
          <a:p>
            <a:r>
              <a:rPr lang="zh-CN" altLang="en-US" sz="139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399"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5"/>
          <p:cNvSpPr/>
          <p:nvPr/>
        </p:nvSpPr>
        <p:spPr>
          <a:xfrm>
            <a:off x="9614683" y="4563838"/>
            <a:ext cx="2439749" cy="1030475"/>
          </a:xfrm>
          <a:prstGeom prst="rect">
            <a:avLst/>
          </a:prstGeom>
        </p:spPr>
        <p:txBody>
          <a:bodyPr wrap="square" lIns="0" tIns="0" rIns="0" bIns="0">
            <a:spAutoFit/>
          </a:bodyPr>
          <a:lstStyle/>
          <a:p>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949"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矩形 3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4" name="矩形 3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6" name="文本框 3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50942103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childTnLst>
                          </p:cTn>
                        </p:par>
                        <p:par>
                          <p:cTn id="8" fill="hold">
                            <p:stCondLst>
                              <p:cond delay="3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300"/>
                                        <p:tgtEl>
                                          <p:spTgt spid="26"/>
                                        </p:tgtEl>
                                      </p:cBhvr>
                                    </p:animEffect>
                                  </p:childTnLst>
                                </p:cTn>
                              </p:par>
                            </p:childTnLst>
                          </p:cTn>
                        </p:par>
                        <p:par>
                          <p:cTn id="12" fill="hold">
                            <p:stCondLst>
                              <p:cond delay="6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300"/>
                                        <p:tgtEl>
                                          <p:spTgt spid="18"/>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300"/>
                                        <p:tgtEl>
                                          <p:spTgt spid="19"/>
                                        </p:tgtEl>
                                      </p:cBhvr>
                                    </p:animEffect>
                                  </p:childTnLst>
                                </p:cTn>
                              </p:par>
                            </p:childTnLst>
                          </p:cTn>
                        </p:par>
                        <p:par>
                          <p:cTn id="20" fill="hold">
                            <p:stCondLst>
                              <p:cond delay="12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300"/>
                                        <p:tgtEl>
                                          <p:spTgt spid="20"/>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300"/>
                                        <p:tgtEl>
                                          <p:spTgt spid="21"/>
                                        </p:tgtEl>
                                      </p:cBhvr>
                                    </p:animEffect>
                                  </p:childTnLst>
                                </p:cTn>
                              </p:par>
                            </p:childTnLst>
                          </p:cTn>
                        </p:par>
                        <p:par>
                          <p:cTn id="28" fill="hold">
                            <p:stCondLst>
                              <p:cond delay="1800"/>
                            </p:stCondLst>
                            <p:childTnLst>
                              <p:par>
                                <p:cTn id="29" presetID="10" presetClass="entr" presetSubtype="0"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300"/>
                                        <p:tgtEl>
                                          <p:spTgt spid="22"/>
                                        </p:tgtEl>
                                      </p:cBhvr>
                                    </p:animEffect>
                                  </p:childTnLst>
                                </p:cTn>
                              </p:par>
                            </p:childTnLst>
                          </p:cTn>
                        </p:par>
                        <p:par>
                          <p:cTn id="32" fill="hold">
                            <p:stCondLst>
                              <p:cond delay="21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20" grpId="0" animBg="1"/>
      <p:bldP spid="22" grpId="0" animBg="1"/>
      <p:bldP spid="26" grpId="0"/>
      <p:bldP spid="19" grpId="0"/>
      <p:bldP spid="21"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52" y="2493083"/>
            <a:ext cx="3645354" cy="308098"/>
          </a:xfrm>
          <a:prstGeom prst="rect">
            <a:avLst/>
          </a:prstGeom>
          <a:noFill/>
        </p:spPr>
        <p:txBody>
          <a:bodyPr wrap="square" lIns="0" tIns="0" rIns="0" bIns="0" rtlCol="0">
            <a:spAutoFit/>
          </a:bodyPr>
          <a:lstStyle/>
          <a:p>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9" name="TextBox 18"/>
          <p:cNvSpPr txBox="1"/>
          <p:nvPr/>
        </p:nvSpPr>
        <p:spPr>
          <a:xfrm>
            <a:off x="6657952" y="2900692"/>
            <a:ext cx="3443832" cy="77944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753095" y="5144764"/>
            <a:ext cx="3450013" cy="308098"/>
          </a:xfrm>
          <a:prstGeom prst="rect">
            <a:avLst/>
          </a:prstGeom>
          <a:noFill/>
        </p:spPr>
        <p:txBody>
          <a:bodyPr wrap="square" lIns="0" tIns="0" rIns="0" bIns="0" rtlCol="0">
            <a:spAutoFit/>
          </a:bodyPr>
          <a:lstStyle/>
          <a:p>
            <a:pPr algn="r"/>
            <a:r>
              <a:rPr lang="zh-CN" alt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直接复制你的内容到此</a:t>
            </a:r>
            <a:endPar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20" name="TextBox 19"/>
          <p:cNvSpPr txBox="1"/>
          <p:nvPr/>
        </p:nvSpPr>
        <p:spPr>
          <a:xfrm>
            <a:off x="2612951" y="5552373"/>
            <a:ext cx="3590157" cy="77944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6" name="图片占位符 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861" b="3861"/>
          <a:stretch>
            <a:fillRect/>
          </a:stretch>
        </p:blipFill>
        <p:spPr/>
      </p:pic>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3861" b="3861"/>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44419260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482275" y="2199169"/>
            <a:ext cx="1852944" cy="185227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9428502"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6779760"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4131018"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75"/>
          <p:cNvGrpSpPr/>
          <p:nvPr/>
        </p:nvGrpSpPr>
        <p:grpSpPr>
          <a:xfrm>
            <a:off x="2783696" y="1566372"/>
            <a:ext cx="1072182" cy="1071795"/>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2288503" y="1638184"/>
              <a:ext cx="711301" cy="711302"/>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7"/>
            <p:cNvSpPr txBox="1"/>
            <p:nvPr/>
          </p:nvSpPr>
          <p:spPr>
            <a:xfrm>
              <a:off x="2403079" y="1803865"/>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8054928" y="1566372"/>
            <a:ext cx="1072182" cy="1071795"/>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034463" y="5662232"/>
              <a:ext cx="711301" cy="711301"/>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2"/>
            <p:cNvSpPr txBox="1"/>
            <p:nvPr/>
          </p:nvSpPr>
          <p:spPr>
            <a:xfrm>
              <a:off x="4149039" y="5822608"/>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5419312" y="1566372"/>
            <a:ext cx="1072182" cy="1071795"/>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852532" y="1145215"/>
              <a:ext cx="711301" cy="711301"/>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3"/>
            <p:cNvSpPr txBox="1"/>
            <p:nvPr/>
          </p:nvSpPr>
          <p:spPr>
            <a:xfrm>
              <a:off x="6967108" y="1295081"/>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0690543" y="1566372"/>
            <a:ext cx="1072182" cy="1071795"/>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5354466" y="3777840"/>
              <a:ext cx="711301" cy="711301"/>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4"/>
            <p:cNvSpPr txBox="1"/>
            <p:nvPr/>
          </p:nvSpPr>
          <p:spPr>
            <a:xfrm>
              <a:off x="5469042" y="3943523"/>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659059" y="2792974"/>
            <a:ext cx="1515848" cy="1050103"/>
            <a:chOff x="1572580" y="2648911"/>
            <a:chExt cx="1437140" cy="995939"/>
          </a:xfrm>
        </p:grpSpPr>
        <p:sp>
          <p:nvSpPr>
            <p:cNvPr id="39" name="文本框 56"/>
            <p:cNvSpPr txBox="1"/>
            <p:nvPr/>
          </p:nvSpPr>
          <p:spPr>
            <a:xfrm>
              <a:off x="172704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6" name="文本框 149"/>
            <p:cNvSpPr txBox="1"/>
            <p:nvPr/>
          </p:nvSpPr>
          <p:spPr>
            <a:xfrm>
              <a:off x="1572580" y="2956692"/>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4299566" y="2792974"/>
            <a:ext cx="1515848" cy="1050102"/>
            <a:chOff x="4075983" y="2648911"/>
            <a:chExt cx="1437140" cy="995938"/>
          </a:xfrm>
        </p:grpSpPr>
        <p:sp>
          <p:nvSpPr>
            <p:cNvPr id="42" name="文本框 59"/>
            <p:cNvSpPr txBox="1"/>
            <p:nvPr/>
          </p:nvSpPr>
          <p:spPr>
            <a:xfrm>
              <a:off x="418886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7" name="文本框 149"/>
            <p:cNvSpPr txBox="1"/>
            <p:nvPr/>
          </p:nvSpPr>
          <p:spPr>
            <a:xfrm>
              <a:off x="4075983"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0" name="组合 39"/>
          <p:cNvGrpSpPr/>
          <p:nvPr/>
        </p:nvGrpSpPr>
        <p:grpSpPr>
          <a:xfrm>
            <a:off x="6956631" y="2792974"/>
            <a:ext cx="1515848" cy="1050102"/>
            <a:chOff x="6595085" y="2648911"/>
            <a:chExt cx="1437140" cy="995938"/>
          </a:xfrm>
        </p:grpSpPr>
        <p:sp>
          <p:nvSpPr>
            <p:cNvPr id="48" name="文本框 68"/>
            <p:cNvSpPr txBox="1"/>
            <p:nvPr/>
          </p:nvSpPr>
          <p:spPr>
            <a:xfrm>
              <a:off x="674946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8" name="文本框 149"/>
            <p:cNvSpPr txBox="1"/>
            <p:nvPr/>
          </p:nvSpPr>
          <p:spPr>
            <a:xfrm>
              <a:off x="6595085"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597138" y="2792974"/>
            <a:ext cx="1515848" cy="1050101"/>
            <a:chOff x="9098488" y="2648911"/>
            <a:chExt cx="1437140" cy="995937"/>
          </a:xfrm>
        </p:grpSpPr>
        <p:sp>
          <p:nvSpPr>
            <p:cNvPr id="45" name="文本框 65"/>
            <p:cNvSpPr txBox="1"/>
            <p:nvPr/>
          </p:nvSpPr>
          <p:spPr>
            <a:xfrm>
              <a:off x="921128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9" name="文本框 149"/>
            <p:cNvSpPr txBox="1"/>
            <p:nvPr/>
          </p:nvSpPr>
          <p:spPr>
            <a:xfrm>
              <a:off x="9098488" y="2956690"/>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90" name="矩形 89"/>
          <p:cNvSpPr/>
          <p:nvPr/>
        </p:nvSpPr>
        <p:spPr>
          <a:xfrm>
            <a:off x="354" y="5158955"/>
            <a:ext cx="12858045" cy="157026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129"/>
          <p:cNvSpPr txBox="1"/>
          <p:nvPr/>
        </p:nvSpPr>
        <p:spPr>
          <a:xfrm>
            <a:off x="1112759" y="5410463"/>
            <a:ext cx="10685409" cy="1114344"/>
          </a:xfrm>
          <a:prstGeom prst="rect">
            <a:avLst/>
          </a:prstGeom>
          <a:noFill/>
        </p:spPr>
        <p:txBody>
          <a:bodyPr wrap="square" rtlCol="0">
            <a:spAutoFit/>
          </a:bodyPr>
          <a:lstStyle/>
          <a:p>
            <a:pPr algn="just">
              <a:lnSpc>
                <a:spcPct val="15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36" name="矩形 3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矩形 3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3" name="文本框 4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4" name="文本框 4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1208808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strVal val="4*#ppt_w"/>
                                          </p:val>
                                        </p:tav>
                                        <p:tav tm="100000">
                                          <p:val>
                                            <p:strVal val="#ppt_w"/>
                                          </p:val>
                                        </p:tav>
                                      </p:tavLst>
                                    </p:anim>
                                    <p:anim calcmode="lin" valueType="num">
                                      <p:cBhvr>
                                        <p:cTn id="8" dur="500" fill="hold"/>
                                        <p:tgtEl>
                                          <p:spTgt spid="7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strVal val="4*#ppt_w"/>
                                          </p:val>
                                        </p:tav>
                                        <p:tav tm="100000">
                                          <p:val>
                                            <p:strVal val="#ppt_w"/>
                                          </p:val>
                                        </p:tav>
                                      </p:tavLst>
                                    </p:anim>
                                    <p:anim calcmode="lin" valueType="num">
                                      <p:cBhvr>
                                        <p:cTn id="13" dur="500" fill="hold"/>
                                        <p:tgtEl>
                                          <p:spTgt spid="75"/>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strVal val="4*#ppt_w"/>
                                          </p:val>
                                        </p:tav>
                                        <p:tav tm="100000">
                                          <p:val>
                                            <p:strVal val="#ppt_w"/>
                                          </p:val>
                                        </p:tav>
                                      </p:tavLst>
                                    </p:anim>
                                    <p:anim calcmode="lin" valueType="num">
                                      <p:cBhvr>
                                        <p:cTn id="23" dur="500" fill="hold"/>
                                        <p:tgtEl>
                                          <p:spTgt spid="7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par>
                                <p:cTn id="28" presetID="16" presetClass="entr" presetSubtype="37"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par>
                                <p:cTn id="31" presetID="16" presetClass="entr" presetSubtype="37"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outVertical)">
                                      <p:cBhvr>
                                        <p:cTn id="33" dur="500"/>
                                        <p:tgtEl>
                                          <p:spTgt spid="40"/>
                                        </p:tgtEl>
                                      </p:cBhvr>
                                    </p:animEffect>
                                  </p:childTnLst>
                                </p:cTn>
                              </p:par>
                              <p:par>
                                <p:cTn id="34" presetID="16" presetClass="entr" presetSubtype="37"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barn(outVertical)">
                                      <p:cBhvr>
                                        <p:cTn id="36" dur="500"/>
                                        <p:tgtEl>
                                          <p:spTgt spid="4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91"/>
                                        </p:tgtEl>
                                        <p:attrNameLst>
                                          <p:attrName>ppt_y</p:attrName>
                                        </p:attrNameLst>
                                      </p:cBhvr>
                                      <p:tavLst>
                                        <p:tav tm="0">
                                          <p:val>
                                            <p:strVal val="#ppt_y"/>
                                          </p:val>
                                        </p:tav>
                                        <p:tav tm="100000">
                                          <p:val>
                                            <p:strVal val="#ppt_y"/>
                                          </p:val>
                                        </p:tav>
                                      </p:tavLst>
                                    </p:anim>
                                    <p:anim calcmode="lin" valueType="num">
                                      <p:cBhvr>
                                        <p:cTn id="45"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6675435" y="2427454"/>
            <a:ext cx="6184636" cy="2783279"/>
            <a:chOff x="6328490" y="2302245"/>
            <a:chExt cx="5863510" cy="2639717"/>
          </a:xfrm>
        </p:grpSpPr>
        <p:sp>
          <p:nvSpPr>
            <p:cNvPr id="6" name="任意多边形 5"/>
            <p:cNvSpPr/>
            <p:nvPr/>
          </p:nvSpPr>
          <p:spPr>
            <a:xfrm flipH="1">
              <a:off x="6584466" y="2302245"/>
              <a:ext cx="5607534" cy="2539908"/>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6328490" y="4231371"/>
              <a:ext cx="710591" cy="710591"/>
              <a:chOff x="6328490" y="4231371"/>
              <a:chExt cx="710591" cy="710591"/>
            </a:xfrm>
          </p:grpSpPr>
          <p:sp>
            <p:nvSpPr>
              <p:cNvPr id="7" name="椭圆 6"/>
              <p:cNvSpPr/>
              <p:nvPr/>
            </p:nvSpPr>
            <p:spPr>
              <a:xfrm>
                <a:off x="6328490" y="4231371"/>
                <a:ext cx="710591" cy="710591"/>
              </a:xfrm>
              <a:prstGeom prst="ellipse">
                <a:avLst/>
              </a:prstGeom>
              <a:solidFill>
                <a:schemeClr val="accent1"/>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92"/>
              <p:cNvSpPr txBox="1"/>
              <p:nvPr/>
            </p:nvSpPr>
            <p:spPr>
              <a:xfrm>
                <a:off x="6389697"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7232884" y="2838626"/>
            <a:ext cx="5627184" cy="2372108"/>
            <a:chOff x="6856995" y="2692208"/>
            <a:chExt cx="5335002" cy="2249754"/>
          </a:xfrm>
          <a:solidFill>
            <a:schemeClr val="accent2"/>
          </a:solidFill>
        </p:grpSpPr>
        <p:sp>
          <p:nvSpPr>
            <p:cNvPr id="3" name="任意多边形 2"/>
            <p:cNvSpPr/>
            <p:nvPr/>
          </p:nvSpPr>
          <p:spPr>
            <a:xfrm flipH="1">
              <a:off x="6967405" y="2692208"/>
              <a:ext cx="5224592" cy="1894459"/>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组合 15"/>
            <p:cNvGrpSpPr/>
            <p:nvPr/>
          </p:nvGrpSpPr>
          <p:grpSpPr>
            <a:xfrm>
              <a:off x="6856995" y="4231371"/>
              <a:ext cx="710591" cy="710591"/>
              <a:chOff x="6856995" y="4231371"/>
              <a:chExt cx="710591" cy="710591"/>
            </a:xfrm>
            <a:grpFill/>
          </p:grpSpPr>
          <p:sp>
            <p:nvSpPr>
              <p:cNvPr id="5" name="椭圆 4"/>
              <p:cNvSpPr/>
              <p:nvPr/>
            </p:nvSpPr>
            <p:spPr>
              <a:xfrm>
                <a:off x="6856995" y="4231371"/>
                <a:ext cx="710591" cy="710591"/>
              </a:xfrm>
              <a:prstGeom prst="ellipse">
                <a:avLst/>
              </a:prstGeom>
              <a:solidFill>
                <a:schemeClr val="accent2"/>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93"/>
              <p:cNvSpPr txBox="1"/>
              <p:nvPr/>
            </p:nvSpPr>
            <p:spPr>
              <a:xfrm>
                <a:off x="6923322" y="4385092"/>
                <a:ext cx="588176" cy="395405"/>
              </a:xfrm>
              <a:prstGeom prst="rect">
                <a:avLst/>
              </a:prstGeom>
              <a:grp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2" name="组合 21"/>
          <p:cNvGrpSpPr/>
          <p:nvPr/>
        </p:nvGrpSpPr>
        <p:grpSpPr>
          <a:xfrm>
            <a:off x="7749477" y="3267687"/>
            <a:ext cx="5110592" cy="1943046"/>
            <a:chOff x="7346764" y="3099138"/>
            <a:chExt cx="4845233" cy="1842824"/>
          </a:xfrm>
          <a:solidFill>
            <a:schemeClr val="accent3"/>
          </a:solidFill>
        </p:grpSpPr>
        <p:sp>
          <p:nvSpPr>
            <p:cNvPr id="2" name="任意多边形 1"/>
            <p:cNvSpPr/>
            <p:nvPr/>
          </p:nvSpPr>
          <p:spPr>
            <a:xfrm flipH="1">
              <a:off x="7395740" y="3099138"/>
              <a:ext cx="4796257" cy="1487529"/>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346764" y="4231371"/>
              <a:ext cx="710591" cy="710591"/>
              <a:chOff x="7346764" y="4231371"/>
              <a:chExt cx="710591" cy="710591"/>
            </a:xfrm>
            <a:grpFill/>
          </p:grpSpPr>
          <p:sp>
            <p:nvSpPr>
              <p:cNvPr id="4" name="椭圆 3"/>
              <p:cNvSpPr/>
              <p:nvPr/>
            </p:nvSpPr>
            <p:spPr>
              <a:xfrm>
                <a:off x="7346764" y="4231371"/>
                <a:ext cx="710591" cy="710591"/>
              </a:xfrm>
              <a:prstGeom prst="ellipse">
                <a:avLst/>
              </a:prstGeom>
              <a:solidFill>
                <a:schemeClr val="accent3"/>
              </a:soli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100"/>
              <p:cNvSpPr txBox="1"/>
              <p:nvPr/>
            </p:nvSpPr>
            <p:spPr>
              <a:xfrm>
                <a:off x="7461784" y="4385092"/>
                <a:ext cx="588176" cy="395405"/>
              </a:xfrm>
              <a:prstGeom prst="rect">
                <a:avLst/>
              </a:prstGeom>
              <a:noFill/>
            </p:spPr>
            <p:txBody>
              <a:bodyPr wrap="square" rtlCol="0">
                <a:spAutoFit/>
              </a:bodyPr>
              <a:lstStyle/>
              <a:p>
                <a:pPr algn="ctr"/>
                <a:r>
                  <a:rPr lang="en-US" altLang="zh-CN" sz="2109"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10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4131740" y="1945993"/>
            <a:ext cx="3534753" cy="1087582"/>
            <a:chOff x="3916871" y="1845618"/>
            <a:chExt cx="3351217" cy="1031484"/>
          </a:xfrm>
        </p:grpSpPr>
        <p:sp>
          <p:nvSpPr>
            <p:cNvPr id="11" name="任意多边形 10"/>
            <p:cNvSpPr/>
            <p:nvPr/>
          </p:nvSpPr>
          <p:spPr>
            <a:xfrm>
              <a:off x="3933246" y="1890670"/>
              <a:ext cx="3194573" cy="889256"/>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3916871" y="1845618"/>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椭圆 23"/>
            <p:cNvSpPr/>
            <p:nvPr/>
          </p:nvSpPr>
          <p:spPr>
            <a:xfrm>
              <a:off x="7071600" y="2680614"/>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4131739" y="3312628"/>
            <a:ext cx="3816669" cy="207175"/>
            <a:chOff x="3916871" y="3141762"/>
            <a:chExt cx="3618495" cy="196488"/>
          </a:xfrm>
        </p:grpSpPr>
        <p:sp>
          <p:nvSpPr>
            <p:cNvPr id="13" name="任意多边形 12"/>
            <p:cNvSpPr/>
            <p:nvPr/>
          </p:nvSpPr>
          <p:spPr>
            <a:xfrm>
              <a:off x="3925360" y="3243031"/>
              <a:ext cx="3467614"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7338878" y="3141762"/>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3916871" y="3195675"/>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4131740" y="3879137"/>
            <a:ext cx="4050192" cy="1027899"/>
            <a:chOff x="3916871" y="3679050"/>
            <a:chExt cx="3839893" cy="974880"/>
          </a:xfrm>
        </p:grpSpPr>
        <p:sp>
          <p:nvSpPr>
            <p:cNvPr id="12" name="任意多边形 11"/>
            <p:cNvSpPr/>
            <p:nvPr/>
          </p:nvSpPr>
          <p:spPr>
            <a:xfrm>
              <a:off x="3961922" y="3777589"/>
              <a:ext cx="3655582" cy="841377"/>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椭圆 25"/>
            <p:cNvSpPr/>
            <p:nvPr/>
          </p:nvSpPr>
          <p:spPr>
            <a:xfrm>
              <a:off x="7560276" y="3679050"/>
              <a:ext cx="196488" cy="196488"/>
            </a:xfrm>
            <a:prstGeom prst="ellipse">
              <a:avLst/>
            </a:prstGeom>
            <a:solidFill>
              <a:schemeClr val="bg1"/>
            </a:solidFill>
            <a:ln>
              <a:noFill/>
            </a:ln>
            <a:effectLst>
              <a:innerShdw blurRad="254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椭圆 27"/>
            <p:cNvSpPr/>
            <p:nvPr/>
          </p:nvSpPr>
          <p:spPr>
            <a:xfrm>
              <a:off x="3916871" y="4563827"/>
              <a:ext cx="90103" cy="9010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036807" y="1794145"/>
            <a:ext cx="3417825" cy="1140207"/>
            <a:chOff x="982638" y="1701602"/>
            <a:chExt cx="3240360" cy="1081395"/>
          </a:xfrm>
        </p:grpSpPr>
        <p:sp>
          <p:nvSpPr>
            <p:cNvPr id="15" name="文本框 111"/>
            <p:cNvSpPr txBox="1"/>
            <p:nvPr/>
          </p:nvSpPr>
          <p:spPr>
            <a:xfrm>
              <a:off x="1846734" y="1701602"/>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5" name="组合 44"/>
            <p:cNvGrpSpPr/>
            <p:nvPr/>
          </p:nvGrpSpPr>
          <p:grpSpPr>
            <a:xfrm>
              <a:off x="982638" y="1701602"/>
              <a:ext cx="645992" cy="645992"/>
              <a:chOff x="1007982" y="1910848"/>
              <a:chExt cx="645992" cy="645992"/>
            </a:xfrm>
          </p:grpSpPr>
          <p:sp>
            <p:nvSpPr>
              <p:cNvPr id="29" name="椭圆 28"/>
              <p:cNvSpPr/>
              <p:nvPr/>
            </p:nvSpPr>
            <p:spPr>
              <a:xfrm>
                <a:off x="1007982" y="1910848"/>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70"/>
              <p:cNvSpPr/>
              <p:nvPr/>
            </p:nvSpPr>
            <p:spPr>
              <a:xfrm>
                <a:off x="1167510" y="2036805"/>
                <a:ext cx="326937" cy="39407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prstTxWarp prst="textNoShape">
                  <a:avLst/>
                </a:prstTxWarp>
                <a:noAutofit/>
              </a:bodyPr>
              <a:lstStyle/>
              <a:p>
                <a:pPr algn="ct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文本框 23"/>
            <p:cNvSpPr txBox="1"/>
            <p:nvPr/>
          </p:nvSpPr>
          <p:spPr>
            <a:xfrm>
              <a:off x="1846734" y="1974977"/>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1" name="组合 50"/>
          <p:cNvGrpSpPr/>
          <p:nvPr/>
        </p:nvGrpSpPr>
        <p:grpSpPr>
          <a:xfrm>
            <a:off x="1036807" y="3236703"/>
            <a:ext cx="3417825" cy="1155661"/>
            <a:chOff x="982638" y="3069754"/>
            <a:chExt cx="3240360" cy="1096052"/>
          </a:xfrm>
        </p:grpSpPr>
        <p:sp>
          <p:nvSpPr>
            <p:cNvPr id="18" name="文本框 114"/>
            <p:cNvSpPr txBox="1"/>
            <p:nvPr/>
          </p:nvSpPr>
          <p:spPr>
            <a:xfrm>
              <a:off x="1846734" y="3069754"/>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4" name="组合 43"/>
            <p:cNvGrpSpPr/>
            <p:nvPr/>
          </p:nvGrpSpPr>
          <p:grpSpPr>
            <a:xfrm>
              <a:off x="982638" y="3070794"/>
              <a:ext cx="645992" cy="645992"/>
              <a:chOff x="1007982" y="2875292"/>
              <a:chExt cx="645992" cy="645992"/>
            </a:xfrm>
          </p:grpSpPr>
          <p:sp>
            <p:nvSpPr>
              <p:cNvPr id="30" name="椭圆 29"/>
              <p:cNvSpPr/>
              <p:nvPr/>
            </p:nvSpPr>
            <p:spPr>
              <a:xfrm>
                <a:off x="1007982" y="2875292"/>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167510" y="3054082"/>
                <a:ext cx="309319" cy="311428"/>
                <a:chOff x="3771900" y="3200400"/>
                <a:chExt cx="2011680" cy="2025396"/>
              </a:xfrm>
              <a:solidFill>
                <a:srgbClr val="01ACBE"/>
              </a:solidFill>
            </p:grpSpPr>
            <p:sp>
              <p:nvSpPr>
                <p:cNvPr id="34" name="任意多边形 33"/>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34"/>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任意多边形 36"/>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文本框 23"/>
            <p:cNvSpPr txBox="1"/>
            <p:nvPr/>
          </p:nvSpPr>
          <p:spPr>
            <a:xfrm>
              <a:off x="1846734" y="3357786"/>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52" name="组合 51"/>
          <p:cNvGrpSpPr/>
          <p:nvPr/>
        </p:nvGrpSpPr>
        <p:grpSpPr>
          <a:xfrm>
            <a:off x="1036807" y="4681457"/>
            <a:ext cx="3417825" cy="1153468"/>
            <a:chOff x="982638" y="4439986"/>
            <a:chExt cx="3240360" cy="1093972"/>
          </a:xfrm>
        </p:grpSpPr>
        <p:sp>
          <p:nvSpPr>
            <p:cNvPr id="21" name="文本框 117"/>
            <p:cNvSpPr txBox="1"/>
            <p:nvPr/>
          </p:nvSpPr>
          <p:spPr>
            <a:xfrm>
              <a:off x="1846734" y="4444877"/>
              <a:ext cx="1409149" cy="333802"/>
            </a:xfrm>
            <a:prstGeom prst="rect">
              <a:avLst/>
            </a:prstGeom>
            <a:noFill/>
          </p:spPr>
          <p:txBody>
            <a:bodyPr wrap="square" rtlCol="0">
              <a:spAutoFit/>
            </a:bodyPr>
            <a:lstStyle/>
            <a:p>
              <a:r>
                <a:rPr lang="zh-CN" altLang="en-US" sz="1687"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43" name="组合 42"/>
            <p:cNvGrpSpPr/>
            <p:nvPr/>
          </p:nvGrpSpPr>
          <p:grpSpPr>
            <a:xfrm>
              <a:off x="982638" y="4439986"/>
              <a:ext cx="645992" cy="645992"/>
              <a:chOff x="910630" y="4079946"/>
              <a:chExt cx="645992" cy="645992"/>
            </a:xfrm>
          </p:grpSpPr>
          <p:sp>
            <p:nvSpPr>
              <p:cNvPr id="31" name="椭圆 30"/>
              <p:cNvSpPr/>
              <p:nvPr/>
            </p:nvSpPr>
            <p:spPr>
              <a:xfrm>
                <a:off x="910630" y="4079946"/>
                <a:ext cx="645992" cy="645992"/>
              </a:xfrm>
              <a:prstGeom prst="ellipse">
                <a:avLst/>
              </a:prstGeom>
              <a:gradFill>
                <a:gsLst>
                  <a:gs pos="100000">
                    <a:schemeClr val="bg1">
                      <a:lumMod val="95000"/>
                    </a:schemeClr>
                  </a:gs>
                  <a:gs pos="0">
                    <a:schemeClr val="bg1">
                      <a:lumMod val="75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1083035" y="4225066"/>
                <a:ext cx="301182" cy="363066"/>
                <a:chOff x="4141788" y="809625"/>
                <a:chExt cx="3600450" cy="4340225"/>
              </a:xfrm>
              <a:solidFill>
                <a:srgbClr val="FFB954"/>
              </a:solidFill>
            </p:grpSpPr>
            <p:sp>
              <p:nvSpPr>
                <p:cNvPr id="39"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FB954"/>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7" name="文本框 23"/>
            <p:cNvSpPr txBox="1"/>
            <p:nvPr/>
          </p:nvSpPr>
          <p:spPr>
            <a:xfrm>
              <a:off x="1846734" y="4725938"/>
              <a:ext cx="2376264" cy="808020"/>
            </a:xfrm>
            <a:prstGeom prst="rect">
              <a:avLst/>
            </a:prstGeom>
            <a:noFill/>
          </p:spPr>
          <p:txBody>
            <a:bodyPr wrap="square" rtlCol="0">
              <a:spAutoFit/>
            </a:bodyPr>
            <a:lstStyle/>
            <a:p>
              <a:pPr algn="just">
                <a:lnSpc>
                  <a:spcPct val="130000"/>
                </a:lnSpc>
              </a:pPr>
              <a:r>
                <a:rPr lang="zh-CN" altLang="en-US" sz="1266"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53" name="矩形 5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4" name="矩形 53"/>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5" name="文本框 54"/>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6" name="文本框 55"/>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86345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500"/>
                                        <p:tgtEl>
                                          <p:spTgt spid="41"/>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right)">
                                      <p:cBhvr>
                                        <p:cTn id="20" dur="500"/>
                                        <p:tgtEl>
                                          <p:spTgt spid="20"/>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right)">
                                      <p:cBhvr>
                                        <p:cTn id="33" dur="500"/>
                                        <p:tgtEl>
                                          <p:spTgt spid="22"/>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right)">
                                      <p:cBhvr>
                                        <p:cTn id="37" dur="500"/>
                                        <p:tgtEl>
                                          <p:spTgt spid="49"/>
                                        </p:tgtEl>
                                      </p:cBhvr>
                                    </p:animEffect>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 calcmode="lin" valueType="num">
                                      <p:cBhvr additive="base">
                                        <p:cTn id="41" dur="500" fill="hold"/>
                                        <p:tgtEl>
                                          <p:spTgt spid="52"/>
                                        </p:tgtEl>
                                        <p:attrNameLst>
                                          <p:attrName>ppt_x</p:attrName>
                                        </p:attrNameLst>
                                      </p:cBhvr>
                                      <p:tavLst>
                                        <p:tav tm="0">
                                          <p:val>
                                            <p:strVal val="#ppt_x"/>
                                          </p:val>
                                        </p:tav>
                                        <p:tav tm="100000">
                                          <p:val>
                                            <p:strVal val="#ppt_x"/>
                                          </p:val>
                                        </p:tav>
                                      </p:tavLst>
                                    </p:anim>
                                    <p:anim calcmode="lin" valueType="num">
                                      <p:cBhvr additive="base">
                                        <p:cTn id="42"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414648" y="1851320"/>
            <a:ext cx="2872140" cy="2967470"/>
            <a:chOff x="7030236" y="1755422"/>
            <a:chExt cx="2723364" cy="2813756"/>
          </a:xfrm>
          <a:solidFill>
            <a:schemeClr val="accent4"/>
          </a:solidFill>
        </p:grpSpPr>
        <p:sp>
          <p:nvSpPr>
            <p:cNvPr id="42" name="椭圆 41"/>
            <p:cNvSpPr/>
            <p:nvPr/>
          </p:nvSpPr>
          <p:spPr>
            <a:xfrm>
              <a:off x="8394156"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任意多边形 31"/>
            <p:cNvSpPr/>
            <p:nvPr/>
          </p:nvSpPr>
          <p:spPr>
            <a:xfrm>
              <a:off x="7030236"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a:off x="5398622" y="1851320"/>
            <a:ext cx="2872140" cy="2967470"/>
            <a:chOff x="5118640" y="1755422"/>
            <a:chExt cx="2723364" cy="2813756"/>
          </a:xfrm>
          <a:solidFill>
            <a:schemeClr val="accent3"/>
          </a:solidFill>
        </p:grpSpPr>
        <p:sp>
          <p:nvSpPr>
            <p:cNvPr id="41" name="椭圆 40"/>
            <p:cNvSpPr/>
            <p:nvPr/>
          </p:nvSpPr>
          <p:spPr>
            <a:xfrm>
              <a:off x="6477249"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5118640"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3354070" y="1851320"/>
            <a:ext cx="2872140" cy="2967470"/>
            <a:chOff x="3179995" y="1755422"/>
            <a:chExt cx="2723364" cy="2813756"/>
          </a:xfrm>
          <a:solidFill>
            <a:schemeClr val="accent2"/>
          </a:solidFill>
        </p:grpSpPr>
        <p:sp>
          <p:nvSpPr>
            <p:cNvPr id="39" name="椭圆 38"/>
            <p:cNvSpPr/>
            <p:nvPr/>
          </p:nvSpPr>
          <p:spPr>
            <a:xfrm>
              <a:off x="4543874" y="4241434"/>
              <a:ext cx="1162443" cy="3277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任意多边形 29"/>
            <p:cNvSpPr/>
            <p:nvPr/>
          </p:nvSpPr>
          <p:spPr>
            <a:xfrm>
              <a:off x="3179995" y="1755422"/>
              <a:ext cx="2723364" cy="2644389"/>
            </a:xfrm>
            <a:custGeom>
              <a:avLst/>
              <a:gdLst>
                <a:gd name="connsiteX0" fmla="*/ 3380070 w 3453585"/>
                <a:gd name="connsiteY0" fmla="*/ 1644019 h 3353431"/>
                <a:gd name="connsiteX1" fmla="*/ 3444579 w 3453585"/>
                <a:gd name="connsiteY1" fmla="*/ 1686778 h 3353431"/>
                <a:gd name="connsiteX2" fmla="*/ 3446481 w 3453585"/>
                <a:gd name="connsiteY2" fmla="*/ 1696198 h 3353431"/>
                <a:gd name="connsiteX3" fmla="*/ 3451188 w 3453585"/>
                <a:gd name="connsiteY3" fmla="*/ 1705845 h 3353431"/>
                <a:gd name="connsiteX4" fmla="*/ 3444195 w 3453585"/>
                <a:gd name="connsiteY4" fmla="*/ 1758971 h 3353431"/>
                <a:gd name="connsiteX5" fmla="*/ 2543542 w 3453585"/>
                <a:gd name="connsiteY5" fmla="*/ 3318945 h 3353431"/>
                <a:gd name="connsiteX6" fmla="*/ 2494466 w 3453585"/>
                <a:gd name="connsiteY6" fmla="*/ 3352992 h 3353431"/>
                <a:gd name="connsiteX7" fmla="*/ 2490954 w 3453585"/>
                <a:gd name="connsiteY7" fmla="*/ 3353068 h 3353431"/>
                <a:gd name="connsiteX8" fmla="*/ 2489874 w 3453585"/>
                <a:gd name="connsiteY8" fmla="*/ 3353431 h 3353431"/>
                <a:gd name="connsiteX9" fmla="*/ 2486162 w 3453585"/>
                <a:gd name="connsiteY9" fmla="*/ 3353173 h 3353431"/>
                <a:gd name="connsiteX10" fmla="*/ 2474257 w 3453585"/>
                <a:gd name="connsiteY10" fmla="*/ 3353431 h 3353431"/>
                <a:gd name="connsiteX11" fmla="*/ 2470171 w 3453585"/>
                <a:gd name="connsiteY11" fmla="*/ 3352058 h 3353431"/>
                <a:gd name="connsiteX12" fmla="*/ 2463100 w 3453585"/>
                <a:gd name="connsiteY12" fmla="*/ 3351565 h 3353431"/>
                <a:gd name="connsiteX13" fmla="*/ 2450676 w 3453585"/>
                <a:gd name="connsiteY13" fmla="*/ 3345502 h 3353431"/>
                <a:gd name="connsiteX14" fmla="*/ 2447906 w 3453585"/>
                <a:gd name="connsiteY14" fmla="*/ 3344570 h 3353431"/>
                <a:gd name="connsiteX15" fmla="*/ 2446840 w 3453585"/>
                <a:gd name="connsiteY15" fmla="*/ 3343630 h 3353431"/>
                <a:gd name="connsiteX16" fmla="*/ 2438979 w 3453585"/>
                <a:gd name="connsiteY16" fmla="*/ 3339794 h 3353431"/>
                <a:gd name="connsiteX17" fmla="*/ 2420589 w 3453585"/>
                <a:gd name="connsiteY17" fmla="*/ 3318945 h 3353431"/>
                <a:gd name="connsiteX18" fmla="*/ 1519936 w 3453585"/>
                <a:gd name="connsiteY18" fmla="*/ 1758971 h 3353431"/>
                <a:gd name="connsiteX19" fmla="*/ 1511075 w 3453585"/>
                <a:gd name="connsiteY19" fmla="*/ 1732620 h 3353431"/>
                <a:gd name="connsiteX20" fmla="*/ 1511443 w 3453585"/>
                <a:gd name="connsiteY20" fmla="*/ 1727344 h 3353431"/>
                <a:gd name="connsiteX21" fmla="*/ 1508755 w 3453585"/>
                <a:gd name="connsiteY21" fmla="*/ 1714030 h 3353431"/>
                <a:gd name="connsiteX22" fmla="*/ 1514257 w 3453585"/>
                <a:gd name="connsiteY22" fmla="*/ 1686779 h 3353431"/>
                <a:gd name="connsiteX23" fmla="*/ 1578765 w 3453585"/>
                <a:gd name="connsiteY23" fmla="*/ 1644020 h 3353431"/>
                <a:gd name="connsiteX24" fmla="*/ 2481170 w 3453585"/>
                <a:gd name="connsiteY24" fmla="*/ 0 h 3353431"/>
                <a:gd name="connsiteX25" fmla="*/ 3248528 w 3453585"/>
                <a:gd name="connsiteY25" fmla="*/ 767358 h 3353431"/>
                <a:gd name="connsiteX26" fmla="*/ 3117476 w 3453585"/>
                <a:gd name="connsiteY26" fmla="*/ 1196395 h 3353431"/>
                <a:gd name="connsiteX27" fmla="*/ 3109819 w 3453585"/>
                <a:gd name="connsiteY27" fmla="*/ 1205675 h 3353431"/>
                <a:gd name="connsiteX28" fmla="*/ 3109819 w 3453585"/>
                <a:gd name="connsiteY28" fmla="*/ 1527603 h 3353431"/>
                <a:gd name="connsiteX29" fmla="*/ 3226235 w 3453585"/>
                <a:gd name="connsiteY29" fmla="*/ 1644019 h 3353431"/>
                <a:gd name="connsiteX30" fmla="*/ 1736105 w 3453585"/>
                <a:gd name="connsiteY30" fmla="*/ 1644019 h 3353431"/>
                <a:gd name="connsiteX31" fmla="*/ 1852521 w 3453585"/>
                <a:gd name="connsiteY31" fmla="*/ 1527603 h 3353431"/>
                <a:gd name="connsiteX32" fmla="*/ 1852521 w 3453585"/>
                <a:gd name="connsiteY32" fmla="*/ 1325155 h 3353431"/>
                <a:gd name="connsiteX33" fmla="*/ 0 w 3453585"/>
                <a:gd name="connsiteY33" fmla="*/ 1325155 h 3353431"/>
                <a:gd name="connsiteX34" fmla="*/ 0 w 3453585"/>
                <a:gd name="connsiteY34" fmla="*/ 151675 h 3353431"/>
                <a:gd name="connsiteX35" fmla="*/ 2027139 w 3453585"/>
                <a:gd name="connsiteY35" fmla="*/ 151675 h 3353431"/>
                <a:gd name="connsiteX36" fmla="*/ 2052133 w 3453585"/>
                <a:gd name="connsiteY36" fmla="*/ 131053 h 3353431"/>
                <a:gd name="connsiteX37" fmla="*/ 2481170 w 3453585"/>
                <a:gd name="connsiteY37"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453585" h="3353431">
                  <a:moveTo>
                    <a:pt x="3380070" y="1644019"/>
                  </a:moveTo>
                  <a:cubicBezTo>
                    <a:pt x="3409069" y="1644019"/>
                    <a:pt x="3433951" y="1661650"/>
                    <a:pt x="3444579" y="1686778"/>
                  </a:cubicBezTo>
                  <a:lnTo>
                    <a:pt x="3446481" y="1696198"/>
                  </a:lnTo>
                  <a:lnTo>
                    <a:pt x="3451188" y="1705845"/>
                  </a:lnTo>
                  <a:cubicBezTo>
                    <a:pt x="3455826" y="1723152"/>
                    <a:pt x="3453861" y="1742228"/>
                    <a:pt x="3444195" y="1758971"/>
                  </a:cubicBezTo>
                  <a:lnTo>
                    <a:pt x="2543542" y="3318945"/>
                  </a:lnTo>
                  <a:cubicBezTo>
                    <a:pt x="2532667" y="3337781"/>
                    <a:pt x="2514362" y="3349651"/>
                    <a:pt x="2494466" y="3352992"/>
                  </a:cubicBezTo>
                  <a:lnTo>
                    <a:pt x="2490954" y="3353068"/>
                  </a:lnTo>
                  <a:lnTo>
                    <a:pt x="2489874" y="3353431"/>
                  </a:lnTo>
                  <a:lnTo>
                    <a:pt x="2486162" y="3353173"/>
                  </a:lnTo>
                  <a:lnTo>
                    <a:pt x="2474257" y="3353431"/>
                  </a:lnTo>
                  <a:lnTo>
                    <a:pt x="2470171" y="3352058"/>
                  </a:lnTo>
                  <a:lnTo>
                    <a:pt x="2463100" y="3351565"/>
                  </a:lnTo>
                  <a:lnTo>
                    <a:pt x="2450676" y="3345502"/>
                  </a:lnTo>
                  <a:lnTo>
                    <a:pt x="2447906" y="3344570"/>
                  </a:lnTo>
                  <a:lnTo>
                    <a:pt x="2446840" y="3343630"/>
                  </a:lnTo>
                  <a:lnTo>
                    <a:pt x="2438979" y="3339794"/>
                  </a:lnTo>
                  <a:cubicBezTo>
                    <a:pt x="2431723" y="3334312"/>
                    <a:pt x="2425422" y="3327316"/>
                    <a:pt x="2420589" y="3318945"/>
                  </a:cubicBezTo>
                  <a:lnTo>
                    <a:pt x="1519936" y="1758971"/>
                  </a:lnTo>
                  <a:cubicBezTo>
                    <a:pt x="1515103" y="1750599"/>
                    <a:pt x="1512195" y="1741645"/>
                    <a:pt x="1511075" y="1732620"/>
                  </a:cubicBezTo>
                  <a:lnTo>
                    <a:pt x="1511443" y="1727344"/>
                  </a:lnTo>
                  <a:lnTo>
                    <a:pt x="1508755" y="1714030"/>
                  </a:lnTo>
                  <a:lnTo>
                    <a:pt x="1514257" y="1686779"/>
                  </a:lnTo>
                  <a:cubicBezTo>
                    <a:pt x="1524885" y="1661651"/>
                    <a:pt x="1549766" y="1644020"/>
                    <a:pt x="1578765" y="1644020"/>
                  </a:cubicBezTo>
                  <a:close/>
                  <a:moveTo>
                    <a:pt x="2481170" y="0"/>
                  </a:moveTo>
                  <a:cubicBezTo>
                    <a:pt x="2904970" y="0"/>
                    <a:pt x="3248528" y="343558"/>
                    <a:pt x="3248528" y="767358"/>
                  </a:cubicBezTo>
                  <a:cubicBezTo>
                    <a:pt x="3248528" y="926283"/>
                    <a:pt x="3200215" y="1073924"/>
                    <a:pt x="3117476" y="1196395"/>
                  </a:cubicBezTo>
                  <a:lnTo>
                    <a:pt x="3109819" y="1205675"/>
                  </a:lnTo>
                  <a:lnTo>
                    <a:pt x="3109819" y="1527603"/>
                  </a:lnTo>
                  <a:cubicBezTo>
                    <a:pt x="3109819" y="1591898"/>
                    <a:pt x="3161940" y="1644019"/>
                    <a:pt x="3226235" y="1644019"/>
                  </a:cubicBezTo>
                  <a:lnTo>
                    <a:pt x="1736105" y="1644019"/>
                  </a:lnTo>
                  <a:cubicBezTo>
                    <a:pt x="1800400" y="1644019"/>
                    <a:pt x="1852521" y="1591898"/>
                    <a:pt x="1852521" y="1527603"/>
                  </a:cubicBezTo>
                  <a:lnTo>
                    <a:pt x="1852521" y="1325155"/>
                  </a:lnTo>
                  <a:lnTo>
                    <a:pt x="0" y="1325155"/>
                  </a:lnTo>
                  <a:lnTo>
                    <a:pt x="0" y="151675"/>
                  </a:lnTo>
                  <a:lnTo>
                    <a:pt x="2027139" y="151675"/>
                  </a:lnTo>
                  <a:lnTo>
                    <a:pt x="2052133" y="131053"/>
                  </a:lnTo>
                  <a:cubicBezTo>
                    <a:pt x="2174604" y="48313"/>
                    <a:pt x="2322245" y="0"/>
                    <a:pt x="2481170" y="0"/>
                  </a:cubicBezTo>
                  <a:close/>
                </a:path>
              </a:pathLst>
            </a:custGeom>
            <a:grpFill/>
            <a:ln>
              <a:noFill/>
            </a:ln>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2571962" y="1851320"/>
            <a:ext cx="1617399" cy="2967470"/>
            <a:chOff x="2438400" y="1755422"/>
            <a:chExt cx="1533618" cy="2813756"/>
          </a:xfrm>
        </p:grpSpPr>
        <p:sp>
          <p:nvSpPr>
            <p:cNvPr id="51" name="任意多边形 50"/>
            <p:cNvSpPr/>
            <p:nvPr/>
          </p:nvSpPr>
          <p:spPr>
            <a:xfrm>
              <a:off x="3177503" y="1873482"/>
              <a:ext cx="630324" cy="925361"/>
            </a:xfrm>
            <a:custGeom>
              <a:avLst/>
              <a:gdLst>
                <a:gd name="connsiteX0" fmla="*/ 0 w 758540"/>
                <a:gd name="connsiteY0" fmla="*/ 0 h 1113592"/>
                <a:gd name="connsiteX1" fmla="*/ 461204 w 758540"/>
                <a:gd name="connsiteY1" fmla="*/ 0 h 1113592"/>
                <a:gd name="connsiteX2" fmla="*/ 545256 w 758540"/>
                <a:gd name="connsiteY2" fmla="*/ 69349 h 1113592"/>
                <a:gd name="connsiteX3" fmla="*/ 758540 w 758540"/>
                <a:gd name="connsiteY3" fmla="*/ 584262 h 1113592"/>
                <a:gd name="connsiteX4" fmla="*/ 634176 w 758540"/>
                <a:gd name="connsiteY4" fmla="*/ 991403 h 1113592"/>
                <a:gd name="connsiteX5" fmla="*/ 626910 w 758540"/>
                <a:gd name="connsiteY5" fmla="*/ 1000210 h 1113592"/>
                <a:gd name="connsiteX6" fmla="*/ 626910 w 758540"/>
                <a:gd name="connsiteY6" fmla="*/ 1113592 h 1113592"/>
                <a:gd name="connsiteX7" fmla="*/ 0 w 758540"/>
                <a:gd name="connsiteY7" fmla="*/ 1113592 h 1113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540" h="1113592">
                  <a:moveTo>
                    <a:pt x="0" y="0"/>
                  </a:moveTo>
                  <a:lnTo>
                    <a:pt x="461204" y="0"/>
                  </a:lnTo>
                  <a:lnTo>
                    <a:pt x="545256" y="69349"/>
                  </a:lnTo>
                  <a:cubicBezTo>
                    <a:pt x="677034" y="201127"/>
                    <a:pt x="758540" y="383176"/>
                    <a:pt x="758540" y="584262"/>
                  </a:cubicBezTo>
                  <a:cubicBezTo>
                    <a:pt x="758540" y="735076"/>
                    <a:pt x="712693" y="875183"/>
                    <a:pt x="634176" y="991403"/>
                  </a:cubicBezTo>
                  <a:lnTo>
                    <a:pt x="626910" y="1000210"/>
                  </a:lnTo>
                  <a:lnTo>
                    <a:pt x="626910" y="1113592"/>
                  </a:lnTo>
                  <a:lnTo>
                    <a:pt x="0" y="1113592"/>
                  </a:lnTo>
                  <a:close/>
                </a:path>
              </a:pathLst>
            </a:custGeom>
            <a:gradFill>
              <a:gsLst>
                <a:gs pos="0">
                  <a:srgbClr val="EB8585"/>
                </a:gs>
                <a:gs pos="100000">
                  <a:srgbClr val="E24C4C"/>
                </a:gs>
              </a:gsLst>
              <a:lin ang="0" scaled="0"/>
            </a:gradFill>
            <a:ln>
              <a:noFill/>
            </a:ln>
            <a:effectLst>
              <a:outerShdw blurRad="114300" dist="508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2438400" y="1755422"/>
              <a:ext cx="1533618" cy="2813756"/>
              <a:chOff x="2438400" y="1755422"/>
              <a:chExt cx="1533618" cy="2813756"/>
            </a:xfrm>
          </p:grpSpPr>
          <p:sp>
            <p:nvSpPr>
              <p:cNvPr id="38" name="椭圆 37"/>
              <p:cNvSpPr/>
              <p:nvPr/>
            </p:nvSpPr>
            <p:spPr>
              <a:xfrm>
                <a:off x="2623987" y="4241434"/>
                <a:ext cx="1162443" cy="327744"/>
              </a:xfrm>
              <a:prstGeom prst="ellipse">
                <a:avLst/>
              </a:prstGeom>
              <a:gradFill flip="none" rotWithShape="1">
                <a:gsLst>
                  <a:gs pos="0">
                    <a:schemeClr val="tx1">
                      <a:lumMod val="75000"/>
                      <a:lumOff val="25000"/>
                      <a:alpha val="66000"/>
                    </a:schemeClr>
                  </a:gs>
                  <a:gs pos="38000">
                    <a:srgbClr val="8D8D8D">
                      <a:alpha val="29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p:nvPr/>
            </p:nvSpPr>
            <p:spPr>
              <a:xfrm>
                <a:off x="2438400" y="1755422"/>
                <a:ext cx="1533618" cy="2644389"/>
              </a:xfrm>
              <a:custGeom>
                <a:avLst/>
                <a:gdLst>
                  <a:gd name="connsiteX0" fmla="*/ 1871315 w 1944830"/>
                  <a:gd name="connsiteY0" fmla="*/ 1644019 h 3353431"/>
                  <a:gd name="connsiteX1" fmla="*/ 1935824 w 1944830"/>
                  <a:gd name="connsiteY1" fmla="*/ 1686778 h 3353431"/>
                  <a:gd name="connsiteX2" fmla="*/ 1937726 w 1944830"/>
                  <a:gd name="connsiteY2" fmla="*/ 1696198 h 3353431"/>
                  <a:gd name="connsiteX3" fmla="*/ 1942433 w 1944830"/>
                  <a:gd name="connsiteY3" fmla="*/ 1705845 h 3353431"/>
                  <a:gd name="connsiteX4" fmla="*/ 1935440 w 1944830"/>
                  <a:gd name="connsiteY4" fmla="*/ 1758971 h 3353431"/>
                  <a:gd name="connsiteX5" fmla="*/ 1034787 w 1944830"/>
                  <a:gd name="connsiteY5" fmla="*/ 3318945 h 3353431"/>
                  <a:gd name="connsiteX6" fmla="*/ 985711 w 1944830"/>
                  <a:gd name="connsiteY6" fmla="*/ 3352992 h 3353431"/>
                  <a:gd name="connsiteX7" fmla="*/ 982199 w 1944830"/>
                  <a:gd name="connsiteY7" fmla="*/ 3353068 h 3353431"/>
                  <a:gd name="connsiteX8" fmla="*/ 981119 w 1944830"/>
                  <a:gd name="connsiteY8" fmla="*/ 3353431 h 3353431"/>
                  <a:gd name="connsiteX9" fmla="*/ 977407 w 1944830"/>
                  <a:gd name="connsiteY9" fmla="*/ 3353173 h 3353431"/>
                  <a:gd name="connsiteX10" fmla="*/ 965502 w 1944830"/>
                  <a:gd name="connsiteY10" fmla="*/ 3353431 h 3353431"/>
                  <a:gd name="connsiteX11" fmla="*/ 961416 w 1944830"/>
                  <a:gd name="connsiteY11" fmla="*/ 3352058 h 3353431"/>
                  <a:gd name="connsiteX12" fmla="*/ 954345 w 1944830"/>
                  <a:gd name="connsiteY12" fmla="*/ 3351565 h 3353431"/>
                  <a:gd name="connsiteX13" fmla="*/ 941921 w 1944830"/>
                  <a:gd name="connsiteY13" fmla="*/ 3345502 h 3353431"/>
                  <a:gd name="connsiteX14" fmla="*/ 939151 w 1944830"/>
                  <a:gd name="connsiteY14" fmla="*/ 3344570 h 3353431"/>
                  <a:gd name="connsiteX15" fmla="*/ 938085 w 1944830"/>
                  <a:gd name="connsiteY15" fmla="*/ 3343630 h 3353431"/>
                  <a:gd name="connsiteX16" fmla="*/ 930224 w 1944830"/>
                  <a:gd name="connsiteY16" fmla="*/ 3339794 h 3353431"/>
                  <a:gd name="connsiteX17" fmla="*/ 911834 w 1944830"/>
                  <a:gd name="connsiteY17" fmla="*/ 3318945 h 3353431"/>
                  <a:gd name="connsiteX18" fmla="*/ 11181 w 1944830"/>
                  <a:gd name="connsiteY18" fmla="*/ 1758971 h 3353431"/>
                  <a:gd name="connsiteX19" fmla="*/ 2320 w 1944830"/>
                  <a:gd name="connsiteY19" fmla="*/ 1732620 h 3353431"/>
                  <a:gd name="connsiteX20" fmla="*/ 2688 w 1944830"/>
                  <a:gd name="connsiteY20" fmla="*/ 1727344 h 3353431"/>
                  <a:gd name="connsiteX21" fmla="*/ 0 w 1944830"/>
                  <a:gd name="connsiteY21" fmla="*/ 1714030 h 3353431"/>
                  <a:gd name="connsiteX22" fmla="*/ 5502 w 1944830"/>
                  <a:gd name="connsiteY22" fmla="*/ 1686779 h 3353431"/>
                  <a:gd name="connsiteX23" fmla="*/ 70010 w 1944830"/>
                  <a:gd name="connsiteY23" fmla="*/ 1644020 h 3353431"/>
                  <a:gd name="connsiteX24" fmla="*/ 972415 w 1944830"/>
                  <a:gd name="connsiteY24" fmla="*/ 0 h 3353431"/>
                  <a:gd name="connsiteX25" fmla="*/ 1739773 w 1944830"/>
                  <a:gd name="connsiteY25" fmla="*/ 767358 h 3353431"/>
                  <a:gd name="connsiteX26" fmla="*/ 1608721 w 1944830"/>
                  <a:gd name="connsiteY26" fmla="*/ 1196395 h 3353431"/>
                  <a:gd name="connsiteX27" fmla="*/ 1601064 w 1944830"/>
                  <a:gd name="connsiteY27" fmla="*/ 1205675 h 3353431"/>
                  <a:gd name="connsiteX28" fmla="*/ 1601064 w 1944830"/>
                  <a:gd name="connsiteY28" fmla="*/ 1527603 h 3353431"/>
                  <a:gd name="connsiteX29" fmla="*/ 1717480 w 1944830"/>
                  <a:gd name="connsiteY29" fmla="*/ 1644019 h 3353431"/>
                  <a:gd name="connsiteX30" fmla="*/ 227350 w 1944830"/>
                  <a:gd name="connsiteY30" fmla="*/ 1644019 h 3353431"/>
                  <a:gd name="connsiteX31" fmla="*/ 343766 w 1944830"/>
                  <a:gd name="connsiteY31" fmla="*/ 1527603 h 3353431"/>
                  <a:gd name="connsiteX32" fmla="*/ 343766 w 1944830"/>
                  <a:gd name="connsiteY32" fmla="*/ 1205675 h 3353431"/>
                  <a:gd name="connsiteX33" fmla="*/ 336110 w 1944830"/>
                  <a:gd name="connsiteY33" fmla="*/ 1196395 h 3353431"/>
                  <a:gd name="connsiteX34" fmla="*/ 205057 w 1944830"/>
                  <a:gd name="connsiteY34" fmla="*/ 767358 h 3353431"/>
                  <a:gd name="connsiteX35" fmla="*/ 972415 w 1944830"/>
                  <a:gd name="connsiteY35" fmla="*/ 0 h 335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44830" h="3353431">
                    <a:moveTo>
                      <a:pt x="1871315" y="1644019"/>
                    </a:moveTo>
                    <a:cubicBezTo>
                      <a:pt x="1900314" y="1644019"/>
                      <a:pt x="1925196" y="1661650"/>
                      <a:pt x="1935824" y="1686778"/>
                    </a:cubicBezTo>
                    <a:lnTo>
                      <a:pt x="1937726" y="1696198"/>
                    </a:lnTo>
                    <a:lnTo>
                      <a:pt x="1942433" y="1705845"/>
                    </a:lnTo>
                    <a:cubicBezTo>
                      <a:pt x="1947071" y="1723152"/>
                      <a:pt x="1945106" y="1742228"/>
                      <a:pt x="1935440" y="1758971"/>
                    </a:cubicBezTo>
                    <a:lnTo>
                      <a:pt x="1034787" y="3318945"/>
                    </a:lnTo>
                    <a:cubicBezTo>
                      <a:pt x="1023912" y="3337781"/>
                      <a:pt x="1005607" y="3349651"/>
                      <a:pt x="985711" y="3352992"/>
                    </a:cubicBezTo>
                    <a:lnTo>
                      <a:pt x="982199" y="3353068"/>
                    </a:lnTo>
                    <a:lnTo>
                      <a:pt x="981119" y="3353431"/>
                    </a:lnTo>
                    <a:lnTo>
                      <a:pt x="977407" y="3353173"/>
                    </a:lnTo>
                    <a:lnTo>
                      <a:pt x="965502" y="3353431"/>
                    </a:lnTo>
                    <a:lnTo>
                      <a:pt x="961416" y="3352058"/>
                    </a:lnTo>
                    <a:lnTo>
                      <a:pt x="954345" y="3351565"/>
                    </a:lnTo>
                    <a:lnTo>
                      <a:pt x="941921" y="3345502"/>
                    </a:lnTo>
                    <a:lnTo>
                      <a:pt x="939151" y="3344570"/>
                    </a:lnTo>
                    <a:lnTo>
                      <a:pt x="938085" y="3343630"/>
                    </a:lnTo>
                    <a:lnTo>
                      <a:pt x="930224" y="3339794"/>
                    </a:lnTo>
                    <a:cubicBezTo>
                      <a:pt x="922968" y="3334312"/>
                      <a:pt x="916667" y="3327316"/>
                      <a:pt x="911834" y="3318945"/>
                    </a:cubicBezTo>
                    <a:lnTo>
                      <a:pt x="11181" y="1758971"/>
                    </a:lnTo>
                    <a:cubicBezTo>
                      <a:pt x="6348" y="1750599"/>
                      <a:pt x="3440" y="1741645"/>
                      <a:pt x="2320" y="1732620"/>
                    </a:cubicBezTo>
                    <a:lnTo>
                      <a:pt x="2688" y="1727344"/>
                    </a:lnTo>
                    <a:lnTo>
                      <a:pt x="0" y="1714030"/>
                    </a:lnTo>
                    <a:lnTo>
                      <a:pt x="5502" y="1686779"/>
                    </a:lnTo>
                    <a:cubicBezTo>
                      <a:pt x="16130" y="1661651"/>
                      <a:pt x="41011" y="1644020"/>
                      <a:pt x="70010" y="1644020"/>
                    </a:cubicBezTo>
                    <a:close/>
                    <a:moveTo>
                      <a:pt x="972415" y="0"/>
                    </a:moveTo>
                    <a:cubicBezTo>
                      <a:pt x="1396215" y="0"/>
                      <a:pt x="1739773" y="343558"/>
                      <a:pt x="1739773" y="767358"/>
                    </a:cubicBezTo>
                    <a:cubicBezTo>
                      <a:pt x="1739773" y="926283"/>
                      <a:pt x="1691460" y="1073924"/>
                      <a:pt x="1608721" y="1196395"/>
                    </a:cubicBezTo>
                    <a:lnTo>
                      <a:pt x="1601064" y="1205675"/>
                    </a:lnTo>
                    <a:lnTo>
                      <a:pt x="1601064" y="1527603"/>
                    </a:lnTo>
                    <a:cubicBezTo>
                      <a:pt x="1601064" y="1591898"/>
                      <a:pt x="1653185" y="1644019"/>
                      <a:pt x="1717480" y="1644019"/>
                    </a:cubicBezTo>
                    <a:lnTo>
                      <a:pt x="227350" y="1644019"/>
                    </a:lnTo>
                    <a:cubicBezTo>
                      <a:pt x="291645" y="1644019"/>
                      <a:pt x="343766" y="1591898"/>
                      <a:pt x="343766" y="1527603"/>
                    </a:cubicBezTo>
                    <a:lnTo>
                      <a:pt x="343766" y="1205675"/>
                    </a:lnTo>
                    <a:lnTo>
                      <a:pt x="336110" y="1196395"/>
                    </a:lnTo>
                    <a:cubicBezTo>
                      <a:pt x="253370" y="1073924"/>
                      <a:pt x="205057" y="926283"/>
                      <a:pt x="205057" y="767358"/>
                    </a:cubicBezTo>
                    <a:cubicBezTo>
                      <a:pt x="205057" y="343558"/>
                      <a:pt x="548615" y="0"/>
                      <a:pt x="972415" y="0"/>
                    </a:cubicBezTo>
                    <a:close/>
                  </a:path>
                </a:pathLst>
              </a:custGeom>
              <a:solidFill>
                <a:schemeClr val="accent1"/>
              </a:solidFill>
              <a:ln>
                <a:noFill/>
              </a:ln>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2" name="组合 61"/>
          <p:cNvGrpSpPr/>
          <p:nvPr/>
        </p:nvGrpSpPr>
        <p:grpSpPr>
          <a:xfrm>
            <a:off x="2550217" y="4961779"/>
            <a:ext cx="1650745" cy="880359"/>
            <a:chOff x="7109327" y="3179834"/>
            <a:chExt cx="1565237" cy="834757"/>
          </a:xfrm>
        </p:grpSpPr>
        <p:sp>
          <p:nvSpPr>
            <p:cNvPr id="63" name="文本框 62"/>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4" name="文本框 63"/>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5" name="组合 64"/>
          <p:cNvGrpSpPr/>
          <p:nvPr/>
        </p:nvGrpSpPr>
        <p:grpSpPr>
          <a:xfrm>
            <a:off x="4590539" y="4961779"/>
            <a:ext cx="1650745" cy="880359"/>
            <a:chOff x="7109327" y="3179834"/>
            <a:chExt cx="1565237" cy="834757"/>
          </a:xfrm>
        </p:grpSpPr>
        <p:sp>
          <p:nvSpPr>
            <p:cNvPr id="66" name="文本框 65"/>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7" name="文本框 66"/>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68" name="组合 67"/>
          <p:cNvGrpSpPr/>
          <p:nvPr/>
        </p:nvGrpSpPr>
        <p:grpSpPr>
          <a:xfrm>
            <a:off x="6630861" y="4961779"/>
            <a:ext cx="1650745" cy="880359"/>
            <a:chOff x="7109327" y="3179834"/>
            <a:chExt cx="1565237" cy="834757"/>
          </a:xfrm>
        </p:grpSpPr>
        <p:sp>
          <p:nvSpPr>
            <p:cNvPr id="69" name="文本框 68"/>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0" name="文本框 69"/>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1" name="组合 70"/>
          <p:cNvGrpSpPr/>
          <p:nvPr/>
        </p:nvGrpSpPr>
        <p:grpSpPr>
          <a:xfrm>
            <a:off x="8671182" y="4961779"/>
            <a:ext cx="1650745" cy="880359"/>
            <a:chOff x="7109327" y="3179834"/>
            <a:chExt cx="1565237" cy="834757"/>
          </a:xfrm>
        </p:grpSpPr>
        <p:sp>
          <p:nvSpPr>
            <p:cNvPr id="72" name="文本框 71"/>
            <p:cNvSpPr txBox="1"/>
            <p:nvPr/>
          </p:nvSpPr>
          <p:spPr>
            <a:xfrm>
              <a:off x="7109327" y="3179834"/>
              <a:ext cx="1565237" cy="350201"/>
            </a:xfrm>
            <a:prstGeom prst="rect">
              <a:avLst/>
            </a:prstGeom>
            <a:noFill/>
          </p:spPr>
          <p:txBody>
            <a:bodyPr wrap="square" rtlCol="0">
              <a:spAutoFit/>
            </a:bodyPr>
            <a:lstStyle/>
            <a:p>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3" name="文本框 72"/>
            <p:cNvSpPr txBox="1"/>
            <p:nvPr/>
          </p:nvSpPr>
          <p:spPr>
            <a:xfrm>
              <a:off x="7115248" y="3465214"/>
              <a:ext cx="1559316" cy="549377"/>
            </a:xfrm>
            <a:prstGeom prst="rect">
              <a:avLst/>
            </a:prstGeom>
            <a:noFill/>
          </p:spPr>
          <p:txBody>
            <a:bodyPr wrap="square" rtlCol="0">
              <a:spAutoFit/>
            </a:bodyPr>
            <a:lstStyle/>
            <a:p>
              <a:pPr algn="just"/>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74" name="Group 52"/>
          <p:cNvGrpSpPr>
            <a:grpSpLocks noChangeAspect="1"/>
          </p:cNvGrpSpPr>
          <p:nvPr/>
        </p:nvGrpSpPr>
        <p:grpSpPr bwMode="auto">
          <a:xfrm>
            <a:off x="7222474" y="3464829"/>
            <a:ext cx="440730" cy="436932"/>
            <a:chOff x="3783" y="2102"/>
            <a:chExt cx="116" cy="115"/>
          </a:xfrm>
          <a:solidFill>
            <a:schemeClr val="bg1"/>
          </a:solidFill>
          <a:effectLst/>
        </p:grpSpPr>
        <p:sp>
          <p:nvSpPr>
            <p:cNvPr id="75"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41"/>
          <p:cNvGrpSpPr>
            <a:grpSpLocks noChangeAspect="1"/>
          </p:cNvGrpSpPr>
          <p:nvPr/>
        </p:nvGrpSpPr>
        <p:grpSpPr bwMode="auto">
          <a:xfrm>
            <a:off x="3187384" y="3440762"/>
            <a:ext cx="403201" cy="485062"/>
            <a:chOff x="3783" y="2089"/>
            <a:chExt cx="116" cy="142"/>
          </a:xfrm>
          <a:solidFill>
            <a:schemeClr val="bg1"/>
          </a:solidFill>
          <a:effectLst/>
        </p:grpSpPr>
        <p:sp>
          <p:nvSpPr>
            <p:cNvPr id="84"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Group 62"/>
          <p:cNvGrpSpPr>
            <a:grpSpLocks noChangeAspect="1"/>
          </p:cNvGrpSpPr>
          <p:nvPr/>
        </p:nvGrpSpPr>
        <p:grpSpPr bwMode="auto">
          <a:xfrm>
            <a:off x="5200360" y="3511188"/>
            <a:ext cx="431104" cy="344215"/>
            <a:chOff x="3775" y="2110"/>
            <a:chExt cx="129" cy="103"/>
          </a:xfrm>
          <a:solidFill>
            <a:schemeClr val="bg1"/>
          </a:solidFill>
          <a:effectLst/>
        </p:grpSpPr>
        <p:sp>
          <p:nvSpPr>
            <p:cNvPr id="93"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a:off x="9249004" y="3470588"/>
            <a:ext cx="441526" cy="425412"/>
            <a:chOff x="6105730" y="1273212"/>
            <a:chExt cx="506571" cy="488084"/>
          </a:xfrm>
          <a:solidFill>
            <a:schemeClr val="bg1"/>
          </a:solidFill>
        </p:grpSpPr>
        <p:sp>
          <p:nvSpPr>
            <p:cNvPr id="97"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2802304" y="1992525"/>
            <a:ext cx="1132732" cy="1015041"/>
            <a:chOff x="2656810" y="1889313"/>
            <a:chExt cx="1074057" cy="962462"/>
          </a:xfrm>
        </p:grpSpPr>
        <p:sp>
          <p:nvSpPr>
            <p:cNvPr id="34" name="椭圆 33"/>
            <p:cNvSpPr/>
            <p:nvPr/>
          </p:nvSpPr>
          <p:spPr>
            <a:xfrm>
              <a:off x="2712608"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04" name="组合 103"/>
            <p:cNvGrpSpPr/>
            <p:nvPr/>
          </p:nvGrpSpPr>
          <p:grpSpPr>
            <a:xfrm>
              <a:off x="2656810" y="1997712"/>
              <a:ext cx="1074057" cy="719707"/>
              <a:chOff x="2974704" y="3381673"/>
              <a:chExt cx="1074057" cy="719707"/>
            </a:xfrm>
          </p:grpSpPr>
          <p:sp>
            <p:nvSpPr>
              <p:cNvPr id="105" name="文本框 104"/>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5"/>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4" name="组合 13"/>
          <p:cNvGrpSpPr/>
          <p:nvPr/>
        </p:nvGrpSpPr>
        <p:grpSpPr>
          <a:xfrm>
            <a:off x="4877446" y="1992525"/>
            <a:ext cx="1132732" cy="1015041"/>
            <a:chOff x="4624460" y="1889313"/>
            <a:chExt cx="1074057" cy="962462"/>
          </a:xfrm>
        </p:grpSpPr>
        <p:sp>
          <p:nvSpPr>
            <p:cNvPr id="35" name="椭圆 34"/>
            <p:cNvSpPr/>
            <p:nvPr/>
          </p:nvSpPr>
          <p:spPr>
            <a:xfrm>
              <a:off x="4643864"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6" name="组合 115"/>
            <p:cNvGrpSpPr/>
            <p:nvPr/>
          </p:nvGrpSpPr>
          <p:grpSpPr>
            <a:xfrm>
              <a:off x="4624460" y="1997712"/>
              <a:ext cx="1074057" cy="719707"/>
              <a:chOff x="2974704" y="3381673"/>
              <a:chExt cx="1074057" cy="719707"/>
            </a:xfrm>
          </p:grpSpPr>
          <p:sp>
            <p:nvSpPr>
              <p:cNvPr id="117" name="文本框 116"/>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文本框 117"/>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组合 12"/>
          <p:cNvGrpSpPr/>
          <p:nvPr/>
        </p:nvGrpSpPr>
        <p:grpSpPr>
          <a:xfrm>
            <a:off x="6895842" y="1992525"/>
            <a:ext cx="1132732" cy="1015041"/>
            <a:chOff x="6538303" y="1889313"/>
            <a:chExt cx="1074057" cy="962462"/>
          </a:xfrm>
        </p:grpSpPr>
        <p:sp>
          <p:nvSpPr>
            <p:cNvPr id="36" name="椭圆 35"/>
            <p:cNvSpPr/>
            <p:nvPr/>
          </p:nvSpPr>
          <p:spPr>
            <a:xfrm>
              <a:off x="6575120"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19" name="组合 118"/>
            <p:cNvGrpSpPr/>
            <p:nvPr/>
          </p:nvGrpSpPr>
          <p:grpSpPr>
            <a:xfrm>
              <a:off x="6538303" y="1997712"/>
              <a:ext cx="1074057" cy="719707"/>
              <a:chOff x="2974704" y="3381673"/>
              <a:chExt cx="1074057" cy="719707"/>
            </a:xfrm>
          </p:grpSpPr>
          <p:sp>
            <p:nvSpPr>
              <p:cNvPr id="120" name="文本框 119"/>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文本框 120"/>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组合 11"/>
          <p:cNvGrpSpPr/>
          <p:nvPr/>
        </p:nvGrpSpPr>
        <p:grpSpPr>
          <a:xfrm>
            <a:off x="8930187" y="1992525"/>
            <a:ext cx="1132732" cy="1015041"/>
            <a:chOff x="8467270" y="1889313"/>
            <a:chExt cx="1074057" cy="962462"/>
          </a:xfrm>
        </p:grpSpPr>
        <p:sp>
          <p:nvSpPr>
            <p:cNvPr id="37" name="椭圆 36"/>
            <p:cNvSpPr/>
            <p:nvPr/>
          </p:nvSpPr>
          <p:spPr>
            <a:xfrm>
              <a:off x="8506376" y="1889313"/>
              <a:ext cx="962462" cy="962462"/>
            </a:xfrm>
            <a:prstGeom prst="ellipse">
              <a:avLst/>
            </a:prstGeom>
            <a:gradFill flip="none" rotWithShape="1">
              <a:gsLst>
                <a:gs pos="0">
                  <a:schemeClr val="bg1">
                    <a:lumMod val="85000"/>
                  </a:schemeClr>
                </a:gs>
                <a:gs pos="100000">
                  <a:schemeClr val="bg1">
                    <a:lumMod val="99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1651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22" name="组合 121"/>
            <p:cNvGrpSpPr/>
            <p:nvPr/>
          </p:nvGrpSpPr>
          <p:grpSpPr>
            <a:xfrm>
              <a:off x="8467270" y="1997712"/>
              <a:ext cx="1074057" cy="719707"/>
              <a:chOff x="2974704" y="3381673"/>
              <a:chExt cx="1074057" cy="719707"/>
            </a:xfrm>
          </p:grpSpPr>
          <p:sp>
            <p:nvSpPr>
              <p:cNvPr id="123" name="文本框 122"/>
              <p:cNvSpPr txBox="1"/>
              <p:nvPr/>
            </p:nvSpPr>
            <p:spPr>
              <a:xfrm>
                <a:off x="3101868" y="3381673"/>
                <a:ext cx="807916" cy="580020"/>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文本框 123"/>
              <p:cNvSpPr txBox="1"/>
              <p:nvPr/>
            </p:nvSpPr>
            <p:spPr>
              <a:xfrm>
                <a:off x="2974704" y="3767655"/>
                <a:ext cx="1074057" cy="333725"/>
              </a:xfrm>
              <a:prstGeom prst="rect">
                <a:avLst/>
              </a:prstGeom>
              <a:noFill/>
            </p:spPr>
            <p:txBody>
              <a:bodyPr wrap="square" rtlCol="0">
                <a:spAutoFit/>
              </a:bodyPr>
              <a:lstStyle/>
              <a:p>
                <a:pPr algn="ctr"/>
                <a:r>
                  <a:rPr lang="en-US" altLang="zh-CN"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ITEM</a:t>
                </a:r>
                <a:endPar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83" name="矩形 8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7" name="矩形 10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8" name="文本框 10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9" name="文本框 10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33510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750"/>
                            </p:stCondLst>
                            <p:childTnLst>
                              <p:par>
                                <p:cTn id="26" presetID="53" presetClass="entr" presetSubtype="16"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 fill="hold"/>
                                        <p:tgtEl>
                                          <p:spTgt spid="15"/>
                                        </p:tgtEl>
                                        <p:attrNameLst>
                                          <p:attrName>ppt_w</p:attrName>
                                        </p:attrNameLst>
                                      </p:cBhvr>
                                      <p:tavLst>
                                        <p:tav tm="0">
                                          <p:val>
                                            <p:fltVal val="0"/>
                                          </p:val>
                                        </p:tav>
                                        <p:tav tm="100000">
                                          <p:val>
                                            <p:strVal val="#ppt_w"/>
                                          </p:val>
                                        </p:tav>
                                      </p:tavLst>
                                    </p:anim>
                                    <p:anim calcmode="lin" valueType="num">
                                      <p:cBhvr>
                                        <p:cTn id="29" dur="100" fill="hold"/>
                                        <p:tgtEl>
                                          <p:spTgt spid="15"/>
                                        </p:tgtEl>
                                        <p:attrNameLst>
                                          <p:attrName>ppt_h</p:attrName>
                                        </p:attrNameLst>
                                      </p:cBhvr>
                                      <p:tavLst>
                                        <p:tav tm="0">
                                          <p:val>
                                            <p:fltVal val="0"/>
                                          </p:val>
                                        </p:tav>
                                        <p:tav tm="100000">
                                          <p:val>
                                            <p:strVal val="#ppt_h"/>
                                          </p:val>
                                        </p:tav>
                                      </p:tavLst>
                                    </p:anim>
                                    <p:animEffect transition="in" filter="fade">
                                      <p:cBhvr>
                                        <p:cTn id="30" dur="100"/>
                                        <p:tgtEl>
                                          <p:spTgt spid="15"/>
                                        </p:tgtEl>
                                      </p:cBhvr>
                                    </p:animEffect>
                                  </p:childTnLst>
                                </p:cTn>
                              </p:par>
                              <p:par>
                                <p:cTn id="31" presetID="6" presetClass="emph" presetSubtype="0" fill="hold" nodeType="withEffect">
                                  <p:stCondLst>
                                    <p:cond delay="100"/>
                                  </p:stCondLst>
                                  <p:childTnLst>
                                    <p:animScale>
                                      <p:cBhvr>
                                        <p:cTn id="32" dur="100" fill="hold"/>
                                        <p:tgtEl>
                                          <p:spTgt spid="15"/>
                                        </p:tgtEl>
                                      </p:cBhvr>
                                      <p:by x="110000" y="110000"/>
                                    </p:animScale>
                                  </p:childTnLst>
                                </p:cTn>
                              </p:par>
                              <p:par>
                                <p:cTn id="33" presetID="6" presetClass="emph" presetSubtype="0" fill="hold" nodeType="withEffect">
                                  <p:stCondLst>
                                    <p:cond delay="200"/>
                                  </p:stCondLst>
                                  <p:childTnLst>
                                    <p:animScale>
                                      <p:cBhvr>
                                        <p:cTn id="34" dur="200" fill="hold"/>
                                        <p:tgtEl>
                                          <p:spTgt spid="15"/>
                                        </p:tgtEl>
                                      </p:cBhvr>
                                      <p:by x="90000" y="90000"/>
                                    </p:animScale>
                                  </p:childTnLst>
                                </p:cTn>
                              </p:par>
                              <p:par>
                                <p:cTn id="35" presetID="6" presetClass="emph" presetSubtype="0" fill="hold" nodeType="withEffect">
                                  <p:stCondLst>
                                    <p:cond delay="400"/>
                                  </p:stCondLst>
                                  <p:childTnLst>
                                    <p:animScale>
                                      <p:cBhvr>
                                        <p:cTn id="36" dur="100" fill="hold"/>
                                        <p:tgtEl>
                                          <p:spTgt spid="15"/>
                                        </p:tgtEl>
                                      </p:cBhvr>
                                      <p:by x="105000" y="105000"/>
                                    </p:animScale>
                                  </p:childTnLst>
                                </p:cTn>
                              </p:par>
                              <p:par>
                                <p:cTn id="37" presetID="6" presetClass="emph" presetSubtype="0" fill="hold" nodeType="withEffect">
                                  <p:stCondLst>
                                    <p:cond delay="500"/>
                                  </p:stCondLst>
                                  <p:childTnLst>
                                    <p:animScale>
                                      <p:cBhvr>
                                        <p:cTn id="38" dur="200" fill="hold"/>
                                        <p:tgtEl>
                                          <p:spTgt spid="15"/>
                                        </p:tgtEl>
                                      </p:cBhvr>
                                      <p:by x="95000" y="95000"/>
                                    </p:animScale>
                                  </p:childTnLst>
                                </p:cTn>
                              </p:par>
                            </p:childTnLst>
                          </p:cTn>
                        </p:par>
                        <p:par>
                          <p:cTn id="39" fill="hold">
                            <p:stCondLst>
                              <p:cond delay="2450"/>
                            </p:stCondLst>
                            <p:childTnLst>
                              <p:par>
                                <p:cTn id="40" presetID="53" presetClass="entr" presetSubtype="16"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100" fill="hold"/>
                                        <p:tgtEl>
                                          <p:spTgt spid="14"/>
                                        </p:tgtEl>
                                        <p:attrNameLst>
                                          <p:attrName>ppt_w</p:attrName>
                                        </p:attrNameLst>
                                      </p:cBhvr>
                                      <p:tavLst>
                                        <p:tav tm="0">
                                          <p:val>
                                            <p:fltVal val="0"/>
                                          </p:val>
                                        </p:tav>
                                        <p:tav tm="100000">
                                          <p:val>
                                            <p:strVal val="#ppt_w"/>
                                          </p:val>
                                        </p:tav>
                                      </p:tavLst>
                                    </p:anim>
                                    <p:anim calcmode="lin" valueType="num">
                                      <p:cBhvr>
                                        <p:cTn id="43" dur="100" fill="hold"/>
                                        <p:tgtEl>
                                          <p:spTgt spid="14"/>
                                        </p:tgtEl>
                                        <p:attrNameLst>
                                          <p:attrName>ppt_h</p:attrName>
                                        </p:attrNameLst>
                                      </p:cBhvr>
                                      <p:tavLst>
                                        <p:tav tm="0">
                                          <p:val>
                                            <p:fltVal val="0"/>
                                          </p:val>
                                        </p:tav>
                                        <p:tav tm="100000">
                                          <p:val>
                                            <p:strVal val="#ppt_h"/>
                                          </p:val>
                                        </p:tav>
                                      </p:tavLst>
                                    </p:anim>
                                    <p:animEffect transition="in" filter="fade">
                                      <p:cBhvr>
                                        <p:cTn id="44" dur="100"/>
                                        <p:tgtEl>
                                          <p:spTgt spid="14"/>
                                        </p:tgtEl>
                                      </p:cBhvr>
                                    </p:animEffect>
                                  </p:childTnLst>
                                </p:cTn>
                              </p:par>
                              <p:par>
                                <p:cTn id="45" presetID="6" presetClass="emph" presetSubtype="0" fill="hold" nodeType="withEffect">
                                  <p:stCondLst>
                                    <p:cond delay="100"/>
                                  </p:stCondLst>
                                  <p:childTnLst>
                                    <p:animScale>
                                      <p:cBhvr>
                                        <p:cTn id="46" dur="100" fill="hold"/>
                                        <p:tgtEl>
                                          <p:spTgt spid="14"/>
                                        </p:tgtEl>
                                      </p:cBhvr>
                                      <p:by x="110000" y="110000"/>
                                    </p:animScale>
                                  </p:childTnLst>
                                </p:cTn>
                              </p:par>
                              <p:par>
                                <p:cTn id="47" presetID="6" presetClass="emph" presetSubtype="0" fill="hold" nodeType="withEffect">
                                  <p:stCondLst>
                                    <p:cond delay="200"/>
                                  </p:stCondLst>
                                  <p:childTnLst>
                                    <p:animScale>
                                      <p:cBhvr>
                                        <p:cTn id="48" dur="200" fill="hold"/>
                                        <p:tgtEl>
                                          <p:spTgt spid="14"/>
                                        </p:tgtEl>
                                      </p:cBhvr>
                                      <p:by x="90000" y="90000"/>
                                    </p:animScale>
                                  </p:childTnLst>
                                </p:cTn>
                              </p:par>
                              <p:par>
                                <p:cTn id="49" presetID="6" presetClass="emph" presetSubtype="0" fill="hold" nodeType="withEffect">
                                  <p:stCondLst>
                                    <p:cond delay="400"/>
                                  </p:stCondLst>
                                  <p:childTnLst>
                                    <p:animScale>
                                      <p:cBhvr>
                                        <p:cTn id="50" dur="100" fill="hold"/>
                                        <p:tgtEl>
                                          <p:spTgt spid="14"/>
                                        </p:tgtEl>
                                      </p:cBhvr>
                                      <p:by x="105000" y="105000"/>
                                    </p:animScale>
                                  </p:childTnLst>
                                </p:cTn>
                              </p:par>
                              <p:par>
                                <p:cTn id="51" presetID="6" presetClass="emph" presetSubtype="0" fill="hold" nodeType="withEffect">
                                  <p:stCondLst>
                                    <p:cond delay="500"/>
                                  </p:stCondLst>
                                  <p:childTnLst>
                                    <p:animScale>
                                      <p:cBhvr>
                                        <p:cTn id="52" dur="200" fill="hold"/>
                                        <p:tgtEl>
                                          <p:spTgt spid="14"/>
                                        </p:tgtEl>
                                      </p:cBhvr>
                                      <p:by x="95000" y="95000"/>
                                    </p:animScale>
                                  </p:childTnLst>
                                </p:cTn>
                              </p:par>
                            </p:childTnLst>
                          </p:cTn>
                        </p:par>
                        <p:par>
                          <p:cTn id="53" fill="hold">
                            <p:stCondLst>
                              <p:cond delay="3150"/>
                            </p:stCondLst>
                            <p:childTnLst>
                              <p:par>
                                <p:cTn id="54" presetID="53" presetClass="entr" presetSubtype="16"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par>
                                <p:cTn id="59" presetID="6" presetClass="emph" presetSubtype="0" fill="hold" nodeType="withEffect">
                                  <p:stCondLst>
                                    <p:cond delay="100"/>
                                  </p:stCondLst>
                                  <p:childTnLst>
                                    <p:animScale>
                                      <p:cBhvr>
                                        <p:cTn id="60" dur="100" fill="hold"/>
                                        <p:tgtEl>
                                          <p:spTgt spid="13"/>
                                        </p:tgtEl>
                                      </p:cBhvr>
                                      <p:by x="110000" y="110000"/>
                                    </p:animScale>
                                  </p:childTnLst>
                                </p:cTn>
                              </p:par>
                              <p:par>
                                <p:cTn id="61" presetID="6" presetClass="emph" presetSubtype="0" fill="hold" nodeType="withEffect">
                                  <p:stCondLst>
                                    <p:cond delay="200"/>
                                  </p:stCondLst>
                                  <p:childTnLst>
                                    <p:animScale>
                                      <p:cBhvr>
                                        <p:cTn id="62" dur="200" fill="hold"/>
                                        <p:tgtEl>
                                          <p:spTgt spid="13"/>
                                        </p:tgtEl>
                                      </p:cBhvr>
                                      <p:by x="90000" y="90000"/>
                                    </p:animScale>
                                  </p:childTnLst>
                                </p:cTn>
                              </p:par>
                              <p:par>
                                <p:cTn id="63" presetID="6" presetClass="emph" presetSubtype="0" fill="hold" nodeType="withEffect">
                                  <p:stCondLst>
                                    <p:cond delay="400"/>
                                  </p:stCondLst>
                                  <p:childTnLst>
                                    <p:animScale>
                                      <p:cBhvr>
                                        <p:cTn id="64" dur="100" fill="hold"/>
                                        <p:tgtEl>
                                          <p:spTgt spid="13"/>
                                        </p:tgtEl>
                                      </p:cBhvr>
                                      <p:by x="105000" y="105000"/>
                                    </p:animScale>
                                  </p:childTnLst>
                                </p:cTn>
                              </p:par>
                              <p:par>
                                <p:cTn id="65" presetID="6" presetClass="emph" presetSubtype="0" fill="hold" nodeType="withEffect">
                                  <p:stCondLst>
                                    <p:cond delay="500"/>
                                  </p:stCondLst>
                                  <p:childTnLst>
                                    <p:animScale>
                                      <p:cBhvr>
                                        <p:cTn id="66" dur="200" fill="hold"/>
                                        <p:tgtEl>
                                          <p:spTgt spid="13"/>
                                        </p:tgtEl>
                                      </p:cBhvr>
                                      <p:by x="95000" y="95000"/>
                                    </p:animScale>
                                  </p:childTnLst>
                                </p:cTn>
                              </p:par>
                            </p:childTnLst>
                          </p:cTn>
                        </p:par>
                        <p:par>
                          <p:cTn id="67" fill="hold">
                            <p:stCondLst>
                              <p:cond delay="3850"/>
                            </p:stCondLst>
                            <p:childTnLst>
                              <p:par>
                                <p:cTn id="68" presetID="53" presetClass="entr" presetSubtype="16"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100" fill="hold"/>
                                        <p:tgtEl>
                                          <p:spTgt spid="12"/>
                                        </p:tgtEl>
                                        <p:attrNameLst>
                                          <p:attrName>ppt_w</p:attrName>
                                        </p:attrNameLst>
                                      </p:cBhvr>
                                      <p:tavLst>
                                        <p:tav tm="0">
                                          <p:val>
                                            <p:fltVal val="0"/>
                                          </p:val>
                                        </p:tav>
                                        <p:tav tm="100000">
                                          <p:val>
                                            <p:strVal val="#ppt_w"/>
                                          </p:val>
                                        </p:tav>
                                      </p:tavLst>
                                    </p:anim>
                                    <p:anim calcmode="lin" valueType="num">
                                      <p:cBhvr>
                                        <p:cTn id="71" dur="100" fill="hold"/>
                                        <p:tgtEl>
                                          <p:spTgt spid="12"/>
                                        </p:tgtEl>
                                        <p:attrNameLst>
                                          <p:attrName>ppt_h</p:attrName>
                                        </p:attrNameLst>
                                      </p:cBhvr>
                                      <p:tavLst>
                                        <p:tav tm="0">
                                          <p:val>
                                            <p:fltVal val="0"/>
                                          </p:val>
                                        </p:tav>
                                        <p:tav tm="100000">
                                          <p:val>
                                            <p:strVal val="#ppt_h"/>
                                          </p:val>
                                        </p:tav>
                                      </p:tavLst>
                                    </p:anim>
                                    <p:animEffect transition="in" filter="fade">
                                      <p:cBhvr>
                                        <p:cTn id="72" dur="100"/>
                                        <p:tgtEl>
                                          <p:spTgt spid="12"/>
                                        </p:tgtEl>
                                      </p:cBhvr>
                                    </p:animEffect>
                                  </p:childTnLst>
                                </p:cTn>
                              </p:par>
                              <p:par>
                                <p:cTn id="73" presetID="6" presetClass="emph" presetSubtype="0" fill="hold" nodeType="withEffect">
                                  <p:stCondLst>
                                    <p:cond delay="100"/>
                                  </p:stCondLst>
                                  <p:childTnLst>
                                    <p:animScale>
                                      <p:cBhvr>
                                        <p:cTn id="74" dur="100" fill="hold"/>
                                        <p:tgtEl>
                                          <p:spTgt spid="12"/>
                                        </p:tgtEl>
                                      </p:cBhvr>
                                      <p:by x="110000" y="110000"/>
                                    </p:animScale>
                                  </p:childTnLst>
                                </p:cTn>
                              </p:par>
                              <p:par>
                                <p:cTn id="75" presetID="6" presetClass="emph" presetSubtype="0" fill="hold" nodeType="withEffect">
                                  <p:stCondLst>
                                    <p:cond delay="200"/>
                                  </p:stCondLst>
                                  <p:childTnLst>
                                    <p:animScale>
                                      <p:cBhvr>
                                        <p:cTn id="76" dur="200" fill="hold"/>
                                        <p:tgtEl>
                                          <p:spTgt spid="12"/>
                                        </p:tgtEl>
                                      </p:cBhvr>
                                      <p:by x="90000" y="90000"/>
                                    </p:animScale>
                                  </p:childTnLst>
                                </p:cTn>
                              </p:par>
                              <p:par>
                                <p:cTn id="77" presetID="6" presetClass="emph" presetSubtype="0" fill="hold" nodeType="withEffect">
                                  <p:stCondLst>
                                    <p:cond delay="400"/>
                                  </p:stCondLst>
                                  <p:childTnLst>
                                    <p:animScale>
                                      <p:cBhvr>
                                        <p:cTn id="78" dur="100" fill="hold"/>
                                        <p:tgtEl>
                                          <p:spTgt spid="12"/>
                                        </p:tgtEl>
                                      </p:cBhvr>
                                      <p:by x="105000" y="105000"/>
                                    </p:animScale>
                                  </p:childTnLst>
                                </p:cTn>
                              </p:par>
                              <p:par>
                                <p:cTn id="79" presetID="6" presetClass="emph" presetSubtype="0" fill="hold" nodeType="withEffect">
                                  <p:stCondLst>
                                    <p:cond delay="500"/>
                                  </p:stCondLst>
                                  <p:childTnLst>
                                    <p:animScale>
                                      <p:cBhvr>
                                        <p:cTn id="80" dur="200" fill="hold"/>
                                        <p:tgtEl>
                                          <p:spTgt spid="12"/>
                                        </p:tgtEl>
                                      </p:cBhvr>
                                      <p:by x="95000" y="95000"/>
                                    </p:animScale>
                                  </p:childTnLst>
                                </p:cTn>
                              </p:par>
                            </p:childTnLst>
                          </p:cTn>
                        </p:par>
                        <p:par>
                          <p:cTn id="81" fill="hold">
                            <p:stCondLst>
                              <p:cond delay="4550"/>
                            </p:stCondLst>
                            <p:childTnLst>
                              <p:par>
                                <p:cTn id="82" presetID="14" presetClass="entr" presetSubtype="10" fill="hold"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randombar(horizontal)">
                                      <p:cBhvr>
                                        <p:cTn id="84" dur="500"/>
                                        <p:tgtEl>
                                          <p:spTgt spid="74"/>
                                        </p:tgtEl>
                                      </p:cBhvr>
                                    </p:animEffect>
                                  </p:childTnLst>
                                </p:cTn>
                              </p:par>
                              <p:par>
                                <p:cTn id="85" presetID="14" presetClass="entr" presetSubtype="10" fill="hold" nodeType="with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randombar(horizontal)">
                                      <p:cBhvr>
                                        <p:cTn id="87" dur="500"/>
                                        <p:tgtEl>
                                          <p:spTgt spid="82"/>
                                        </p:tgtEl>
                                      </p:cBhvr>
                                    </p:animEffect>
                                  </p:childTnLst>
                                </p:cTn>
                              </p:par>
                              <p:par>
                                <p:cTn id="88" presetID="14" presetClass="entr" presetSubtype="10" fill="hold" nodeType="with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randombar(horizontal)">
                                      <p:cBhvr>
                                        <p:cTn id="90" dur="500"/>
                                        <p:tgtEl>
                                          <p:spTgt spid="92"/>
                                        </p:tgtEl>
                                      </p:cBhvr>
                                    </p:animEffect>
                                  </p:childTnLst>
                                </p:cTn>
                              </p:par>
                              <p:par>
                                <p:cTn id="91" presetID="14" presetClass="entr" presetSubtype="10" fill="hold" nodeType="with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randombar(horizontal)">
                                      <p:cBhvr>
                                        <p:cTn id="93" dur="500"/>
                                        <p:tgtEl>
                                          <p:spTgt spid="96"/>
                                        </p:tgtEl>
                                      </p:cBhvr>
                                    </p:animEffect>
                                  </p:childTnLst>
                                </p:cTn>
                              </p:par>
                            </p:childTnLst>
                          </p:cTn>
                        </p:par>
                        <p:par>
                          <p:cTn id="94" fill="hold">
                            <p:stCondLst>
                              <p:cond delay="5050"/>
                            </p:stCondLst>
                            <p:childTnLst>
                              <p:par>
                                <p:cTn id="95" presetID="22" presetClass="entr" presetSubtype="1" fill="hold" nodeType="after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wipe(up)">
                                      <p:cBhvr>
                                        <p:cTn id="97" dur="500"/>
                                        <p:tgtEl>
                                          <p:spTgt spid="62"/>
                                        </p:tgtEl>
                                      </p:cBhvr>
                                    </p:animEffect>
                                  </p:childTnLst>
                                </p:cTn>
                              </p:par>
                            </p:childTnLst>
                          </p:cTn>
                        </p:par>
                        <p:par>
                          <p:cTn id="98" fill="hold">
                            <p:stCondLst>
                              <p:cond delay="5550"/>
                            </p:stCondLst>
                            <p:childTnLst>
                              <p:par>
                                <p:cTn id="99" presetID="22" presetClass="entr" presetSubtype="1" fill="hold"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wipe(up)">
                                      <p:cBhvr>
                                        <p:cTn id="101" dur="500"/>
                                        <p:tgtEl>
                                          <p:spTgt spid="65"/>
                                        </p:tgtEl>
                                      </p:cBhvr>
                                    </p:animEffect>
                                  </p:childTnLst>
                                </p:cTn>
                              </p:par>
                            </p:childTnLst>
                          </p:cTn>
                        </p:par>
                        <p:par>
                          <p:cTn id="102" fill="hold">
                            <p:stCondLst>
                              <p:cond delay="6050"/>
                            </p:stCondLst>
                            <p:childTnLst>
                              <p:par>
                                <p:cTn id="103" presetID="22" presetClass="entr" presetSubtype="1" fill="hold" nodeType="afterEffect">
                                  <p:stCondLst>
                                    <p:cond delay="0"/>
                                  </p:stCondLst>
                                  <p:childTnLst>
                                    <p:set>
                                      <p:cBhvr>
                                        <p:cTn id="104" dur="1" fill="hold">
                                          <p:stCondLst>
                                            <p:cond delay="0"/>
                                          </p:stCondLst>
                                        </p:cTn>
                                        <p:tgtEl>
                                          <p:spTgt spid="68"/>
                                        </p:tgtEl>
                                        <p:attrNameLst>
                                          <p:attrName>style.visibility</p:attrName>
                                        </p:attrNameLst>
                                      </p:cBhvr>
                                      <p:to>
                                        <p:strVal val="visible"/>
                                      </p:to>
                                    </p:set>
                                    <p:animEffect transition="in" filter="wipe(up)">
                                      <p:cBhvr>
                                        <p:cTn id="105" dur="500"/>
                                        <p:tgtEl>
                                          <p:spTgt spid="68"/>
                                        </p:tgtEl>
                                      </p:cBhvr>
                                    </p:animEffect>
                                  </p:childTnLst>
                                </p:cTn>
                              </p:par>
                            </p:childTnLst>
                          </p:cTn>
                        </p:par>
                        <p:par>
                          <p:cTn id="106" fill="hold">
                            <p:stCondLst>
                              <p:cond delay="6550"/>
                            </p:stCondLst>
                            <p:childTnLst>
                              <p:par>
                                <p:cTn id="107" presetID="22" presetClass="entr" presetSubtype="1" fill="hold" nodeType="afterEffect">
                                  <p:stCondLst>
                                    <p:cond delay="0"/>
                                  </p:stCondLst>
                                  <p:childTnLst>
                                    <p:set>
                                      <p:cBhvr>
                                        <p:cTn id="108" dur="1" fill="hold">
                                          <p:stCondLst>
                                            <p:cond delay="0"/>
                                          </p:stCondLst>
                                        </p:cTn>
                                        <p:tgtEl>
                                          <p:spTgt spid="71"/>
                                        </p:tgtEl>
                                        <p:attrNameLst>
                                          <p:attrName>style.visibility</p:attrName>
                                        </p:attrNameLst>
                                      </p:cBhvr>
                                      <p:to>
                                        <p:strVal val="visible"/>
                                      </p:to>
                                    </p:set>
                                    <p:animEffect transition="in" filter="wipe(up)">
                                      <p:cBhvr>
                                        <p:cTn id="10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9176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9006" r="9006"/>
          <a:stretch>
            <a:fillRect/>
          </a:stretch>
        </p:blipFill>
        <p:spPr/>
      </p:pic>
      <p:pic>
        <p:nvPicPr>
          <p:cNvPr id="10" name="图片占位符 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0055" r="10055"/>
          <a:stretch>
            <a:fillRect/>
          </a:stretch>
        </p:blipFill>
        <p:spPr/>
      </p:pic>
      <p:sp>
        <p:nvSpPr>
          <p:cNvPr id="28" name="Rectangle 27"/>
          <p:cNvSpPr/>
          <p:nvPr/>
        </p:nvSpPr>
        <p:spPr>
          <a:xfrm>
            <a:off x="6911527" y="4870687"/>
            <a:ext cx="5337816" cy="1169166"/>
          </a:xfrm>
          <a:prstGeom prst="rect">
            <a:avLst/>
          </a:prstGeom>
        </p:spPr>
        <p:txBody>
          <a:bodyPr wrap="square" lIns="0" tIns="0" rIns="0" bIns="0">
            <a:spAutoFit/>
          </a:bodyPr>
          <a:lstStyle/>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6" name="Rectangle 11"/>
          <p:cNvSpPr/>
          <p:nvPr/>
        </p:nvSpPr>
        <p:spPr>
          <a:xfrm>
            <a:off x="867429" y="1260239"/>
            <a:ext cx="11381914" cy="584584"/>
          </a:xfrm>
          <a:prstGeom prst="rect">
            <a:avLst/>
          </a:prstGeom>
        </p:spPr>
        <p:txBody>
          <a:bodyPr wrap="square" lIns="0" tIns="0" rIns="0" bIns="0">
            <a:spAutoFit/>
          </a:bodyPr>
          <a:lstStyle/>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130" r="1130"/>
          <a:stretch>
            <a:fillRect/>
          </a:stretch>
        </p:blipFill>
        <p:spPr/>
      </p:pic>
      <p:sp>
        <p:nvSpPr>
          <p:cNvPr id="12" name="TextBox 39"/>
          <p:cNvSpPr txBox="1"/>
          <p:nvPr/>
        </p:nvSpPr>
        <p:spPr>
          <a:xfrm>
            <a:off x="8301583" y="245366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gn="r"/>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矩形 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3" name="文本框 1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540014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up)">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16"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907929" y="1268868"/>
            <a:ext cx="4891659" cy="4889889"/>
            <a:chOff x="3704682" y="1203419"/>
            <a:chExt cx="4637668" cy="4637668"/>
          </a:xfrm>
        </p:grpSpPr>
        <p:sp>
          <p:nvSpPr>
            <p:cNvPr id="2" name="椭圆 1"/>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4400272" y="1760659"/>
            <a:ext cx="3906974" cy="3906311"/>
            <a:chOff x="4171460" y="1669843"/>
            <a:chExt cx="3704111" cy="3704823"/>
          </a:xfrm>
        </p:grpSpPr>
        <p:sp>
          <p:nvSpPr>
            <p:cNvPr id="4" name="任意多边形 3"/>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4"/>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2"/>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4"/>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chemeClr val="accent3"/>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1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0"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32"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6" name="组合 105"/>
          <p:cNvGrpSpPr/>
          <p:nvPr/>
        </p:nvGrpSpPr>
        <p:grpSpPr>
          <a:xfrm>
            <a:off x="1265132" y="1902002"/>
            <a:ext cx="2490492" cy="933903"/>
            <a:chOff x="2047385" y="1803897"/>
            <a:chExt cx="2361178" cy="885732"/>
          </a:xfrm>
        </p:grpSpPr>
        <p:sp>
          <p:nvSpPr>
            <p:cNvPr id="94" name="文本框 96"/>
            <p:cNvSpPr txBox="1"/>
            <p:nvPr/>
          </p:nvSpPr>
          <p:spPr>
            <a:xfrm>
              <a:off x="2914714" y="1885036"/>
              <a:ext cx="1493849" cy="333802"/>
            </a:xfrm>
            <a:prstGeom prst="rect">
              <a:avLst/>
            </a:prstGeom>
            <a:noFill/>
          </p:spPr>
          <p:txBody>
            <a:bodyPr wrap="square" rtlCol="0">
              <a:spAutoFit/>
            </a:bodyPr>
            <a:lstStyle/>
            <a:p>
              <a:r>
                <a:rPr lang="zh-CN" altLang="en-US" sz="1687"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5" name="文本框 98"/>
            <p:cNvSpPr txBox="1"/>
            <p:nvPr/>
          </p:nvSpPr>
          <p:spPr>
            <a:xfrm>
              <a:off x="2494050" y="1803897"/>
              <a:ext cx="587176" cy="456948"/>
            </a:xfrm>
            <a:prstGeom prst="rect">
              <a:avLst/>
            </a:prstGeom>
            <a:noFill/>
          </p:spPr>
          <p:txBody>
            <a:bodyPr wrap="square" rtlCol="0">
              <a:spAutoFit/>
            </a:bodyPr>
            <a:lstStyle/>
            <a:p>
              <a:r>
                <a:rPr lang="en-US" altLang="zh-CN"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文本框 113"/>
            <p:cNvSpPr txBox="1"/>
            <p:nvPr/>
          </p:nvSpPr>
          <p:spPr>
            <a:xfrm>
              <a:off x="2047385" y="2232560"/>
              <a:ext cx="2247621" cy="457069"/>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7" name="组合 106"/>
          <p:cNvGrpSpPr/>
          <p:nvPr/>
        </p:nvGrpSpPr>
        <p:grpSpPr>
          <a:xfrm>
            <a:off x="1264663" y="4654242"/>
            <a:ext cx="2490961" cy="931265"/>
            <a:chOff x="347439" y="3865512"/>
            <a:chExt cx="2361623" cy="883231"/>
          </a:xfrm>
        </p:grpSpPr>
        <p:sp>
          <p:nvSpPr>
            <p:cNvPr id="96" name="文本框 100"/>
            <p:cNvSpPr txBox="1"/>
            <p:nvPr/>
          </p:nvSpPr>
          <p:spPr>
            <a:xfrm>
              <a:off x="1215213" y="3946651"/>
              <a:ext cx="1493849" cy="333802"/>
            </a:xfrm>
            <a:prstGeom prst="rect">
              <a:avLst/>
            </a:prstGeom>
            <a:noFill/>
          </p:spPr>
          <p:txBody>
            <a:bodyPr wrap="square" rtlCol="0">
              <a:spAutoFit/>
            </a:bodyPr>
            <a:lstStyle/>
            <a:p>
              <a:r>
                <a:rPr lang="zh-CN" altLang="en-US" sz="1687"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7" name="文本框 102"/>
            <p:cNvSpPr txBox="1"/>
            <p:nvPr/>
          </p:nvSpPr>
          <p:spPr>
            <a:xfrm>
              <a:off x="794548" y="3865512"/>
              <a:ext cx="596685" cy="456948"/>
            </a:xfrm>
            <a:prstGeom prst="rect">
              <a:avLst/>
            </a:prstGeom>
            <a:noFill/>
          </p:spPr>
          <p:txBody>
            <a:bodyPr wrap="square" rtlCol="0">
              <a:spAutoFit/>
            </a:bodyPr>
            <a:lstStyle/>
            <a:p>
              <a:r>
                <a:rPr lang="en-US" altLang="zh-CN" sz="2531" dirty="0">
                  <a:solidFill>
                    <a:schemeClr val="accent4"/>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13"/>
            <p:cNvSpPr txBox="1"/>
            <p:nvPr/>
          </p:nvSpPr>
          <p:spPr>
            <a:xfrm>
              <a:off x="347439" y="4291673"/>
              <a:ext cx="2247621" cy="457070"/>
            </a:xfrm>
            <a:prstGeom prst="rect">
              <a:avLst/>
            </a:prstGeom>
            <a:noFill/>
          </p:spPr>
          <p:txBody>
            <a:bodyPr wrap="square" rtlCol="0">
              <a:spAutoFit/>
            </a:bodyPr>
            <a:lstStyle/>
            <a:p>
              <a:pPr algn="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8" name="组合 107"/>
          <p:cNvGrpSpPr/>
          <p:nvPr/>
        </p:nvGrpSpPr>
        <p:grpSpPr>
          <a:xfrm>
            <a:off x="9041216" y="1902002"/>
            <a:ext cx="2400968" cy="924445"/>
            <a:chOff x="7494655" y="2117107"/>
            <a:chExt cx="2276302" cy="876762"/>
          </a:xfrm>
        </p:grpSpPr>
        <p:sp>
          <p:nvSpPr>
            <p:cNvPr id="98" name="文本框 104"/>
            <p:cNvSpPr txBox="1"/>
            <p:nvPr/>
          </p:nvSpPr>
          <p:spPr>
            <a:xfrm>
              <a:off x="7829687" y="2198246"/>
              <a:ext cx="1493849" cy="333802"/>
            </a:xfrm>
            <a:prstGeom prst="rect">
              <a:avLst/>
            </a:prstGeom>
            <a:noFill/>
          </p:spPr>
          <p:txBody>
            <a:bodyPr wrap="square" rtlCol="0">
              <a:spAutoFit/>
            </a:bodyPr>
            <a:lstStyle/>
            <a:p>
              <a:r>
                <a:rPr lang="zh-CN" altLang="en-US" sz="1687"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106"/>
            <p:cNvSpPr txBox="1"/>
            <p:nvPr/>
          </p:nvSpPr>
          <p:spPr>
            <a:xfrm>
              <a:off x="7494655" y="2117107"/>
              <a:ext cx="553181" cy="456948"/>
            </a:xfrm>
            <a:prstGeom prst="rect">
              <a:avLst/>
            </a:prstGeom>
            <a:noFill/>
          </p:spPr>
          <p:txBody>
            <a:bodyPr wrap="square" rtlCol="0">
              <a:spAutoFit/>
            </a:bodyPr>
            <a:lstStyle/>
            <a:p>
              <a:r>
                <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13"/>
            <p:cNvSpPr txBox="1"/>
            <p:nvPr/>
          </p:nvSpPr>
          <p:spPr>
            <a:xfrm>
              <a:off x="7523336" y="253680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109" name="组合 108"/>
          <p:cNvGrpSpPr/>
          <p:nvPr/>
        </p:nvGrpSpPr>
        <p:grpSpPr>
          <a:xfrm>
            <a:off x="9027443" y="4654242"/>
            <a:ext cx="2414741" cy="927260"/>
            <a:chOff x="7481597" y="3875197"/>
            <a:chExt cx="2289360" cy="879432"/>
          </a:xfrm>
        </p:grpSpPr>
        <p:sp>
          <p:nvSpPr>
            <p:cNvPr id="100" name="文本框 108"/>
            <p:cNvSpPr txBox="1"/>
            <p:nvPr/>
          </p:nvSpPr>
          <p:spPr>
            <a:xfrm>
              <a:off x="7816629" y="3956336"/>
              <a:ext cx="1493849" cy="333802"/>
            </a:xfrm>
            <a:prstGeom prst="rect">
              <a:avLst/>
            </a:prstGeom>
            <a:noFill/>
          </p:spPr>
          <p:txBody>
            <a:bodyPr wrap="square" rtlCol="0">
              <a:spAutoFit/>
            </a:bodyPr>
            <a:lstStyle/>
            <a:p>
              <a:r>
                <a:rPr lang="zh-CN" altLang="en-US" sz="1687"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01" name="文本框 110"/>
            <p:cNvSpPr txBox="1"/>
            <p:nvPr/>
          </p:nvSpPr>
          <p:spPr>
            <a:xfrm>
              <a:off x="7481597" y="3875197"/>
              <a:ext cx="531335" cy="456948"/>
            </a:xfrm>
            <a:prstGeom prst="rect">
              <a:avLst/>
            </a:prstGeom>
            <a:noFill/>
          </p:spPr>
          <p:txBody>
            <a:bodyPr wrap="square" rtlCol="0">
              <a:spAutoFit/>
            </a:bodyPr>
            <a:lstStyle/>
            <a:p>
              <a:r>
                <a:rPr lang="en-US" altLang="zh-CN" sz="2531" dirty="0">
                  <a:solidFill>
                    <a:schemeClr val="accent3"/>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13"/>
            <p:cNvSpPr txBox="1"/>
            <p:nvPr/>
          </p:nvSpPr>
          <p:spPr>
            <a:xfrm>
              <a:off x="7523336" y="4297560"/>
              <a:ext cx="2247621" cy="457069"/>
            </a:xfrm>
            <a:prstGeom prst="rect">
              <a:avLst/>
            </a:prstGeom>
            <a:noFill/>
          </p:spPr>
          <p:txBody>
            <a:bodyPr wrap="square" rtlCol="0">
              <a:spAutoFit/>
            </a:bodyPr>
            <a:lstStyle/>
            <a:p>
              <a:pP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56" name="文本框 136"/>
          <p:cNvSpPr txBox="1"/>
          <p:nvPr/>
        </p:nvSpPr>
        <p:spPr>
          <a:xfrm>
            <a:off x="5725386" y="3236705"/>
            <a:ext cx="1255995" cy="1001172"/>
          </a:xfrm>
          <a:prstGeom prst="rect">
            <a:avLst/>
          </a:prstGeom>
          <a:noFill/>
        </p:spPr>
        <p:txBody>
          <a:bodyPr wrap="square" rtlCol="0">
            <a:spAutoFit/>
          </a:bodyPr>
          <a:lstStyle/>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添加</a:t>
            </a:r>
            <a:endParaRPr lang="en-US" altLang="zh-CN" sz="2953"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953" dirty="0">
                <a:solidFill>
                  <a:schemeClr val="accent5"/>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8" name="矩形 5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9" name="矩形 5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0" name="文本框 5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1" name="文本框 6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950721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childTnLst>
                          </p:cTn>
                        </p:par>
                        <p:par>
                          <p:cTn id="10" fill="hold">
                            <p:stCondLst>
                              <p:cond delay="500"/>
                            </p:stCondLst>
                            <p:childTnLst>
                              <p:par>
                                <p:cTn id="11" presetID="21"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2000"/>
                                        <p:tgtEl>
                                          <p:spTgt spid="40"/>
                                        </p:tgtEl>
                                      </p:cBhvr>
                                    </p:animEffect>
                                  </p:childTnLst>
                                </p:cTn>
                              </p:par>
                            </p:childTnLst>
                          </p:cTn>
                        </p:par>
                        <p:par>
                          <p:cTn id="14" fill="hold">
                            <p:stCondLst>
                              <p:cond delay="2500"/>
                            </p:stCondLst>
                            <p:childTnLst>
                              <p:par>
                                <p:cTn id="15" presetID="21" presetClass="entr" presetSubtype="1"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heel(1)">
                                      <p:cBhvr>
                                        <p:cTn id="17" dur="2000"/>
                                        <p:tgtEl>
                                          <p:spTgt spid="56"/>
                                        </p:tgtEl>
                                      </p:cBhvr>
                                    </p:animEffect>
                                  </p:childTnLst>
                                </p:cTn>
                              </p:par>
                            </p:childTnLst>
                          </p:cTn>
                        </p:par>
                        <p:par>
                          <p:cTn id="18" fill="hold">
                            <p:stCondLst>
                              <p:cond delay="4500"/>
                            </p:stCondLst>
                            <p:childTnLst>
                              <p:par>
                                <p:cTn id="19" presetID="2" presetClass="entr" presetSubtype="8"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0-#ppt_w/2"/>
                                          </p:val>
                                        </p:tav>
                                        <p:tav tm="100000">
                                          <p:val>
                                            <p:strVal val="#ppt_x"/>
                                          </p:val>
                                        </p:tav>
                                      </p:tavLst>
                                    </p:anim>
                                    <p:anim calcmode="lin" valueType="num">
                                      <p:cBhvr additive="base">
                                        <p:cTn id="22" dur="500" fill="hold"/>
                                        <p:tgtEl>
                                          <p:spTgt spid="106"/>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2" presetClass="entr" presetSubtype="2" fill="hold" nodeType="after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additive="base">
                                        <p:cTn id="26" dur="500" fill="hold"/>
                                        <p:tgtEl>
                                          <p:spTgt spid="108"/>
                                        </p:tgtEl>
                                        <p:attrNameLst>
                                          <p:attrName>ppt_x</p:attrName>
                                        </p:attrNameLst>
                                      </p:cBhvr>
                                      <p:tavLst>
                                        <p:tav tm="0">
                                          <p:val>
                                            <p:strVal val="1+#ppt_w/2"/>
                                          </p:val>
                                        </p:tav>
                                        <p:tav tm="100000">
                                          <p:val>
                                            <p:strVal val="#ppt_x"/>
                                          </p:val>
                                        </p:tav>
                                      </p:tavLst>
                                    </p:anim>
                                    <p:anim calcmode="lin" valueType="num">
                                      <p:cBhvr additive="base">
                                        <p:cTn id="27" dur="500" fill="hold"/>
                                        <p:tgtEl>
                                          <p:spTgt spid="108"/>
                                        </p:tgtEl>
                                        <p:attrNameLst>
                                          <p:attrName>ppt_y</p:attrName>
                                        </p:attrNameLst>
                                      </p:cBhvr>
                                      <p:tavLst>
                                        <p:tav tm="0">
                                          <p:val>
                                            <p:strVal val="#ppt_y"/>
                                          </p:val>
                                        </p:tav>
                                        <p:tav tm="100000">
                                          <p:val>
                                            <p:strVal val="#ppt_y"/>
                                          </p:val>
                                        </p:tav>
                                      </p:tavLst>
                                    </p:anim>
                                  </p:childTnLst>
                                </p:cTn>
                              </p:par>
                            </p:childTnLst>
                          </p:cTn>
                        </p:par>
                        <p:par>
                          <p:cTn id="28" fill="hold">
                            <p:stCondLst>
                              <p:cond delay="5500"/>
                            </p:stCondLst>
                            <p:childTnLst>
                              <p:par>
                                <p:cTn id="29" presetID="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0-#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2"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additive="base">
                                        <p:cTn id="36" dur="500" fill="hold"/>
                                        <p:tgtEl>
                                          <p:spTgt spid="109"/>
                                        </p:tgtEl>
                                        <p:attrNameLst>
                                          <p:attrName>ppt_x</p:attrName>
                                        </p:attrNameLst>
                                      </p:cBhvr>
                                      <p:tavLst>
                                        <p:tav tm="0">
                                          <p:val>
                                            <p:strVal val="1+#ppt_w/2"/>
                                          </p:val>
                                        </p:tav>
                                        <p:tav tm="100000">
                                          <p:val>
                                            <p:strVal val="#ppt_x"/>
                                          </p:val>
                                        </p:tav>
                                      </p:tavLst>
                                    </p:anim>
                                    <p:anim calcmode="lin" valueType="num">
                                      <p:cBhvr additive="base">
                                        <p:cTn id="37"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8541" b="8541"/>
          <a:stretch>
            <a:fillRect/>
          </a:stretch>
        </p:blipFill>
        <p:spPr/>
      </p:pic>
      <p:sp>
        <p:nvSpPr>
          <p:cNvPr id="6" name="Rectangle 5"/>
          <p:cNvSpPr/>
          <p:nvPr/>
        </p:nvSpPr>
        <p:spPr>
          <a:xfrm>
            <a:off x="6429376" y="1766839"/>
            <a:ext cx="6428670"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TextBox 40"/>
          <p:cNvSpPr txBox="1"/>
          <p:nvPr/>
        </p:nvSpPr>
        <p:spPr>
          <a:xfrm>
            <a:off x="6818201" y="5440201"/>
            <a:ext cx="5515830" cy="1056443"/>
          </a:xfrm>
          <a:prstGeom prst="rect">
            <a:avLst/>
          </a:prstGeom>
          <a:noFill/>
        </p:spPr>
        <p:txBody>
          <a:bodyPr wrap="square" lIns="0" tIns="0" rIns="0" bIns="0" rtlCol="0">
            <a:spAutoFit/>
          </a:bodyPr>
          <a:lstStyle/>
          <a:p>
            <a:pPr algn="just"/>
            <a:r>
              <a:rPr lang="en-US"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DESIGN’s : </a:t>
            </a:r>
            <a:r>
              <a:rPr lang="en-US"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SUMMER TREND</a:t>
            </a:r>
          </a:p>
          <a:p>
            <a:pPr algn="just">
              <a:lnSpc>
                <a:spcPct val="150000"/>
              </a:lnSpc>
            </a:pP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57" name="Group 56"/>
          <p:cNvGrpSpPr/>
          <p:nvPr/>
        </p:nvGrpSpPr>
        <p:grpSpPr>
          <a:xfrm>
            <a:off x="987661" y="1603268"/>
            <a:ext cx="4681208" cy="2694028"/>
            <a:chOff x="8440747" y="4796156"/>
            <a:chExt cx="2786063" cy="1603375"/>
          </a:xfrm>
        </p:grpSpPr>
        <p:sp>
          <p:nvSpPr>
            <p:cNvPr id="58"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9"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0"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1"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2"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3"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4"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5"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6" name="Rectangle 53"/>
            <p:cNvSpPr>
              <a:spLocks noChangeArrowheads="1"/>
            </p:cNvSpPr>
            <p:nvPr/>
          </p:nvSpPr>
          <p:spPr bwMode="auto">
            <a:xfrm>
              <a:off x="8804284" y="4908868"/>
              <a:ext cx="2079625" cy="1308100"/>
            </a:xfrm>
            <a:prstGeom prst="rect">
              <a:avLst/>
            </a:prstGeom>
            <a:blipFill dpi="0" rotWithShape="1">
              <a:blip r:embed="rId4" cstate="print">
                <a:extLst>
                  <a:ext uri="{28A0092B-C50C-407E-A947-70E740481C1C}">
                    <a14:useLocalDpi xmlns:a14="http://schemas.microsoft.com/office/drawing/2010/main" val="0"/>
                  </a:ext>
                </a:extLst>
              </a:blip>
              <a:srcRect/>
              <a:stretch>
                <a:fillRect t="-2970" b="-297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7"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8"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69"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0"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71"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nSpc>
                  <a:spcPct val="150000"/>
                </a:lnSpc>
              </a:pPr>
              <a:endParaRPr lang="id-ID" sz="2002">
                <a:latin typeface="Arial" panose="020B0604020202020204" pitchFamily="34" charset="0"/>
                <a:ea typeface="方正正粗黑简体" panose="02000000000000000000" pitchFamily="2" charset="-122"/>
                <a:sym typeface="Arial" panose="020B0604020202020204" pitchFamily="34" charset="0"/>
              </a:endParaRPr>
            </a:p>
          </p:txBody>
        </p:sp>
      </p:grpSp>
      <p:sp>
        <p:nvSpPr>
          <p:cNvPr id="22" name="TextBox 39"/>
          <p:cNvSpPr txBox="1"/>
          <p:nvPr/>
        </p:nvSpPr>
        <p:spPr>
          <a:xfrm>
            <a:off x="6818201" y="25439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21" name="矩形 2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矩形 22"/>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4" name="文本框 23"/>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10423719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fill="hold"/>
                                        <p:tgtEl>
                                          <p:spTgt spid="57"/>
                                        </p:tgtEl>
                                        <p:attrNameLst>
                                          <p:attrName>ppt_x</p:attrName>
                                        </p:attrNameLst>
                                      </p:cBhvr>
                                      <p:tavLst>
                                        <p:tav tm="0">
                                          <p:val>
                                            <p:strVal val="0-#ppt_w/2"/>
                                          </p:val>
                                        </p:tav>
                                        <p:tav tm="100000">
                                          <p:val>
                                            <p:strVal val="#ppt_x"/>
                                          </p:val>
                                        </p:tav>
                                      </p:tavLst>
                                    </p:anim>
                                    <p:anim calcmode="lin" valueType="num">
                                      <p:cBhvr additive="base">
                                        <p:cTn id="16" dur="500" fill="hold"/>
                                        <p:tgtEl>
                                          <p:spTgt spid="5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down)">
                                      <p:cBhvr>
                                        <p:cTn id="2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6700704" y="5041426"/>
            <a:ext cx="4676692" cy="157911"/>
            <a:chOff x="7872142" y="1716173"/>
            <a:chExt cx="4433863" cy="149766"/>
          </a:xfrm>
        </p:grpSpPr>
        <p:cxnSp>
          <p:nvCxnSpPr>
            <p:cNvPr id="3" name="直接连接符 2"/>
            <p:cNvCxnSpPr>
              <a:endCxn id="4" idx="6"/>
            </p:cNvCxnSpPr>
            <p:nvPr/>
          </p:nvCxnSpPr>
          <p:spPr>
            <a:xfrm flipH="1" flipV="1">
              <a:off x="8021908" y="1791056"/>
              <a:ext cx="4284097" cy="22276"/>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872142" y="1716173"/>
              <a:ext cx="149766" cy="1497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flipH="1">
            <a:off x="7244596" y="2949915"/>
            <a:ext cx="4132798" cy="157911"/>
            <a:chOff x="7872142" y="1716173"/>
            <a:chExt cx="3918210" cy="149766"/>
          </a:xfrm>
        </p:grpSpPr>
        <p:cxnSp>
          <p:nvCxnSpPr>
            <p:cNvPr id="6" name="直接连接符 5"/>
            <p:cNvCxnSpPr>
              <a:endCxn id="7" idx="6"/>
            </p:cNvCxnSpPr>
            <p:nvPr/>
          </p:nvCxnSpPr>
          <p:spPr>
            <a:xfrm flipH="1" flipV="1">
              <a:off x="8021908" y="1791056"/>
              <a:ext cx="3768444" cy="19595"/>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7872142" y="1716173"/>
              <a:ext cx="149766" cy="1497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任意多边形 10"/>
          <p:cNvSpPr/>
          <p:nvPr/>
        </p:nvSpPr>
        <p:spPr>
          <a:xfrm>
            <a:off x="5403768" y="1171446"/>
            <a:ext cx="2052888" cy="936626"/>
          </a:xfrm>
          <a:custGeom>
            <a:avLst/>
            <a:gdLst>
              <a:gd name="connsiteX0" fmla="*/ 1289422 w 2578844"/>
              <a:gd name="connsiteY0" fmla="*/ 0 h 1177018"/>
              <a:gd name="connsiteX1" fmla="*/ 2578134 w 2578844"/>
              <a:gd name="connsiteY1" fmla="*/ 1162953 h 1177018"/>
              <a:gd name="connsiteX2" fmla="*/ 2578844 w 2578844"/>
              <a:gd name="connsiteY2" fmla="*/ 1177018 h 1177018"/>
              <a:gd name="connsiteX3" fmla="*/ 0 w 2578844"/>
              <a:gd name="connsiteY3" fmla="*/ 1177018 h 1177018"/>
              <a:gd name="connsiteX4" fmla="*/ 710 w 2578844"/>
              <a:gd name="connsiteY4" fmla="*/ 1162953 h 1177018"/>
              <a:gd name="connsiteX5" fmla="*/ 1289422 w 2578844"/>
              <a:gd name="connsiteY5" fmla="*/ 0 h 1177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8844" h="1177018">
                <a:moveTo>
                  <a:pt x="1289422" y="0"/>
                </a:moveTo>
                <a:cubicBezTo>
                  <a:pt x="1960138" y="0"/>
                  <a:pt x="2511797" y="509739"/>
                  <a:pt x="2578134" y="1162953"/>
                </a:cubicBezTo>
                <a:lnTo>
                  <a:pt x="2578844" y="1177018"/>
                </a:lnTo>
                <a:lnTo>
                  <a:pt x="0" y="1177018"/>
                </a:lnTo>
                <a:lnTo>
                  <a:pt x="710" y="1162953"/>
                </a:lnTo>
                <a:cubicBezTo>
                  <a:pt x="67048" y="509739"/>
                  <a:pt x="618707" y="0"/>
                  <a:pt x="1289422" y="0"/>
                </a:cubicBezTo>
                <a:close/>
              </a:path>
            </a:pathLst>
          </a:custGeom>
          <a:gradFill>
            <a:gsLst>
              <a:gs pos="100000">
                <a:schemeClr val="bg1">
                  <a:lumMod val="95000"/>
                </a:schemeClr>
              </a:gs>
              <a:gs pos="0">
                <a:schemeClr val="bg1">
                  <a:lumMod val="80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梯形 11"/>
          <p:cNvSpPr/>
          <p:nvPr/>
        </p:nvSpPr>
        <p:spPr>
          <a:xfrm flipV="1">
            <a:off x="5403768" y="2193384"/>
            <a:ext cx="205288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梯形 12"/>
          <p:cNvSpPr/>
          <p:nvPr/>
        </p:nvSpPr>
        <p:spPr>
          <a:xfrm flipV="1">
            <a:off x="5633198" y="3128927"/>
            <a:ext cx="1602408" cy="850232"/>
          </a:xfrm>
          <a:prstGeom prst="trapezoid">
            <a:avLst/>
          </a:prstGeom>
          <a:gradFill flip="none" rotWithShape="1">
            <a:gsLst>
              <a:gs pos="100000">
                <a:schemeClr val="bg1">
                  <a:lumMod val="95000"/>
                </a:schemeClr>
              </a:gs>
              <a:gs pos="0">
                <a:schemeClr val="bg1">
                  <a:lumMod val="80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V="1">
            <a:off x="5858142" y="4064470"/>
            <a:ext cx="1152520" cy="1134868"/>
          </a:xfrm>
          <a:custGeom>
            <a:avLst/>
            <a:gdLst>
              <a:gd name="connsiteX0" fmla="*/ 0 w 1447800"/>
              <a:gd name="connsiteY0" fmla="*/ 1426140 h 1426140"/>
              <a:gd name="connsiteX1" fmla="*/ 1447800 w 1447800"/>
              <a:gd name="connsiteY1" fmla="*/ 1426140 h 1426140"/>
              <a:gd name="connsiteX2" fmla="*/ 1180688 w 1447800"/>
              <a:gd name="connsiteY2" fmla="*/ 357690 h 1426140"/>
              <a:gd name="connsiteX3" fmla="*/ 1177247 w 1447800"/>
              <a:gd name="connsiteY3" fmla="*/ 357690 h 1426140"/>
              <a:gd name="connsiteX4" fmla="*/ 1174880 w 1447800"/>
              <a:gd name="connsiteY4" fmla="*/ 336305 h 1426140"/>
              <a:gd name="connsiteX5" fmla="*/ 721810 w 1447800"/>
              <a:gd name="connsiteY5" fmla="*/ 0 h 1426140"/>
              <a:gd name="connsiteX6" fmla="*/ 268741 w 1447800"/>
              <a:gd name="connsiteY6" fmla="*/ 336305 h 1426140"/>
              <a:gd name="connsiteX7" fmla="*/ 265786 w 1447800"/>
              <a:gd name="connsiteY7" fmla="*/ 362997 h 1426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7800" h="1426140">
                <a:moveTo>
                  <a:pt x="0" y="1426140"/>
                </a:moveTo>
                <a:lnTo>
                  <a:pt x="1447800" y="1426140"/>
                </a:lnTo>
                <a:lnTo>
                  <a:pt x="1180688" y="357690"/>
                </a:lnTo>
                <a:lnTo>
                  <a:pt x="1177247" y="357690"/>
                </a:lnTo>
                <a:lnTo>
                  <a:pt x="1174880" y="336305"/>
                </a:lnTo>
                <a:cubicBezTo>
                  <a:pt x="1131756" y="144376"/>
                  <a:pt x="945296" y="0"/>
                  <a:pt x="721810" y="0"/>
                </a:cubicBezTo>
                <a:cubicBezTo>
                  <a:pt x="498325" y="0"/>
                  <a:pt x="311864" y="144376"/>
                  <a:pt x="268741" y="336305"/>
                </a:cubicBezTo>
                <a:lnTo>
                  <a:pt x="265786" y="362997"/>
                </a:lnTo>
                <a:close/>
              </a:path>
            </a:pathLst>
          </a:custGeom>
          <a:gradFill flip="none" rotWithShape="1">
            <a:gsLst>
              <a:gs pos="100000">
                <a:schemeClr val="bg1">
                  <a:lumMod val="95000"/>
                </a:schemeClr>
              </a:gs>
              <a:gs pos="0">
                <a:schemeClr val="bg1">
                  <a:lumMod val="75000"/>
                </a:schemeClr>
              </a:gs>
            </a:gsLst>
            <a:lin ang="18900000" scaled="1"/>
            <a:tileRect/>
          </a:gradFill>
          <a:ln w="25400">
            <a:gradFill flip="none" rotWithShape="1">
              <a:gsLst>
                <a:gs pos="0">
                  <a:schemeClr val="bg1">
                    <a:lumMod val="96000"/>
                  </a:schemeClr>
                </a:gs>
                <a:gs pos="100000">
                  <a:schemeClr val="bg1">
                    <a:lumMod val="75000"/>
                  </a:schemeClr>
                </a:gs>
              </a:gsLst>
              <a:lin ang="189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5827971" y="5354933"/>
            <a:ext cx="1204483" cy="1102493"/>
            <a:chOff x="5525029" y="5078724"/>
            <a:chExt cx="1141942" cy="1045626"/>
          </a:xfrm>
        </p:grpSpPr>
        <p:sp>
          <p:nvSpPr>
            <p:cNvPr id="15" name="椭圆 14"/>
            <p:cNvSpPr/>
            <p:nvPr/>
          </p:nvSpPr>
          <p:spPr>
            <a:xfrm>
              <a:off x="5573188" y="5078724"/>
              <a:ext cx="1045626" cy="1045626"/>
            </a:xfrm>
            <a:prstGeom prst="ellipse">
              <a:avLst/>
            </a:prstGeom>
            <a:gradFill>
              <a:gsLst>
                <a:gs pos="100000">
                  <a:schemeClr val="bg1">
                    <a:lumMod val="95000"/>
                  </a:schemeClr>
                </a:gs>
                <a:gs pos="0">
                  <a:schemeClr val="bg1">
                    <a:lumMod val="7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7"/>
            <p:cNvSpPr txBox="1"/>
            <p:nvPr/>
          </p:nvSpPr>
          <p:spPr>
            <a:xfrm>
              <a:off x="5525029" y="5370704"/>
              <a:ext cx="1141942" cy="518551"/>
            </a:xfrm>
            <a:prstGeom prst="rect">
              <a:avLst/>
            </a:prstGeom>
            <a:noFill/>
          </p:spPr>
          <p:txBody>
            <a:bodyPr wrap="square" rtlCol="0">
              <a:spAutoFit/>
            </a:bodyPr>
            <a:lstStyle/>
            <a:p>
              <a:pPr algn="ctr"/>
              <a:r>
                <a:rPr lang="zh-CN" altLang="en-US" sz="2953"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17" name="Group 4"/>
          <p:cNvGrpSpPr>
            <a:grpSpLocks noChangeAspect="1"/>
          </p:cNvGrpSpPr>
          <p:nvPr/>
        </p:nvGrpSpPr>
        <p:grpSpPr bwMode="auto">
          <a:xfrm>
            <a:off x="6183360" y="1418193"/>
            <a:ext cx="443620" cy="519685"/>
            <a:chOff x="1776" y="1776"/>
            <a:chExt cx="64" cy="75"/>
          </a:xfrm>
          <a:solidFill>
            <a:schemeClr val="accent1"/>
          </a:solidFill>
        </p:grpSpPr>
        <p:sp>
          <p:nvSpPr>
            <p:cNvPr id="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8"/>
          <p:cNvGrpSpPr>
            <a:grpSpLocks noChangeAspect="1"/>
          </p:cNvGrpSpPr>
          <p:nvPr/>
        </p:nvGrpSpPr>
        <p:grpSpPr bwMode="auto">
          <a:xfrm>
            <a:off x="6207402" y="4339938"/>
            <a:ext cx="450535" cy="419662"/>
            <a:chOff x="3802" y="2858"/>
            <a:chExt cx="616" cy="574"/>
          </a:xfrm>
          <a:solidFill>
            <a:schemeClr val="accent4"/>
          </a:solidFill>
        </p:grpSpPr>
        <p:sp>
          <p:nvSpPr>
            <p:cNvPr id="23"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13"/>
          <p:cNvGrpSpPr>
            <a:grpSpLocks noChangeAspect="1"/>
          </p:cNvGrpSpPr>
          <p:nvPr/>
        </p:nvGrpSpPr>
        <p:grpSpPr bwMode="auto">
          <a:xfrm>
            <a:off x="6159721" y="2357345"/>
            <a:ext cx="540982" cy="547169"/>
            <a:chOff x="2426" y="2781"/>
            <a:chExt cx="593" cy="600"/>
          </a:xfrm>
          <a:solidFill>
            <a:schemeClr val="accent2"/>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6205065" y="3303845"/>
            <a:ext cx="464890" cy="505725"/>
            <a:chOff x="4873626" y="1965325"/>
            <a:chExt cx="269876" cy="293688"/>
          </a:xfrm>
          <a:solidFill>
            <a:schemeClr val="accent3"/>
          </a:solidFill>
        </p:grpSpPr>
        <p:sp>
          <p:nvSpPr>
            <p:cNvPr id="32"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1642696" y="2008456"/>
            <a:ext cx="3761072" cy="157911"/>
            <a:chOff x="1557067" y="1904859"/>
            <a:chExt cx="3565785" cy="149766"/>
          </a:xfrm>
        </p:grpSpPr>
        <p:cxnSp>
          <p:nvCxnSpPr>
            <p:cNvPr id="8" name="直接连接符 7"/>
            <p:cNvCxnSpPr>
              <a:stCxn id="11" idx="3"/>
            </p:cNvCxnSpPr>
            <p:nvPr/>
          </p:nvCxnSpPr>
          <p:spPr>
            <a:xfrm flipH="1">
              <a:off x="1642533" y="1999337"/>
              <a:ext cx="3480319"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557067" y="1904859"/>
              <a:ext cx="149766" cy="1497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1642696" y="3882456"/>
            <a:ext cx="4215447" cy="157911"/>
            <a:chOff x="1557067" y="3682197"/>
            <a:chExt cx="3996568" cy="149766"/>
          </a:xfrm>
        </p:grpSpPr>
        <p:cxnSp>
          <p:nvCxnSpPr>
            <p:cNvPr id="9" name="直接连接符 8"/>
            <p:cNvCxnSpPr/>
            <p:nvPr/>
          </p:nvCxnSpPr>
          <p:spPr>
            <a:xfrm flipH="1">
              <a:off x="1642533" y="3773912"/>
              <a:ext cx="3911102" cy="0"/>
            </a:xfrm>
            <a:prstGeom prst="line">
              <a:avLst/>
            </a:prstGeom>
            <a:ln w="254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1557067" y="3682197"/>
              <a:ext cx="149766" cy="1497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52"/>
          <p:cNvSpPr txBox="1"/>
          <p:nvPr/>
        </p:nvSpPr>
        <p:spPr>
          <a:xfrm>
            <a:off x="1779964" y="1602025"/>
            <a:ext cx="1915152" cy="416909"/>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添加标题一</a:t>
            </a:r>
          </a:p>
        </p:txBody>
      </p:sp>
      <p:sp>
        <p:nvSpPr>
          <p:cNvPr id="39" name="文本框 53"/>
          <p:cNvSpPr txBox="1"/>
          <p:nvPr/>
        </p:nvSpPr>
        <p:spPr>
          <a:xfrm>
            <a:off x="1779964" y="3472025"/>
            <a:ext cx="1915152" cy="416909"/>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添加标题三</a:t>
            </a:r>
          </a:p>
        </p:txBody>
      </p:sp>
      <p:sp>
        <p:nvSpPr>
          <p:cNvPr id="40" name="文本框 54"/>
          <p:cNvSpPr txBox="1"/>
          <p:nvPr/>
        </p:nvSpPr>
        <p:spPr>
          <a:xfrm>
            <a:off x="9656497" y="2539374"/>
            <a:ext cx="1861639" cy="416909"/>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添加标题二</a:t>
            </a:r>
          </a:p>
        </p:txBody>
      </p:sp>
      <p:sp>
        <p:nvSpPr>
          <p:cNvPr id="41" name="文本框 55"/>
          <p:cNvSpPr txBox="1"/>
          <p:nvPr/>
        </p:nvSpPr>
        <p:spPr>
          <a:xfrm>
            <a:off x="9124835" y="4637015"/>
            <a:ext cx="1861639" cy="416909"/>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添加标题四</a:t>
            </a:r>
          </a:p>
        </p:txBody>
      </p:sp>
      <p:sp>
        <p:nvSpPr>
          <p:cNvPr id="46" name="文本框 129"/>
          <p:cNvSpPr txBox="1"/>
          <p:nvPr/>
        </p:nvSpPr>
        <p:spPr>
          <a:xfrm>
            <a:off x="1796325" y="2166367"/>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129"/>
          <p:cNvSpPr txBox="1"/>
          <p:nvPr/>
        </p:nvSpPr>
        <p:spPr>
          <a:xfrm>
            <a:off x="1824395" y="4094742"/>
            <a:ext cx="2810211" cy="1066446"/>
          </a:xfrm>
          <a:prstGeom prst="rect">
            <a:avLst/>
          </a:prstGeom>
          <a:noFill/>
        </p:spPr>
        <p:txBody>
          <a:bodyPr wrap="square" rtlCol="0">
            <a:spAutoFit/>
          </a:bodyPr>
          <a:lstStyle/>
          <a:p>
            <a:pP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129"/>
          <p:cNvSpPr txBox="1"/>
          <p:nvPr/>
        </p:nvSpPr>
        <p:spPr>
          <a:xfrm>
            <a:off x="8376047" y="3117756"/>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129"/>
          <p:cNvSpPr txBox="1"/>
          <p:nvPr/>
        </p:nvSpPr>
        <p:spPr>
          <a:xfrm>
            <a:off x="8100311" y="5134809"/>
            <a:ext cx="2810211" cy="1066446"/>
          </a:xfrm>
          <a:prstGeom prst="rect">
            <a:avLst/>
          </a:prstGeom>
          <a:noFill/>
        </p:spPr>
        <p:txBody>
          <a:bodyPr wrap="square" rtlCol="0">
            <a:spAutoFit/>
          </a:bodyPr>
          <a:lstStyle/>
          <a:p>
            <a:pPr algn="r">
              <a:lnSpc>
                <a:spcPct val="150000"/>
              </a:lnSpc>
            </a:pPr>
            <a:r>
              <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矩形 5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2" name="文本框 5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3" name="文本框 5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16100535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 fill="hold"/>
                                        <p:tgtEl>
                                          <p:spTgt spid="42"/>
                                        </p:tgtEl>
                                        <p:attrNameLst>
                                          <p:attrName>ppt_w</p:attrName>
                                        </p:attrNameLst>
                                      </p:cBhvr>
                                      <p:tavLst>
                                        <p:tav tm="0">
                                          <p:val>
                                            <p:fltVal val="0"/>
                                          </p:val>
                                        </p:tav>
                                        <p:tav tm="100000">
                                          <p:val>
                                            <p:strVal val="#ppt_w"/>
                                          </p:val>
                                        </p:tav>
                                      </p:tavLst>
                                    </p:anim>
                                    <p:anim calcmode="lin" valueType="num">
                                      <p:cBhvr>
                                        <p:cTn id="8" dur="100" fill="hold"/>
                                        <p:tgtEl>
                                          <p:spTgt spid="42"/>
                                        </p:tgtEl>
                                        <p:attrNameLst>
                                          <p:attrName>ppt_h</p:attrName>
                                        </p:attrNameLst>
                                      </p:cBhvr>
                                      <p:tavLst>
                                        <p:tav tm="0">
                                          <p:val>
                                            <p:fltVal val="0"/>
                                          </p:val>
                                        </p:tav>
                                        <p:tav tm="100000">
                                          <p:val>
                                            <p:strVal val="#ppt_h"/>
                                          </p:val>
                                        </p:tav>
                                      </p:tavLst>
                                    </p:anim>
                                    <p:animEffect transition="in" filter="fade">
                                      <p:cBhvr>
                                        <p:cTn id="9" dur="100"/>
                                        <p:tgtEl>
                                          <p:spTgt spid="42"/>
                                        </p:tgtEl>
                                      </p:cBhvr>
                                    </p:animEffect>
                                  </p:childTnLst>
                                </p:cTn>
                              </p:par>
                              <p:par>
                                <p:cTn id="10" presetID="6" presetClass="emph" presetSubtype="0" fill="hold" nodeType="withEffect">
                                  <p:stCondLst>
                                    <p:cond delay="100"/>
                                  </p:stCondLst>
                                  <p:childTnLst>
                                    <p:animScale>
                                      <p:cBhvr>
                                        <p:cTn id="11" dur="100" fill="hold"/>
                                        <p:tgtEl>
                                          <p:spTgt spid="42"/>
                                        </p:tgtEl>
                                      </p:cBhvr>
                                      <p:by x="110000" y="110000"/>
                                    </p:animScale>
                                  </p:childTnLst>
                                </p:cTn>
                              </p:par>
                              <p:par>
                                <p:cTn id="12" presetID="6" presetClass="emph" presetSubtype="0" fill="hold" nodeType="withEffect">
                                  <p:stCondLst>
                                    <p:cond delay="200"/>
                                  </p:stCondLst>
                                  <p:childTnLst>
                                    <p:animScale>
                                      <p:cBhvr>
                                        <p:cTn id="13" dur="200" fill="hold"/>
                                        <p:tgtEl>
                                          <p:spTgt spid="42"/>
                                        </p:tgtEl>
                                      </p:cBhvr>
                                      <p:by x="90000" y="90000"/>
                                    </p:animScale>
                                  </p:childTnLst>
                                </p:cTn>
                              </p:par>
                              <p:par>
                                <p:cTn id="14" presetID="6" presetClass="emph" presetSubtype="0" fill="hold" nodeType="withEffect">
                                  <p:stCondLst>
                                    <p:cond delay="400"/>
                                  </p:stCondLst>
                                  <p:childTnLst>
                                    <p:animScale>
                                      <p:cBhvr>
                                        <p:cTn id="15" dur="100" fill="hold"/>
                                        <p:tgtEl>
                                          <p:spTgt spid="42"/>
                                        </p:tgtEl>
                                      </p:cBhvr>
                                      <p:by x="105000" y="105000"/>
                                    </p:animScale>
                                  </p:childTnLst>
                                </p:cTn>
                              </p:par>
                              <p:par>
                                <p:cTn id="16" presetID="6" presetClass="emph" presetSubtype="0" fill="hold" nodeType="withEffect">
                                  <p:stCondLst>
                                    <p:cond delay="500"/>
                                  </p:stCondLst>
                                  <p:childTnLst>
                                    <p:animScale>
                                      <p:cBhvr>
                                        <p:cTn id="17" dur="200" fill="hold"/>
                                        <p:tgtEl>
                                          <p:spTgt spid="42"/>
                                        </p:tgtEl>
                                      </p:cBhvr>
                                      <p:by x="95000" y="95000"/>
                                    </p:animScale>
                                  </p:childTnLst>
                                </p:cTn>
                              </p:par>
                            </p:childTnLst>
                          </p:cTn>
                        </p:par>
                        <p:par>
                          <p:cTn id="18" fill="hold">
                            <p:stCondLst>
                              <p:cond delay="1200"/>
                            </p:stCondLst>
                            <p:childTnLst>
                              <p:par>
                                <p:cTn id="19" presetID="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ppt_x"/>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17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22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par>
                          <p:cTn id="33" fill="hold">
                            <p:stCondLst>
                              <p:cond delay="27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childTnLst>
                          </p:cTn>
                        </p:par>
                        <p:par>
                          <p:cTn id="38" fill="hold">
                            <p:stCondLst>
                              <p:cond delay="3200"/>
                            </p:stCondLst>
                            <p:childTnLst>
                              <p:par>
                                <p:cTn id="39" presetID="14" presetClass="entr" presetSubtype="10"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childTnLst>
                          </p:cTn>
                        </p:par>
                        <p:par>
                          <p:cTn id="42" fill="hold">
                            <p:stCondLst>
                              <p:cond delay="3700"/>
                            </p:stCondLst>
                            <p:childTnLst>
                              <p:par>
                                <p:cTn id="43" presetID="14" presetClass="entr" presetSubtype="1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randombar(horizontal)">
                                      <p:cBhvr>
                                        <p:cTn id="45" dur="500"/>
                                        <p:tgtEl>
                                          <p:spTgt spid="28"/>
                                        </p:tgtEl>
                                      </p:cBhvr>
                                    </p:animEffect>
                                  </p:childTnLst>
                                </p:cTn>
                              </p:par>
                            </p:childTnLst>
                          </p:cTn>
                        </p:par>
                        <p:par>
                          <p:cTn id="46" fill="hold">
                            <p:stCondLst>
                              <p:cond delay="4200"/>
                            </p:stCondLst>
                            <p:childTnLst>
                              <p:par>
                                <p:cTn id="47" presetID="14" presetClass="entr" presetSubtype="1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randombar(horizontal)">
                                      <p:cBhvr>
                                        <p:cTn id="49" dur="500"/>
                                        <p:tgtEl>
                                          <p:spTgt spid="31"/>
                                        </p:tgtEl>
                                      </p:cBhvr>
                                    </p:animEffect>
                                  </p:childTnLst>
                                </p:cTn>
                              </p:par>
                            </p:childTnLst>
                          </p:cTn>
                        </p:par>
                        <p:par>
                          <p:cTn id="50" fill="hold">
                            <p:stCondLst>
                              <p:cond delay="4700"/>
                            </p:stCondLst>
                            <p:childTnLst>
                              <p:par>
                                <p:cTn id="51" presetID="14" presetClass="entr" presetSubtype="10"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500"/>
                                        <p:tgtEl>
                                          <p:spTgt spid="22"/>
                                        </p:tgtEl>
                                      </p:cBhvr>
                                    </p:animEffect>
                                  </p:childTnLst>
                                </p:cTn>
                              </p:par>
                            </p:childTnLst>
                          </p:cTn>
                        </p:par>
                        <p:par>
                          <p:cTn id="54" fill="hold">
                            <p:stCondLst>
                              <p:cond delay="52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5700"/>
                            </p:stCondLst>
                            <p:childTnLst>
                              <p:par>
                                <p:cTn id="59" presetID="42" presetClass="entr" presetSubtype="0" fill="hold" grpId="0"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anim calcmode="lin" valueType="num">
                                      <p:cBhvr>
                                        <p:cTn id="62" dur="500" fill="hold"/>
                                        <p:tgtEl>
                                          <p:spTgt spid="38"/>
                                        </p:tgtEl>
                                        <p:attrNameLst>
                                          <p:attrName>ppt_x</p:attrName>
                                        </p:attrNameLst>
                                      </p:cBhvr>
                                      <p:tavLst>
                                        <p:tav tm="0">
                                          <p:val>
                                            <p:strVal val="#ppt_x"/>
                                          </p:val>
                                        </p:tav>
                                        <p:tav tm="100000">
                                          <p:val>
                                            <p:strVal val="#ppt_x"/>
                                          </p:val>
                                        </p:tav>
                                      </p:tavLst>
                                    </p:anim>
                                    <p:anim calcmode="lin" valueType="num">
                                      <p:cBhvr>
                                        <p:cTn id="63" dur="500" fill="hold"/>
                                        <p:tgtEl>
                                          <p:spTgt spid="38"/>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500"/>
                                        <p:tgtEl>
                                          <p:spTgt spid="46"/>
                                        </p:tgtEl>
                                      </p:cBhvr>
                                    </p:animEffect>
                                    <p:anim calcmode="lin" valueType="num">
                                      <p:cBhvr>
                                        <p:cTn id="67" dur="500" fill="hold"/>
                                        <p:tgtEl>
                                          <p:spTgt spid="46"/>
                                        </p:tgtEl>
                                        <p:attrNameLst>
                                          <p:attrName>ppt_x</p:attrName>
                                        </p:attrNameLst>
                                      </p:cBhvr>
                                      <p:tavLst>
                                        <p:tav tm="0">
                                          <p:val>
                                            <p:strVal val="#ppt_x"/>
                                          </p:val>
                                        </p:tav>
                                        <p:tav tm="100000">
                                          <p:val>
                                            <p:strVal val="#ppt_x"/>
                                          </p:val>
                                        </p:tav>
                                      </p:tavLst>
                                    </p:anim>
                                    <p:anim calcmode="lin" valueType="num">
                                      <p:cBhvr>
                                        <p:cTn id="68" dur="500" fill="hold"/>
                                        <p:tgtEl>
                                          <p:spTgt spid="46"/>
                                        </p:tgtEl>
                                        <p:attrNameLst>
                                          <p:attrName>ppt_y</p:attrName>
                                        </p:attrNameLst>
                                      </p:cBhvr>
                                      <p:tavLst>
                                        <p:tav tm="0">
                                          <p:val>
                                            <p:strVal val="#ppt_y-.1"/>
                                          </p:val>
                                        </p:tav>
                                        <p:tav tm="100000">
                                          <p:val>
                                            <p:strVal val="#ppt_y"/>
                                          </p:val>
                                        </p:tav>
                                      </p:tavLst>
                                    </p:anim>
                                  </p:childTnLst>
                                </p:cTn>
                              </p:par>
                            </p:childTnLst>
                          </p:cTn>
                        </p:par>
                        <p:par>
                          <p:cTn id="69" fill="hold">
                            <p:stCondLst>
                              <p:cond delay="62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6700"/>
                            </p:stCondLst>
                            <p:childTnLst>
                              <p:par>
                                <p:cTn id="74" presetID="42" presetClass="entr" presetSubtype="0"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500"/>
                                        <p:tgtEl>
                                          <p:spTgt spid="40"/>
                                        </p:tgtEl>
                                      </p:cBhvr>
                                    </p:animEffect>
                                    <p:anim calcmode="lin" valueType="num">
                                      <p:cBhvr>
                                        <p:cTn id="77" dur="500" fill="hold"/>
                                        <p:tgtEl>
                                          <p:spTgt spid="40"/>
                                        </p:tgtEl>
                                        <p:attrNameLst>
                                          <p:attrName>ppt_x</p:attrName>
                                        </p:attrNameLst>
                                      </p:cBhvr>
                                      <p:tavLst>
                                        <p:tav tm="0">
                                          <p:val>
                                            <p:strVal val="#ppt_x"/>
                                          </p:val>
                                        </p:tav>
                                        <p:tav tm="100000">
                                          <p:val>
                                            <p:strVal val="#ppt_x"/>
                                          </p:val>
                                        </p:tav>
                                      </p:tavLst>
                                    </p:anim>
                                    <p:anim calcmode="lin" valueType="num">
                                      <p:cBhvr>
                                        <p:cTn id="78" dur="500" fill="hold"/>
                                        <p:tgtEl>
                                          <p:spTgt spid="40"/>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anim calcmode="lin" valueType="num">
                                      <p:cBhvr>
                                        <p:cTn id="82" dur="500" fill="hold"/>
                                        <p:tgtEl>
                                          <p:spTgt spid="48"/>
                                        </p:tgtEl>
                                        <p:attrNameLst>
                                          <p:attrName>ppt_x</p:attrName>
                                        </p:attrNameLst>
                                      </p:cBhvr>
                                      <p:tavLst>
                                        <p:tav tm="0">
                                          <p:val>
                                            <p:strVal val="#ppt_x"/>
                                          </p:val>
                                        </p:tav>
                                        <p:tav tm="100000">
                                          <p:val>
                                            <p:strVal val="#ppt_x"/>
                                          </p:val>
                                        </p:tav>
                                      </p:tavLst>
                                    </p:anim>
                                    <p:anim calcmode="lin" valueType="num">
                                      <p:cBhvr>
                                        <p:cTn id="83" dur="500" fill="hold"/>
                                        <p:tgtEl>
                                          <p:spTgt spid="48"/>
                                        </p:tgtEl>
                                        <p:attrNameLst>
                                          <p:attrName>ppt_y</p:attrName>
                                        </p:attrNameLst>
                                      </p:cBhvr>
                                      <p:tavLst>
                                        <p:tav tm="0">
                                          <p:val>
                                            <p:strVal val="#ppt_y-.1"/>
                                          </p:val>
                                        </p:tav>
                                        <p:tav tm="100000">
                                          <p:val>
                                            <p:strVal val="#ppt_y"/>
                                          </p:val>
                                        </p:tav>
                                      </p:tavLst>
                                    </p:anim>
                                  </p:childTnLst>
                                </p:cTn>
                              </p:par>
                            </p:childTnLst>
                          </p:cTn>
                        </p:par>
                        <p:par>
                          <p:cTn id="84" fill="hold">
                            <p:stCondLst>
                              <p:cond delay="7200"/>
                            </p:stCondLst>
                            <p:childTnLst>
                              <p:par>
                                <p:cTn id="85" presetID="22" presetClass="entr" presetSubtype="2" fill="hold"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wipe(right)">
                                      <p:cBhvr>
                                        <p:cTn id="87" dur="500"/>
                                        <p:tgtEl>
                                          <p:spTgt spid="44"/>
                                        </p:tgtEl>
                                      </p:cBhvr>
                                    </p:animEffect>
                                  </p:childTnLst>
                                </p:cTn>
                              </p:par>
                            </p:childTnLst>
                          </p:cTn>
                        </p:par>
                        <p:par>
                          <p:cTn id="88" fill="hold">
                            <p:stCondLst>
                              <p:cond delay="77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anim calcmode="lin" valueType="num">
                                      <p:cBhvr>
                                        <p:cTn id="92" dur="500" fill="hold"/>
                                        <p:tgtEl>
                                          <p:spTgt spid="39"/>
                                        </p:tgtEl>
                                        <p:attrNameLst>
                                          <p:attrName>ppt_x</p:attrName>
                                        </p:attrNameLst>
                                      </p:cBhvr>
                                      <p:tavLst>
                                        <p:tav tm="0">
                                          <p:val>
                                            <p:strVal val="#ppt_x"/>
                                          </p:val>
                                        </p:tav>
                                        <p:tav tm="100000">
                                          <p:val>
                                            <p:strVal val="#ppt_x"/>
                                          </p:val>
                                        </p:tav>
                                      </p:tavLst>
                                    </p:anim>
                                    <p:anim calcmode="lin" valueType="num">
                                      <p:cBhvr>
                                        <p:cTn id="93" dur="500" fill="hold"/>
                                        <p:tgtEl>
                                          <p:spTgt spid="3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fade">
                                      <p:cBhvr>
                                        <p:cTn id="96" dur="500"/>
                                        <p:tgtEl>
                                          <p:spTgt spid="47"/>
                                        </p:tgtEl>
                                      </p:cBhvr>
                                    </p:animEffect>
                                    <p:anim calcmode="lin" valueType="num">
                                      <p:cBhvr>
                                        <p:cTn id="97" dur="500" fill="hold"/>
                                        <p:tgtEl>
                                          <p:spTgt spid="47"/>
                                        </p:tgtEl>
                                        <p:attrNameLst>
                                          <p:attrName>ppt_x</p:attrName>
                                        </p:attrNameLst>
                                      </p:cBhvr>
                                      <p:tavLst>
                                        <p:tav tm="0">
                                          <p:val>
                                            <p:strVal val="#ppt_x"/>
                                          </p:val>
                                        </p:tav>
                                        <p:tav tm="100000">
                                          <p:val>
                                            <p:strVal val="#ppt_x"/>
                                          </p:val>
                                        </p:tav>
                                      </p:tavLst>
                                    </p:anim>
                                    <p:anim calcmode="lin" valueType="num">
                                      <p:cBhvr>
                                        <p:cTn id="98" dur="500" fill="hold"/>
                                        <p:tgtEl>
                                          <p:spTgt spid="47"/>
                                        </p:tgtEl>
                                        <p:attrNameLst>
                                          <p:attrName>ppt_y</p:attrName>
                                        </p:attrNameLst>
                                      </p:cBhvr>
                                      <p:tavLst>
                                        <p:tav tm="0">
                                          <p:val>
                                            <p:strVal val="#ppt_y-.1"/>
                                          </p:val>
                                        </p:tav>
                                        <p:tav tm="100000">
                                          <p:val>
                                            <p:strVal val="#ppt_y"/>
                                          </p:val>
                                        </p:tav>
                                      </p:tavLst>
                                    </p:anim>
                                  </p:childTnLst>
                                </p:cTn>
                              </p:par>
                            </p:childTnLst>
                          </p:cTn>
                        </p:par>
                        <p:par>
                          <p:cTn id="99" fill="hold">
                            <p:stCondLst>
                              <p:cond delay="8200"/>
                            </p:stCondLst>
                            <p:childTnLst>
                              <p:par>
                                <p:cTn id="100" presetID="22" presetClass="entr" presetSubtype="8"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wipe(left)">
                                      <p:cBhvr>
                                        <p:cTn id="102" dur="500"/>
                                        <p:tgtEl>
                                          <p:spTgt spid="2"/>
                                        </p:tgtEl>
                                      </p:cBhvr>
                                    </p:animEffect>
                                  </p:childTnLst>
                                </p:cTn>
                              </p:par>
                            </p:childTnLst>
                          </p:cTn>
                        </p:par>
                        <p:par>
                          <p:cTn id="103" fill="hold">
                            <p:stCondLst>
                              <p:cond delay="8700"/>
                            </p:stCondLst>
                            <p:childTnLst>
                              <p:par>
                                <p:cTn id="104" presetID="42" presetClass="entr" presetSubtype="0" fill="hold" grpId="0" nodeType="afterEffect">
                                  <p:stCondLst>
                                    <p:cond delay="0"/>
                                  </p:stCondLst>
                                  <p:childTnLst>
                                    <p:set>
                                      <p:cBhvr>
                                        <p:cTn id="105" dur="1" fill="hold">
                                          <p:stCondLst>
                                            <p:cond delay="0"/>
                                          </p:stCondLst>
                                        </p:cTn>
                                        <p:tgtEl>
                                          <p:spTgt spid="41"/>
                                        </p:tgtEl>
                                        <p:attrNameLst>
                                          <p:attrName>style.visibility</p:attrName>
                                        </p:attrNameLst>
                                      </p:cBhvr>
                                      <p:to>
                                        <p:strVal val="visible"/>
                                      </p:to>
                                    </p:set>
                                    <p:animEffect transition="in" filter="fade">
                                      <p:cBhvr>
                                        <p:cTn id="106" dur="500"/>
                                        <p:tgtEl>
                                          <p:spTgt spid="41"/>
                                        </p:tgtEl>
                                      </p:cBhvr>
                                    </p:animEffect>
                                    <p:anim calcmode="lin" valueType="num">
                                      <p:cBhvr>
                                        <p:cTn id="107" dur="500" fill="hold"/>
                                        <p:tgtEl>
                                          <p:spTgt spid="41"/>
                                        </p:tgtEl>
                                        <p:attrNameLst>
                                          <p:attrName>ppt_x</p:attrName>
                                        </p:attrNameLst>
                                      </p:cBhvr>
                                      <p:tavLst>
                                        <p:tav tm="0">
                                          <p:val>
                                            <p:strVal val="#ppt_x"/>
                                          </p:val>
                                        </p:tav>
                                        <p:tav tm="100000">
                                          <p:val>
                                            <p:strVal val="#ppt_x"/>
                                          </p:val>
                                        </p:tav>
                                      </p:tavLst>
                                    </p:anim>
                                    <p:anim calcmode="lin" valueType="num">
                                      <p:cBhvr>
                                        <p:cTn id="108" dur="500" fill="hold"/>
                                        <p:tgtEl>
                                          <p:spTgt spid="41"/>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anim calcmode="lin" valueType="num">
                                      <p:cBhvr>
                                        <p:cTn id="112" dur="500" fill="hold"/>
                                        <p:tgtEl>
                                          <p:spTgt spid="49"/>
                                        </p:tgtEl>
                                        <p:attrNameLst>
                                          <p:attrName>ppt_x</p:attrName>
                                        </p:attrNameLst>
                                      </p:cBhvr>
                                      <p:tavLst>
                                        <p:tav tm="0">
                                          <p:val>
                                            <p:strVal val="#ppt_x"/>
                                          </p:val>
                                        </p:tav>
                                        <p:tav tm="100000">
                                          <p:val>
                                            <p:strVal val="#ppt_x"/>
                                          </p:val>
                                        </p:tav>
                                      </p:tavLst>
                                    </p:anim>
                                    <p:anim calcmode="lin" valueType="num">
                                      <p:cBhvr>
                                        <p:cTn id="113"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38" grpId="0"/>
      <p:bldP spid="39" grpId="0"/>
      <p:bldP spid="40" grpId="0"/>
      <p:bldP spid="41" grpId="0"/>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Group 4"/>
          <p:cNvGrpSpPr>
            <a:grpSpLocks noChangeAspect="1"/>
          </p:cNvGrpSpPr>
          <p:nvPr/>
        </p:nvGrpSpPr>
        <p:grpSpPr bwMode="auto">
          <a:xfrm>
            <a:off x="4673931" y="2591322"/>
            <a:ext cx="3119257" cy="3118129"/>
            <a:chOff x="2162" y="480"/>
            <a:chExt cx="3358" cy="3358"/>
          </a:xfrm>
          <a:solidFill>
            <a:schemeClr val="bg1"/>
          </a:solidFill>
        </p:grpSpPr>
        <p:sp>
          <p:nvSpPr>
            <p:cNvPr id="78"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rot="8100000">
            <a:off x="4472885" y="2655542"/>
            <a:ext cx="842174" cy="172028"/>
            <a:chOff x="8725719" y="1669670"/>
            <a:chExt cx="1424726" cy="291130"/>
          </a:xfrm>
        </p:grpSpPr>
        <p:sp>
          <p:nvSpPr>
            <p:cNvPr id="97" name="椭圆 96"/>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椭圆 97"/>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椭圆 98"/>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0" name="组合 99"/>
          <p:cNvGrpSpPr/>
          <p:nvPr/>
        </p:nvGrpSpPr>
        <p:grpSpPr>
          <a:xfrm rot="8100000">
            <a:off x="7226632" y="5426764"/>
            <a:ext cx="842174" cy="172028"/>
            <a:chOff x="8725719" y="1669670"/>
            <a:chExt cx="1424726" cy="291130"/>
          </a:xfrm>
        </p:grpSpPr>
        <p:sp>
          <p:nvSpPr>
            <p:cNvPr id="101" name="椭圆 100"/>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椭圆 101"/>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椭圆 102"/>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4" name="组合 103"/>
          <p:cNvGrpSpPr/>
          <p:nvPr/>
        </p:nvGrpSpPr>
        <p:grpSpPr>
          <a:xfrm rot="13500000">
            <a:off x="7211965" y="2640810"/>
            <a:ext cx="841870" cy="172090"/>
            <a:chOff x="8725719" y="1669670"/>
            <a:chExt cx="1424726" cy="291130"/>
          </a:xfrm>
        </p:grpSpPr>
        <p:sp>
          <p:nvSpPr>
            <p:cNvPr id="105" name="椭圆 104"/>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椭圆 105"/>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椭圆 106"/>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107"/>
          <p:cNvGrpSpPr/>
          <p:nvPr/>
        </p:nvGrpSpPr>
        <p:grpSpPr>
          <a:xfrm rot="13500000">
            <a:off x="4439734" y="5393558"/>
            <a:ext cx="841870" cy="172090"/>
            <a:chOff x="8725719" y="1669670"/>
            <a:chExt cx="1424726" cy="291130"/>
          </a:xfrm>
        </p:grpSpPr>
        <p:sp>
          <p:nvSpPr>
            <p:cNvPr id="109" name="椭圆 108"/>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椭圆 109"/>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椭圆 110"/>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5549716" y="1112613"/>
            <a:ext cx="1980550" cy="2466790"/>
            <a:chOff x="5261222" y="534402"/>
            <a:chExt cx="1877714" cy="2339553"/>
          </a:xfrm>
        </p:grpSpPr>
        <p:grpSp>
          <p:nvGrpSpPr>
            <p:cNvPr id="80" name="组合 79"/>
            <p:cNvGrpSpPr/>
            <p:nvPr/>
          </p:nvGrpSpPr>
          <p:grpSpPr>
            <a:xfrm>
              <a:off x="5261222" y="534402"/>
              <a:ext cx="1877714" cy="2339553"/>
              <a:chOff x="7380501" y="2927403"/>
              <a:chExt cx="2311884" cy="2880513"/>
            </a:xfrm>
          </p:grpSpPr>
          <p:sp>
            <p:nvSpPr>
              <p:cNvPr id="81"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9" name="Group 4"/>
            <p:cNvGrpSpPr>
              <a:grpSpLocks noChangeAspect="1"/>
            </p:cNvGrpSpPr>
            <p:nvPr/>
          </p:nvGrpSpPr>
          <p:grpSpPr bwMode="auto">
            <a:xfrm>
              <a:off x="5713341" y="980391"/>
              <a:ext cx="365268" cy="536356"/>
              <a:chOff x="3540" y="531"/>
              <a:chExt cx="348" cy="511"/>
            </a:xfrm>
            <a:solidFill>
              <a:srgbClr val="FFB850"/>
            </a:solidFill>
          </p:grpSpPr>
          <p:sp>
            <p:nvSpPr>
              <p:cNvPr id="14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7793188" y="3307217"/>
            <a:ext cx="1980550" cy="2466790"/>
            <a:chOff x="7388206" y="2615808"/>
            <a:chExt cx="1877714" cy="2339553"/>
          </a:xfrm>
        </p:grpSpPr>
        <p:grpSp>
          <p:nvGrpSpPr>
            <p:cNvPr id="88" name="组合 87"/>
            <p:cNvGrpSpPr/>
            <p:nvPr/>
          </p:nvGrpSpPr>
          <p:grpSpPr>
            <a:xfrm>
              <a:off x="7388206" y="2615808"/>
              <a:ext cx="1877714" cy="2339553"/>
              <a:chOff x="7380501" y="2927403"/>
              <a:chExt cx="2311884" cy="2880513"/>
            </a:xfrm>
          </p:grpSpPr>
          <p:sp>
            <p:nvSpPr>
              <p:cNvPr id="89"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椭圆 89"/>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椭圆 90"/>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4" name="Group 11"/>
            <p:cNvGrpSpPr>
              <a:grpSpLocks noChangeAspect="1"/>
            </p:cNvGrpSpPr>
            <p:nvPr/>
          </p:nvGrpSpPr>
          <p:grpSpPr bwMode="auto">
            <a:xfrm>
              <a:off x="7813988" y="3135607"/>
              <a:ext cx="521662" cy="453436"/>
              <a:chOff x="4838" y="1902"/>
              <a:chExt cx="497" cy="432"/>
            </a:xfrm>
            <a:solidFill>
              <a:srgbClr val="663A77"/>
            </a:solidFill>
          </p:grpSpPr>
          <p:sp>
            <p:nvSpPr>
              <p:cNvPr id="145"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 name="组合 1"/>
          <p:cNvGrpSpPr/>
          <p:nvPr/>
        </p:nvGrpSpPr>
        <p:grpSpPr>
          <a:xfrm>
            <a:off x="3279545" y="3307217"/>
            <a:ext cx="1980550" cy="2466790"/>
            <a:chOff x="3108926" y="2615808"/>
            <a:chExt cx="1877714" cy="2339553"/>
          </a:xfrm>
        </p:grpSpPr>
        <p:grpSp>
          <p:nvGrpSpPr>
            <p:cNvPr id="84" name="组合 83"/>
            <p:cNvGrpSpPr/>
            <p:nvPr/>
          </p:nvGrpSpPr>
          <p:grpSpPr>
            <a:xfrm>
              <a:off x="3108926" y="2615808"/>
              <a:ext cx="1877714" cy="2339553"/>
              <a:chOff x="7380501" y="2927403"/>
              <a:chExt cx="2311884" cy="2880513"/>
            </a:xfrm>
          </p:grpSpPr>
          <p:sp>
            <p:nvSpPr>
              <p:cNvPr id="85"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椭圆 85"/>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8"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5549715" y="5622817"/>
            <a:ext cx="1980550" cy="2466790"/>
            <a:chOff x="5261221" y="4811968"/>
            <a:chExt cx="1877714" cy="2339553"/>
          </a:xfrm>
        </p:grpSpPr>
        <p:grpSp>
          <p:nvGrpSpPr>
            <p:cNvPr id="92" name="组合 91"/>
            <p:cNvGrpSpPr/>
            <p:nvPr/>
          </p:nvGrpSpPr>
          <p:grpSpPr>
            <a:xfrm>
              <a:off x="5261221" y="4811968"/>
              <a:ext cx="1877714" cy="2339553"/>
              <a:chOff x="7380501" y="2927403"/>
              <a:chExt cx="2311884" cy="2880513"/>
            </a:xfrm>
          </p:grpSpPr>
          <p:sp>
            <p:nvSpPr>
              <p:cNvPr id="9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9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9" name="Group 21"/>
            <p:cNvGrpSpPr>
              <a:grpSpLocks noChangeAspect="1"/>
            </p:cNvGrpSpPr>
            <p:nvPr/>
          </p:nvGrpSpPr>
          <p:grpSpPr bwMode="auto">
            <a:xfrm>
              <a:off x="5775527" y="5292279"/>
              <a:ext cx="287500" cy="521308"/>
              <a:chOff x="5127" y="3041"/>
              <a:chExt cx="166" cy="301"/>
            </a:xfrm>
            <a:solidFill>
              <a:srgbClr val="E87071"/>
            </a:solidFill>
          </p:grpSpPr>
          <p:sp>
            <p:nvSpPr>
              <p:cNvPr id="150"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 name="组合 9"/>
          <p:cNvGrpSpPr/>
          <p:nvPr/>
        </p:nvGrpSpPr>
        <p:grpSpPr>
          <a:xfrm>
            <a:off x="7062216" y="1857059"/>
            <a:ext cx="3558067" cy="418149"/>
            <a:chOff x="6695188" y="1240450"/>
            <a:chExt cx="3373321" cy="396581"/>
          </a:xfrm>
        </p:grpSpPr>
        <p:sp>
          <p:nvSpPr>
            <p:cNvPr id="124" name="任意多边形 123"/>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椭圆 152"/>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9249465" y="4130048"/>
            <a:ext cx="1411006" cy="410004"/>
            <a:chOff x="8768868" y="3396198"/>
            <a:chExt cx="1337742" cy="388856"/>
          </a:xfrm>
        </p:grpSpPr>
        <p:sp>
          <p:nvSpPr>
            <p:cNvPr id="116" name="任意多边形 115"/>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椭圆 153"/>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1900221" y="6062367"/>
            <a:ext cx="3584061" cy="418161"/>
            <a:chOff x="1801220" y="5228848"/>
            <a:chExt cx="3397965" cy="396592"/>
          </a:xfrm>
        </p:grpSpPr>
        <p:sp>
          <p:nvSpPr>
            <p:cNvPr id="120" name="任意多边形 119"/>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椭圆 154"/>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1825792" y="3791554"/>
            <a:ext cx="1415704" cy="416311"/>
            <a:chOff x="1730656" y="3075164"/>
            <a:chExt cx="1342196" cy="394837"/>
          </a:xfrm>
        </p:grpSpPr>
        <p:sp>
          <p:nvSpPr>
            <p:cNvPr id="112" name="任意多边形 111"/>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椭圆 15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1023796" y="2495139"/>
            <a:ext cx="2828911" cy="1259159"/>
            <a:chOff x="970302" y="1845618"/>
            <a:chExt cx="2682025" cy="1194211"/>
          </a:xfrm>
        </p:grpSpPr>
        <p:sp>
          <p:nvSpPr>
            <p:cNvPr id="114" name="文本框 118"/>
            <p:cNvSpPr txBox="1"/>
            <p:nvPr/>
          </p:nvSpPr>
          <p:spPr>
            <a:xfrm>
              <a:off x="970302" y="1845618"/>
              <a:ext cx="2682025" cy="395405"/>
            </a:xfrm>
            <a:prstGeom prst="rect">
              <a:avLst/>
            </a:prstGeom>
            <a:noFill/>
          </p:spPr>
          <p:txBody>
            <a:bodyPr wrap="square" rtlCol="0">
              <a:spAutoFit/>
            </a:bodyPr>
            <a:lstStyle/>
            <a:p>
              <a:r>
                <a:rPr lang="zh-CN" altLang="en-US" sz="2109"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7" name="矩形 47"/>
            <p:cNvSpPr>
              <a:spLocks noChangeArrowheads="1"/>
            </p:cNvSpPr>
            <p:nvPr/>
          </p:nvSpPr>
          <p:spPr bwMode="auto">
            <a:xfrm>
              <a:off x="1054646" y="225012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7" name="组合 6"/>
          <p:cNvGrpSpPr/>
          <p:nvPr/>
        </p:nvGrpSpPr>
        <p:grpSpPr>
          <a:xfrm>
            <a:off x="1023796" y="4696938"/>
            <a:ext cx="2828911" cy="1212278"/>
            <a:chOff x="970302" y="3933850"/>
            <a:chExt cx="2682025" cy="1149749"/>
          </a:xfrm>
        </p:grpSpPr>
        <p:sp>
          <p:nvSpPr>
            <p:cNvPr id="122" name="文本框 126"/>
            <p:cNvSpPr txBox="1"/>
            <p:nvPr/>
          </p:nvSpPr>
          <p:spPr>
            <a:xfrm>
              <a:off x="970302" y="3933850"/>
              <a:ext cx="2682025" cy="395405"/>
            </a:xfrm>
            <a:prstGeom prst="rect">
              <a:avLst/>
            </a:prstGeom>
            <a:noFill/>
          </p:spPr>
          <p:txBody>
            <a:bodyPr wrap="square" rtlCol="0">
              <a:spAutoFit/>
            </a:bodyPr>
            <a:lstStyle/>
            <a:p>
              <a:r>
                <a:rPr lang="zh-CN" altLang="en-US" sz="2109"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8" name="矩形 47"/>
            <p:cNvSpPr>
              <a:spLocks noChangeArrowheads="1"/>
            </p:cNvSpPr>
            <p:nvPr/>
          </p:nvSpPr>
          <p:spPr bwMode="auto">
            <a:xfrm>
              <a:off x="1054646" y="4293890"/>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9" name="组合 8"/>
          <p:cNvGrpSpPr/>
          <p:nvPr/>
        </p:nvGrpSpPr>
        <p:grpSpPr>
          <a:xfrm>
            <a:off x="9591974" y="2319906"/>
            <a:ext cx="2828911" cy="1235661"/>
            <a:chOff x="9093593" y="1679425"/>
            <a:chExt cx="2682025" cy="1171926"/>
          </a:xfrm>
        </p:grpSpPr>
        <p:sp>
          <p:nvSpPr>
            <p:cNvPr id="126" name="文本框 130"/>
            <p:cNvSpPr txBox="1"/>
            <p:nvPr/>
          </p:nvSpPr>
          <p:spPr>
            <a:xfrm>
              <a:off x="9093593" y="1679425"/>
              <a:ext cx="2682025" cy="395405"/>
            </a:xfrm>
            <a:prstGeom prst="rect">
              <a:avLst/>
            </a:prstGeom>
            <a:noFill/>
          </p:spPr>
          <p:txBody>
            <a:bodyPr wrap="square" rtlCol="0">
              <a:spAutoFit/>
            </a:bodyPr>
            <a:lstStyle/>
            <a:p>
              <a:r>
                <a:rPr lang="zh-CN" altLang="en-US" sz="2109"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59" name="矩形 47"/>
            <p:cNvSpPr>
              <a:spLocks noChangeArrowheads="1"/>
            </p:cNvSpPr>
            <p:nvPr/>
          </p:nvSpPr>
          <p:spPr bwMode="auto">
            <a:xfrm>
              <a:off x="9119542" y="2061642"/>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grpSp>
        <p:nvGrpSpPr>
          <p:cNvPr id="8" name="组合 7"/>
          <p:cNvGrpSpPr/>
          <p:nvPr/>
        </p:nvGrpSpPr>
        <p:grpSpPr>
          <a:xfrm>
            <a:off x="9591974" y="4557124"/>
            <a:ext cx="2828911" cy="1200245"/>
            <a:chOff x="9093593" y="3801247"/>
            <a:chExt cx="2682025" cy="1138336"/>
          </a:xfrm>
        </p:grpSpPr>
        <p:sp>
          <p:nvSpPr>
            <p:cNvPr id="118" name="文本框 122"/>
            <p:cNvSpPr txBox="1"/>
            <p:nvPr/>
          </p:nvSpPr>
          <p:spPr>
            <a:xfrm>
              <a:off x="9093593" y="3801247"/>
              <a:ext cx="2682025" cy="395405"/>
            </a:xfrm>
            <a:prstGeom prst="rect">
              <a:avLst/>
            </a:prstGeom>
            <a:noFill/>
          </p:spPr>
          <p:txBody>
            <a:bodyPr wrap="square" rtlCol="0">
              <a:spAutoFit/>
            </a:bodyPr>
            <a:lstStyle/>
            <a:p>
              <a:r>
                <a:rPr lang="zh-CN" altLang="en-US" sz="2109"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160" name="矩形 47"/>
            <p:cNvSpPr>
              <a:spLocks noChangeArrowheads="1"/>
            </p:cNvSpPr>
            <p:nvPr/>
          </p:nvSpPr>
          <p:spPr bwMode="auto">
            <a:xfrm>
              <a:off x="9119542" y="4149874"/>
              <a:ext cx="2160555" cy="789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266" dirty="0">
                <a:solidFill>
                  <a:schemeClr val="tx1">
                    <a:lumMod val="50000"/>
                    <a:lumOff val="50000"/>
                  </a:schemeClr>
                </a:solidFill>
                <a:latin typeface="Arial" panose="020B0604020202020204" pitchFamily="34" charset="0"/>
                <a:ea typeface="微软雅黑" pitchFamily="34" charset="-122"/>
                <a:sym typeface="Arial" panose="020B0604020202020204" pitchFamily="34" charset="0"/>
              </a:endParaRPr>
            </a:p>
          </p:txBody>
        </p:sp>
      </p:grpSp>
      <p:sp>
        <p:nvSpPr>
          <p:cNvPr id="161" name="文本框 118"/>
          <p:cNvSpPr txBox="1"/>
          <p:nvPr/>
        </p:nvSpPr>
        <p:spPr>
          <a:xfrm>
            <a:off x="5347537" y="3485212"/>
            <a:ext cx="1917306" cy="1131079"/>
          </a:xfrm>
          <a:prstGeom prst="rect">
            <a:avLst/>
          </a:prstGeom>
          <a:noFill/>
        </p:spPr>
        <p:txBody>
          <a:bodyPr wrap="square" rtlCol="0">
            <a:spAutoFit/>
          </a:bodyPr>
          <a:lstStyle/>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四种</a:t>
            </a:r>
            <a:endParaRPr lang="en-US" altLang="zh-CN"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337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措施办法</a:t>
            </a:r>
          </a:p>
        </p:txBody>
      </p:sp>
      <p:sp>
        <p:nvSpPr>
          <p:cNvPr id="113" name="矩形 112"/>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5" name="矩形 114"/>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7" name="文本框 116"/>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9" name="文本框 11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7907352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heel(1)">
                                      <p:cBhvr>
                                        <p:cTn id="7" dur="2000"/>
                                        <p:tgtEl>
                                          <p:spTgt spid="7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61"/>
                                        </p:tgtEl>
                                        <p:attrNameLst>
                                          <p:attrName>style.visibility</p:attrName>
                                        </p:attrNameLst>
                                      </p:cBhvr>
                                      <p:to>
                                        <p:strVal val="visible"/>
                                      </p:to>
                                    </p:set>
                                    <p:anim calcmode="lin" valueType="num">
                                      <p:cBhvr>
                                        <p:cTn id="11" dur="500" fill="hold"/>
                                        <p:tgtEl>
                                          <p:spTgt spid="161"/>
                                        </p:tgtEl>
                                        <p:attrNameLst>
                                          <p:attrName>ppt_w</p:attrName>
                                        </p:attrNameLst>
                                      </p:cBhvr>
                                      <p:tavLst>
                                        <p:tav tm="0">
                                          <p:val>
                                            <p:fltVal val="0"/>
                                          </p:val>
                                        </p:tav>
                                        <p:tav tm="100000">
                                          <p:val>
                                            <p:strVal val="#ppt_w"/>
                                          </p:val>
                                        </p:tav>
                                      </p:tavLst>
                                    </p:anim>
                                    <p:anim calcmode="lin" valueType="num">
                                      <p:cBhvr>
                                        <p:cTn id="12" dur="500" fill="hold"/>
                                        <p:tgtEl>
                                          <p:spTgt spid="161"/>
                                        </p:tgtEl>
                                        <p:attrNameLst>
                                          <p:attrName>ppt_h</p:attrName>
                                        </p:attrNameLst>
                                      </p:cBhvr>
                                      <p:tavLst>
                                        <p:tav tm="0">
                                          <p:val>
                                            <p:fltVal val="0"/>
                                          </p:val>
                                        </p:tav>
                                        <p:tav tm="100000">
                                          <p:val>
                                            <p:strVal val="#ppt_h"/>
                                          </p:val>
                                        </p:tav>
                                      </p:tavLst>
                                    </p:anim>
                                    <p:animEffect transition="in" filter="fade">
                                      <p:cBhvr>
                                        <p:cTn id="13" dur="500"/>
                                        <p:tgtEl>
                                          <p:spTgt spid="161"/>
                                        </p:tgtEl>
                                      </p:cBhvr>
                                    </p:animEffect>
                                  </p:childTnLst>
                                </p:cTn>
                              </p:par>
                            </p:childTnLst>
                          </p:cTn>
                        </p:par>
                        <p:par>
                          <p:cTn id="14" fill="hold">
                            <p:stCondLst>
                              <p:cond delay="2500"/>
                            </p:stCondLst>
                            <p:childTnLst>
                              <p:par>
                                <p:cTn id="15" presetID="10" presetClass="entr" presetSubtype="0" fill="hold" nodeType="after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fade">
                                      <p:cBhvr>
                                        <p:cTn id="17" dur="500"/>
                                        <p:tgtEl>
                                          <p:spTgt spid="96"/>
                                        </p:tgtEl>
                                      </p:cBhvr>
                                    </p:animEffect>
                                  </p:childTnLst>
                                </p:cTn>
                              </p:par>
                              <p:par>
                                <p:cTn id="18" presetID="10"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par>
                                <p:cTn id="21" presetID="10"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fade">
                                      <p:cBhvr>
                                        <p:cTn id="23" dur="500"/>
                                        <p:tgtEl>
                                          <p:spTgt spid="100"/>
                                        </p:tgtEl>
                                      </p:cBhvr>
                                    </p:animEffect>
                                  </p:childTnLst>
                                </p:cTn>
                              </p:par>
                              <p:par>
                                <p:cTn id="24" presetID="10" presetClass="entr" presetSubtype="0" fill="hold" nodeType="withEffect">
                                  <p:stCondLst>
                                    <p:cond delay="0"/>
                                  </p:stCondLst>
                                  <p:childTnLst>
                                    <p:set>
                                      <p:cBhvr>
                                        <p:cTn id="25" dur="1" fill="hold">
                                          <p:stCondLst>
                                            <p:cond delay="0"/>
                                          </p:stCondLst>
                                        </p:cTn>
                                        <p:tgtEl>
                                          <p:spTgt spid="108"/>
                                        </p:tgtEl>
                                        <p:attrNameLst>
                                          <p:attrName>style.visibility</p:attrName>
                                        </p:attrNameLst>
                                      </p:cBhvr>
                                      <p:to>
                                        <p:strVal val="visible"/>
                                      </p:to>
                                    </p:set>
                                    <p:animEffect transition="in" filter="fade">
                                      <p:cBhvr>
                                        <p:cTn id="26" dur="500"/>
                                        <p:tgtEl>
                                          <p:spTgt spid="108"/>
                                        </p:tgtEl>
                                      </p:cBhvr>
                                    </p:animEffect>
                                  </p:childTnLst>
                                </p:cTn>
                              </p:par>
                            </p:childTnLst>
                          </p:cTn>
                        </p:par>
                        <p:par>
                          <p:cTn id="27" fill="hold">
                            <p:stCondLst>
                              <p:cond delay="3000"/>
                            </p:stCondLst>
                            <p:childTnLst>
                              <p:par>
                                <p:cTn id="28" presetID="53" presetClass="entr" presetSubtype="16"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p:cTn id="30" dur="100" fill="hold"/>
                                        <p:tgtEl>
                                          <p:spTgt spid="2"/>
                                        </p:tgtEl>
                                        <p:attrNameLst>
                                          <p:attrName>ppt_w</p:attrName>
                                        </p:attrNameLst>
                                      </p:cBhvr>
                                      <p:tavLst>
                                        <p:tav tm="0">
                                          <p:val>
                                            <p:fltVal val="0"/>
                                          </p:val>
                                        </p:tav>
                                        <p:tav tm="100000">
                                          <p:val>
                                            <p:strVal val="#ppt_w"/>
                                          </p:val>
                                        </p:tav>
                                      </p:tavLst>
                                    </p:anim>
                                    <p:anim calcmode="lin" valueType="num">
                                      <p:cBhvr>
                                        <p:cTn id="31" dur="100" fill="hold"/>
                                        <p:tgtEl>
                                          <p:spTgt spid="2"/>
                                        </p:tgtEl>
                                        <p:attrNameLst>
                                          <p:attrName>ppt_h</p:attrName>
                                        </p:attrNameLst>
                                      </p:cBhvr>
                                      <p:tavLst>
                                        <p:tav tm="0">
                                          <p:val>
                                            <p:fltVal val="0"/>
                                          </p:val>
                                        </p:tav>
                                        <p:tav tm="100000">
                                          <p:val>
                                            <p:strVal val="#ppt_h"/>
                                          </p:val>
                                        </p:tav>
                                      </p:tavLst>
                                    </p:anim>
                                    <p:animEffect transition="in" filter="fade">
                                      <p:cBhvr>
                                        <p:cTn id="32" dur="100"/>
                                        <p:tgtEl>
                                          <p:spTgt spid="2"/>
                                        </p:tgtEl>
                                      </p:cBhvr>
                                    </p:animEffect>
                                  </p:childTnLst>
                                </p:cTn>
                              </p:par>
                              <p:par>
                                <p:cTn id="33" presetID="6" presetClass="emph" presetSubtype="0" fill="hold" nodeType="withEffect">
                                  <p:stCondLst>
                                    <p:cond delay="100"/>
                                  </p:stCondLst>
                                  <p:childTnLst>
                                    <p:animScale>
                                      <p:cBhvr>
                                        <p:cTn id="34" dur="100" fill="hold"/>
                                        <p:tgtEl>
                                          <p:spTgt spid="2"/>
                                        </p:tgtEl>
                                      </p:cBhvr>
                                      <p:by x="110000" y="110000"/>
                                    </p:animScale>
                                  </p:childTnLst>
                                </p:cTn>
                              </p:par>
                              <p:par>
                                <p:cTn id="35" presetID="6" presetClass="emph" presetSubtype="0" fill="hold" nodeType="withEffect">
                                  <p:stCondLst>
                                    <p:cond delay="200"/>
                                  </p:stCondLst>
                                  <p:childTnLst>
                                    <p:animScale>
                                      <p:cBhvr>
                                        <p:cTn id="36" dur="200" fill="hold"/>
                                        <p:tgtEl>
                                          <p:spTgt spid="2"/>
                                        </p:tgtEl>
                                      </p:cBhvr>
                                      <p:by x="90000" y="90000"/>
                                    </p:animScale>
                                  </p:childTnLst>
                                </p:cTn>
                              </p:par>
                              <p:par>
                                <p:cTn id="37" presetID="6" presetClass="emph" presetSubtype="0" fill="hold" nodeType="withEffect">
                                  <p:stCondLst>
                                    <p:cond delay="400"/>
                                  </p:stCondLst>
                                  <p:childTnLst>
                                    <p:animScale>
                                      <p:cBhvr>
                                        <p:cTn id="38" dur="100" fill="hold"/>
                                        <p:tgtEl>
                                          <p:spTgt spid="2"/>
                                        </p:tgtEl>
                                      </p:cBhvr>
                                      <p:by x="105000" y="105000"/>
                                    </p:animScale>
                                  </p:childTnLst>
                                </p:cTn>
                              </p:par>
                              <p:par>
                                <p:cTn id="39" presetID="6" presetClass="emph" presetSubtype="0" fill="hold" nodeType="withEffect">
                                  <p:stCondLst>
                                    <p:cond delay="500"/>
                                  </p:stCondLst>
                                  <p:childTnLst>
                                    <p:animScale>
                                      <p:cBhvr>
                                        <p:cTn id="40" dur="200" fill="hold"/>
                                        <p:tgtEl>
                                          <p:spTgt spid="2"/>
                                        </p:tgtEl>
                                      </p:cBhvr>
                                      <p:by x="95000" y="95000"/>
                                    </p:animScale>
                                  </p:childTnLst>
                                </p:cTn>
                              </p:par>
                            </p:childTnLst>
                          </p:cTn>
                        </p:par>
                        <p:par>
                          <p:cTn id="41" fill="hold">
                            <p:stCondLst>
                              <p:cond delay="3700"/>
                            </p:stCondLst>
                            <p:childTnLst>
                              <p:par>
                                <p:cTn id="42" presetID="53" presetClass="entr" presetSubtype="16"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100" fill="hold"/>
                                        <p:tgtEl>
                                          <p:spTgt spid="3"/>
                                        </p:tgtEl>
                                        <p:attrNameLst>
                                          <p:attrName>ppt_w</p:attrName>
                                        </p:attrNameLst>
                                      </p:cBhvr>
                                      <p:tavLst>
                                        <p:tav tm="0">
                                          <p:val>
                                            <p:fltVal val="0"/>
                                          </p:val>
                                        </p:tav>
                                        <p:tav tm="100000">
                                          <p:val>
                                            <p:strVal val="#ppt_w"/>
                                          </p:val>
                                        </p:tav>
                                      </p:tavLst>
                                    </p:anim>
                                    <p:anim calcmode="lin" valueType="num">
                                      <p:cBhvr>
                                        <p:cTn id="45" dur="100" fill="hold"/>
                                        <p:tgtEl>
                                          <p:spTgt spid="3"/>
                                        </p:tgtEl>
                                        <p:attrNameLst>
                                          <p:attrName>ppt_h</p:attrName>
                                        </p:attrNameLst>
                                      </p:cBhvr>
                                      <p:tavLst>
                                        <p:tav tm="0">
                                          <p:val>
                                            <p:fltVal val="0"/>
                                          </p:val>
                                        </p:tav>
                                        <p:tav tm="100000">
                                          <p:val>
                                            <p:strVal val="#ppt_h"/>
                                          </p:val>
                                        </p:tav>
                                      </p:tavLst>
                                    </p:anim>
                                    <p:animEffect transition="in" filter="fade">
                                      <p:cBhvr>
                                        <p:cTn id="46" dur="100"/>
                                        <p:tgtEl>
                                          <p:spTgt spid="3"/>
                                        </p:tgtEl>
                                      </p:cBhvr>
                                    </p:animEffect>
                                  </p:childTnLst>
                                </p:cTn>
                              </p:par>
                              <p:par>
                                <p:cTn id="47" presetID="6" presetClass="emph" presetSubtype="0" fill="hold" nodeType="withEffect">
                                  <p:stCondLst>
                                    <p:cond delay="100"/>
                                  </p:stCondLst>
                                  <p:childTnLst>
                                    <p:animScale>
                                      <p:cBhvr>
                                        <p:cTn id="48" dur="100" fill="hold"/>
                                        <p:tgtEl>
                                          <p:spTgt spid="3"/>
                                        </p:tgtEl>
                                      </p:cBhvr>
                                      <p:by x="110000" y="110000"/>
                                    </p:animScale>
                                  </p:childTnLst>
                                </p:cTn>
                              </p:par>
                              <p:par>
                                <p:cTn id="49" presetID="6" presetClass="emph" presetSubtype="0" fill="hold" nodeType="withEffect">
                                  <p:stCondLst>
                                    <p:cond delay="200"/>
                                  </p:stCondLst>
                                  <p:childTnLst>
                                    <p:animScale>
                                      <p:cBhvr>
                                        <p:cTn id="50" dur="200" fill="hold"/>
                                        <p:tgtEl>
                                          <p:spTgt spid="3"/>
                                        </p:tgtEl>
                                      </p:cBhvr>
                                      <p:by x="90000" y="90000"/>
                                    </p:animScale>
                                  </p:childTnLst>
                                </p:cTn>
                              </p:par>
                              <p:par>
                                <p:cTn id="51" presetID="6" presetClass="emph" presetSubtype="0" fill="hold" nodeType="withEffect">
                                  <p:stCondLst>
                                    <p:cond delay="400"/>
                                  </p:stCondLst>
                                  <p:childTnLst>
                                    <p:animScale>
                                      <p:cBhvr>
                                        <p:cTn id="52" dur="100" fill="hold"/>
                                        <p:tgtEl>
                                          <p:spTgt spid="3"/>
                                        </p:tgtEl>
                                      </p:cBhvr>
                                      <p:by x="105000" y="105000"/>
                                    </p:animScale>
                                  </p:childTnLst>
                                </p:cTn>
                              </p:par>
                              <p:par>
                                <p:cTn id="53" presetID="6" presetClass="emph" presetSubtype="0" fill="hold" nodeType="withEffect">
                                  <p:stCondLst>
                                    <p:cond delay="500"/>
                                  </p:stCondLst>
                                  <p:childTnLst>
                                    <p:animScale>
                                      <p:cBhvr>
                                        <p:cTn id="54" dur="200" fill="hold"/>
                                        <p:tgtEl>
                                          <p:spTgt spid="3"/>
                                        </p:tgtEl>
                                      </p:cBhvr>
                                      <p:by x="95000" y="95000"/>
                                    </p:animScale>
                                  </p:childTnLst>
                                </p:cTn>
                              </p:par>
                            </p:childTnLst>
                          </p:cTn>
                        </p:par>
                        <p:par>
                          <p:cTn id="55" fill="hold">
                            <p:stCondLst>
                              <p:cond delay="4400"/>
                            </p:stCondLst>
                            <p:childTnLst>
                              <p:par>
                                <p:cTn id="56" presetID="53" presetClass="entr" presetSubtype="16"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p:cTn id="58" dur="100" fill="hold"/>
                                        <p:tgtEl>
                                          <p:spTgt spid="4"/>
                                        </p:tgtEl>
                                        <p:attrNameLst>
                                          <p:attrName>ppt_w</p:attrName>
                                        </p:attrNameLst>
                                      </p:cBhvr>
                                      <p:tavLst>
                                        <p:tav tm="0">
                                          <p:val>
                                            <p:fltVal val="0"/>
                                          </p:val>
                                        </p:tav>
                                        <p:tav tm="100000">
                                          <p:val>
                                            <p:strVal val="#ppt_w"/>
                                          </p:val>
                                        </p:tav>
                                      </p:tavLst>
                                    </p:anim>
                                    <p:anim calcmode="lin" valueType="num">
                                      <p:cBhvr>
                                        <p:cTn id="59" dur="100" fill="hold"/>
                                        <p:tgtEl>
                                          <p:spTgt spid="4"/>
                                        </p:tgtEl>
                                        <p:attrNameLst>
                                          <p:attrName>ppt_h</p:attrName>
                                        </p:attrNameLst>
                                      </p:cBhvr>
                                      <p:tavLst>
                                        <p:tav tm="0">
                                          <p:val>
                                            <p:fltVal val="0"/>
                                          </p:val>
                                        </p:tav>
                                        <p:tav tm="100000">
                                          <p:val>
                                            <p:strVal val="#ppt_h"/>
                                          </p:val>
                                        </p:tav>
                                      </p:tavLst>
                                    </p:anim>
                                    <p:animEffect transition="in" filter="fade">
                                      <p:cBhvr>
                                        <p:cTn id="60" dur="100"/>
                                        <p:tgtEl>
                                          <p:spTgt spid="4"/>
                                        </p:tgtEl>
                                      </p:cBhvr>
                                    </p:animEffect>
                                  </p:childTnLst>
                                </p:cTn>
                              </p:par>
                              <p:par>
                                <p:cTn id="61" presetID="6" presetClass="emph" presetSubtype="0" fill="hold" nodeType="withEffect">
                                  <p:stCondLst>
                                    <p:cond delay="100"/>
                                  </p:stCondLst>
                                  <p:childTnLst>
                                    <p:animScale>
                                      <p:cBhvr>
                                        <p:cTn id="62" dur="100" fill="hold"/>
                                        <p:tgtEl>
                                          <p:spTgt spid="4"/>
                                        </p:tgtEl>
                                      </p:cBhvr>
                                      <p:by x="110000" y="110000"/>
                                    </p:animScale>
                                  </p:childTnLst>
                                </p:cTn>
                              </p:par>
                              <p:par>
                                <p:cTn id="63" presetID="6" presetClass="emph" presetSubtype="0" fill="hold" nodeType="withEffect">
                                  <p:stCondLst>
                                    <p:cond delay="200"/>
                                  </p:stCondLst>
                                  <p:childTnLst>
                                    <p:animScale>
                                      <p:cBhvr>
                                        <p:cTn id="64" dur="200" fill="hold"/>
                                        <p:tgtEl>
                                          <p:spTgt spid="4"/>
                                        </p:tgtEl>
                                      </p:cBhvr>
                                      <p:by x="90000" y="90000"/>
                                    </p:animScale>
                                  </p:childTnLst>
                                </p:cTn>
                              </p:par>
                              <p:par>
                                <p:cTn id="65" presetID="6" presetClass="emph" presetSubtype="0" fill="hold" nodeType="withEffect">
                                  <p:stCondLst>
                                    <p:cond delay="400"/>
                                  </p:stCondLst>
                                  <p:childTnLst>
                                    <p:animScale>
                                      <p:cBhvr>
                                        <p:cTn id="66" dur="100" fill="hold"/>
                                        <p:tgtEl>
                                          <p:spTgt spid="4"/>
                                        </p:tgtEl>
                                      </p:cBhvr>
                                      <p:by x="105000" y="105000"/>
                                    </p:animScale>
                                  </p:childTnLst>
                                </p:cTn>
                              </p:par>
                              <p:par>
                                <p:cTn id="67" presetID="6" presetClass="emph" presetSubtype="0" fill="hold" nodeType="withEffect">
                                  <p:stCondLst>
                                    <p:cond delay="500"/>
                                  </p:stCondLst>
                                  <p:childTnLst>
                                    <p:animScale>
                                      <p:cBhvr>
                                        <p:cTn id="68" dur="200" fill="hold"/>
                                        <p:tgtEl>
                                          <p:spTgt spid="4"/>
                                        </p:tgtEl>
                                      </p:cBhvr>
                                      <p:by x="95000" y="95000"/>
                                    </p:animScale>
                                  </p:childTnLst>
                                </p:cTn>
                              </p:par>
                            </p:childTnLst>
                          </p:cTn>
                        </p:par>
                        <p:par>
                          <p:cTn id="69" fill="hold">
                            <p:stCondLst>
                              <p:cond delay="5100"/>
                            </p:stCondLst>
                            <p:childTnLst>
                              <p:par>
                                <p:cTn id="70" presetID="53" presetClass="entr" presetSubtype="16"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p:cTn id="72" dur="100" fill="hold"/>
                                        <p:tgtEl>
                                          <p:spTgt spid="5"/>
                                        </p:tgtEl>
                                        <p:attrNameLst>
                                          <p:attrName>ppt_w</p:attrName>
                                        </p:attrNameLst>
                                      </p:cBhvr>
                                      <p:tavLst>
                                        <p:tav tm="0">
                                          <p:val>
                                            <p:fltVal val="0"/>
                                          </p:val>
                                        </p:tav>
                                        <p:tav tm="100000">
                                          <p:val>
                                            <p:strVal val="#ppt_w"/>
                                          </p:val>
                                        </p:tav>
                                      </p:tavLst>
                                    </p:anim>
                                    <p:anim calcmode="lin" valueType="num">
                                      <p:cBhvr>
                                        <p:cTn id="73" dur="100" fill="hold"/>
                                        <p:tgtEl>
                                          <p:spTgt spid="5"/>
                                        </p:tgtEl>
                                        <p:attrNameLst>
                                          <p:attrName>ppt_h</p:attrName>
                                        </p:attrNameLst>
                                      </p:cBhvr>
                                      <p:tavLst>
                                        <p:tav tm="0">
                                          <p:val>
                                            <p:fltVal val="0"/>
                                          </p:val>
                                        </p:tav>
                                        <p:tav tm="100000">
                                          <p:val>
                                            <p:strVal val="#ppt_h"/>
                                          </p:val>
                                        </p:tav>
                                      </p:tavLst>
                                    </p:anim>
                                    <p:animEffect transition="in" filter="fade">
                                      <p:cBhvr>
                                        <p:cTn id="74" dur="100"/>
                                        <p:tgtEl>
                                          <p:spTgt spid="5"/>
                                        </p:tgtEl>
                                      </p:cBhvr>
                                    </p:animEffect>
                                  </p:childTnLst>
                                </p:cTn>
                              </p:par>
                              <p:par>
                                <p:cTn id="75" presetID="6" presetClass="emph" presetSubtype="0" fill="hold" nodeType="withEffect">
                                  <p:stCondLst>
                                    <p:cond delay="100"/>
                                  </p:stCondLst>
                                  <p:childTnLst>
                                    <p:animScale>
                                      <p:cBhvr>
                                        <p:cTn id="76" dur="100" fill="hold"/>
                                        <p:tgtEl>
                                          <p:spTgt spid="5"/>
                                        </p:tgtEl>
                                      </p:cBhvr>
                                      <p:by x="110000" y="110000"/>
                                    </p:animScale>
                                  </p:childTnLst>
                                </p:cTn>
                              </p:par>
                              <p:par>
                                <p:cTn id="77" presetID="6" presetClass="emph" presetSubtype="0" fill="hold" nodeType="withEffect">
                                  <p:stCondLst>
                                    <p:cond delay="200"/>
                                  </p:stCondLst>
                                  <p:childTnLst>
                                    <p:animScale>
                                      <p:cBhvr>
                                        <p:cTn id="78" dur="200" fill="hold"/>
                                        <p:tgtEl>
                                          <p:spTgt spid="5"/>
                                        </p:tgtEl>
                                      </p:cBhvr>
                                      <p:by x="90000" y="90000"/>
                                    </p:animScale>
                                  </p:childTnLst>
                                </p:cTn>
                              </p:par>
                              <p:par>
                                <p:cTn id="79" presetID="6" presetClass="emph" presetSubtype="0" fill="hold" nodeType="withEffect">
                                  <p:stCondLst>
                                    <p:cond delay="400"/>
                                  </p:stCondLst>
                                  <p:childTnLst>
                                    <p:animScale>
                                      <p:cBhvr>
                                        <p:cTn id="80" dur="100" fill="hold"/>
                                        <p:tgtEl>
                                          <p:spTgt spid="5"/>
                                        </p:tgtEl>
                                      </p:cBhvr>
                                      <p:by x="105000" y="105000"/>
                                    </p:animScale>
                                  </p:childTnLst>
                                </p:cTn>
                              </p:par>
                              <p:par>
                                <p:cTn id="81" presetID="6" presetClass="emph" presetSubtype="0" fill="hold" nodeType="withEffect">
                                  <p:stCondLst>
                                    <p:cond delay="500"/>
                                  </p:stCondLst>
                                  <p:childTnLst>
                                    <p:animScale>
                                      <p:cBhvr>
                                        <p:cTn id="82" dur="200" fill="hold"/>
                                        <p:tgtEl>
                                          <p:spTgt spid="5"/>
                                        </p:tgtEl>
                                      </p:cBhvr>
                                      <p:by x="95000" y="95000"/>
                                    </p:animScale>
                                  </p:childTnLst>
                                </p:cTn>
                              </p:par>
                            </p:childTnLst>
                          </p:cTn>
                        </p:par>
                        <p:par>
                          <p:cTn id="83" fill="hold">
                            <p:stCondLst>
                              <p:cond delay="58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6300"/>
                            </p:stCondLst>
                            <p:childTnLst>
                              <p:par>
                                <p:cTn id="88" presetID="22" presetClass="entr" presetSubtype="4"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wipe(down)">
                                      <p:cBhvr>
                                        <p:cTn id="90" dur="500"/>
                                        <p:tgtEl>
                                          <p:spTgt spid="6"/>
                                        </p:tgtEl>
                                      </p:cBhvr>
                                    </p:animEffect>
                                  </p:childTnLst>
                                </p:cTn>
                              </p:par>
                            </p:childTnLst>
                          </p:cTn>
                        </p:par>
                        <p:par>
                          <p:cTn id="91" fill="hold">
                            <p:stCondLst>
                              <p:cond delay="6800"/>
                            </p:stCondLst>
                            <p:childTnLst>
                              <p:par>
                                <p:cTn id="92" presetID="22" presetClass="entr" presetSubtype="8" fill="hold"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left)">
                                      <p:cBhvr>
                                        <p:cTn id="94" dur="500"/>
                                        <p:tgtEl>
                                          <p:spTgt spid="13"/>
                                        </p:tgtEl>
                                      </p:cBhvr>
                                    </p:animEffect>
                                  </p:childTnLst>
                                </p:cTn>
                              </p:par>
                            </p:childTnLst>
                          </p:cTn>
                        </p:par>
                        <p:par>
                          <p:cTn id="95" fill="hold">
                            <p:stCondLst>
                              <p:cond delay="7300"/>
                            </p:stCondLst>
                            <p:childTnLst>
                              <p:par>
                                <p:cTn id="96" presetID="22" presetClass="entr" presetSubtype="1"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wipe(up)">
                                      <p:cBhvr>
                                        <p:cTn id="98" dur="500"/>
                                        <p:tgtEl>
                                          <p:spTgt spid="8"/>
                                        </p:tgtEl>
                                      </p:cBhvr>
                                    </p:animEffect>
                                  </p:childTnLst>
                                </p:cTn>
                              </p:par>
                            </p:childTnLst>
                          </p:cTn>
                        </p:par>
                        <p:par>
                          <p:cTn id="99" fill="hold">
                            <p:stCondLst>
                              <p:cond delay="7800"/>
                            </p:stCondLst>
                            <p:childTnLst>
                              <p:par>
                                <p:cTn id="100" presetID="22" presetClass="entr" presetSubtype="8" fill="hold" nodeType="afterEffect">
                                  <p:stCondLst>
                                    <p:cond delay="0"/>
                                  </p:stCondLst>
                                  <p:childTnLst>
                                    <p:set>
                                      <p:cBhvr>
                                        <p:cTn id="101" dur="1" fill="hold">
                                          <p:stCondLst>
                                            <p:cond delay="0"/>
                                          </p:stCondLst>
                                        </p:cTn>
                                        <p:tgtEl>
                                          <p:spTgt spid="10"/>
                                        </p:tgtEl>
                                        <p:attrNameLst>
                                          <p:attrName>style.visibility</p:attrName>
                                        </p:attrNameLst>
                                      </p:cBhvr>
                                      <p:to>
                                        <p:strVal val="visible"/>
                                      </p:to>
                                    </p:set>
                                    <p:animEffect transition="in" filter="wipe(left)">
                                      <p:cBhvr>
                                        <p:cTn id="102" dur="500"/>
                                        <p:tgtEl>
                                          <p:spTgt spid="10"/>
                                        </p:tgtEl>
                                      </p:cBhvr>
                                    </p:animEffect>
                                  </p:childTnLst>
                                </p:cTn>
                              </p:par>
                            </p:childTnLst>
                          </p:cTn>
                        </p:par>
                        <p:par>
                          <p:cTn id="103" fill="hold">
                            <p:stCondLst>
                              <p:cond delay="8300"/>
                            </p:stCondLst>
                            <p:childTnLst>
                              <p:par>
                                <p:cTn id="104" presetID="22" presetClass="entr" presetSubtype="1" fill="hold" nodeType="after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wipe(up)">
                                      <p:cBhvr>
                                        <p:cTn id="106" dur="500"/>
                                        <p:tgtEl>
                                          <p:spTgt spid="9"/>
                                        </p:tgtEl>
                                      </p:cBhvr>
                                    </p:animEffect>
                                  </p:childTnLst>
                                </p:cTn>
                              </p:par>
                            </p:childTnLst>
                          </p:cTn>
                        </p:par>
                        <p:par>
                          <p:cTn id="107" fill="hold">
                            <p:stCondLst>
                              <p:cond delay="8800"/>
                            </p:stCondLst>
                            <p:childTnLst>
                              <p:par>
                                <p:cTn id="108" presetID="22" presetClass="entr" presetSubtype="2" fill="hold" nodeType="after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right)">
                                      <p:cBhvr>
                                        <p:cTn id="110" dur="500"/>
                                        <p:tgtEl>
                                          <p:spTgt spid="11"/>
                                        </p:tgtEl>
                                      </p:cBhvr>
                                    </p:animEffect>
                                  </p:childTnLst>
                                </p:cTn>
                              </p:par>
                            </p:childTnLst>
                          </p:cTn>
                        </p:par>
                        <p:par>
                          <p:cTn id="111" fill="hold">
                            <p:stCondLst>
                              <p:cond delay="9300"/>
                            </p:stCondLst>
                            <p:childTnLst>
                              <p:par>
                                <p:cTn id="112" presetID="22" presetClass="entr" presetSubtype="4" fill="hold" nodeType="afterEffect">
                                  <p:stCondLst>
                                    <p:cond delay="0"/>
                                  </p:stCondLst>
                                  <p:childTnLst>
                                    <p:set>
                                      <p:cBhvr>
                                        <p:cTn id="113" dur="1" fill="hold">
                                          <p:stCondLst>
                                            <p:cond delay="0"/>
                                          </p:stCondLst>
                                        </p:cTn>
                                        <p:tgtEl>
                                          <p:spTgt spid="7"/>
                                        </p:tgtEl>
                                        <p:attrNameLst>
                                          <p:attrName>style.visibility</p:attrName>
                                        </p:attrNameLst>
                                      </p:cBhvr>
                                      <p:to>
                                        <p:strVal val="visible"/>
                                      </p:to>
                                    </p:set>
                                    <p:animEffect transition="in" filter="wipe(down)">
                                      <p:cBhvr>
                                        <p:cTn id="1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781091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227" r="5227"/>
          <a:stretch>
            <a:fillRect/>
          </a:stretch>
        </p:blipFill>
        <p:spPr>
          <a:xfrm>
            <a:off x="353" y="1466620"/>
            <a:ext cx="6871018" cy="5029371"/>
          </a:xfrm>
        </p:spPr>
      </p:pic>
      <p:sp>
        <p:nvSpPr>
          <p:cNvPr id="11" name="Rectangle 10"/>
          <p:cNvSpPr/>
          <p:nvPr/>
        </p:nvSpPr>
        <p:spPr>
          <a:xfrm>
            <a:off x="4851556" y="4586366"/>
            <a:ext cx="8006489" cy="1922861"/>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4851556" y="3099736"/>
            <a:ext cx="2039905"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p:nvPr/>
        </p:nvSpPr>
        <p:spPr>
          <a:xfrm>
            <a:off x="707" y="4586366"/>
            <a:ext cx="4850850" cy="14866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3"/>
          <p:cNvSpPr/>
          <p:nvPr/>
        </p:nvSpPr>
        <p:spPr>
          <a:xfrm>
            <a:off x="654550" y="4912128"/>
            <a:ext cx="3676442" cy="616836"/>
          </a:xfrm>
          <a:prstGeom prst="rect">
            <a:avLst/>
          </a:prstGeom>
        </p:spPr>
        <p:txBody>
          <a:bodyPr wrap="square" lIns="0" tIns="0" rIns="0" bIns="0">
            <a:spAutoFit/>
          </a:bodyPr>
          <a:lstStyle/>
          <a:p>
            <a:r>
              <a:rPr lang="zh-CN" altLang="en-US" sz="1476"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b="1"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6"/>
          <p:cNvSpPr/>
          <p:nvPr/>
        </p:nvSpPr>
        <p:spPr>
          <a:xfrm>
            <a:off x="5103172" y="3295335"/>
            <a:ext cx="1620560" cy="779444"/>
          </a:xfrm>
          <a:prstGeom prst="rect">
            <a:avLst/>
          </a:prstGeom>
        </p:spPr>
        <p:txBody>
          <a:bodyPr wrap="square" lIns="0" tIns="0" rIns="0" bIns="0">
            <a:spAutoFit/>
          </a:bodyPr>
          <a:lstStyle/>
          <a:p>
            <a:pPr>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ectangle 18"/>
          <p:cNvSpPr/>
          <p:nvPr/>
        </p:nvSpPr>
        <p:spPr>
          <a:xfrm>
            <a:off x="536777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01</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p:nvPr/>
        </p:nvSpPr>
        <p:spPr>
          <a:xfrm>
            <a:off x="8861327"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03</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7114549"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02</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10608103" y="4912129"/>
            <a:ext cx="1469288" cy="1251305"/>
          </a:xfrm>
          <a:prstGeom prst="rect">
            <a:avLst/>
          </a:prstGeom>
        </p:spPr>
        <p:txBody>
          <a:bodyPr wrap="square" lIns="0" tIns="0" rIns="0" bIns="0">
            <a:spAutoFit/>
          </a:bodyPr>
          <a:lstStyle/>
          <a:p>
            <a:pPr algn="just"/>
            <a:r>
              <a:rPr lang="en-US" b="1"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04</a:t>
            </a:r>
          </a:p>
          <a:p>
            <a:pPr algn="just">
              <a:lnSpc>
                <a:spcPct val="150000"/>
              </a:lnSpc>
            </a:pPr>
            <a:r>
              <a:rPr lang="zh-CN" alt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TextBox 31"/>
          <p:cNvSpPr txBox="1"/>
          <p:nvPr/>
        </p:nvSpPr>
        <p:spPr>
          <a:xfrm>
            <a:off x="7315996" y="2122917"/>
            <a:ext cx="4894736" cy="1818255"/>
          </a:xfrm>
          <a:prstGeom prst="rect">
            <a:avLst/>
          </a:prstGeom>
          <a:noFill/>
        </p:spPr>
        <p:txBody>
          <a:bodyPr wrap="square" lIns="0" tIns="0" rIns="0" bIns="0" rtlCol="0">
            <a:spAutoFit/>
          </a:bodyPr>
          <a:lstStyle/>
          <a:p>
            <a:pPr algn="just"/>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a:t>
            </a:r>
            <a:r>
              <a:rPr lang="zh-CN" altLang="en-US"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endParaRPr lang="en-US" altLang="zh-CN" sz="1476"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just">
              <a:lnSpc>
                <a:spcPct val="150000"/>
              </a:lnSpc>
            </a:pPr>
            <a:r>
              <a:rPr lang="zh-CN" altLang="en-US" sz="844"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矩形 14"/>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矩形 15"/>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1" name="文本框 2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873376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800" decel="100000"/>
                                        <p:tgtEl>
                                          <p:spTgt spid="13"/>
                                        </p:tgtEl>
                                      </p:cBhvr>
                                    </p:animEffect>
                                    <p:anim calcmode="lin" valueType="num">
                                      <p:cBhvr>
                                        <p:cTn id="17" dur="800" decel="100000" fill="hold"/>
                                        <p:tgtEl>
                                          <p:spTgt spid="13"/>
                                        </p:tgtEl>
                                        <p:attrNameLst>
                                          <p:attrName>style.rotation</p:attrName>
                                        </p:attrNameLst>
                                      </p:cBhvr>
                                      <p:tavLst>
                                        <p:tav tm="0">
                                          <p:val>
                                            <p:fltVal val="-90"/>
                                          </p:val>
                                        </p:tav>
                                        <p:tav tm="100000">
                                          <p:val>
                                            <p:fltVal val="0"/>
                                          </p:val>
                                        </p:tav>
                                      </p:tavLst>
                                    </p:anim>
                                    <p:anim calcmode="lin" valueType="num">
                                      <p:cBhvr>
                                        <p:cTn id="18" dur="800" decel="100000" fill="hold"/>
                                        <p:tgtEl>
                                          <p:spTgt spid="13"/>
                                        </p:tgtEl>
                                        <p:attrNameLst>
                                          <p:attrName>ppt_x</p:attrName>
                                        </p:attrNameLst>
                                      </p:cBhvr>
                                      <p:tavLst>
                                        <p:tav tm="0">
                                          <p:val>
                                            <p:strVal val="#ppt_x+0.4"/>
                                          </p:val>
                                        </p:tav>
                                        <p:tav tm="100000">
                                          <p:val>
                                            <p:strVal val="#ppt_x-0.05"/>
                                          </p:val>
                                        </p:tav>
                                      </p:tavLst>
                                    </p:anim>
                                    <p:anim calcmode="lin" valueType="num">
                                      <p:cBhvr>
                                        <p:cTn id="19" dur="800" decel="100000" fill="hold"/>
                                        <p:tgtEl>
                                          <p:spTgt spid="13"/>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3000"/>
                            </p:stCondLst>
                            <p:childTnLst>
                              <p:par>
                                <p:cTn id="34" presetID="12" presetClass="entr" presetSubtype="8" fill="hold" grpId="0" nodeType="afterEffect">
                                  <p:stCondLst>
                                    <p:cond delay="0"/>
                                  </p:stCondLst>
                                  <p:childTnLst>
                                    <p:set>
                                      <p:cBhvr>
                                        <p:cTn id="35" dur="1" fill="hold">
                                          <p:stCondLst>
                                            <p:cond delay="0"/>
                                          </p:stCondLst>
                                        </p:cTn>
                                        <p:tgtEl>
                                          <p:spTgt spid="19">
                                            <p:txEl>
                                              <p:pRg st="0" end="0"/>
                                            </p:txEl>
                                          </p:spTgt>
                                        </p:tgtEl>
                                        <p:attrNameLst>
                                          <p:attrName>style.visibility</p:attrName>
                                        </p:attrNameLst>
                                      </p:cBhvr>
                                      <p:to>
                                        <p:strVal val="visible"/>
                                      </p:to>
                                    </p:set>
                                    <p:anim calcmode="lin" valueType="num">
                                      <p:cBhvr additive="base">
                                        <p:cTn id="36" dur="300"/>
                                        <p:tgtEl>
                                          <p:spTgt spid="19">
                                            <p:txEl>
                                              <p:pRg st="0" end="0"/>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19">
                                            <p:txEl>
                                              <p:pRg st="0" end="0"/>
                                            </p:txEl>
                                          </p:spTgt>
                                        </p:tgtEl>
                                      </p:cBhvr>
                                    </p:animEffect>
                                  </p:childTnLst>
                                </p:cTn>
                              </p:par>
                            </p:childTnLst>
                          </p:cTn>
                        </p:par>
                        <p:par>
                          <p:cTn id="38" fill="hold">
                            <p:stCondLst>
                              <p:cond delay="3300"/>
                            </p:stCondLst>
                            <p:childTnLst>
                              <p:par>
                                <p:cTn id="39" presetID="12" presetClass="entr" presetSubtype="8" fill="hold" grpId="0"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 calcmode="lin" valueType="num">
                                      <p:cBhvr additive="base">
                                        <p:cTn id="41" dur="300"/>
                                        <p:tgtEl>
                                          <p:spTgt spid="19">
                                            <p:txEl>
                                              <p:pRg st="1" end="1"/>
                                            </p:txEl>
                                          </p:spTgt>
                                        </p:tgtEl>
                                        <p:attrNameLst>
                                          <p:attrName>ppt_x</p:attrName>
                                        </p:attrNameLst>
                                      </p:cBhvr>
                                      <p:tavLst>
                                        <p:tav tm="0">
                                          <p:val>
                                            <p:strVal val="#ppt_x-#ppt_w*1.125000"/>
                                          </p:val>
                                        </p:tav>
                                        <p:tav tm="100000">
                                          <p:val>
                                            <p:strVal val="#ppt_x"/>
                                          </p:val>
                                        </p:tav>
                                      </p:tavLst>
                                    </p:anim>
                                    <p:animEffect transition="in" filter="wipe(right)">
                                      <p:cBhvr>
                                        <p:cTn id="42" dur="300"/>
                                        <p:tgtEl>
                                          <p:spTgt spid="19">
                                            <p:txEl>
                                              <p:pRg st="1" end="1"/>
                                            </p:txEl>
                                          </p:spTgt>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25">
                                            <p:txEl>
                                              <p:pRg st="0" end="0"/>
                                            </p:txEl>
                                          </p:spTgt>
                                        </p:tgtEl>
                                        <p:attrNameLst>
                                          <p:attrName>style.visibility</p:attrName>
                                        </p:attrNameLst>
                                      </p:cBhvr>
                                      <p:to>
                                        <p:strVal val="visible"/>
                                      </p:to>
                                    </p:set>
                                    <p:anim calcmode="lin" valueType="num">
                                      <p:cBhvr additive="base">
                                        <p:cTn id="46" dur="300"/>
                                        <p:tgtEl>
                                          <p:spTgt spid="25">
                                            <p:txEl>
                                              <p:pRg st="0" end="0"/>
                                            </p:txEl>
                                          </p:spTgt>
                                        </p:tgtEl>
                                        <p:attrNameLst>
                                          <p:attrName>ppt_x</p:attrName>
                                        </p:attrNameLst>
                                      </p:cBhvr>
                                      <p:tavLst>
                                        <p:tav tm="0">
                                          <p:val>
                                            <p:strVal val="#ppt_x-#ppt_w*1.125000"/>
                                          </p:val>
                                        </p:tav>
                                        <p:tav tm="100000">
                                          <p:val>
                                            <p:strVal val="#ppt_x"/>
                                          </p:val>
                                        </p:tav>
                                      </p:tavLst>
                                    </p:anim>
                                    <p:animEffect transition="in" filter="wipe(right)">
                                      <p:cBhvr>
                                        <p:cTn id="47" dur="300"/>
                                        <p:tgtEl>
                                          <p:spTgt spid="25">
                                            <p:txEl>
                                              <p:pRg st="0" end="0"/>
                                            </p:txEl>
                                          </p:spTgt>
                                        </p:tgtEl>
                                      </p:cBhvr>
                                    </p:animEffect>
                                  </p:childTnLst>
                                </p:cTn>
                              </p:par>
                            </p:childTnLst>
                          </p:cTn>
                        </p:par>
                        <p:par>
                          <p:cTn id="48" fill="hold">
                            <p:stCondLst>
                              <p:cond delay="3900"/>
                            </p:stCondLst>
                            <p:childTnLst>
                              <p:par>
                                <p:cTn id="49" presetID="12" presetClass="entr" presetSubtype="8" fill="hold" grpId="0" nodeType="afterEffect">
                                  <p:stCondLst>
                                    <p:cond delay="0"/>
                                  </p:stCondLst>
                                  <p:childTnLst>
                                    <p:set>
                                      <p:cBhvr>
                                        <p:cTn id="50" dur="1" fill="hold">
                                          <p:stCondLst>
                                            <p:cond delay="0"/>
                                          </p:stCondLst>
                                        </p:cTn>
                                        <p:tgtEl>
                                          <p:spTgt spid="25">
                                            <p:txEl>
                                              <p:pRg st="1" end="1"/>
                                            </p:txEl>
                                          </p:spTgt>
                                        </p:tgtEl>
                                        <p:attrNameLst>
                                          <p:attrName>style.visibility</p:attrName>
                                        </p:attrNameLst>
                                      </p:cBhvr>
                                      <p:to>
                                        <p:strVal val="visible"/>
                                      </p:to>
                                    </p:set>
                                    <p:anim calcmode="lin" valueType="num">
                                      <p:cBhvr additive="base">
                                        <p:cTn id="51" dur="300"/>
                                        <p:tgtEl>
                                          <p:spTgt spid="25">
                                            <p:txEl>
                                              <p:pRg st="1" end="1"/>
                                            </p:txEl>
                                          </p:spTgt>
                                        </p:tgtEl>
                                        <p:attrNameLst>
                                          <p:attrName>ppt_x</p:attrName>
                                        </p:attrNameLst>
                                      </p:cBhvr>
                                      <p:tavLst>
                                        <p:tav tm="0">
                                          <p:val>
                                            <p:strVal val="#ppt_x-#ppt_w*1.125000"/>
                                          </p:val>
                                        </p:tav>
                                        <p:tav tm="100000">
                                          <p:val>
                                            <p:strVal val="#ppt_x"/>
                                          </p:val>
                                        </p:tav>
                                      </p:tavLst>
                                    </p:anim>
                                    <p:animEffect transition="in" filter="wipe(right)">
                                      <p:cBhvr>
                                        <p:cTn id="52" dur="300"/>
                                        <p:tgtEl>
                                          <p:spTgt spid="25">
                                            <p:txEl>
                                              <p:pRg st="1" end="1"/>
                                            </p:txEl>
                                          </p:spTgt>
                                        </p:tgtEl>
                                      </p:cBhvr>
                                    </p:animEffect>
                                  </p:childTnLst>
                                </p:cTn>
                              </p:par>
                            </p:childTnLst>
                          </p:cTn>
                        </p:par>
                        <p:par>
                          <p:cTn id="53" fill="hold">
                            <p:stCondLst>
                              <p:cond delay="4200"/>
                            </p:stCondLst>
                            <p:childTnLst>
                              <p:par>
                                <p:cTn id="54" presetID="12" presetClass="entr" presetSubtype="8" fill="hold" grpId="0" nodeType="afterEffect">
                                  <p:stCondLst>
                                    <p:cond delay="0"/>
                                  </p:stCondLst>
                                  <p:childTnLst>
                                    <p:set>
                                      <p:cBhvr>
                                        <p:cTn id="55" dur="1" fill="hold">
                                          <p:stCondLst>
                                            <p:cond delay="0"/>
                                          </p:stCondLst>
                                        </p:cTn>
                                        <p:tgtEl>
                                          <p:spTgt spid="20">
                                            <p:txEl>
                                              <p:pRg st="0" end="0"/>
                                            </p:txEl>
                                          </p:spTgt>
                                        </p:tgtEl>
                                        <p:attrNameLst>
                                          <p:attrName>style.visibility</p:attrName>
                                        </p:attrNameLst>
                                      </p:cBhvr>
                                      <p:to>
                                        <p:strVal val="visible"/>
                                      </p:to>
                                    </p:set>
                                    <p:anim calcmode="lin" valueType="num">
                                      <p:cBhvr additive="base">
                                        <p:cTn id="56" dur="300"/>
                                        <p:tgtEl>
                                          <p:spTgt spid="20">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20">
                                            <p:txEl>
                                              <p:pRg st="0" end="0"/>
                                            </p:txEl>
                                          </p:spTgt>
                                        </p:tgtEl>
                                      </p:cBhvr>
                                    </p:animEffect>
                                  </p:childTnLst>
                                </p:cTn>
                              </p:par>
                            </p:childTnLst>
                          </p:cTn>
                        </p:par>
                        <p:par>
                          <p:cTn id="58" fill="hold">
                            <p:stCondLst>
                              <p:cond delay="4500"/>
                            </p:stCondLst>
                            <p:childTnLst>
                              <p:par>
                                <p:cTn id="59" presetID="12" presetClass="entr" presetSubtype="8" fill="hold" grpId="0" nodeType="afterEffect">
                                  <p:stCondLst>
                                    <p:cond delay="0"/>
                                  </p:stCondLst>
                                  <p:childTnLst>
                                    <p:set>
                                      <p:cBhvr>
                                        <p:cTn id="60" dur="1" fill="hold">
                                          <p:stCondLst>
                                            <p:cond delay="0"/>
                                          </p:stCondLst>
                                        </p:cTn>
                                        <p:tgtEl>
                                          <p:spTgt spid="20">
                                            <p:txEl>
                                              <p:pRg st="1" end="1"/>
                                            </p:txEl>
                                          </p:spTgt>
                                        </p:tgtEl>
                                        <p:attrNameLst>
                                          <p:attrName>style.visibility</p:attrName>
                                        </p:attrNameLst>
                                      </p:cBhvr>
                                      <p:to>
                                        <p:strVal val="visible"/>
                                      </p:to>
                                    </p:set>
                                    <p:anim calcmode="lin" valueType="num">
                                      <p:cBhvr additive="base">
                                        <p:cTn id="61" dur="300"/>
                                        <p:tgtEl>
                                          <p:spTgt spid="20">
                                            <p:txEl>
                                              <p:pRg st="1" end="1"/>
                                            </p:txEl>
                                          </p:spTgt>
                                        </p:tgtEl>
                                        <p:attrNameLst>
                                          <p:attrName>ppt_x</p:attrName>
                                        </p:attrNameLst>
                                      </p:cBhvr>
                                      <p:tavLst>
                                        <p:tav tm="0">
                                          <p:val>
                                            <p:strVal val="#ppt_x-#ppt_w*1.125000"/>
                                          </p:val>
                                        </p:tav>
                                        <p:tav tm="100000">
                                          <p:val>
                                            <p:strVal val="#ppt_x"/>
                                          </p:val>
                                        </p:tav>
                                      </p:tavLst>
                                    </p:anim>
                                    <p:animEffect transition="in" filter="wipe(right)">
                                      <p:cBhvr>
                                        <p:cTn id="62" dur="300"/>
                                        <p:tgtEl>
                                          <p:spTgt spid="20">
                                            <p:txEl>
                                              <p:pRg st="1" end="1"/>
                                            </p:txEl>
                                          </p:spTgt>
                                        </p:tgtEl>
                                      </p:cBhvr>
                                    </p:animEffect>
                                  </p:childTnLst>
                                </p:cTn>
                              </p:par>
                            </p:childTnLst>
                          </p:cTn>
                        </p:par>
                        <p:par>
                          <p:cTn id="63" fill="hold">
                            <p:stCondLst>
                              <p:cond delay="4800"/>
                            </p:stCondLst>
                            <p:childTnLst>
                              <p:par>
                                <p:cTn id="64" presetID="12" presetClass="entr" presetSubtype="8" fill="hold" grpId="0" nodeType="afterEffect">
                                  <p:stCondLst>
                                    <p:cond delay="0"/>
                                  </p:stCondLst>
                                  <p:childTnLst>
                                    <p:set>
                                      <p:cBhvr>
                                        <p:cTn id="65" dur="1" fill="hold">
                                          <p:stCondLst>
                                            <p:cond delay="0"/>
                                          </p:stCondLst>
                                        </p:cTn>
                                        <p:tgtEl>
                                          <p:spTgt spid="26">
                                            <p:txEl>
                                              <p:pRg st="0" end="0"/>
                                            </p:txEl>
                                          </p:spTgt>
                                        </p:tgtEl>
                                        <p:attrNameLst>
                                          <p:attrName>style.visibility</p:attrName>
                                        </p:attrNameLst>
                                      </p:cBhvr>
                                      <p:to>
                                        <p:strVal val="visible"/>
                                      </p:to>
                                    </p:set>
                                    <p:anim calcmode="lin" valueType="num">
                                      <p:cBhvr additive="base">
                                        <p:cTn id="66" dur="300"/>
                                        <p:tgtEl>
                                          <p:spTgt spid="26">
                                            <p:txEl>
                                              <p:pRg st="0" end="0"/>
                                            </p:txEl>
                                          </p:spTgt>
                                        </p:tgtEl>
                                        <p:attrNameLst>
                                          <p:attrName>ppt_x</p:attrName>
                                        </p:attrNameLst>
                                      </p:cBhvr>
                                      <p:tavLst>
                                        <p:tav tm="0">
                                          <p:val>
                                            <p:strVal val="#ppt_x-#ppt_w*1.125000"/>
                                          </p:val>
                                        </p:tav>
                                        <p:tav tm="100000">
                                          <p:val>
                                            <p:strVal val="#ppt_x"/>
                                          </p:val>
                                        </p:tav>
                                      </p:tavLst>
                                    </p:anim>
                                    <p:animEffect transition="in" filter="wipe(right)">
                                      <p:cBhvr>
                                        <p:cTn id="67" dur="300"/>
                                        <p:tgtEl>
                                          <p:spTgt spid="26">
                                            <p:txEl>
                                              <p:pRg st="0" end="0"/>
                                            </p:txEl>
                                          </p:spTgt>
                                        </p:tgtEl>
                                      </p:cBhvr>
                                    </p:animEffect>
                                  </p:childTnLst>
                                </p:cTn>
                              </p:par>
                            </p:childTnLst>
                          </p:cTn>
                        </p:par>
                        <p:par>
                          <p:cTn id="68" fill="hold">
                            <p:stCondLst>
                              <p:cond delay="5100"/>
                            </p:stCondLst>
                            <p:childTnLst>
                              <p:par>
                                <p:cTn id="69" presetID="12" presetClass="entr" presetSubtype="8" fill="hold" grpId="0" nodeType="afterEffect">
                                  <p:stCondLst>
                                    <p:cond delay="0"/>
                                  </p:stCondLst>
                                  <p:childTnLst>
                                    <p:set>
                                      <p:cBhvr>
                                        <p:cTn id="70" dur="1" fill="hold">
                                          <p:stCondLst>
                                            <p:cond delay="0"/>
                                          </p:stCondLst>
                                        </p:cTn>
                                        <p:tgtEl>
                                          <p:spTgt spid="26">
                                            <p:txEl>
                                              <p:pRg st="1" end="1"/>
                                            </p:txEl>
                                          </p:spTgt>
                                        </p:tgtEl>
                                        <p:attrNameLst>
                                          <p:attrName>style.visibility</p:attrName>
                                        </p:attrNameLst>
                                      </p:cBhvr>
                                      <p:to>
                                        <p:strVal val="visible"/>
                                      </p:to>
                                    </p:set>
                                    <p:anim calcmode="lin" valueType="num">
                                      <p:cBhvr additive="base">
                                        <p:cTn id="71" dur="300"/>
                                        <p:tgtEl>
                                          <p:spTgt spid="26">
                                            <p:txEl>
                                              <p:pRg st="1" end="1"/>
                                            </p:txEl>
                                          </p:spTgt>
                                        </p:tgtEl>
                                        <p:attrNameLst>
                                          <p:attrName>ppt_x</p:attrName>
                                        </p:attrNameLst>
                                      </p:cBhvr>
                                      <p:tavLst>
                                        <p:tav tm="0">
                                          <p:val>
                                            <p:strVal val="#ppt_x-#ppt_w*1.125000"/>
                                          </p:val>
                                        </p:tav>
                                        <p:tav tm="100000">
                                          <p:val>
                                            <p:strVal val="#ppt_x"/>
                                          </p:val>
                                        </p:tav>
                                      </p:tavLst>
                                    </p:anim>
                                    <p:animEffect transition="in" filter="wipe(right)">
                                      <p:cBhvr>
                                        <p:cTn id="72" dur="300"/>
                                        <p:tgtEl>
                                          <p:spTgt spid="26">
                                            <p:txEl>
                                              <p:pRg st="1" end="1"/>
                                            </p:txEl>
                                          </p:spTgt>
                                        </p:tgtEl>
                                      </p:cBhvr>
                                    </p:animEffect>
                                  </p:childTnLst>
                                </p:cTn>
                              </p:par>
                            </p:childTnLst>
                          </p:cTn>
                        </p:par>
                        <p:par>
                          <p:cTn id="73" fill="hold">
                            <p:stCondLst>
                              <p:cond delay="5400"/>
                            </p:stCondLst>
                            <p:childTnLst>
                              <p:par>
                                <p:cTn id="74" presetID="1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3" grpId="0" animBg="1"/>
      <p:bldP spid="14" grpId="0"/>
      <p:bldP spid="17" grpId="0"/>
      <p:bldP spid="19" grpId="0" build="p"/>
      <p:bldP spid="20" grpId="0" build="p"/>
      <p:bldP spid="25" grpId="0" build="p"/>
      <p:bldP spid="26" grpId="0" build="p"/>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411206" y="2262445"/>
            <a:ext cx="3129355" cy="3692402"/>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 name="椭圆 4"/>
          <p:cNvSpPr/>
          <p:nvPr/>
        </p:nvSpPr>
        <p:spPr>
          <a:xfrm>
            <a:off x="1319864" y="1837374"/>
            <a:ext cx="4361950" cy="4360374"/>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6713556" y="2262445"/>
            <a:ext cx="3129355" cy="3692402"/>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5044825" y="2262445"/>
            <a:ext cx="3129355" cy="3692402"/>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3335683" y="2262445"/>
            <a:ext cx="3129355" cy="3692402"/>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1623130" y="2262445"/>
            <a:ext cx="3129355" cy="3692402"/>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1319865" y="2331848"/>
            <a:ext cx="1341229" cy="3371428"/>
            <a:chOff x="1250998" y="1830236"/>
            <a:chExt cx="1271587" cy="3197529"/>
          </a:xfrm>
        </p:grpSpPr>
        <p:sp>
          <p:nvSpPr>
            <p:cNvPr id="17" name="任意多边形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chemeClr val="accent1"/>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3"/>
            <p:cNvSpPr txBox="1"/>
            <p:nvPr/>
          </p:nvSpPr>
          <p:spPr>
            <a:xfrm>
              <a:off x="1636826" y="2455107"/>
              <a:ext cx="729064" cy="1924387"/>
            </a:xfrm>
            <a:prstGeom prst="rect">
              <a:avLst/>
            </a:prstGeom>
            <a:noFill/>
          </p:spPr>
          <p:txBody>
            <a:bodyPr vert="eaVert" wrap="square" rtlCol="0">
              <a:spAutoFit/>
            </a:bodyPr>
            <a:lstStyle/>
            <a:p>
              <a:pPr algn="ctr"/>
              <a:r>
                <a:rPr lang="zh-CN" altLang="en-US" sz="3797" dirty="0">
                  <a:solidFill>
                    <a:prstClr val="white"/>
                  </a:solidFill>
                  <a:latin typeface="Arial" panose="020B0604020202020204" pitchFamily="34" charset="0"/>
                  <a:ea typeface="微软雅黑" panose="020B0503020204020204" pitchFamily="34" charset="-122"/>
                  <a:sym typeface="Arial" panose="020B0604020202020204" pitchFamily="34" charset="0"/>
                </a:rPr>
                <a:t>添加标题</a:t>
              </a:r>
            </a:p>
          </p:txBody>
        </p:sp>
      </p:grpSp>
      <p:sp>
        <p:nvSpPr>
          <p:cNvPr id="19" name="文本框 4"/>
          <p:cNvSpPr txBox="1"/>
          <p:nvPr/>
        </p:nvSpPr>
        <p:spPr>
          <a:xfrm>
            <a:off x="3702079"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3778995" y="2683730"/>
            <a:ext cx="670600" cy="93405"/>
          </a:xfrm>
          <a:prstGeom prst="rect">
            <a:avLst/>
          </a:prstGeom>
          <a:solidFill>
            <a:schemeClr val="accent1"/>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9"/>
          <p:cNvSpPr txBox="1"/>
          <p:nvPr/>
        </p:nvSpPr>
        <p:spPr>
          <a:xfrm>
            <a:off x="5326948"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5437373" y="2683730"/>
            <a:ext cx="670600" cy="93405"/>
          </a:xfrm>
          <a:prstGeom prst="rect">
            <a:avLst/>
          </a:prstGeom>
          <a:solidFill>
            <a:schemeClr val="accent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31"/>
          <p:cNvSpPr txBox="1"/>
          <p:nvPr/>
        </p:nvSpPr>
        <p:spPr>
          <a:xfrm>
            <a:off x="7077976"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7182065" y="2683730"/>
            <a:ext cx="670600" cy="93405"/>
          </a:xfrm>
          <a:prstGeom prst="rect">
            <a:avLst/>
          </a:prstGeom>
          <a:solidFill>
            <a:schemeClr val="accent3"/>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33"/>
          <p:cNvSpPr txBox="1"/>
          <p:nvPr/>
        </p:nvSpPr>
        <p:spPr>
          <a:xfrm>
            <a:off x="8783855" y="2710965"/>
            <a:ext cx="881687" cy="611706"/>
          </a:xfrm>
          <a:prstGeom prst="rect">
            <a:avLst/>
          </a:prstGeom>
          <a:noFill/>
          <a:scene3d>
            <a:camera prst="perspectiveLeft"/>
            <a:lightRig rig="threePt" dir="t"/>
          </a:scene3d>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892920" y="2683730"/>
            <a:ext cx="670600" cy="93405"/>
          </a:xfrm>
          <a:prstGeom prst="rect">
            <a:avLst/>
          </a:prstGeom>
          <a:solidFill>
            <a:schemeClr val="accent4"/>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35"/>
          <p:cNvSpPr txBox="1"/>
          <p:nvPr/>
        </p:nvSpPr>
        <p:spPr>
          <a:xfrm>
            <a:off x="10416512" y="2710965"/>
            <a:ext cx="881687" cy="611706"/>
          </a:xfrm>
          <a:prstGeom prst="rect">
            <a:avLst/>
          </a:prstGeom>
          <a:noFill/>
          <a:scene3d>
            <a:camera prst="perspectiveLeft">
              <a:rot lat="0" lon="1200000" rev="0"/>
            </a:camera>
            <a:lightRig rig="threePt" dir="t"/>
          </a:scene3d>
        </p:spPr>
        <p:txBody>
          <a:bodyPr wrap="square" rtlCol="0">
            <a:spAutoFit/>
          </a:bodyPr>
          <a:lstStyle/>
          <a:p>
            <a:pPr algn="ctr"/>
            <a:r>
              <a:rPr lang="en-US" altLang="zh-CN" sz="3375"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zh-CN" altLang="en-US" sz="3375"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526821" y="2683730"/>
            <a:ext cx="670600" cy="93405"/>
          </a:xfrm>
          <a:prstGeom prst="rect">
            <a:avLst/>
          </a:prstGeom>
          <a:solidFill>
            <a:schemeClr val="accent5"/>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4"/>
          <p:cNvGrpSpPr>
            <a:grpSpLocks noChangeAspect="1"/>
          </p:cNvGrpSpPr>
          <p:nvPr/>
        </p:nvGrpSpPr>
        <p:grpSpPr bwMode="auto">
          <a:xfrm>
            <a:off x="3219869" y="3802397"/>
            <a:ext cx="411000" cy="349984"/>
            <a:chOff x="3688" y="2034"/>
            <a:chExt cx="297" cy="253"/>
          </a:xfrm>
          <a:solidFill>
            <a:schemeClr val="accent1"/>
          </a:solidFill>
          <a:scene3d>
            <a:camera prst="perspectiveLeft"/>
            <a:lightRig rig="threePt" dir="t"/>
          </a:scene3d>
        </p:grpSpPr>
        <p:sp>
          <p:nvSpPr>
            <p:cNvPr id="30" name="Freeform 5"/>
            <p:cNvSpPr>
              <a:spLocks/>
            </p:cNvSpPr>
            <p:nvPr/>
          </p:nvSpPr>
          <p:spPr bwMode="auto">
            <a:xfrm>
              <a:off x="3688" y="2145"/>
              <a:ext cx="154" cy="142"/>
            </a:xfrm>
            <a:custGeom>
              <a:avLst/>
              <a:gdLst>
                <a:gd name="T0" fmla="*/ 10 w 64"/>
                <a:gd name="T1" fmla="*/ 0 h 58"/>
                <a:gd name="T2" fmla="*/ 10 w 64"/>
                <a:gd name="T3" fmla="*/ 0 h 58"/>
                <a:gd name="T4" fmla="*/ 2 w 64"/>
                <a:gd name="T5" fmla="*/ 18 h 58"/>
                <a:gd name="T6" fmla="*/ 21 w 64"/>
                <a:gd name="T7" fmla="*/ 47 h 58"/>
                <a:gd name="T8" fmla="*/ 18 w 64"/>
                <a:gd name="T9" fmla="*/ 57 h 58"/>
                <a:gd name="T10" fmla="*/ 19 w 64"/>
                <a:gd name="T11" fmla="*/ 58 h 58"/>
                <a:gd name="T12" fmla="*/ 37 w 64"/>
                <a:gd name="T13" fmla="*/ 50 h 58"/>
                <a:gd name="T14" fmla="*/ 64 w 64"/>
                <a:gd name="T15" fmla="*/ 44 h 58"/>
                <a:gd name="T16" fmla="*/ 10 w 64"/>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8">
                  <a:moveTo>
                    <a:pt x="10" y="0"/>
                  </a:moveTo>
                  <a:cubicBezTo>
                    <a:pt x="10" y="0"/>
                    <a:pt x="10" y="0"/>
                    <a:pt x="10" y="0"/>
                  </a:cubicBezTo>
                  <a:cubicBezTo>
                    <a:pt x="6" y="5"/>
                    <a:pt x="2" y="11"/>
                    <a:pt x="2" y="18"/>
                  </a:cubicBezTo>
                  <a:cubicBezTo>
                    <a:pt x="0" y="29"/>
                    <a:pt x="9" y="40"/>
                    <a:pt x="21" y="47"/>
                  </a:cubicBezTo>
                  <a:cubicBezTo>
                    <a:pt x="22" y="51"/>
                    <a:pt x="18" y="57"/>
                    <a:pt x="18" y="57"/>
                  </a:cubicBezTo>
                  <a:cubicBezTo>
                    <a:pt x="16" y="58"/>
                    <a:pt x="19" y="58"/>
                    <a:pt x="19" y="58"/>
                  </a:cubicBezTo>
                  <a:cubicBezTo>
                    <a:pt x="26" y="58"/>
                    <a:pt x="33" y="53"/>
                    <a:pt x="37" y="50"/>
                  </a:cubicBezTo>
                  <a:cubicBezTo>
                    <a:pt x="47" y="51"/>
                    <a:pt x="56" y="48"/>
                    <a:pt x="64" y="44"/>
                  </a:cubicBezTo>
                  <a:cubicBezTo>
                    <a:pt x="35" y="42"/>
                    <a:pt x="10" y="23"/>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
            <p:cNvSpPr>
              <a:spLocks noEditPoints="1"/>
            </p:cNvSpPr>
            <p:nvPr/>
          </p:nvSpPr>
          <p:spPr bwMode="auto">
            <a:xfrm>
              <a:off x="3719" y="2034"/>
              <a:ext cx="266" cy="250"/>
            </a:xfrm>
            <a:custGeom>
              <a:avLst/>
              <a:gdLst>
                <a:gd name="T0" fmla="*/ 110 w 110"/>
                <a:gd name="T1" fmla="*/ 44 h 103"/>
                <a:gd name="T2" fmla="*/ 55 w 110"/>
                <a:gd name="T3" fmla="*/ 0 h 103"/>
                <a:gd name="T4" fmla="*/ 0 w 110"/>
                <a:gd name="T5" fmla="*/ 44 h 103"/>
                <a:gd name="T6" fmla="*/ 54 w 110"/>
                <a:gd name="T7" fmla="*/ 87 h 103"/>
                <a:gd name="T8" fmla="*/ 83 w 110"/>
                <a:gd name="T9" fmla="*/ 102 h 103"/>
                <a:gd name="T10" fmla="*/ 86 w 110"/>
                <a:gd name="T11" fmla="*/ 100 h 103"/>
                <a:gd name="T12" fmla="*/ 79 w 110"/>
                <a:gd name="T13" fmla="*/ 84 h 103"/>
                <a:gd name="T14" fmla="*/ 110 w 110"/>
                <a:gd name="T15" fmla="*/ 44 h 103"/>
                <a:gd name="T16" fmla="*/ 86 w 110"/>
                <a:gd name="T17" fmla="*/ 32 h 103"/>
                <a:gd name="T18" fmla="*/ 82 w 110"/>
                <a:gd name="T19" fmla="*/ 36 h 103"/>
                <a:gd name="T20" fmla="*/ 81 w 110"/>
                <a:gd name="T21" fmla="*/ 36 h 103"/>
                <a:gd name="T22" fmla="*/ 78 w 110"/>
                <a:gd name="T23" fmla="*/ 32 h 103"/>
                <a:gd name="T24" fmla="*/ 78 w 110"/>
                <a:gd name="T25" fmla="*/ 32 h 103"/>
                <a:gd name="T26" fmla="*/ 81 w 110"/>
                <a:gd name="T27" fmla="*/ 28 h 103"/>
                <a:gd name="T28" fmla="*/ 82 w 110"/>
                <a:gd name="T29" fmla="*/ 28 h 103"/>
                <a:gd name="T30" fmla="*/ 86 w 110"/>
                <a:gd name="T31" fmla="*/ 32 h 103"/>
                <a:gd name="T32" fmla="*/ 69 w 110"/>
                <a:gd name="T33" fmla="*/ 58 h 103"/>
                <a:gd name="T34" fmla="*/ 63 w 110"/>
                <a:gd name="T35" fmla="*/ 64 h 103"/>
                <a:gd name="T36" fmla="*/ 62 w 110"/>
                <a:gd name="T37" fmla="*/ 64 h 103"/>
                <a:gd name="T38" fmla="*/ 57 w 110"/>
                <a:gd name="T39" fmla="*/ 58 h 103"/>
                <a:gd name="T40" fmla="*/ 57 w 110"/>
                <a:gd name="T41" fmla="*/ 40 h 103"/>
                <a:gd name="T42" fmla="*/ 56 w 110"/>
                <a:gd name="T43" fmla="*/ 36 h 103"/>
                <a:gd name="T44" fmla="*/ 49 w 110"/>
                <a:gd name="T45" fmla="*/ 36 h 103"/>
                <a:gd name="T46" fmla="*/ 49 w 110"/>
                <a:gd name="T47" fmla="*/ 58 h 103"/>
                <a:gd name="T48" fmla="*/ 46 w 110"/>
                <a:gd name="T49" fmla="*/ 64 h 103"/>
                <a:gd name="T50" fmla="*/ 45 w 110"/>
                <a:gd name="T51" fmla="*/ 64 h 103"/>
                <a:gd name="T52" fmla="*/ 41 w 110"/>
                <a:gd name="T53" fmla="*/ 58 h 103"/>
                <a:gd name="T54" fmla="*/ 41 w 110"/>
                <a:gd name="T55" fmla="*/ 40 h 103"/>
                <a:gd name="T56" fmla="*/ 38 w 110"/>
                <a:gd name="T57" fmla="*/ 36 h 103"/>
                <a:gd name="T58" fmla="*/ 33 w 110"/>
                <a:gd name="T59" fmla="*/ 36 h 103"/>
                <a:gd name="T60" fmla="*/ 33 w 110"/>
                <a:gd name="T61" fmla="*/ 58 h 103"/>
                <a:gd name="T62" fmla="*/ 29 w 110"/>
                <a:gd name="T63" fmla="*/ 64 h 103"/>
                <a:gd name="T64" fmla="*/ 27 w 110"/>
                <a:gd name="T65" fmla="*/ 64 h 103"/>
                <a:gd name="T66" fmla="*/ 21 w 110"/>
                <a:gd name="T67" fmla="*/ 58 h 103"/>
                <a:gd name="T68" fmla="*/ 21 w 110"/>
                <a:gd name="T69" fmla="*/ 30 h 103"/>
                <a:gd name="T70" fmla="*/ 28 w 110"/>
                <a:gd name="T71" fmla="*/ 28 h 103"/>
                <a:gd name="T72" fmla="*/ 45 w 110"/>
                <a:gd name="T73" fmla="*/ 28 h 103"/>
                <a:gd name="T74" fmla="*/ 46 w 110"/>
                <a:gd name="T75" fmla="*/ 28 h 103"/>
                <a:gd name="T76" fmla="*/ 60 w 110"/>
                <a:gd name="T77" fmla="*/ 28 h 103"/>
                <a:gd name="T78" fmla="*/ 69 w 110"/>
                <a:gd name="T79" fmla="*/ 35 h 103"/>
                <a:gd name="T80" fmla="*/ 69 w 110"/>
                <a:gd name="T81" fmla="*/ 58 h 103"/>
                <a:gd name="T82" fmla="*/ 85 w 110"/>
                <a:gd name="T83" fmla="*/ 60 h 103"/>
                <a:gd name="T84" fmla="*/ 81 w 110"/>
                <a:gd name="T85" fmla="*/ 64 h 103"/>
                <a:gd name="T86" fmla="*/ 81 w 110"/>
                <a:gd name="T87" fmla="*/ 64 h 103"/>
                <a:gd name="T88" fmla="*/ 77 w 110"/>
                <a:gd name="T89" fmla="*/ 60 h 103"/>
                <a:gd name="T90" fmla="*/ 77 w 110"/>
                <a:gd name="T91" fmla="*/ 44 h 103"/>
                <a:gd name="T92" fmla="*/ 81 w 110"/>
                <a:gd name="T93" fmla="*/ 40 h 103"/>
                <a:gd name="T94" fmla="*/ 81 w 110"/>
                <a:gd name="T95" fmla="*/ 40 h 103"/>
                <a:gd name="T96" fmla="*/ 85 w 110"/>
                <a:gd name="T97" fmla="*/ 44 h 103"/>
                <a:gd name="T98" fmla="*/ 85 w 110"/>
                <a:gd name="T99" fmla="*/ 6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0" h="103">
                  <a:moveTo>
                    <a:pt x="110" y="44"/>
                  </a:moveTo>
                  <a:cubicBezTo>
                    <a:pt x="110" y="20"/>
                    <a:pt x="86" y="0"/>
                    <a:pt x="55" y="0"/>
                  </a:cubicBezTo>
                  <a:cubicBezTo>
                    <a:pt x="24" y="0"/>
                    <a:pt x="0" y="20"/>
                    <a:pt x="0" y="44"/>
                  </a:cubicBezTo>
                  <a:cubicBezTo>
                    <a:pt x="0" y="68"/>
                    <a:pt x="24" y="87"/>
                    <a:pt x="54" y="87"/>
                  </a:cubicBezTo>
                  <a:cubicBezTo>
                    <a:pt x="59" y="92"/>
                    <a:pt x="73" y="102"/>
                    <a:pt x="83" y="102"/>
                  </a:cubicBezTo>
                  <a:cubicBezTo>
                    <a:pt x="83" y="102"/>
                    <a:pt x="88" y="103"/>
                    <a:pt x="86" y="100"/>
                  </a:cubicBezTo>
                  <a:cubicBezTo>
                    <a:pt x="86" y="100"/>
                    <a:pt x="77" y="90"/>
                    <a:pt x="79" y="84"/>
                  </a:cubicBezTo>
                  <a:cubicBezTo>
                    <a:pt x="98" y="76"/>
                    <a:pt x="110" y="61"/>
                    <a:pt x="110" y="44"/>
                  </a:cubicBezTo>
                  <a:close/>
                  <a:moveTo>
                    <a:pt x="86" y="32"/>
                  </a:moveTo>
                  <a:cubicBezTo>
                    <a:pt x="86" y="34"/>
                    <a:pt x="84" y="36"/>
                    <a:pt x="82" y="36"/>
                  </a:cubicBezTo>
                  <a:cubicBezTo>
                    <a:pt x="81" y="36"/>
                    <a:pt x="81" y="36"/>
                    <a:pt x="81" y="36"/>
                  </a:cubicBezTo>
                  <a:cubicBezTo>
                    <a:pt x="79" y="36"/>
                    <a:pt x="78" y="34"/>
                    <a:pt x="78" y="32"/>
                  </a:cubicBezTo>
                  <a:cubicBezTo>
                    <a:pt x="78" y="32"/>
                    <a:pt x="78" y="32"/>
                    <a:pt x="78" y="32"/>
                  </a:cubicBezTo>
                  <a:cubicBezTo>
                    <a:pt x="78" y="30"/>
                    <a:pt x="79" y="28"/>
                    <a:pt x="81" y="28"/>
                  </a:cubicBezTo>
                  <a:cubicBezTo>
                    <a:pt x="82" y="28"/>
                    <a:pt x="82" y="28"/>
                    <a:pt x="82" y="28"/>
                  </a:cubicBezTo>
                  <a:cubicBezTo>
                    <a:pt x="84" y="28"/>
                    <a:pt x="86" y="30"/>
                    <a:pt x="86" y="32"/>
                  </a:cubicBezTo>
                  <a:close/>
                  <a:moveTo>
                    <a:pt x="69" y="58"/>
                  </a:moveTo>
                  <a:cubicBezTo>
                    <a:pt x="69" y="60"/>
                    <a:pt x="66" y="64"/>
                    <a:pt x="63" y="64"/>
                  </a:cubicBezTo>
                  <a:cubicBezTo>
                    <a:pt x="62" y="64"/>
                    <a:pt x="62" y="64"/>
                    <a:pt x="62" y="64"/>
                  </a:cubicBezTo>
                  <a:cubicBezTo>
                    <a:pt x="60" y="64"/>
                    <a:pt x="57" y="60"/>
                    <a:pt x="57" y="58"/>
                  </a:cubicBezTo>
                  <a:cubicBezTo>
                    <a:pt x="57" y="40"/>
                    <a:pt x="57" y="40"/>
                    <a:pt x="57" y="40"/>
                  </a:cubicBezTo>
                  <a:cubicBezTo>
                    <a:pt x="57" y="39"/>
                    <a:pt x="57" y="36"/>
                    <a:pt x="56" y="36"/>
                  </a:cubicBezTo>
                  <a:cubicBezTo>
                    <a:pt x="49" y="36"/>
                    <a:pt x="49" y="36"/>
                    <a:pt x="49" y="36"/>
                  </a:cubicBezTo>
                  <a:cubicBezTo>
                    <a:pt x="49" y="58"/>
                    <a:pt x="49" y="58"/>
                    <a:pt x="49" y="58"/>
                  </a:cubicBezTo>
                  <a:cubicBezTo>
                    <a:pt x="49" y="60"/>
                    <a:pt x="48" y="64"/>
                    <a:pt x="46" y="64"/>
                  </a:cubicBezTo>
                  <a:cubicBezTo>
                    <a:pt x="45" y="64"/>
                    <a:pt x="45" y="64"/>
                    <a:pt x="45" y="64"/>
                  </a:cubicBezTo>
                  <a:cubicBezTo>
                    <a:pt x="43" y="64"/>
                    <a:pt x="41" y="60"/>
                    <a:pt x="41" y="58"/>
                  </a:cubicBezTo>
                  <a:cubicBezTo>
                    <a:pt x="41" y="40"/>
                    <a:pt x="41" y="40"/>
                    <a:pt x="41" y="40"/>
                  </a:cubicBezTo>
                  <a:cubicBezTo>
                    <a:pt x="41" y="38"/>
                    <a:pt x="40" y="36"/>
                    <a:pt x="38" y="36"/>
                  </a:cubicBezTo>
                  <a:cubicBezTo>
                    <a:pt x="33" y="36"/>
                    <a:pt x="33" y="36"/>
                    <a:pt x="33" y="36"/>
                  </a:cubicBezTo>
                  <a:cubicBezTo>
                    <a:pt x="33" y="58"/>
                    <a:pt x="33" y="58"/>
                    <a:pt x="33" y="58"/>
                  </a:cubicBezTo>
                  <a:cubicBezTo>
                    <a:pt x="33" y="60"/>
                    <a:pt x="30" y="64"/>
                    <a:pt x="29" y="64"/>
                  </a:cubicBezTo>
                  <a:cubicBezTo>
                    <a:pt x="27" y="64"/>
                    <a:pt x="27" y="64"/>
                    <a:pt x="27" y="64"/>
                  </a:cubicBezTo>
                  <a:cubicBezTo>
                    <a:pt x="25" y="64"/>
                    <a:pt x="21" y="60"/>
                    <a:pt x="21" y="58"/>
                  </a:cubicBezTo>
                  <a:cubicBezTo>
                    <a:pt x="21" y="49"/>
                    <a:pt x="21" y="40"/>
                    <a:pt x="21" y="30"/>
                  </a:cubicBezTo>
                  <a:cubicBezTo>
                    <a:pt x="21" y="28"/>
                    <a:pt x="25" y="28"/>
                    <a:pt x="28" y="28"/>
                  </a:cubicBezTo>
                  <a:cubicBezTo>
                    <a:pt x="45" y="28"/>
                    <a:pt x="45" y="28"/>
                    <a:pt x="45" y="28"/>
                  </a:cubicBezTo>
                  <a:cubicBezTo>
                    <a:pt x="46" y="28"/>
                    <a:pt x="46" y="28"/>
                    <a:pt x="46" y="28"/>
                  </a:cubicBezTo>
                  <a:cubicBezTo>
                    <a:pt x="60" y="28"/>
                    <a:pt x="60" y="28"/>
                    <a:pt x="60" y="28"/>
                  </a:cubicBezTo>
                  <a:cubicBezTo>
                    <a:pt x="65" y="28"/>
                    <a:pt x="69" y="32"/>
                    <a:pt x="69" y="35"/>
                  </a:cubicBezTo>
                  <a:cubicBezTo>
                    <a:pt x="69" y="42"/>
                    <a:pt x="69" y="50"/>
                    <a:pt x="69" y="58"/>
                  </a:cubicBezTo>
                  <a:close/>
                  <a:moveTo>
                    <a:pt x="85" y="60"/>
                  </a:moveTo>
                  <a:cubicBezTo>
                    <a:pt x="85" y="62"/>
                    <a:pt x="83" y="64"/>
                    <a:pt x="81" y="64"/>
                  </a:cubicBezTo>
                  <a:cubicBezTo>
                    <a:pt x="81" y="64"/>
                    <a:pt x="81" y="64"/>
                    <a:pt x="81" y="64"/>
                  </a:cubicBezTo>
                  <a:cubicBezTo>
                    <a:pt x="79" y="64"/>
                    <a:pt x="77" y="62"/>
                    <a:pt x="77" y="60"/>
                  </a:cubicBezTo>
                  <a:cubicBezTo>
                    <a:pt x="77" y="44"/>
                    <a:pt x="77" y="44"/>
                    <a:pt x="77" y="44"/>
                  </a:cubicBezTo>
                  <a:cubicBezTo>
                    <a:pt x="77" y="42"/>
                    <a:pt x="79" y="40"/>
                    <a:pt x="81" y="40"/>
                  </a:cubicBezTo>
                  <a:cubicBezTo>
                    <a:pt x="81" y="40"/>
                    <a:pt x="81" y="40"/>
                    <a:pt x="81" y="40"/>
                  </a:cubicBezTo>
                  <a:cubicBezTo>
                    <a:pt x="83" y="40"/>
                    <a:pt x="85" y="42"/>
                    <a:pt x="85" y="44"/>
                  </a:cubicBezTo>
                  <a:lnTo>
                    <a:pt x="85"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9"/>
          <p:cNvGrpSpPr>
            <a:grpSpLocks noChangeAspect="1"/>
          </p:cNvGrpSpPr>
          <p:nvPr/>
        </p:nvGrpSpPr>
        <p:grpSpPr bwMode="auto">
          <a:xfrm>
            <a:off x="4908100" y="3758389"/>
            <a:ext cx="390242" cy="387334"/>
            <a:chOff x="3740" y="2027"/>
            <a:chExt cx="282" cy="280"/>
          </a:xfrm>
          <a:solidFill>
            <a:schemeClr val="accent2"/>
          </a:solidFill>
          <a:scene3d>
            <a:camera prst="perspectiveLeft"/>
            <a:lightRig rig="threePt" dir="t"/>
          </a:scene3d>
        </p:grpSpPr>
        <p:sp>
          <p:nvSpPr>
            <p:cNvPr id="33" name="Freeform 10"/>
            <p:cNvSpPr>
              <a:spLocks/>
            </p:cNvSpPr>
            <p:nvPr/>
          </p:nvSpPr>
          <p:spPr bwMode="auto">
            <a:xfrm>
              <a:off x="3810" y="2110"/>
              <a:ext cx="21" cy="32"/>
            </a:xfrm>
            <a:custGeom>
              <a:avLst/>
              <a:gdLst>
                <a:gd name="T0" fmla="*/ 1 w 9"/>
                <a:gd name="T1" fmla="*/ 5 h 13"/>
                <a:gd name="T2" fmla="*/ 2 w 9"/>
                <a:gd name="T3" fmla="*/ 13 h 13"/>
                <a:gd name="T4" fmla="*/ 8 w 9"/>
                <a:gd name="T5" fmla="*/ 8 h 13"/>
                <a:gd name="T6" fmla="*/ 6 w 9"/>
                <a:gd name="T7" fmla="*/ 0 h 13"/>
                <a:gd name="T8" fmla="*/ 1 w 9"/>
                <a:gd name="T9" fmla="*/ 5 h 13"/>
              </a:gdLst>
              <a:ahLst/>
              <a:cxnLst>
                <a:cxn ang="0">
                  <a:pos x="T0" y="T1"/>
                </a:cxn>
                <a:cxn ang="0">
                  <a:pos x="T2" y="T3"/>
                </a:cxn>
                <a:cxn ang="0">
                  <a:pos x="T4" y="T5"/>
                </a:cxn>
                <a:cxn ang="0">
                  <a:pos x="T6" y="T7"/>
                </a:cxn>
                <a:cxn ang="0">
                  <a:pos x="T8" y="T9"/>
                </a:cxn>
              </a:cxnLst>
              <a:rect l="0" t="0" r="r" b="b"/>
              <a:pathLst>
                <a:path w="9" h="13">
                  <a:moveTo>
                    <a:pt x="1" y="5"/>
                  </a:moveTo>
                  <a:cubicBezTo>
                    <a:pt x="0" y="9"/>
                    <a:pt x="0" y="12"/>
                    <a:pt x="2" y="13"/>
                  </a:cubicBezTo>
                  <a:cubicBezTo>
                    <a:pt x="4" y="13"/>
                    <a:pt x="6" y="10"/>
                    <a:pt x="8" y="8"/>
                  </a:cubicBezTo>
                  <a:cubicBezTo>
                    <a:pt x="9" y="4"/>
                    <a:pt x="8" y="1"/>
                    <a:pt x="6" y="0"/>
                  </a:cubicBezTo>
                  <a:cubicBezTo>
                    <a:pt x="4" y="0"/>
                    <a:pt x="2" y="2"/>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1"/>
            <p:cNvSpPr>
              <a:spLocks/>
            </p:cNvSpPr>
            <p:nvPr/>
          </p:nvSpPr>
          <p:spPr bwMode="auto">
            <a:xfrm>
              <a:off x="3844" y="2125"/>
              <a:ext cx="19" cy="26"/>
            </a:xfrm>
            <a:custGeom>
              <a:avLst/>
              <a:gdLst>
                <a:gd name="T0" fmla="*/ 5 w 8"/>
                <a:gd name="T1" fmla="*/ 0 h 11"/>
                <a:gd name="T2" fmla="*/ 1 w 8"/>
                <a:gd name="T3" fmla="*/ 4 h 11"/>
                <a:gd name="T4" fmla="*/ 3 w 8"/>
                <a:gd name="T5" fmla="*/ 11 h 11"/>
                <a:gd name="T6" fmla="*/ 7 w 8"/>
                <a:gd name="T7" fmla="*/ 7 h 11"/>
                <a:gd name="T8" fmla="*/ 5 w 8"/>
                <a:gd name="T9" fmla="*/ 0 h 11"/>
              </a:gdLst>
              <a:ahLst/>
              <a:cxnLst>
                <a:cxn ang="0">
                  <a:pos x="T0" y="T1"/>
                </a:cxn>
                <a:cxn ang="0">
                  <a:pos x="T2" y="T3"/>
                </a:cxn>
                <a:cxn ang="0">
                  <a:pos x="T4" y="T5"/>
                </a:cxn>
                <a:cxn ang="0">
                  <a:pos x="T6" y="T7"/>
                </a:cxn>
                <a:cxn ang="0">
                  <a:pos x="T8" y="T9"/>
                </a:cxn>
              </a:cxnLst>
              <a:rect l="0" t="0" r="r" b="b"/>
              <a:pathLst>
                <a:path w="8" h="11">
                  <a:moveTo>
                    <a:pt x="5" y="0"/>
                  </a:moveTo>
                  <a:cubicBezTo>
                    <a:pt x="4" y="0"/>
                    <a:pt x="3" y="2"/>
                    <a:pt x="1" y="4"/>
                  </a:cubicBezTo>
                  <a:cubicBezTo>
                    <a:pt x="0" y="7"/>
                    <a:pt x="1" y="9"/>
                    <a:pt x="3" y="11"/>
                  </a:cubicBezTo>
                  <a:cubicBezTo>
                    <a:pt x="4" y="11"/>
                    <a:pt x="5" y="9"/>
                    <a:pt x="7" y="7"/>
                  </a:cubicBezTo>
                  <a:cubicBezTo>
                    <a:pt x="8" y="4"/>
                    <a:pt x="8"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2"/>
            <p:cNvSpPr>
              <a:spLocks noEditPoints="1"/>
            </p:cNvSpPr>
            <p:nvPr/>
          </p:nvSpPr>
          <p:spPr bwMode="auto">
            <a:xfrm>
              <a:off x="3740" y="2027"/>
              <a:ext cx="282" cy="280"/>
            </a:xfrm>
            <a:custGeom>
              <a:avLst/>
              <a:gdLst>
                <a:gd name="T0" fmla="*/ 93 w 116"/>
                <a:gd name="T1" fmla="*/ 43 h 115"/>
                <a:gd name="T2" fmla="*/ 75 w 116"/>
                <a:gd name="T3" fmla="*/ 34 h 115"/>
                <a:gd name="T4" fmla="*/ 72 w 116"/>
                <a:gd name="T5" fmla="*/ 17 h 115"/>
                <a:gd name="T6" fmla="*/ 58 w 116"/>
                <a:gd name="T7" fmla="*/ 4 h 115"/>
                <a:gd name="T8" fmla="*/ 36 w 116"/>
                <a:gd name="T9" fmla="*/ 21 h 115"/>
                <a:gd name="T10" fmla="*/ 23 w 116"/>
                <a:gd name="T11" fmla="*/ 21 h 115"/>
                <a:gd name="T12" fmla="*/ 2 w 116"/>
                <a:gd name="T13" fmla="*/ 23 h 115"/>
                <a:gd name="T14" fmla="*/ 15 w 116"/>
                <a:gd name="T15" fmla="*/ 59 h 115"/>
                <a:gd name="T16" fmla="*/ 11 w 116"/>
                <a:gd name="T17" fmla="*/ 91 h 115"/>
                <a:gd name="T18" fmla="*/ 29 w 116"/>
                <a:gd name="T19" fmla="*/ 100 h 115"/>
                <a:gd name="T20" fmla="*/ 43 w 116"/>
                <a:gd name="T21" fmla="*/ 90 h 115"/>
                <a:gd name="T22" fmla="*/ 58 w 116"/>
                <a:gd name="T23" fmla="*/ 103 h 115"/>
                <a:gd name="T24" fmla="*/ 77 w 116"/>
                <a:gd name="T25" fmla="*/ 99 h 115"/>
                <a:gd name="T26" fmla="*/ 77 w 116"/>
                <a:gd name="T27" fmla="*/ 74 h 115"/>
                <a:gd name="T28" fmla="*/ 99 w 116"/>
                <a:gd name="T29" fmla="*/ 61 h 115"/>
                <a:gd name="T30" fmla="*/ 93 w 116"/>
                <a:gd name="T31" fmla="*/ 43 h 115"/>
                <a:gd name="T32" fmla="*/ 21 w 116"/>
                <a:gd name="T33" fmla="*/ 53 h 115"/>
                <a:gd name="T34" fmla="*/ 17 w 116"/>
                <a:gd name="T35" fmla="*/ 48 h 115"/>
                <a:gd name="T36" fmla="*/ 21 w 116"/>
                <a:gd name="T37" fmla="*/ 44 h 115"/>
                <a:gd name="T38" fmla="*/ 25 w 116"/>
                <a:gd name="T39" fmla="*/ 48 h 115"/>
                <a:gd name="T40" fmla="*/ 21 w 116"/>
                <a:gd name="T41" fmla="*/ 53 h 115"/>
                <a:gd name="T42" fmla="*/ 26 w 116"/>
                <a:gd name="T43" fmla="*/ 52 h 115"/>
                <a:gd name="T44" fmla="*/ 63 w 116"/>
                <a:gd name="T45" fmla="*/ 66 h 115"/>
                <a:gd name="T46" fmla="*/ 26 w 116"/>
                <a:gd name="T47" fmla="*/ 52 h 115"/>
                <a:gd name="T48" fmla="*/ 66 w 116"/>
                <a:gd name="T49" fmla="*/ 44 h 115"/>
                <a:gd name="T50" fmla="*/ 58 w 116"/>
                <a:gd name="T51" fmla="*/ 63 h 115"/>
                <a:gd name="T52" fmla="*/ 46 w 116"/>
                <a:gd name="T53" fmla="*/ 55 h 115"/>
                <a:gd name="T54" fmla="*/ 33 w 116"/>
                <a:gd name="T55" fmla="*/ 43 h 115"/>
                <a:gd name="T56" fmla="*/ 42 w 116"/>
                <a:gd name="T57" fmla="*/ 30 h 115"/>
                <a:gd name="T58" fmla="*/ 53 w 116"/>
                <a:gd name="T59" fmla="*/ 36 h 115"/>
                <a:gd name="T60" fmla="*/ 66 w 116"/>
                <a:gd name="T61" fmla="*/ 44 h 115"/>
                <a:gd name="T62" fmla="*/ 72 w 116"/>
                <a:gd name="T63" fmla="*/ 70 h 115"/>
                <a:gd name="T64" fmla="*/ 67 w 116"/>
                <a:gd name="T65" fmla="*/ 65 h 115"/>
                <a:gd name="T66" fmla="*/ 72 w 116"/>
                <a:gd name="T67" fmla="*/ 60 h 115"/>
                <a:gd name="T68" fmla="*/ 76 w 116"/>
                <a:gd name="T69" fmla="*/ 65 h 115"/>
                <a:gd name="T70" fmla="*/ 72 w 116"/>
                <a:gd name="T71" fmla="*/ 7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 h="115">
                  <a:moveTo>
                    <a:pt x="93" y="43"/>
                  </a:moveTo>
                  <a:cubicBezTo>
                    <a:pt x="72" y="43"/>
                    <a:pt x="75" y="34"/>
                    <a:pt x="75" y="34"/>
                  </a:cubicBezTo>
                  <a:cubicBezTo>
                    <a:pt x="72" y="17"/>
                    <a:pt x="72" y="17"/>
                    <a:pt x="72" y="17"/>
                  </a:cubicBezTo>
                  <a:cubicBezTo>
                    <a:pt x="70" y="0"/>
                    <a:pt x="58" y="4"/>
                    <a:pt x="58" y="4"/>
                  </a:cubicBezTo>
                  <a:cubicBezTo>
                    <a:pt x="50" y="5"/>
                    <a:pt x="38" y="17"/>
                    <a:pt x="36" y="21"/>
                  </a:cubicBezTo>
                  <a:cubicBezTo>
                    <a:pt x="32" y="25"/>
                    <a:pt x="30" y="25"/>
                    <a:pt x="23" y="21"/>
                  </a:cubicBezTo>
                  <a:cubicBezTo>
                    <a:pt x="0" y="8"/>
                    <a:pt x="2" y="23"/>
                    <a:pt x="2" y="23"/>
                  </a:cubicBezTo>
                  <a:cubicBezTo>
                    <a:pt x="2" y="42"/>
                    <a:pt x="11" y="53"/>
                    <a:pt x="15" y="59"/>
                  </a:cubicBezTo>
                  <a:cubicBezTo>
                    <a:pt x="11" y="60"/>
                    <a:pt x="11" y="91"/>
                    <a:pt x="11" y="91"/>
                  </a:cubicBezTo>
                  <a:cubicBezTo>
                    <a:pt x="15" y="111"/>
                    <a:pt x="29" y="100"/>
                    <a:pt x="29" y="100"/>
                  </a:cubicBezTo>
                  <a:cubicBezTo>
                    <a:pt x="43" y="90"/>
                    <a:pt x="43" y="90"/>
                    <a:pt x="43" y="90"/>
                  </a:cubicBezTo>
                  <a:cubicBezTo>
                    <a:pt x="58" y="103"/>
                    <a:pt x="58" y="103"/>
                    <a:pt x="58" y="103"/>
                  </a:cubicBezTo>
                  <a:cubicBezTo>
                    <a:pt x="81" y="115"/>
                    <a:pt x="77" y="99"/>
                    <a:pt x="77" y="99"/>
                  </a:cubicBezTo>
                  <a:cubicBezTo>
                    <a:pt x="77" y="90"/>
                    <a:pt x="77" y="74"/>
                    <a:pt x="77" y="74"/>
                  </a:cubicBezTo>
                  <a:cubicBezTo>
                    <a:pt x="89" y="72"/>
                    <a:pt x="99" y="61"/>
                    <a:pt x="99" y="61"/>
                  </a:cubicBezTo>
                  <a:cubicBezTo>
                    <a:pt x="116" y="43"/>
                    <a:pt x="93" y="43"/>
                    <a:pt x="93" y="43"/>
                  </a:cubicBezTo>
                  <a:close/>
                  <a:moveTo>
                    <a:pt x="21" y="53"/>
                  </a:moveTo>
                  <a:cubicBezTo>
                    <a:pt x="20" y="53"/>
                    <a:pt x="17" y="51"/>
                    <a:pt x="17" y="48"/>
                  </a:cubicBezTo>
                  <a:cubicBezTo>
                    <a:pt x="17" y="46"/>
                    <a:pt x="20" y="44"/>
                    <a:pt x="21" y="44"/>
                  </a:cubicBezTo>
                  <a:cubicBezTo>
                    <a:pt x="24" y="44"/>
                    <a:pt x="25" y="46"/>
                    <a:pt x="25" y="48"/>
                  </a:cubicBezTo>
                  <a:cubicBezTo>
                    <a:pt x="25" y="51"/>
                    <a:pt x="24" y="53"/>
                    <a:pt x="21" y="53"/>
                  </a:cubicBezTo>
                  <a:close/>
                  <a:moveTo>
                    <a:pt x="26" y="52"/>
                  </a:moveTo>
                  <a:cubicBezTo>
                    <a:pt x="26" y="52"/>
                    <a:pt x="26" y="87"/>
                    <a:pt x="63" y="66"/>
                  </a:cubicBezTo>
                  <a:cubicBezTo>
                    <a:pt x="24" y="96"/>
                    <a:pt x="26" y="56"/>
                    <a:pt x="26" y="52"/>
                  </a:cubicBezTo>
                  <a:close/>
                  <a:moveTo>
                    <a:pt x="66" y="44"/>
                  </a:moveTo>
                  <a:cubicBezTo>
                    <a:pt x="66" y="44"/>
                    <a:pt x="64" y="57"/>
                    <a:pt x="58" y="63"/>
                  </a:cubicBezTo>
                  <a:cubicBezTo>
                    <a:pt x="47" y="69"/>
                    <a:pt x="46" y="55"/>
                    <a:pt x="46" y="55"/>
                  </a:cubicBezTo>
                  <a:cubicBezTo>
                    <a:pt x="46" y="55"/>
                    <a:pt x="29" y="64"/>
                    <a:pt x="33" y="43"/>
                  </a:cubicBezTo>
                  <a:cubicBezTo>
                    <a:pt x="33" y="43"/>
                    <a:pt x="36" y="31"/>
                    <a:pt x="42" y="30"/>
                  </a:cubicBezTo>
                  <a:cubicBezTo>
                    <a:pt x="49" y="27"/>
                    <a:pt x="53" y="32"/>
                    <a:pt x="53" y="36"/>
                  </a:cubicBezTo>
                  <a:cubicBezTo>
                    <a:pt x="53" y="36"/>
                    <a:pt x="67" y="27"/>
                    <a:pt x="66" y="44"/>
                  </a:cubicBezTo>
                  <a:close/>
                  <a:moveTo>
                    <a:pt x="72" y="70"/>
                  </a:moveTo>
                  <a:cubicBezTo>
                    <a:pt x="70" y="70"/>
                    <a:pt x="67" y="68"/>
                    <a:pt x="67" y="65"/>
                  </a:cubicBezTo>
                  <a:cubicBezTo>
                    <a:pt x="67" y="63"/>
                    <a:pt x="70" y="60"/>
                    <a:pt x="72" y="60"/>
                  </a:cubicBezTo>
                  <a:cubicBezTo>
                    <a:pt x="73" y="60"/>
                    <a:pt x="76" y="63"/>
                    <a:pt x="76" y="65"/>
                  </a:cubicBezTo>
                  <a:cubicBezTo>
                    <a:pt x="76" y="68"/>
                    <a:pt x="73" y="70"/>
                    <a:pt x="7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Freeform 16"/>
          <p:cNvSpPr>
            <a:spLocks noEditPoints="1"/>
          </p:cNvSpPr>
          <p:nvPr/>
        </p:nvSpPr>
        <p:spPr bwMode="auto">
          <a:xfrm>
            <a:off x="6630264" y="3781125"/>
            <a:ext cx="423178" cy="377374"/>
          </a:xfrm>
          <a:custGeom>
            <a:avLst/>
            <a:gdLst>
              <a:gd name="T0" fmla="*/ 115 w 115"/>
              <a:gd name="T1" fmla="*/ 37 h 102"/>
              <a:gd name="T2" fmla="*/ 114 w 115"/>
              <a:gd name="T3" fmla="*/ 36 h 102"/>
              <a:gd name="T4" fmla="*/ 101 w 115"/>
              <a:gd name="T5" fmla="*/ 36 h 102"/>
              <a:gd name="T6" fmla="*/ 79 w 115"/>
              <a:gd name="T7" fmla="*/ 36 h 102"/>
              <a:gd name="T8" fmla="*/ 74 w 115"/>
              <a:gd name="T9" fmla="*/ 27 h 102"/>
              <a:gd name="T10" fmla="*/ 60 w 115"/>
              <a:gd name="T11" fmla="*/ 0 h 102"/>
              <a:gd name="T12" fmla="*/ 58 w 115"/>
              <a:gd name="T13" fmla="*/ 0 h 102"/>
              <a:gd name="T14" fmla="*/ 45 w 115"/>
              <a:gd name="T15" fmla="*/ 27 h 102"/>
              <a:gd name="T16" fmla="*/ 40 w 115"/>
              <a:gd name="T17" fmla="*/ 36 h 102"/>
              <a:gd name="T18" fmla="*/ 18 w 115"/>
              <a:gd name="T19" fmla="*/ 36 h 102"/>
              <a:gd name="T20" fmla="*/ 0 w 115"/>
              <a:gd name="T21" fmla="*/ 36 h 102"/>
              <a:gd name="T22" fmla="*/ 0 w 115"/>
              <a:gd name="T23" fmla="*/ 37 h 102"/>
              <a:gd name="T24" fmla="*/ 7 w 115"/>
              <a:gd name="T25" fmla="*/ 42 h 102"/>
              <a:gd name="T26" fmla="*/ 27 w 115"/>
              <a:gd name="T27" fmla="*/ 60 h 102"/>
              <a:gd name="T28" fmla="*/ 23 w 115"/>
              <a:gd name="T29" fmla="*/ 100 h 102"/>
              <a:gd name="T30" fmla="*/ 26 w 115"/>
              <a:gd name="T31" fmla="*/ 102 h 102"/>
              <a:gd name="T32" fmla="*/ 59 w 115"/>
              <a:gd name="T33" fmla="*/ 81 h 102"/>
              <a:gd name="T34" fmla="*/ 92 w 115"/>
              <a:gd name="T35" fmla="*/ 102 h 102"/>
              <a:gd name="T36" fmla="*/ 95 w 115"/>
              <a:gd name="T37" fmla="*/ 100 h 102"/>
              <a:gd name="T38" fmla="*/ 88 w 115"/>
              <a:gd name="T39" fmla="*/ 60 h 102"/>
              <a:gd name="T40" fmla="*/ 107 w 115"/>
              <a:gd name="T41" fmla="*/ 43 h 102"/>
              <a:gd name="T42" fmla="*/ 115 w 115"/>
              <a:gd name="T43" fmla="*/ 37 h 102"/>
              <a:gd name="T44" fmla="*/ 31 w 115"/>
              <a:gd name="T45" fmla="*/ 76 h 102"/>
              <a:gd name="T46" fmla="*/ 68 w 115"/>
              <a:gd name="T47" fmla="*/ 46 h 102"/>
              <a:gd name="T48" fmla="*/ 33 w 115"/>
              <a:gd name="T49" fmla="*/ 40 h 102"/>
              <a:gd name="T50" fmla="*/ 86 w 115"/>
              <a:gd name="T51" fmla="*/ 40 h 102"/>
              <a:gd name="T52" fmla="*/ 54 w 115"/>
              <a:gd name="T53" fmla="*/ 69 h 102"/>
              <a:gd name="T54" fmla="*/ 87 w 115"/>
              <a:gd name="T55" fmla="*/ 76 h 102"/>
              <a:gd name="T56" fmla="*/ 31 w 115"/>
              <a:gd name="T57" fmla="*/ 7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5" h="102">
                <a:moveTo>
                  <a:pt x="115" y="37"/>
                </a:moveTo>
                <a:cubicBezTo>
                  <a:pt x="115" y="36"/>
                  <a:pt x="115" y="36"/>
                  <a:pt x="114" y="36"/>
                </a:cubicBezTo>
                <a:cubicBezTo>
                  <a:pt x="101" y="36"/>
                  <a:pt x="101" y="36"/>
                  <a:pt x="101" y="36"/>
                </a:cubicBezTo>
                <a:cubicBezTo>
                  <a:pt x="79" y="36"/>
                  <a:pt x="79" y="36"/>
                  <a:pt x="79" y="36"/>
                </a:cubicBezTo>
                <a:cubicBezTo>
                  <a:pt x="74" y="27"/>
                  <a:pt x="74" y="27"/>
                  <a:pt x="74" y="27"/>
                </a:cubicBezTo>
                <a:cubicBezTo>
                  <a:pt x="60" y="0"/>
                  <a:pt x="60" y="0"/>
                  <a:pt x="60" y="0"/>
                </a:cubicBezTo>
                <a:cubicBezTo>
                  <a:pt x="59" y="0"/>
                  <a:pt x="59" y="0"/>
                  <a:pt x="58" y="0"/>
                </a:cubicBezTo>
                <a:cubicBezTo>
                  <a:pt x="45" y="27"/>
                  <a:pt x="45" y="27"/>
                  <a:pt x="45" y="27"/>
                </a:cubicBezTo>
                <a:cubicBezTo>
                  <a:pt x="40" y="36"/>
                  <a:pt x="40" y="36"/>
                  <a:pt x="40" y="36"/>
                </a:cubicBezTo>
                <a:cubicBezTo>
                  <a:pt x="18" y="36"/>
                  <a:pt x="18" y="36"/>
                  <a:pt x="18" y="36"/>
                </a:cubicBezTo>
                <a:cubicBezTo>
                  <a:pt x="0" y="36"/>
                  <a:pt x="0" y="36"/>
                  <a:pt x="0" y="36"/>
                </a:cubicBezTo>
                <a:cubicBezTo>
                  <a:pt x="0" y="37"/>
                  <a:pt x="0" y="37"/>
                  <a:pt x="0" y="37"/>
                </a:cubicBezTo>
                <a:cubicBezTo>
                  <a:pt x="7" y="42"/>
                  <a:pt x="7" y="42"/>
                  <a:pt x="7" y="42"/>
                </a:cubicBezTo>
                <a:cubicBezTo>
                  <a:pt x="27" y="60"/>
                  <a:pt x="27" y="60"/>
                  <a:pt x="27" y="60"/>
                </a:cubicBezTo>
                <a:cubicBezTo>
                  <a:pt x="23" y="100"/>
                  <a:pt x="23" y="100"/>
                  <a:pt x="23" y="100"/>
                </a:cubicBezTo>
                <a:cubicBezTo>
                  <a:pt x="23" y="102"/>
                  <a:pt x="23" y="102"/>
                  <a:pt x="26" y="102"/>
                </a:cubicBezTo>
                <a:cubicBezTo>
                  <a:pt x="59" y="81"/>
                  <a:pt x="59" y="81"/>
                  <a:pt x="59" y="81"/>
                </a:cubicBezTo>
                <a:cubicBezTo>
                  <a:pt x="92" y="102"/>
                  <a:pt x="92" y="102"/>
                  <a:pt x="92" y="102"/>
                </a:cubicBezTo>
                <a:cubicBezTo>
                  <a:pt x="93" y="102"/>
                  <a:pt x="93" y="102"/>
                  <a:pt x="95" y="100"/>
                </a:cubicBezTo>
                <a:cubicBezTo>
                  <a:pt x="88" y="60"/>
                  <a:pt x="88" y="60"/>
                  <a:pt x="88" y="60"/>
                </a:cubicBezTo>
                <a:cubicBezTo>
                  <a:pt x="107" y="43"/>
                  <a:pt x="107" y="43"/>
                  <a:pt x="107" y="43"/>
                </a:cubicBezTo>
                <a:lnTo>
                  <a:pt x="115" y="37"/>
                </a:lnTo>
                <a:close/>
                <a:moveTo>
                  <a:pt x="31" y="76"/>
                </a:moveTo>
                <a:cubicBezTo>
                  <a:pt x="68" y="46"/>
                  <a:pt x="68" y="46"/>
                  <a:pt x="68" y="46"/>
                </a:cubicBezTo>
                <a:cubicBezTo>
                  <a:pt x="33" y="40"/>
                  <a:pt x="33" y="40"/>
                  <a:pt x="33" y="40"/>
                </a:cubicBezTo>
                <a:cubicBezTo>
                  <a:pt x="86" y="40"/>
                  <a:pt x="86" y="40"/>
                  <a:pt x="86" y="40"/>
                </a:cubicBezTo>
                <a:cubicBezTo>
                  <a:pt x="54" y="69"/>
                  <a:pt x="54" y="69"/>
                  <a:pt x="54" y="69"/>
                </a:cubicBezTo>
                <a:cubicBezTo>
                  <a:pt x="87" y="76"/>
                  <a:pt x="87" y="76"/>
                  <a:pt x="87" y="76"/>
                </a:cubicBezTo>
                <a:lnTo>
                  <a:pt x="31" y="76"/>
                </a:lnTo>
                <a:close/>
              </a:path>
            </a:pathLst>
          </a:custGeom>
          <a:solidFill>
            <a:schemeClr val="accent3"/>
          </a:solidFill>
          <a:ln>
            <a:noFill/>
          </a:ln>
          <a:scene3d>
            <a:camera prst="perspectiveLeft"/>
            <a:lightRig rig="threePt" dir="t"/>
          </a:scene3d>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Group 19"/>
          <p:cNvGrpSpPr>
            <a:grpSpLocks noChangeAspect="1"/>
          </p:cNvGrpSpPr>
          <p:nvPr/>
        </p:nvGrpSpPr>
        <p:grpSpPr bwMode="auto">
          <a:xfrm>
            <a:off x="8338342" y="3811359"/>
            <a:ext cx="428990" cy="348600"/>
            <a:chOff x="3686" y="2034"/>
            <a:chExt cx="310" cy="252"/>
          </a:xfrm>
          <a:solidFill>
            <a:schemeClr val="accent4"/>
          </a:solidFill>
          <a:scene3d>
            <a:camera prst="perspectiveLeft"/>
            <a:lightRig rig="threePt" dir="t"/>
          </a:scene3d>
        </p:grpSpPr>
        <p:sp>
          <p:nvSpPr>
            <p:cNvPr id="38" name="Freeform 20"/>
            <p:cNvSpPr>
              <a:spLocks noEditPoints="1"/>
            </p:cNvSpPr>
            <p:nvPr/>
          </p:nvSpPr>
          <p:spPr bwMode="auto">
            <a:xfrm>
              <a:off x="3686" y="2034"/>
              <a:ext cx="220" cy="201"/>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1"/>
            <p:cNvSpPr>
              <a:spLocks noEditPoints="1"/>
            </p:cNvSpPr>
            <p:nvPr/>
          </p:nvSpPr>
          <p:spPr bwMode="auto">
            <a:xfrm>
              <a:off x="3810" y="2116"/>
              <a:ext cx="186" cy="170"/>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Group 24"/>
          <p:cNvGrpSpPr>
            <a:grpSpLocks noChangeAspect="1"/>
          </p:cNvGrpSpPr>
          <p:nvPr/>
        </p:nvGrpSpPr>
        <p:grpSpPr bwMode="auto">
          <a:xfrm>
            <a:off x="9968480" y="3780735"/>
            <a:ext cx="462202" cy="359668"/>
            <a:chOff x="3679" y="2031"/>
            <a:chExt cx="334" cy="260"/>
          </a:xfrm>
          <a:solidFill>
            <a:schemeClr val="accent5"/>
          </a:solidFill>
          <a:scene3d>
            <a:camera prst="perspectiveLeft"/>
            <a:lightRig rig="threePt" dir="t"/>
          </a:scene3d>
        </p:grpSpPr>
        <p:sp>
          <p:nvSpPr>
            <p:cNvPr id="41" name="Freeform 25"/>
            <p:cNvSpPr>
              <a:spLocks noEditPoints="1"/>
            </p:cNvSpPr>
            <p:nvPr/>
          </p:nvSpPr>
          <p:spPr bwMode="auto">
            <a:xfrm>
              <a:off x="3679" y="2060"/>
              <a:ext cx="289" cy="231"/>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6"/>
            <p:cNvSpPr>
              <a:spLocks noEditPoints="1"/>
            </p:cNvSpPr>
            <p:nvPr/>
          </p:nvSpPr>
          <p:spPr bwMode="auto">
            <a:xfrm>
              <a:off x="3744" y="2162"/>
              <a:ext cx="113" cy="102"/>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7"/>
            <p:cNvSpPr>
              <a:spLocks/>
            </p:cNvSpPr>
            <p:nvPr/>
          </p:nvSpPr>
          <p:spPr bwMode="auto">
            <a:xfrm>
              <a:off x="3895" y="2070"/>
              <a:ext cx="61" cy="66"/>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8"/>
            <p:cNvSpPr>
              <a:spLocks/>
            </p:cNvSpPr>
            <p:nvPr/>
          </p:nvSpPr>
          <p:spPr bwMode="auto">
            <a:xfrm>
              <a:off x="3883" y="2031"/>
              <a:ext cx="130" cy="122"/>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5" name="文本框 53"/>
          <p:cNvSpPr txBox="1"/>
          <p:nvPr/>
        </p:nvSpPr>
        <p:spPr>
          <a:xfrm>
            <a:off x="3066095" y="4147420"/>
            <a:ext cx="1704683" cy="351956"/>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7" name="文本框 55"/>
          <p:cNvSpPr txBox="1"/>
          <p:nvPr/>
        </p:nvSpPr>
        <p:spPr>
          <a:xfrm>
            <a:off x="4743326"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49" name="文本框 57"/>
          <p:cNvSpPr txBox="1"/>
          <p:nvPr/>
        </p:nvSpPr>
        <p:spPr>
          <a:xfrm>
            <a:off x="6478411"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1" name="文本框 59"/>
          <p:cNvSpPr txBox="1"/>
          <p:nvPr/>
        </p:nvSpPr>
        <p:spPr>
          <a:xfrm>
            <a:off x="818148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3" name="文本框 66"/>
          <p:cNvSpPr txBox="1"/>
          <p:nvPr/>
        </p:nvSpPr>
        <p:spPr>
          <a:xfrm>
            <a:off x="9831627" y="4147420"/>
            <a:ext cx="1704683" cy="351956"/>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687" dirty="0">
                <a:solidFill>
                  <a:schemeClr val="accent5"/>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5" name="文本框 113"/>
          <p:cNvSpPr txBox="1"/>
          <p:nvPr/>
        </p:nvSpPr>
        <p:spPr>
          <a:xfrm>
            <a:off x="3141699" y="4473943"/>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6" name="文本框 113"/>
          <p:cNvSpPr txBox="1"/>
          <p:nvPr/>
        </p:nvSpPr>
        <p:spPr>
          <a:xfrm>
            <a:off x="4834390"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6579282"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8370219" y="4496855"/>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938086" y="4478704"/>
            <a:ext cx="1231898" cy="1066446"/>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矩形 59"/>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1" name="矩形 60"/>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2" name="文本框 61"/>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3" name="文本框 62"/>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89948345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10" presetClass="entr" presetSubtype="0"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par>
                              <p:cTn id="82" fill="hold">
                                <p:stCondLst>
                                  <p:cond delay="4500"/>
                                </p:stCondLst>
                                <p:childTnLst>
                                  <p:par>
                                    <p:cTn id="83" presetID="2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left)">
                                          <p:cBhvr>
                                            <p:cTn id="85" dur="500"/>
                                            <p:tgtEl>
                                              <p:spTgt spid="45"/>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wipe(left)">
                                          <p:cBhvr>
                                            <p:cTn id="88" dur="500"/>
                                            <p:tgtEl>
                                              <p:spTgt spid="55"/>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left)">
                                          <p:cBhvr>
                                            <p:cTn id="91" dur="500"/>
                                            <p:tgtEl>
                                              <p:spTgt spid="47"/>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left)">
                                          <p:cBhvr>
                                            <p:cTn id="94" dur="500"/>
                                            <p:tgtEl>
                                              <p:spTgt spid="5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left)">
                                          <p:cBhvr>
                                            <p:cTn id="97" dur="500"/>
                                            <p:tgtEl>
                                              <p:spTgt spid="49"/>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57"/>
                                            </p:tgtEl>
                                            <p:attrNameLst>
                                              <p:attrName>style.visibility</p:attrName>
                                            </p:attrNameLst>
                                          </p:cBhvr>
                                          <p:to>
                                            <p:strVal val="visible"/>
                                          </p:to>
                                        </p:set>
                                        <p:animEffect transition="in" filter="wipe(left)">
                                          <p:cBhvr>
                                            <p:cTn id="100" dur="500"/>
                                            <p:tgtEl>
                                              <p:spTgt spid="5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wipe(left)">
                                          <p:cBhvr>
                                            <p:cTn id="103" dur="500"/>
                                            <p:tgtEl>
                                              <p:spTgt spid="5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wipe(left)">
                                          <p:cBhvr>
                                            <p:cTn id="106" dur="500"/>
                                            <p:tgtEl>
                                              <p:spTgt spid="58"/>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wipe(left)">
                                          <p:cBhvr>
                                            <p:cTn id="109" dur="500"/>
                                            <p:tgtEl>
                                              <p:spTgt spid="53"/>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wipe(left)">
                                          <p:cBhvr>
                                            <p:cTn id="11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36"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1"/>
          <p:cNvSpPr>
            <a:spLocks/>
          </p:cNvSpPr>
          <p:nvPr/>
        </p:nvSpPr>
        <p:spPr bwMode="auto">
          <a:xfrm>
            <a:off x="3878243" y="934776"/>
            <a:ext cx="5195795" cy="6303671"/>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3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90 h 411"/>
              <a:gd name="T28" fmla="*/ 302 w 338"/>
              <a:gd name="T29" fmla="*/ 307 h 411"/>
              <a:gd name="T30" fmla="*/ 278 w 338"/>
              <a:gd name="T31" fmla="*/ 320 h 411"/>
              <a:gd name="T32" fmla="*/ 236 w 338"/>
              <a:gd name="T33" fmla="*/ 320 h 411"/>
              <a:gd name="T34" fmla="*/ 228 w 338"/>
              <a:gd name="T35" fmla="*/ 322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50 h 411"/>
              <a:gd name="T50" fmla="*/ 24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4" y="123"/>
                  <a:pt x="303" y="143"/>
                </a:cubicBezTo>
                <a:cubicBezTo>
                  <a:pt x="303" y="143"/>
                  <a:pt x="289" y="155"/>
                  <a:pt x="302" y="169"/>
                </a:cubicBezTo>
                <a:cubicBezTo>
                  <a:pt x="313" y="182"/>
                  <a:pt x="334" y="211"/>
                  <a:pt x="334" y="211"/>
                </a:cubicBezTo>
                <a:cubicBezTo>
                  <a:pt x="334" y="211"/>
                  <a:pt x="338" y="219"/>
                  <a:pt x="330" y="223"/>
                </a:cubicBezTo>
                <a:cubicBezTo>
                  <a:pt x="322" y="226"/>
                  <a:pt x="317" y="226"/>
                  <a:pt x="312" y="230"/>
                </a:cubicBezTo>
                <a:cubicBezTo>
                  <a:pt x="307" y="234"/>
                  <a:pt x="306" y="237"/>
                  <a:pt x="312" y="242"/>
                </a:cubicBezTo>
                <a:cubicBezTo>
                  <a:pt x="317" y="247"/>
                  <a:pt x="315" y="255"/>
                  <a:pt x="311" y="257"/>
                </a:cubicBezTo>
                <a:cubicBezTo>
                  <a:pt x="307" y="260"/>
                  <a:pt x="305" y="261"/>
                  <a:pt x="305" y="261"/>
                </a:cubicBezTo>
                <a:cubicBezTo>
                  <a:pt x="305" y="261"/>
                  <a:pt x="314" y="267"/>
                  <a:pt x="306" y="274"/>
                </a:cubicBezTo>
                <a:cubicBezTo>
                  <a:pt x="298" y="281"/>
                  <a:pt x="299" y="285"/>
                  <a:pt x="300" y="290"/>
                </a:cubicBezTo>
                <a:cubicBezTo>
                  <a:pt x="301" y="294"/>
                  <a:pt x="305" y="301"/>
                  <a:pt x="302" y="307"/>
                </a:cubicBezTo>
                <a:cubicBezTo>
                  <a:pt x="299" y="313"/>
                  <a:pt x="293" y="318"/>
                  <a:pt x="278" y="320"/>
                </a:cubicBezTo>
                <a:cubicBezTo>
                  <a:pt x="278" y="320"/>
                  <a:pt x="244" y="318"/>
                  <a:pt x="236" y="320"/>
                </a:cubicBezTo>
                <a:cubicBezTo>
                  <a:pt x="228" y="321"/>
                  <a:pt x="228" y="322"/>
                  <a:pt x="228" y="322"/>
                </a:cubicBezTo>
                <a:cubicBezTo>
                  <a:pt x="228" y="322"/>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0" y="291"/>
                  <a:pt x="79" y="280"/>
                </a:cubicBezTo>
                <a:cubicBezTo>
                  <a:pt x="77" y="270"/>
                  <a:pt x="78" y="268"/>
                  <a:pt x="65" y="250"/>
                </a:cubicBezTo>
                <a:cubicBezTo>
                  <a:pt x="51" y="231"/>
                  <a:pt x="28" y="199"/>
                  <a:pt x="24" y="190"/>
                </a:cubicBezTo>
                <a:cubicBezTo>
                  <a:pt x="24" y="189"/>
                  <a:pt x="22" y="184"/>
                  <a:pt x="22" y="184"/>
                </a:cubicBezTo>
                <a:close/>
              </a:path>
            </a:pathLst>
          </a:custGeom>
          <a:solidFill>
            <a:schemeClr val="accent3"/>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757056" y="2135735"/>
            <a:ext cx="4266750" cy="3405765"/>
            <a:chOff x="4509719" y="1771513"/>
            <a:chExt cx="4045206" cy="3230095"/>
          </a:xfrm>
          <a:solidFill>
            <a:schemeClr val="accent2"/>
          </a:solidFill>
        </p:grpSpPr>
        <p:sp>
          <p:nvSpPr>
            <p:cNvPr id="5" name="任意多边形 4"/>
            <p:cNvSpPr>
              <a:spLocks/>
            </p:cNvSpPr>
            <p:nvPr/>
          </p:nvSpPr>
          <p:spPr bwMode="auto">
            <a:xfrm>
              <a:off x="4521945" y="1779133"/>
              <a:ext cx="4032980" cy="3222475"/>
            </a:xfrm>
            <a:custGeom>
              <a:avLst/>
              <a:gdLst>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5616 w 3945350"/>
                <a:gd name="connsiteY35" fmla="*/ 1393625 h 3222475"/>
                <a:gd name="connsiteX36" fmla="*/ 7620 w 3945350"/>
                <a:gd name="connsiteY36" fmla="*/ 1320800 h 3222475"/>
                <a:gd name="connsiteX37" fmla="*/ 236220 w 3945350"/>
                <a:gd name="connsiteY37" fmla="*/ 1320800 h 3222475"/>
                <a:gd name="connsiteX38" fmla="*/ 236220 w 3945350"/>
                <a:gd name="connsiteY38" fmla="*/ 1066800 h 3222475"/>
                <a:gd name="connsiteX39" fmla="*/ 642620 w 3945350"/>
                <a:gd name="connsiteY39" fmla="*/ 1066800 h 3222475"/>
                <a:gd name="connsiteX40" fmla="*/ 642620 w 3945350"/>
                <a:gd name="connsiteY40" fmla="*/ 774700 h 3222475"/>
                <a:gd name="connsiteX41" fmla="*/ 1036320 w 3945350"/>
                <a:gd name="connsiteY41" fmla="*/ 774700 h 3222475"/>
                <a:gd name="connsiteX42" fmla="*/ 1036320 w 3945350"/>
                <a:gd name="connsiteY42" fmla="*/ 533400 h 3222475"/>
                <a:gd name="connsiteX43" fmla="*/ 1430020 w 3945350"/>
                <a:gd name="connsiteY43" fmla="*/ 533400 h 3222475"/>
                <a:gd name="connsiteX44" fmla="*/ 1430020 w 3945350"/>
                <a:gd name="connsiteY44" fmla="*/ 266700 h 3222475"/>
                <a:gd name="connsiteX45" fmla="*/ 1811020 w 3945350"/>
                <a:gd name="connsiteY45" fmla="*/ 26670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0 w 3945350"/>
                <a:gd name="connsiteY34" fmla="*/ 1393625 h 3222475"/>
                <a:gd name="connsiteX35" fmla="*/ 7620 w 3945350"/>
                <a:gd name="connsiteY35" fmla="*/ 1320800 h 3222475"/>
                <a:gd name="connsiteX36" fmla="*/ 236220 w 3945350"/>
                <a:gd name="connsiteY36" fmla="*/ 1320800 h 3222475"/>
                <a:gd name="connsiteX37" fmla="*/ 236220 w 3945350"/>
                <a:gd name="connsiteY37" fmla="*/ 1066800 h 3222475"/>
                <a:gd name="connsiteX38" fmla="*/ 642620 w 3945350"/>
                <a:gd name="connsiteY38" fmla="*/ 1066800 h 3222475"/>
                <a:gd name="connsiteX39" fmla="*/ 642620 w 3945350"/>
                <a:gd name="connsiteY39" fmla="*/ 774700 h 3222475"/>
                <a:gd name="connsiteX40" fmla="*/ 1036320 w 3945350"/>
                <a:gd name="connsiteY40" fmla="*/ 774700 h 3222475"/>
                <a:gd name="connsiteX41" fmla="*/ 1036320 w 3945350"/>
                <a:gd name="connsiteY41" fmla="*/ 533400 h 3222475"/>
                <a:gd name="connsiteX42" fmla="*/ 1430020 w 3945350"/>
                <a:gd name="connsiteY42" fmla="*/ 533400 h 3222475"/>
                <a:gd name="connsiteX43" fmla="*/ 1430020 w 3945350"/>
                <a:gd name="connsiteY43" fmla="*/ 266700 h 3222475"/>
                <a:gd name="connsiteX44" fmla="*/ 1811020 w 3945350"/>
                <a:gd name="connsiteY44" fmla="*/ 266700 h 3222475"/>
                <a:gd name="connsiteX45" fmla="*/ 1811020 w 3945350"/>
                <a:gd name="connsiteY45" fmla="*/ 0 h 3222475"/>
                <a:gd name="connsiteX0" fmla="*/ 1811020 w 3945350"/>
                <a:gd name="connsiteY0" fmla="*/ 0 h 3222475"/>
                <a:gd name="connsiteX1" fmla="*/ 3217848 w 3945350"/>
                <a:gd name="connsiteY1" fmla="*/ 0 h 3222475"/>
                <a:gd name="connsiteX2" fmla="*/ 3260372 w 3945350"/>
                <a:gd name="connsiteY2" fmla="*/ 80487 h 3222475"/>
                <a:gd name="connsiteX3" fmla="*/ 3478982 w 3945350"/>
                <a:gd name="connsiteY3" fmla="*/ 938718 h 3222475"/>
                <a:gd name="connsiteX4" fmla="*/ 3464408 w 3945350"/>
                <a:gd name="connsiteY4" fmla="*/ 1316921 h 3222475"/>
                <a:gd name="connsiteX5" fmla="*/ 3930776 w 3945350"/>
                <a:gd name="connsiteY5" fmla="*/ 1927866 h 3222475"/>
                <a:gd name="connsiteX6" fmla="*/ 3872480 w 3945350"/>
                <a:gd name="connsiteY6" fmla="*/ 2102421 h 3222475"/>
                <a:gd name="connsiteX7" fmla="*/ 3610148 w 3945350"/>
                <a:gd name="connsiteY7" fmla="*/ 2204245 h 3222475"/>
                <a:gd name="connsiteX8" fmla="*/ 3610148 w 3945350"/>
                <a:gd name="connsiteY8" fmla="*/ 2378801 h 3222475"/>
                <a:gd name="connsiteX9" fmla="*/ 3595574 w 3945350"/>
                <a:gd name="connsiteY9" fmla="*/ 2596995 h 3222475"/>
                <a:gd name="connsiteX10" fmla="*/ 3508130 w 3945350"/>
                <a:gd name="connsiteY10" fmla="*/ 2655180 h 3222475"/>
                <a:gd name="connsiteX11" fmla="*/ 3522704 w 3945350"/>
                <a:gd name="connsiteY11" fmla="*/ 2844282 h 3222475"/>
                <a:gd name="connsiteX12" fmla="*/ 3435260 w 3945350"/>
                <a:gd name="connsiteY12" fmla="*/ 3077023 h 3222475"/>
                <a:gd name="connsiteX13" fmla="*/ 3471695 w 3945350"/>
                <a:gd name="connsiteY13" fmla="*/ 3189757 h 3222475"/>
                <a:gd name="connsiteX14" fmla="*/ 3475904 w 3945350"/>
                <a:gd name="connsiteY14" fmla="*/ 3222475 h 3222475"/>
                <a:gd name="connsiteX15" fmla="*/ 3041902 w 3945350"/>
                <a:gd name="connsiteY15" fmla="*/ 3222475 h 3222475"/>
                <a:gd name="connsiteX16" fmla="*/ 3041902 w 3945350"/>
                <a:gd name="connsiteY16" fmla="*/ 3217712 h 3222475"/>
                <a:gd name="connsiteX17" fmla="*/ 3051072 w 3945350"/>
                <a:gd name="connsiteY17" fmla="*/ 3217712 h 3222475"/>
                <a:gd name="connsiteX18" fmla="*/ 3051072 w 3945350"/>
                <a:gd name="connsiteY18" fmla="*/ 3201832 h 3222475"/>
                <a:gd name="connsiteX19" fmla="*/ 3051072 w 3945350"/>
                <a:gd name="connsiteY19" fmla="*/ 2997797 h 3222475"/>
                <a:gd name="connsiteX20" fmla="*/ 3045456 w 3945350"/>
                <a:gd name="connsiteY20" fmla="*/ 2997797 h 3222475"/>
                <a:gd name="connsiteX21" fmla="*/ 3043452 w 3945350"/>
                <a:gd name="connsiteY21" fmla="*/ 2924972 h 3222475"/>
                <a:gd name="connsiteX22" fmla="*/ 2814852 w 3945350"/>
                <a:gd name="connsiteY22" fmla="*/ 2924972 h 3222475"/>
                <a:gd name="connsiteX23" fmla="*/ 2814852 w 3945350"/>
                <a:gd name="connsiteY23" fmla="*/ 2670972 h 3222475"/>
                <a:gd name="connsiteX24" fmla="*/ 2408452 w 3945350"/>
                <a:gd name="connsiteY24" fmla="*/ 2670972 h 3222475"/>
                <a:gd name="connsiteX25" fmla="*/ 2408452 w 3945350"/>
                <a:gd name="connsiteY25" fmla="*/ 2378872 h 3222475"/>
                <a:gd name="connsiteX26" fmla="*/ 2014752 w 3945350"/>
                <a:gd name="connsiteY26" fmla="*/ 2378872 h 3222475"/>
                <a:gd name="connsiteX27" fmla="*/ 2014752 w 3945350"/>
                <a:gd name="connsiteY27" fmla="*/ 2137572 h 3222475"/>
                <a:gd name="connsiteX28" fmla="*/ 1621052 w 3945350"/>
                <a:gd name="connsiteY28" fmla="*/ 2137572 h 3222475"/>
                <a:gd name="connsiteX29" fmla="*/ 1621052 w 3945350"/>
                <a:gd name="connsiteY29" fmla="*/ 1870872 h 3222475"/>
                <a:gd name="connsiteX30" fmla="*/ 1240052 w 3945350"/>
                <a:gd name="connsiteY30" fmla="*/ 1870872 h 3222475"/>
                <a:gd name="connsiteX31" fmla="*/ 1240052 w 3945350"/>
                <a:gd name="connsiteY31" fmla="*/ 1604172 h 3222475"/>
                <a:gd name="connsiteX32" fmla="*/ 0 w 3945350"/>
                <a:gd name="connsiteY32" fmla="*/ 1604172 h 3222475"/>
                <a:gd name="connsiteX33" fmla="*/ 0 w 3945350"/>
                <a:gd name="connsiteY33" fmla="*/ 1597660 h 3222475"/>
                <a:gd name="connsiteX34" fmla="*/ 7620 w 3945350"/>
                <a:gd name="connsiteY34" fmla="*/ 1320800 h 3222475"/>
                <a:gd name="connsiteX35" fmla="*/ 236220 w 3945350"/>
                <a:gd name="connsiteY35" fmla="*/ 1320800 h 3222475"/>
                <a:gd name="connsiteX36" fmla="*/ 236220 w 3945350"/>
                <a:gd name="connsiteY36" fmla="*/ 1066800 h 3222475"/>
                <a:gd name="connsiteX37" fmla="*/ 642620 w 3945350"/>
                <a:gd name="connsiteY37" fmla="*/ 1066800 h 3222475"/>
                <a:gd name="connsiteX38" fmla="*/ 642620 w 3945350"/>
                <a:gd name="connsiteY38" fmla="*/ 774700 h 3222475"/>
                <a:gd name="connsiteX39" fmla="*/ 1036320 w 3945350"/>
                <a:gd name="connsiteY39" fmla="*/ 774700 h 3222475"/>
                <a:gd name="connsiteX40" fmla="*/ 1036320 w 3945350"/>
                <a:gd name="connsiteY40" fmla="*/ 533400 h 3222475"/>
                <a:gd name="connsiteX41" fmla="*/ 1430020 w 3945350"/>
                <a:gd name="connsiteY41" fmla="*/ 533400 h 3222475"/>
                <a:gd name="connsiteX42" fmla="*/ 1430020 w 3945350"/>
                <a:gd name="connsiteY42" fmla="*/ 266700 h 3222475"/>
                <a:gd name="connsiteX43" fmla="*/ 1811020 w 3945350"/>
                <a:gd name="connsiteY43" fmla="*/ 266700 h 3222475"/>
                <a:gd name="connsiteX44" fmla="*/ 1811020 w 394535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87630 w 4032980"/>
                <a:gd name="connsiteY33" fmla="*/ 1597660 h 3222475"/>
                <a:gd name="connsiteX34" fmla="*/ 0 w 4032980"/>
                <a:gd name="connsiteY34" fmla="*/ 1320800 h 3222475"/>
                <a:gd name="connsiteX35" fmla="*/ 323850 w 4032980"/>
                <a:gd name="connsiteY35" fmla="*/ 1320800 h 3222475"/>
                <a:gd name="connsiteX36" fmla="*/ 323850 w 4032980"/>
                <a:gd name="connsiteY36" fmla="*/ 1066800 h 3222475"/>
                <a:gd name="connsiteX37" fmla="*/ 730250 w 4032980"/>
                <a:gd name="connsiteY37" fmla="*/ 1066800 h 3222475"/>
                <a:gd name="connsiteX38" fmla="*/ 730250 w 4032980"/>
                <a:gd name="connsiteY38" fmla="*/ 774700 h 3222475"/>
                <a:gd name="connsiteX39" fmla="*/ 1123950 w 4032980"/>
                <a:gd name="connsiteY39" fmla="*/ 774700 h 3222475"/>
                <a:gd name="connsiteX40" fmla="*/ 1123950 w 4032980"/>
                <a:gd name="connsiteY40" fmla="*/ 533400 h 3222475"/>
                <a:gd name="connsiteX41" fmla="*/ 1517650 w 4032980"/>
                <a:gd name="connsiteY41" fmla="*/ 533400 h 3222475"/>
                <a:gd name="connsiteX42" fmla="*/ 1517650 w 4032980"/>
                <a:gd name="connsiteY42" fmla="*/ 266700 h 3222475"/>
                <a:gd name="connsiteX43" fmla="*/ 1898650 w 4032980"/>
                <a:gd name="connsiteY43" fmla="*/ 266700 h 3222475"/>
                <a:gd name="connsiteX44" fmla="*/ 1898650 w 4032980"/>
                <a:gd name="connsiteY44" fmla="*/ 0 h 3222475"/>
                <a:gd name="connsiteX0" fmla="*/ 1899920 w 4034250"/>
                <a:gd name="connsiteY0" fmla="*/ 0 h 3222475"/>
                <a:gd name="connsiteX1" fmla="*/ 3306748 w 4034250"/>
                <a:gd name="connsiteY1" fmla="*/ 0 h 3222475"/>
                <a:gd name="connsiteX2" fmla="*/ 3349272 w 4034250"/>
                <a:gd name="connsiteY2" fmla="*/ 80487 h 3222475"/>
                <a:gd name="connsiteX3" fmla="*/ 3567882 w 4034250"/>
                <a:gd name="connsiteY3" fmla="*/ 938718 h 3222475"/>
                <a:gd name="connsiteX4" fmla="*/ 3553308 w 4034250"/>
                <a:gd name="connsiteY4" fmla="*/ 1316921 h 3222475"/>
                <a:gd name="connsiteX5" fmla="*/ 4019676 w 4034250"/>
                <a:gd name="connsiteY5" fmla="*/ 1927866 h 3222475"/>
                <a:gd name="connsiteX6" fmla="*/ 3961380 w 4034250"/>
                <a:gd name="connsiteY6" fmla="*/ 2102421 h 3222475"/>
                <a:gd name="connsiteX7" fmla="*/ 3699048 w 4034250"/>
                <a:gd name="connsiteY7" fmla="*/ 2204245 h 3222475"/>
                <a:gd name="connsiteX8" fmla="*/ 3699048 w 4034250"/>
                <a:gd name="connsiteY8" fmla="*/ 2378801 h 3222475"/>
                <a:gd name="connsiteX9" fmla="*/ 3684474 w 4034250"/>
                <a:gd name="connsiteY9" fmla="*/ 2596995 h 3222475"/>
                <a:gd name="connsiteX10" fmla="*/ 3597030 w 4034250"/>
                <a:gd name="connsiteY10" fmla="*/ 2655180 h 3222475"/>
                <a:gd name="connsiteX11" fmla="*/ 3611604 w 4034250"/>
                <a:gd name="connsiteY11" fmla="*/ 2844282 h 3222475"/>
                <a:gd name="connsiteX12" fmla="*/ 3524160 w 4034250"/>
                <a:gd name="connsiteY12" fmla="*/ 3077023 h 3222475"/>
                <a:gd name="connsiteX13" fmla="*/ 3560595 w 4034250"/>
                <a:gd name="connsiteY13" fmla="*/ 3189757 h 3222475"/>
                <a:gd name="connsiteX14" fmla="*/ 3564804 w 4034250"/>
                <a:gd name="connsiteY14" fmla="*/ 3222475 h 3222475"/>
                <a:gd name="connsiteX15" fmla="*/ 3130802 w 4034250"/>
                <a:gd name="connsiteY15" fmla="*/ 3222475 h 3222475"/>
                <a:gd name="connsiteX16" fmla="*/ 3130802 w 4034250"/>
                <a:gd name="connsiteY16" fmla="*/ 3217712 h 3222475"/>
                <a:gd name="connsiteX17" fmla="*/ 3139972 w 4034250"/>
                <a:gd name="connsiteY17" fmla="*/ 3217712 h 3222475"/>
                <a:gd name="connsiteX18" fmla="*/ 3139972 w 4034250"/>
                <a:gd name="connsiteY18" fmla="*/ 3201832 h 3222475"/>
                <a:gd name="connsiteX19" fmla="*/ 3139972 w 4034250"/>
                <a:gd name="connsiteY19" fmla="*/ 2997797 h 3222475"/>
                <a:gd name="connsiteX20" fmla="*/ 3134356 w 4034250"/>
                <a:gd name="connsiteY20" fmla="*/ 2997797 h 3222475"/>
                <a:gd name="connsiteX21" fmla="*/ 3132352 w 4034250"/>
                <a:gd name="connsiteY21" fmla="*/ 2924972 h 3222475"/>
                <a:gd name="connsiteX22" fmla="*/ 2903752 w 4034250"/>
                <a:gd name="connsiteY22" fmla="*/ 2924972 h 3222475"/>
                <a:gd name="connsiteX23" fmla="*/ 2903752 w 4034250"/>
                <a:gd name="connsiteY23" fmla="*/ 2670972 h 3222475"/>
                <a:gd name="connsiteX24" fmla="*/ 2497352 w 4034250"/>
                <a:gd name="connsiteY24" fmla="*/ 2670972 h 3222475"/>
                <a:gd name="connsiteX25" fmla="*/ 2497352 w 4034250"/>
                <a:gd name="connsiteY25" fmla="*/ 2378872 h 3222475"/>
                <a:gd name="connsiteX26" fmla="*/ 2103652 w 4034250"/>
                <a:gd name="connsiteY26" fmla="*/ 2378872 h 3222475"/>
                <a:gd name="connsiteX27" fmla="*/ 2103652 w 4034250"/>
                <a:gd name="connsiteY27" fmla="*/ 2137572 h 3222475"/>
                <a:gd name="connsiteX28" fmla="*/ 1709952 w 4034250"/>
                <a:gd name="connsiteY28" fmla="*/ 2137572 h 3222475"/>
                <a:gd name="connsiteX29" fmla="*/ 1709952 w 4034250"/>
                <a:gd name="connsiteY29" fmla="*/ 1870872 h 3222475"/>
                <a:gd name="connsiteX30" fmla="*/ 1328952 w 4034250"/>
                <a:gd name="connsiteY30" fmla="*/ 1870872 h 3222475"/>
                <a:gd name="connsiteX31" fmla="*/ 1328952 w 4034250"/>
                <a:gd name="connsiteY31" fmla="*/ 1604172 h 3222475"/>
                <a:gd name="connsiteX32" fmla="*/ 88900 w 4034250"/>
                <a:gd name="connsiteY32" fmla="*/ 1604172 h 3222475"/>
                <a:gd name="connsiteX33" fmla="*/ 0 w 4034250"/>
                <a:gd name="connsiteY33" fmla="*/ 1591310 h 3222475"/>
                <a:gd name="connsiteX34" fmla="*/ 1270 w 4034250"/>
                <a:gd name="connsiteY34" fmla="*/ 1320800 h 3222475"/>
                <a:gd name="connsiteX35" fmla="*/ 325120 w 4034250"/>
                <a:gd name="connsiteY35" fmla="*/ 1320800 h 3222475"/>
                <a:gd name="connsiteX36" fmla="*/ 325120 w 4034250"/>
                <a:gd name="connsiteY36" fmla="*/ 1066800 h 3222475"/>
                <a:gd name="connsiteX37" fmla="*/ 731520 w 4034250"/>
                <a:gd name="connsiteY37" fmla="*/ 1066800 h 3222475"/>
                <a:gd name="connsiteX38" fmla="*/ 731520 w 4034250"/>
                <a:gd name="connsiteY38" fmla="*/ 774700 h 3222475"/>
                <a:gd name="connsiteX39" fmla="*/ 1125220 w 4034250"/>
                <a:gd name="connsiteY39" fmla="*/ 774700 h 3222475"/>
                <a:gd name="connsiteX40" fmla="*/ 1125220 w 4034250"/>
                <a:gd name="connsiteY40" fmla="*/ 533400 h 3222475"/>
                <a:gd name="connsiteX41" fmla="*/ 1518920 w 4034250"/>
                <a:gd name="connsiteY41" fmla="*/ 533400 h 3222475"/>
                <a:gd name="connsiteX42" fmla="*/ 1518920 w 4034250"/>
                <a:gd name="connsiteY42" fmla="*/ 266700 h 3222475"/>
                <a:gd name="connsiteX43" fmla="*/ 1899920 w 4034250"/>
                <a:gd name="connsiteY43" fmla="*/ 266700 h 3222475"/>
                <a:gd name="connsiteX44" fmla="*/ 1899920 w 4034250"/>
                <a:gd name="connsiteY44" fmla="*/ 0 h 3222475"/>
                <a:gd name="connsiteX0" fmla="*/ 1906270 w 4040600"/>
                <a:gd name="connsiteY0" fmla="*/ 0 h 3222475"/>
                <a:gd name="connsiteX1" fmla="*/ 3313098 w 4040600"/>
                <a:gd name="connsiteY1" fmla="*/ 0 h 3222475"/>
                <a:gd name="connsiteX2" fmla="*/ 3355622 w 4040600"/>
                <a:gd name="connsiteY2" fmla="*/ 80487 h 3222475"/>
                <a:gd name="connsiteX3" fmla="*/ 3574232 w 4040600"/>
                <a:gd name="connsiteY3" fmla="*/ 938718 h 3222475"/>
                <a:gd name="connsiteX4" fmla="*/ 3559658 w 4040600"/>
                <a:gd name="connsiteY4" fmla="*/ 1316921 h 3222475"/>
                <a:gd name="connsiteX5" fmla="*/ 4026026 w 4040600"/>
                <a:gd name="connsiteY5" fmla="*/ 1927866 h 3222475"/>
                <a:gd name="connsiteX6" fmla="*/ 3967730 w 4040600"/>
                <a:gd name="connsiteY6" fmla="*/ 2102421 h 3222475"/>
                <a:gd name="connsiteX7" fmla="*/ 3705398 w 4040600"/>
                <a:gd name="connsiteY7" fmla="*/ 2204245 h 3222475"/>
                <a:gd name="connsiteX8" fmla="*/ 3705398 w 4040600"/>
                <a:gd name="connsiteY8" fmla="*/ 2378801 h 3222475"/>
                <a:gd name="connsiteX9" fmla="*/ 3690824 w 4040600"/>
                <a:gd name="connsiteY9" fmla="*/ 2596995 h 3222475"/>
                <a:gd name="connsiteX10" fmla="*/ 3603380 w 4040600"/>
                <a:gd name="connsiteY10" fmla="*/ 2655180 h 3222475"/>
                <a:gd name="connsiteX11" fmla="*/ 3617954 w 4040600"/>
                <a:gd name="connsiteY11" fmla="*/ 2844282 h 3222475"/>
                <a:gd name="connsiteX12" fmla="*/ 3530510 w 4040600"/>
                <a:gd name="connsiteY12" fmla="*/ 3077023 h 3222475"/>
                <a:gd name="connsiteX13" fmla="*/ 3566945 w 4040600"/>
                <a:gd name="connsiteY13" fmla="*/ 3189757 h 3222475"/>
                <a:gd name="connsiteX14" fmla="*/ 3571154 w 4040600"/>
                <a:gd name="connsiteY14" fmla="*/ 3222475 h 3222475"/>
                <a:gd name="connsiteX15" fmla="*/ 3137152 w 4040600"/>
                <a:gd name="connsiteY15" fmla="*/ 3222475 h 3222475"/>
                <a:gd name="connsiteX16" fmla="*/ 3137152 w 4040600"/>
                <a:gd name="connsiteY16" fmla="*/ 3217712 h 3222475"/>
                <a:gd name="connsiteX17" fmla="*/ 3146322 w 4040600"/>
                <a:gd name="connsiteY17" fmla="*/ 3217712 h 3222475"/>
                <a:gd name="connsiteX18" fmla="*/ 3146322 w 4040600"/>
                <a:gd name="connsiteY18" fmla="*/ 3201832 h 3222475"/>
                <a:gd name="connsiteX19" fmla="*/ 3146322 w 4040600"/>
                <a:gd name="connsiteY19" fmla="*/ 2997797 h 3222475"/>
                <a:gd name="connsiteX20" fmla="*/ 3140706 w 4040600"/>
                <a:gd name="connsiteY20" fmla="*/ 2997797 h 3222475"/>
                <a:gd name="connsiteX21" fmla="*/ 3138702 w 4040600"/>
                <a:gd name="connsiteY21" fmla="*/ 2924972 h 3222475"/>
                <a:gd name="connsiteX22" fmla="*/ 2910102 w 4040600"/>
                <a:gd name="connsiteY22" fmla="*/ 2924972 h 3222475"/>
                <a:gd name="connsiteX23" fmla="*/ 2910102 w 4040600"/>
                <a:gd name="connsiteY23" fmla="*/ 2670972 h 3222475"/>
                <a:gd name="connsiteX24" fmla="*/ 2503702 w 4040600"/>
                <a:gd name="connsiteY24" fmla="*/ 2670972 h 3222475"/>
                <a:gd name="connsiteX25" fmla="*/ 2503702 w 4040600"/>
                <a:gd name="connsiteY25" fmla="*/ 2378872 h 3222475"/>
                <a:gd name="connsiteX26" fmla="*/ 2110002 w 4040600"/>
                <a:gd name="connsiteY26" fmla="*/ 2378872 h 3222475"/>
                <a:gd name="connsiteX27" fmla="*/ 2110002 w 4040600"/>
                <a:gd name="connsiteY27" fmla="*/ 2137572 h 3222475"/>
                <a:gd name="connsiteX28" fmla="*/ 1716302 w 4040600"/>
                <a:gd name="connsiteY28" fmla="*/ 2137572 h 3222475"/>
                <a:gd name="connsiteX29" fmla="*/ 1716302 w 4040600"/>
                <a:gd name="connsiteY29" fmla="*/ 1870872 h 3222475"/>
                <a:gd name="connsiteX30" fmla="*/ 1335302 w 4040600"/>
                <a:gd name="connsiteY30" fmla="*/ 1870872 h 3222475"/>
                <a:gd name="connsiteX31" fmla="*/ 1335302 w 4040600"/>
                <a:gd name="connsiteY31" fmla="*/ 1604172 h 3222475"/>
                <a:gd name="connsiteX32" fmla="*/ 95250 w 4040600"/>
                <a:gd name="connsiteY32" fmla="*/ 1604172 h 3222475"/>
                <a:gd name="connsiteX33" fmla="*/ 0 w 4040600"/>
                <a:gd name="connsiteY33" fmla="*/ 1597660 h 3222475"/>
                <a:gd name="connsiteX34" fmla="*/ 7620 w 4040600"/>
                <a:gd name="connsiteY34" fmla="*/ 1320800 h 3222475"/>
                <a:gd name="connsiteX35" fmla="*/ 331470 w 4040600"/>
                <a:gd name="connsiteY35" fmla="*/ 1320800 h 3222475"/>
                <a:gd name="connsiteX36" fmla="*/ 331470 w 4040600"/>
                <a:gd name="connsiteY36" fmla="*/ 1066800 h 3222475"/>
                <a:gd name="connsiteX37" fmla="*/ 737870 w 4040600"/>
                <a:gd name="connsiteY37" fmla="*/ 1066800 h 3222475"/>
                <a:gd name="connsiteX38" fmla="*/ 737870 w 4040600"/>
                <a:gd name="connsiteY38" fmla="*/ 774700 h 3222475"/>
                <a:gd name="connsiteX39" fmla="*/ 1131570 w 4040600"/>
                <a:gd name="connsiteY39" fmla="*/ 774700 h 3222475"/>
                <a:gd name="connsiteX40" fmla="*/ 1131570 w 4040600"/>
                <a:gd name="connsiteY40" fmla="*/ 533400 h 3222475"/>
                <a:gd name="connsiteX41" fmla="*/ 1525270 w 4040600"/>
                <a:gd name="connsiteY41" fmla="*/ 533400 h 3222475"/>
                <a:gd name="connsiteX42" fmla="*/ 1525270 w 4040600"/>
                <a:gd name="connsiteY42" fmla="*/ 266700 h 3222475"/>
                <a:gd name="connsiteX43" fmla="*/ 1906270 w 4040600"/>
                <a:gd name="connsiteY43" fmla="*/ 266700 h 3222475"/>
                <a:gd name="connsiteX44" fmla="*/ 1906270 w 4040600"/>
                <a:gd name="connsiteY44"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8763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 name="connsiteX0" fmla="*/ 1898650 w 4032980"/>
                <a:gd name="connsiteY0" fmla="*/ 0 h 3222475"/>
                <a:gd name="connsiteX1" fmla="*/ 3305478 w 4032980"/>
                <a:gd name="connsiteY1" fmla="*/ 0 h 3222475"/>
                <a:gd name="connsiteX2" fmla="*/ 3348002 w 4032980"/>
                <a:gd name="connsiteY2" fmla="*/ 80487 h 3222475"/>
                <a:gd name="connsiteX3" fmla="*/ 3566612 w 4032980"/>
                <a:gd name="connsiteY3" fmla="*/ 938718 h 3222475"/>
                <a:gd name="connsiteX4" fmla="*/ 3552038 w 4032980"/>
                <a:gd name="connsiteY4" fmla="*/ 1316921 h 3222475"/>
                <a:gd name="connsiteX5" fmla="*/ 4018406 w 4032980"/>
                <a:gd name="connsiteY5" fmla="*/ 1927866 h 3222475"/>
                <a:gd name="connsiteX6" fmla="*/ 3960110 w 4032980"/>
                <a:gd name="connsiteY6" fmla="*/ 2102421 h 3222475"/>
                <a:gd name="connsiteX7" fmla="*/ 3697778 w 4032980"/>
                <a:gd name="connsiteY7" fmla="*/ 2204245 h 3222475"/>
                <a:gd name="connsiteX8" fmla="*/ 3697778 w 4032980"/>
                <a:gd name="connsiteY8" fmla="*/ 2378801 h 3222475"/>
                <a:gd name="connsiteX9" fmla="*/ 3683204 w 4032980"/>
                <a:gd name="connsiteY9" fmla="*/ 2596995 h 3222475"/>
                <a:gd name="connsiteX10" fmla="*/ 3595760 w 4032980"/>
                <a:gd name="connsiteY10" fmla="*/ 2655180 h 3222475"/>
                <a:gd name="connsiteX11" fmla="*/ 3610334 w 4032980"/>
                <a:gd name="connsiteY11" fmla="*/ 2844282 h 3222475"/>
                <a:gd name="connsiteX12" fmla="*/ 3522890 w 4032980"/>
                <a:gd name="connsiteY12" fmla="*/ 3077023 h 3222475"/>
                <a:gd name="connsiteX13" fmla="*/ 3559325 w 4032980"/>
                <a:gd name="connsiteY13" fmla="*/ 3189757 h 3222475"/>
                <a:gd name="connsiteX14" fmla="*/ 3563534 w 4032980"/>
                <a:gd name="connsiteY14" fmla="*/ 3222475 h 3222475"/>
                <a:gd name="connsiteX15" fmla="*/ 3129532 w 4032980"/>
                <a:gd name="connsiteY15" fmla="*/ 3222475 h 3222475"/>
                <a:gd name="connsiteX16" fmla="*/ 3129532 w 4032980"/>
                <a:gd name="connsiteY16" fmla="*/ 3217712 h 3222475"/>
                <a:gd name="connsiteX17" fmla="*/ 3138702 w 4032980"/>
                <a:gd name="connsiteY17" fmla="*/ 3217712 h 3222475"/>
                <a:gd name="connsiteX18" fmla="*/ 3138702 w 4032980"/>
                <a:gd name="connsiteY18" fmla="*/ 3201832 h 3222475"/>
                <a:gd name="connsiteX19" fmla="*/ 3138702 w 4032980"/>
                <a:gd name="connsiteY19" fmla="*/ 2997797 h 3222475"/>
                <a:gd name="connsiteX20" fmla="*/ 3133086 w 4032980"/>
                <a:gd name="connsiteY20" fmla="*/ 2997797 h 3222475"/>
                <a:gd name="connsiteX21" fmla="*/ 3131082 w 4032980"/>
                <a:gd name="connsiteY21" fmla="*/ 2924972 h 3222475"/>
                <a:gd name="connsiteX22" fmla="*/ 2902482 w 4032980"/>
                <a:gd name="connsiteY22" fmla="*/ 2924972 h 3222475"/>
                <a:gd name="connsiteX23" fmla="*/ 2902482 w 4032980"/>
                <a:gd name="connsiteY23" fmla="*/ 2670972 h 3222475"/>
                <a:gd name="connsiteX24" fmla="*/ 2496082 w 4032980"/>
                <a:gd name="connsiteY24" fmla="*/ 2670972 h 3222475"/>
                <a:gd name="connsiteX25" fmla="*/ 2496082 w 4032980"/>
                <a:gd name="connsiteY25" fmla="*/ 2378872 h 3222475"/>
                <a:gd name="connsiteX26" fmla="*/ 2102382 w 4032980"/>
                <a:gd name="connsiteY26" fmla="*/ 2378872 h 3222475"/>
                <a:gd name="connsiteX27" fmla="*/ 2102382 w 4032980"/>
                <a:gd name="connsiteY27" fmla="*/ 2137572 h 3222475"/>
                <a:gd name="connsiteX28" fmla="*/ 1708682 w 4032980"/>
                <a:gd name="connsiteY28" fmla="*/ 2137572 h 3222475"/>
                <a:gd name="connsiteX29" fmla="*/ 1708682 w 4032980"/>
                <a:gd name="connsiteY29" fmla="*/ 1870872 h 3222475"/>
                <a:gd name="connsiteX30" fmla="*/ 1327682 w 4032980"/>
                <a:gd name="connsiteY30" fmla="*/ 1870872 h 3222475"/>
                <a:gd name="connsiteX31" fmla="*/ 1327682 w 4032980"/>
                <a:gd name="connsiteY31" fmla="*/ 1604172 h 3222475"/>
                <a:gd name="connsiteX32" fmla="*/ 5080 w 4032980"/>
                <a:gd name="connsiteY32" fmla="*/ 1604172 h 3222475"/>
                <a:gd name="connsiteX33" fmla="*/ 0 w 4032980"/>
                <a:gd name="connsiteY33" fmla="*/ 1320800 h 3222475"/>
                <a:gd name="connsiteX34" fmla="*/ 323850 w 4032980"/>
                <a:gd name="connsiteY34" fmla="*/ 1320800 h 3222475"/>
                <a:gd name="connsiteX35" fmla="*/ 323850 w 4032980"/>
                <a:gd name="connsiteY35" fmla="*/ 1066800 h 3222475"/>
                <a:gd name="connsiteX36" fmla="*/ 730250 w 4032980"/>
                <a:gd name="connsiteY36" fmla="*/ 1066800 h 3222475"/>
                <a:gd name="connsiteX37" fmla="*/ 730250 w 4032980"/>
                <a:gd name="connsiteY37" fmla="*/ 774700 h 3222475"/>
                <a:gd name="connsiteX38" fmla="*/ 1123950 w 4032980"/>
                <a:gd name="connsiteY38" fmla="*/ 774700 h 3222475"/>
                <a:gd name="connsiteX39" fmla="*/ 1123950 w 4032980"/>
                <a:gd name="connsiteY39" fmla="*/ 533400 h 3222475"/>
                <a:gd name="connsiteX40" fmla="*/ 1517650 w 4032980"/>
                <a:gd name="connsiteY40" fmla="*/ 533400 h 3222475"/>
                <a:gd name="connsiteX41" fmla="*/ 1517650 w 4032980"/>
                <a:gd name="connsiteY41" fmla="*/ 266700 h 3222475"/>
                <a:gd name="connsiteX42" fmla="*/ 1898650 w 4032980"/>
                <a:gd name="connsiteY42" fmla="*/ 266700 h 3222475"/>
                <a:gd name="connsiteX43" fmla="*/ 1898650 w 4032980"/>
                <a:gd name="connsiteY43" fmla="*/ 0 h 322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32980" h="3222475">
                  <a:moveTo>
                    <a:pt x="1898650" y="0"/>
                  </a:moveTo>
                  <a:lnTo>
                    <a:pt x="3305478" y="0"/>
                  </a:lnTo>
                  <a:lnTo>
                    <a:pt x="3348002" y="80487"/>
                  </a:lnTo>
                  <a:cubicBezTo>
                    <a:pt x="3348002" y="80487"/>
                    <a:pt x="3581186" y="647792"/>
                    <a:pt x="3566612" y="938718"/>
                  </a:cubicBezTo>
                  <a:cubicBezTo>
                    <a:pt x="3566612" y="938718"/>
                    <a:pt x="3362576" y="1113273"/>
                    <a:pt x="3552038" y="1316921"/>
                  </a:cubicBezTo>
                  <a:cubicBezTo>
                    <a:pt x="3712352" y="1506023"/>
                    <a:pt x="4018406" y="1927866"/>
                    <a:pt x="4018406" y="1927866"/>
                  </a:cubicBezTo>
                  <a:cubicBezTo>
                    <a:pt x="4018406" y="1927866"/>
                    <a:pt x="4076702" y="2044236"/>
                    <a:pt x="3960110" y="2102421"/>
                  </a:cubicBezTo>
                  <a:cubicBezTo>
                    <a:pt x="3843518" y="2146060"/>
                    <a:pt x="3770648" y="2146060"/>
                    <a:pt x="3697778" y="2204245"/>
                  </a:cubicBezTo>
                  <a:cubicBezTo>
                    <a:pt x="3624908" y="2262430"/>
                    <a:pt x="3610334" y="2306069"/>
                    <a:pt x="3697778" y="2378801"/>
                  </a:cubicBezTo>
                  <a:cubicBezTo>
                    <a:pt x="3770648" y="2451532"/>
                    <a:pt x="3741500" y="2567903"/>
                    <a:pt x="3683204" y="2596995"/>
                  </a:cubicBezTo>
                  <a:cubicBezTo>
                    <a:pt x="3624908" y="2640634"/>
                    <a:pt x="3595760" y="2655180"/>
                    <a:pt x="3595760" y="2655180"/>
                  </a:cubicBezTo>
                  <a:cubicBezTo>
                    <a:pt x="3595760" y="2655180"/>
                    <a:pt x="3726926" y="2742458"/>
                    <a:pt x="3610334" y="2844282"/>
                  </a:cubicBezTo>
                  <a:cubicBezTo>
                    <a:pt x="3493742" y="2946106"/>
                    <a:pt x="3508316" y="3004291"/>
                    <a:pt x="3522890" y="3077023"/>
                  </a:cubicBezTo>
                  <a:cubicBezTo>
                    <a:pt x="3530177" y="3106116"/>
                    <a:pt x="3548395" y="3146118"/>
                    <a:pt x="3559325" y="3189757"/>
                  </a:cubicBezTo>
                  <a:lnTo>
                    <a:pt x="3563534" y="3222475"/>
                  </a:lnTo>
                  <a:lnTo>
                    <a:pt x="3129532" y="3222475"/>
                  </a:lnTo>
                  <a:lnTo>
                    <a:pt x="3129532" y="3217712"/>
                  </a:lnTo>
                  <a:lnTo>
                    <a:pt x="3138702" y="3217712"/>
                  </a:lnTo>
                  <a:lnTo>
                    <a:pt x="3138702" y="3201832"/>
                  </a:lnTo>
                  <a:lnTo>
                    <a:pt x="3138702" y="2997797"/>
                  </a:lnTo>
                  <a:lnTo>
                    <a:pt x="3133086" y="2997797"/>
                  </a:lnTo>
                  <a:lnTo>
                    <a:pt x="3131082" y="2924972"/>
                  </a:lnTo>
                  <a:lnTo>
                    <a:pt x="2902482" y="2924972"/>
                  </a:lnTo>
                  <a:lnTo>
                    <a:pt x="2902482" y="2670972"/>
                  </a:lnTo>
                  <a:lnTo>
                    <a:pt x="2496082" y="2670972"/>
                  </a:lnTo>
                  <a:lnTo>
                    <a:pt x="2496082" y="2378872"/>
                  </a:lnTo>
                  <a:lnTo>
                    <a:pt x="2102382" y="2378872"/>
                  </a:lnTo>
                  <a:lnTo>
                    <a:pt x="2102382" y="2137572"/>
                  </a:lnTo>
                  <a:lnTo>
                    <a:pt x="1708682" y="2137572"/>
                  </a:lnTo>
                  <a:lnTo>
                    <a:pt x="1708682" y="1870872"/>
                  </a:lnTo>
                  <a:lnTo>
                    <a:pt x="1327682" y="1870872"/>
                  </a:lnTo>
                  <a:lnTo>
                    <a:pt x="1327682"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lnTo>
                    <a:pt x="1898650" y="0"/>
                  </a:ln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a:spLocks/>
            </p:cNvSpPr>
            <p:nvPr/>
          </p:nvSpPr>
          <p:spPr bwMode="auto">
            <a:xfrm>
              <a:off x="4509719" y="1771513"/>
              <a:ext cx="3329634" cy="1604172"/>
            </a:xfrm>
            <a:custGeom>
              <a:avLst/>
              <a:gdLst>
                <a:gd name="connsiteX0" fmla="*/ 1898650 w 3329634"/>
                <a:gd name="connsiteY0" fmla="*/ 0 h 1604172"/>
                <a:gd name="connsiteX1" fmla="*/ 3305478 w 3329634"/>
                <a:gd name="connsiteY1" fmla="*/ 0 h 1604172"/>
                <a:gd name="connsiteX2" fmla="*/ 3329634 w 3329634"/>
                <a:gd name="connsiteY2" fmla="*/ 45720 h 1604172"/>
                <a:gd name="connsiteX3" fmla="*/ 1946785 w 3329634"/>
                <a:gd name="connsiteY3" fmla="*/ 45720 h 1604172"/>
                <a:gd name="connsiteX4" fmla="*/ 1946785 w 3329634"/>
                <a:gd name="connsiteY4" fmla="*/ 312420 h 1604172"/>
                <a:gd name="connsiteX5" fmla="*/ 1565785 w 3329634"/>
                <a:gd name="connsiteY5" fmla="*/ 312420 h 1604172"/>
                <a:gd name="connsiteX6" fmla="*/ 1565785 w 3329634"/>
                <a:gd name="connsiteY6" fmla="*/ 579120 h 1604172"/>
                <a:gd name="connsiteX7" fmla="*/ 1172085 w 3329634"/>
                <a:gd name="connsiteY7" fmla="*/ 579120 h 1604172"/>
                <a:gd name="connsiteX8" fmla="*/ 1172085 w 3329634"/>
                <a:gd name="connsiteY8" fmla="*/ 820420 h 1604172"/>
                <a:gd name="connsiteX9" fmla="*/ 778385 w 3329634"/>
                <a:gd name="connsiteY9" fmla="*/ 820420 h 1604172"/>
                <a:gd name="connsiteX10" fmla="*/ 778385 w 3329634"/>
                <a:gd name="connsiteY10" fmla="*/ 1112520 h 1604172"/>
                <a:gd name="connsiteX11" fmla="*/ 371985 w 3329634"/>
                <a:gd name="connsiteY11" fmla="*/ 1112520 h 1604172"/>
                <a:gd name="connsiteX12" fmla="*/ 371985 w 3329634"/>
                <a:gd name="connsiteY12" fmla="*/ 1366520 h 1604172"/>
                <a:gd name="connsiteX13" fmla="*/ 48135 w 3329634"/>
                <a:gd name="connsiteY13" fmla="*/ 1366520 h 1604172"/>
                <a:gd name="connsiteX14" fmla="*/ 52395 w 3329634"/>
                <a:gd name="connsiteY14" fmla="*/ 1604172 h 1604172"/>
                <a:gd name="connsiteX15" fmla="*/ 5080 w 3329634"/>
                <a:gd name="connsiteY15" fmla="*/ 1604172 h 1604172"/>
                <a:gd name="connsiteX16" fmla="*/ 0 w 3329634"/>
                <a:gd name="connsiteY16" fmla="*/ 1320800 h 1604172"/>
                <a:gd name="connsiteX17" fmla="*/ 323850 w 3329634"/>
                <a:gd name="connsiteY17" fmla="*/ 1320800 h 1604172"/>
                <a:gd name="connsiteX18" fmla="*/ 323850 w 3329634"/>
                <a:gd name="connsiteY18" fmla="*/ 1066800 h 1604172"/>
                <a:gd name="connsiteX19" fmla="*/ 730250 w 3329634"/>
                <a:gd name="connsiteY19" fmla="*/ 1066800 h 1604172"/>
                <a:gd name="connsiteX20" fmla="*/ 730250 w 3329634"/>
                <a:gd name="connsiteY20" fmla="*/ 774700 h 1604172"/>
                <a:gd name="connsiteX21" fmla="*/ 1123950 w 3329634"/>
                <a:gd name="connsiteY21" fmla="*/ 774700 h 1604172"/>
                <a:gd name="connsiteX22" fmla="*/ 1123950 w 3329634"/>
                <a:gd name="connsiteY22" fmla="*/ 533400 h 1604172"/>
                <a:gd name="connsiteX23" fmla="*/ 1517650 w 3329634"/>
                <a:gd name="connsiteY23" fmla="*/ 533400 h 1604172"/>
                <a:gd name="connsiteX24" fmla="*/ 1517650 w 3329634"/>
                <a:gd name="connsiteY24" fmla="*/ 266700 h 1604172"/>
                <a:gd name="connsiteX25" fmla="*/ 1898650 w 3329634"/>
                <a:gd name="connsiteY25" fmla="*/ 266700 h 1604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329634" h="1604172">
                  <a:moveTo>
                    <a:pt x="1898650" y="0"/>
                  </a:moveTo>
                  <a:lnTo>
                    <a:pt x="3305478" y="0"/>
                  </a:lnTo>
                  <a:lnTo>
                    <a:pt x="3329634" y="45720"/>
                  </a:lnTo>
                  <a:lnTo>
                    <a:pt x="1946785" y="45720"/>
                  </a:lnTo>
                  <a:lnTo>
                    <a:pt x="1946785" y="312420"/>
                  </a:lnTo>
                  <a:lnTo>
                    <a:pt x="1565785" y="312420"/>
                  </a:lnTo>
                  <a:lnTo>
                    <a:pt x="1565785" y="579120"/>
                  </a:lnTo>
                  <a:lnTo>
                    <a:pt x="1172085" y="579120"/>
                  </a:lnTo>
                  <a:lnTo>
                    <a:pt x="1172085" y="820420"/>
                  </a:lnTo>
                  <a:lnTo>
                    <a:pt x="778385" y="820420"/>
                  </a:lnTo>
                  <a:lnTo>
                    <a:pt x="778385" y="1112520"/>
                  </a:lnTo>
                  <a:lnTo>
                    <a:pt x="371985" y="1112520"/>
                  </a:lnTo>
                  <a:lnTo>
                    <a:pt x="371985" y="1366520"/>
                  </a:lnTo>
                  <a:lnTo>
                    <a:pt x="48135" y="1366520"/>
                  </a:lnTo>
                  <a:lnTo>
                    <a:pt x="52395" y="1604172"/>
                  </a:lnTo>
                  <a:lnTo>
                    <a:pt x="5080" y="1604172"/>
                  </a:lnTo>
                  <a:cubicBezTo>
                    <a:pt x="3387" y="1509715"/>
                    <a:pt x="1693" y="1415257"/>
                    <a:pt x="0" y="1320800"/>
                  </a:cubicBezTo>
                  <a:lnTo>
                    <a:pt x="323850" y="1320800"/>
                  </a:lnTo>
                  <a:lnTo>
                    <a:pt x="323850" y="1066800"/>
                  </a:lnTo>
                  <a:lnTo>
                    <a:pt x="730250" y="1066800"/>
                  </a:lnTo>
                  <a:lnTo>
                    <a:pt x="730250" y="774700"/>
                  </a:lnTo>
                  <a:lnTo>
                    <a:pt x="1123950" y="774700"/>
                  </a:lnTo>
                  <a:lnTo>
                    <a:pt x="1123950" y="533400"/>
                  </a:lnTo>
                  <a:lnTo>
                    <a:pt x="1517650" y="533400"/>
                  </a:lnTo>
                  <a:lnTo>
                    <a:pt x="1517650" y="266700"/>
                  </a:lnTo>
                  <a:lnTo>
                    <a:pt x="1898650" y="26670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244107" y="3821465"/>
            <a:ext cx="3841678" cy="3411961"/>
            <a:chOff x="4023404" y="3370294"/>
            <a:chExt cx="3642206" cy="3235971"/>
          </a:xfrm>
          <a:solidFill>
            <a:schemeClr val="accent1"/>
          </a:solidFill>
        </p:grpSpPr>
        <p:sp>
          <p:nvSpPr>
            <p:cNvPr id="6" name="任意多边形 5"/>
            <p:cNvSpPr>
              <a:spLocks/>
            </p:cNvSpPr>
            <p:nvPr/>
          </p:nvSpPr>
          <p:spPr bwMode="auto">
            <a:xfrm>
              <a:off x="4026934" y="3393158"/>
              <a:ext cx="3628517" cy="3213107"/>
            </a:xfrm>
            <a:custGeom>
              <a:avLst/>
              <a:gdLst>
                <a:gd name="connsiteX0" fmla="*/ 3243329 w 3628517"/>
                <a:gd name="connsiteY0" fmla="*/ 1877104 h 3213107"/>
                <a:gd name="connsiteX1" fmla="*/ 3236158 w 3628517"/>
                <a:gd name="connsiteY1" fmla="*/ 1877299 h 3213107"/>
                <a:gd name="connsiteX2" fmla="*/ 3240021 w 3628517"/>
                <a:gd name="connsiteY2" fmla="*/ 1877121 h 3213107"/>
                <a:gd name="connsiteX3" fmla="*/ 3340104 w 3628517"/>
                <a:gd name="connsiteY3" fmla="*/ 1876609 h 3213107"/>
                <a:gd name="connsiteX4" fmla="*/ 3628054 w 3628517"/>
                <a:gd name="connsiteY4" fmla="*/ 1885303 h 3213107"/>
                <a:gd name="connsiteX5" fmla="*/ 3628517 w 3628517"/>
                <a:gd name="connsiteY5" fmla="*/ 1885326 h 3213107"/>
                <a:gd name="connsiteX6" fmla="*/ 3628517 w 3628517"/>
                <a:gd name="connsiteY6" fmla="*/ 1885637 h 3213107"/>
                <a:gd name="connsiteX7" fmla="*/ 3621684 w 3628517"/>
                <a:gd name="connsiteY7" fmla="*/ 1885304 h 3213107"/>
                <a:gd name="connsiteX8" fmla="*/ 3489621 w 3628517"/>
                <a:gd name="connsiteY8" fmla="*/ 1879998 h 3213107"/>
                <a:gd name="connsiteX9" fmla="*/ 3334912 w 3628517"/>
                <a:gd name="connsiteY9" fmla="*/ 1876636 h 3213107"/>
                <a:gd name="connsiteX10" fmla="*/ 0 w 3628517"/>
                <a:gd name="connsiteY10" fmla="*/ 0 h 3213107"/>
                <a:gd name="connsiteX11" fmla="*/ 1817497 w 3628517"/>
                <a:gd name="connsiteY11" fmla="*/ 0 h 3213107"/>
                <a:gd name="connsiteX12" fmla="*/ 1817497 w 3628517"/>
                <a:gd name="connsiteY12" fmla="*/ 266700 h 3213107"/>
                <a:gd name="connsiteX13" fmla="*/ 2198497 w 3628517"/>
                <a:gd name="connsiteY13" fmla="*/ 266700 h 3213107"/>
                <a:gd name="connsiteX14" fmla="*/ 2198497 w 3628517"/>
                <a:gd name="connsiteY14" fmla="*/ 533400 h 3213107"/>
                <a:gd name="connsiteX15" fmla="*/ 2592197 w 3628517"/>
                <a:gd name="connsiteY15" fmla="*/ 533400 h 3213107"/>
                <a:gd name="connsiteX16" fmla="*/ 2592197 w 3628517"/>
                <a:gd name="connsiteY16" fmla="*/ 774700 h 3213107"/>
                <a:gd name="connsiteX17" fmla="*/ 2985897 w 3628517"/>
                <a:gd name="connsiteY17" fmla="*/ 774700 h 3213107"/>
                <a:gd name="connsiteX18" fmla="*/ 2985897 w 3628517"/>
                <a:gd name="connsiteY18" fmla="*/ 1066800 h 3213107"/>
                <a:gd name="connsiteX19" fmla="*/ 3392297 w 3628517"/>
                <a:gd name="connsiteY19" fmla="*/ 1066800 h 3213107"/>
                <a:gd name="connsiteX20" fmla="*/ 3392297 w 3628517"/>
                <a:gd name="connsiteY20" fmla="*/ 1320800 h 3213107"/>
                <a:gd name="connsiteX21" fmla="*/ 3620897 w 3628517"/>
                <a:gd name="connsiteY21" fmla="*/ 1320800 h 3213107"/>
                <a:gd name="connsiteX22" fmla="*/ 3622901 w 3628517"/>
                <a:gd name="connsiteY22" fmla="*/ 1393625 h 3213107"/>
                <a:gd name="connsiteX23" fmla="*/ 3628517 w 3628517"/>
                <a:gd name="connsiteY23" fmla="*/ 1393625 h 3213107"/>
                <a:gd name="connsiteX24" fmla="*/ 3628517 w 3628517"/>
                <a:gd name="connsiteY24" fmla="*/ 1597660 h 3213107"/>
                <a:gd name="connsiteX25" fmla="*/ 3628517 w 3628517"/>
                <a:gd name="connsiteY25" fmla="*/ 1613540 h 3213107"/>
                <a:gd name="connsiteX26" fmla="*/ 2105239 w 3628517"/>
                <a:gd name="connsiteY26" fmla="*/ 1613540 h 3213107"/>
                <a:gd name="connsiteX27" fmla="*/ 2105239 w 3628517"/>
                <a:gd name="connsiteY27" fmla="*/ 1880240 h 3213107"/>
                <a:gd name="connsiteX28" fmla="*/ 1724239 w 3628517"/>
                <a:gd name="connsiteY28" fmla="*/ 1880240 h 3213107"/>
                <a:gd name="connsiteX29" fmla="*/ 1724239 w 3628517"/>
                <a:gd name="connsiteY29" fmla="*/ 2146940 h 3213107"/>
                <a:gd name="connsiteX30" fmla="*/ 1330539 w 3628517"/>
                <a:gd name="connsiteY30" fmla="*/ 2146940 h 3213107"/>
                <a:gd name="connsiteX31" fmla="*/ 1330539 w 3628517"/>
                <a:gd name="connsiteY31" fmla="*/ 2388240 h 3213107"/>
                <a:gd name="connsiteX32" fmla="*/ 936839 w 3628517"/>
                <a:gd name="connsiteY32" fmla="*/ 2388240 h 3213107"/>
                <a:gd name="connsiteX33" fmla="*/ 936839 w 3628517"/>
                <a:gd name="connsiteY33" fmla="*/ 2680340 h 3213107"/>
                <a:gd name="connsiteX34" fmla="*/ 530439 w 3628517"/>
                <a:gd name="connsiteY34" fmla="*/ 2680340 h 3213107"/>
                <a:gd name="connsiteX35" fmla="*/ 530439 w 3628517"/>
                <a:gd name="connsiteY35" fmla="*/ 2934340 h 3213107"/>
                <a:gd name="connsiteX36" fmla="*/ 301839 w 3628517"/>
                <a:gd name="connsiteY36" fmla="*/ 2934340 h 3213107"/>
                <a:gd name="connsiteX37" fmla="*/ 116419 w 3628517"/>
                <a:gd name="connsiteY37" fmla="*/ 3211200 h 3213107"/>
                <a:gd name="connsiteX38" fmla="*/ 85605 w 3628517"/>
                <a:gd name="connsiteY38" fmla="*/ 3213106 h 3213107"/>
                <a:gd name="connsiteX39" fmla="*/ 114581 w 3628517"/>
                <a:gd name="connsiteY39" fmla="*/ 3213106 h 3213107"/>
                <a:gd name="connsiteX40" fmla="*/ 3090600 w 3628517"/>
                <a:gd name="connsiteY40" fmla="*/ 3213106 h 3213107"/>
                <a:gd name="connsiteX41" fmla="*/ 3307430 w 3628517"/>
                <a:gd name="connsiteY41" fmla="*/ 3213106 h 3213107"/>
                <a:gd name="connsiteX42" fmla="*/ 3307432 w 3628517"/>
                <a:gd name="connsiteY42" fmla="*/ 3213107 h 3213107"/>
                <a:gd name="connsiteX43" fmla="*/ 57429 w 3628517"/>
                <a:gd name="connsiteY43" fmla="*/ 3213107 h 3213107"/>
                <a:gd name="connsiteX44" fmla="*/ 742407 w 3628517"/>
                <a:gd name="connsiteY44" fmla="*/ 1845756 h 3213107"/>
                <a:gd name="connsiteX45" fmla="*/ 800703 w 3628517"/>
                <a:gd name="connsiteY45" fmla="*/ 1307543 h 3213107"/>
                <a:gd name="connsiteX46" fmla="*/ 596667 w 3628517"/>
                <a:gd name="connsiteY46" fmla="*/ 871154 h 3213107"/>
                <a:gd name="connsiteX47" fmla="*/ 33177 w 3628517"/>
                <a:gd name="connsiteY47" fmla="*/ 62130 h 321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628517" h="3213107">
                  <a:moveTo>
                    <a:pt x="3243329" y="1877104"/>
                  </a:moveTo>
                  <a:lnTo>
                    <a:pt x="3236158" y="1877299"/>
                  </a:lnTo>
                  <a:lnTo>
                    <a:pt x="3240021" y="1877121"/>
                  </a:lnTo>
                  <a:close/>
                  <a:moveTo>
                    <a:pt x="3340104" y="1876609"/>
                  </a:moveTo>
                  <a:cubicBezTo>
                    <a:pt x="3444285" y="1877462"/>
                    <a:pt x="3555639" y="1881894"/>
                    <a:pt x="3628054" y="1885303"/>
                  </a:cubicBezTo>
                  <a:lnTo>
                    <a:pt x="3628517" y="1885326"/>
                  </a:lnTo>
                  <a:lnTo>
                    <a:pt x="3628517" y="1885637"/>
                  </a:lnTo>
                  <a:lnTo>
                    <a:pt x="3621684" y="1885304"/>
                  </a:lnTo>
                  <a:cubicBezTo>
                    <a:pt x="3585477" y="1883599"/>
                    <a:pt x="3539535" y="1881639"/>
                    <a:pt x="3489621" y="1879998"/>
                  </a:cubicBezTo>
                  <a:lnTo>
                    <a:pt x="3334912" y="1876636"/>
                  </a:lnTo>
                  <a:close/>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2901" y="1393625"/>
                  </a:lnTo>
                  <a:lnTo>
                    <a:pt x="3628517" y="1393625"/>
                  </a:lnTo>
                  <a:lnTo>
                    <a:pt x="3628517" y="1597660"/>
                  </a:lnTo>
                  <a:lnTo>
                    <a:pt x="3628517" y="1613540"/>
                  </a:lnTo>
                  <a:lnTo>
                    <a:pt x="2105239" y="1613540"/>
                  </a:lnTo>
                  <a:lnTo>
                    <a:pt x="2105239" y="1880240"/>
                  </a:lnTo>
                  <a:lnTo>
                    <a:pt x="1724239" y="1880240"/>
                  </a:lnTo>
                  <a:lnTo>
                    <a:pt x="1724239" y="2146940"/>
                  </a:lnTo>
                  <a:lnTo>
                    <a:pt x="1330539" y="2146940"/>
                  </a:lnTo>
                  <a:lnTo>
                    <a:pt x="1330539" y="2388240"/>
                  </a:lnTo>
                  <a:lnTo>
                    <a:pt x="936839" y="2388240"/>
                  </a:lnTo>
                  <a:lnTo>
                    <a:pt x="936839" y="2680340"/>
                  </a:lnTo>
                  <a:lnTo>
                    <a:pt x="530439" y="2680340"/>
                  </a:lnTo>
                  <a:lnTo>
                    <a:pt x="530439" y="2934340"/>
                  </a:lnTo>
                  <a:lnTo>
                    <a:pt x="301839" y="2934340"/>
                  </a:lnTo>
                  <a:lnTo>
                    <a:pt x="116419" y="3211200"/>
                  </a:lnTo>
                  <a:lnTo>
                    <a:pt x="85605" y="3213106"/>
                  </a:lnTo>
                  <a:lnTo>
                    <a:pt x="114581" y="3213106"/>
                  </a:lnTo>
                  <a:cubicBezTo>
                    <a:pt x="262164" y="3213106"/>
                    <a:pt x="838660" y="3213106"/>
                    <a:pt x="3090600" y="3213106"/>
                  </a:cubicBezTo>
                  <a:lnTo>
                    <a:pt x="3307430" y="3213106"/>
                  </a:lnTo>
                  <a:lnTo>
                    <a:pt x="3307432" y="3213107"/>
                  </a:lnTo>
                  <a:cubicBezTo>
                    <a:pt x="57429" y="3213107"/>
                    <a:pt x="57429" y="3213107"/>
                    <a:pt x="57429" y="3213107"/>
                  </a:cubicBezTo>
                  <a:cubicBezTo>
                    <a:pt x="57429" y="3213107"/>
                    <a:pt x="625815" y="2456700"/>
                    <a:pt x="742407" y="1845756"/>
                  </a:cubicBezTo>
                  <a:cubicBezTo>
                    <a:pt x="742407" y="1845756"/>
                    <a:pt x="815277" y="1467552"/>
                    <a:pt x="800703" y="1307543"/>
                  </a:cubicBezTo>
                  <a:cubicBezTo>
                    <a:pt x="771555" y="1162080"/>
                    <a:pt x="786129" y="1132987"/>
                    <a:pt x="596667" y="871154"/>
                  </a:cubicBezTo>
                  <a:cubicBezTo>
                    <a:pt x="418136" y="629322"/>
                    <a:pt x="139180" y="242709"/>
                    <a:pt x="33177" y="62130"/>
                  </a:cubicBezTo>
                  <a:close/>
                </a:path>
              </a:pathLst>
            </a:custGeom>
            <a:grp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a:spLocks/>
            </p:cNvSpPr>
            <p:nvPr/>
          </p:nvSpPr>
          <p:spPr bwMode="auto">
            <a:xfrm>
              <a:off x="4023404" y="3370294"/>
              <a:ext cx="3642206" cy="1613540"/>
            </a:xfrm>
            <a:custGeom>
              <a:avLst/>
              <a:gdLst>
                <a:gd name="connsiteX0" fmla="*/ 3243329 w 3628517"/>
                <a:gd name="connsiteY0" fmla="*/ 1877104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0 w 3628517"/>
                <a:gd name="connsiteY10" fmla="*/ 0 h 1885637"/>
                <a:gd name="connsiteX11" fmla="*/ 1817497 w 3628517"/>
                <a:gd name="connsiteY11" fmla="*/ 0 h 1885637"/>
                <a:gd name="connsiteX12" fmla="*/ 1817497 w 3628517"/>
                <a:gd name="connsiteY12" fmla="*/ 266700 h 1885637"/>
                <a:gd name="connsiteX13" fmla="*/ 2198497 w 3628517"/>
                <a:gd name="connsiteY13" fmla="*/ 266700 h 1885637"/>
                <a:gd name="connsiteX14" fmla="*/ 2198497 w 3628517"/>
                <a:gd name="connsiteY14" fmla="*/ 533400 h 1885637"/>
                <a:gd name="connsiteX15" fmla="*/ 2592197 w 3628517"/>
                <a:gd name="connsiteY15" fmla="*/ 533400 h 1885637"/>
                <a:gd name="connsiteX16" fmla="*/ 2592197 w 3628517"/>
                <a:gd name="connsiteY16" fmla="*/ 774700 h 1885637"/>
                <a:gd name="connsiteX17" fmla="*/ 2985897 w 3628517"/>
                <a:gd name="connsiteY17" fmla="*/ 774700 h 1885637"/>
                <a:gd name="connsiteX18" fmla="*/ 2985897 w 3628517"/>
                <a:gd name="connsiteY18" fmla="*/ 1066800 h 1885637"/>
                <a:gd name="connsiteX19" fmla="*/ 3392297 w 3628517"/>
                <a:gd name="connsiteY19" fmla="*/ 1066800 h 1885637"/>
                <a:gd name="connsiteX20" fmla="*/ 3392297 w 3628517"/>
                <a:gd name="connsiteY20" fmla="*/ 1320800 h 1885637"/>
                <a:gd name="connsiteX21" fmla="*/ 3620897 w 3628517"/>
                <a:gd name="connsiteY21" fmla="*/ 1320800 h 1885637"/>
                <a:gd name="connsiteX22" fmla="*/ 3622901 w 3628517"/>
                <a:gd name="connsiteY22" fmla="*/ 1393625 h 1885637"/>
                <a:gd name="connsiteX23" fmla="*/ 3628517 w 3628517"/>
                <a:gd name="connsiteY23" fmla="*/ 1393625 h 1885637"/>
                <a:gd name="connsiteX24" fmla="*/ 3628517 w 3628517"/>
                <a:gd name="connsiteY24" fmla="*/ 1597660 h 1885637"/>
                <a:gd name="connsiteX25" fmla="*/ 3628517 w 3628517"/>
                <a:gd name="connsiteY25" fmla="*/ 1613540 h 1885637"/>
                <a:gd name="connsiteX26" fmla="*/ 3592909 w 3628517"/>
                <a:gd name="connsiteY26" fmla="*/ 1613540 h 1885637"/>
                <a:gd name="connsiteX27" fmla="*/ 3592909 w 3628517"/>
                <a:gd name="connsiteY27" fmla="*/ 1431725 h 1885637"/>
                <a:gd name="connsiteX28" fmla="*/ 3587293 w 3628517"/>
                <a:gd name="connsiteY28" fmla="*/ 1431725 h 1885637"/>
                <a:gd name="connsiteX29" fmla="*/ 3585289 w 3628517"/>
                <a:gd name="connsiteY29" fmla="*/ 1358900 h 1885637"/>
                <a:gd name="connsiteX30" fmla="*/ 3356689 w 3628517"/>
                <a:gd name="connsiteY30" fmla="*/ 1358900 h 1885637"/>
                <a:gd name="connsiteX31" fmla="*/ 3356689 w 3628517"/>
                <a:gd name="connsiteY31" fmla="*/ 1104900 h 1885637"/>
                <a:gd name="connsiteX32" fmla="*/ 2950289 w 3628517"/>
                <a:gd name="connsiteY32" fmla="*/ 1104900 h 1885637"/>
                <a:gd name="connsiteX33" fmla="*/ 2950289 w 3628517"/>
                <a:gd name="connsiteY33" fmla="*/ 812800 h 1885637"/>
                <a:gd name="connsiteX34" fmla="*/ 2556589 w 3628517"/>
                <a:gd name="connsiteY34" fmla="*/ 812800 h 1885637"/>
                <a:gd name="connsiteX35" fmla="*/ 2556589 w 3628517"/>
                <a:gd name="connsiteY35" fmla="*/ 571500 h 1885637"/>
                <a:gd name="connsiteX36" fmla="*/ 2162889 w 3628517"/>
                <a:gd name="connsiteY36" fmla="*/ 571500 h 1885637"/>
                <a:gd name="connsiteX37" fmla="*/ 2162889 w 3628517"/>
                <a:gd name="connsiteY37" fmla="*/ 304800 h 1885637"/>
                <a:gd name="connsiteX38" fmla="*/ 1781889 w 3628517"/>
                <a:gd name="connsiteY38" fmla="*/ 304800 h 1885637"/>
                <a:gd name="connsiteX39" fmla="*/ 1781889 w 3628517"/>
                <a:gd name="connsiteY39" fmla="*/ 38100 h 1885637"/>
                <a:gd name="connsiteX40" fmla="*/ 20345 w 3628517"/>
                <a:gd name="connsiteY40" fmla="*/ 38100 h 1885637"/>
                <a:gd name="connsiteX0" fmla="*/ 3240021 w 3628517"/>
                <a:gd name="connsiteY0" fmla="*/ 1877121 h 1885637"/>
                <a:gd name="connsiteX1" fmla="*/ 3236158 w 3628517"/>
                <a:gd name="connsiteY1" fmla="*/ 1877299 h 1885637"/>
                <a:gd name="connsiteX2" fmla="*/ 3240021 w 3628517"/>
                <a:gd name="connsiteY2" fmla="*/ 1877121 h 1885637"/>
                <a:gd name="connsiteX3" fmla="*/ 3340104 w 3628517"/>
                <a:gd name="connsiteY3" fmla="*/ 1876609 h 1885637"/>
                <a:gd name="connsiteX4" fmla="*/ 3628054 w 3628517"/>
                <a:gd name="connsiteY4" fmla="*/ 1885303 h 1885637"/>
                <a:gd name="connsiteX5" fmla="*/ 3628517 w 3628517"/>
                <a:gd name="connsiteY5" fmla="*/ 1885326 h 1885637"/>
                <a:gd name="connsiteX6" fmla="*/ 3628517 w 3628517"/>
                <a:gd name="connsiteY6" fmla="*/ 1885637 h 1885637"/>
                <a:gd name="connsiteX7" fmla="*/ 3621684 w 3628517"/>
                <a:gd name="connsiteY7" fmla="*/ 1885304 h 1885637"/>
                <a:gd name="connsiteX8" fmla="*/ 3489621 w 3628517"/>
                <a:gd name="connsiteY8" fmla="*/ 1879998 h 1885637"/>
                <a:gd name="connsiteX9" fmla="*/ 3334912 w 3628517"/>
                <a:gd name="connsiteY9" fmla="*/ 1876636 h 1885637"/>
                <a:gd name="connsiteX10" fmla="*/ 3340104 w 3628517"/>
                <a:gd name="connsiteY10" fmla="*/ 1876609 h 1885637"/>
                <a:gd name="connsiteX11" fmla="*/ 0 w 3628517"/>
                <a:gd name="connsiteY11" fmla="*/ 0 h 1885637"/>
                <a:gd name="connsiteX12" fmla="*/ 1817497 w 3628517"/>
                <a:gd name="connsiteY12" fmla="*/ 0 h 1885637"/>
                <a:gd name="connsiteX13" fmla="*/ 1817497 w 3628517"/>
                <a:gd name="connsiteY13" fmla="*/ 266700 h 1885637"/>
                <a:gd name="connsiteX14" fmla="*/ 2198497 w 3628517"/>
                <a:gd name="connsiteY14" fmla="*/ 266700 h 1885637"/>
                <a:gd name="connsiteX15" fmla="*/ 2198497 w 3628517"/>
                <a:gd name="connsiteY15" fmla="*/ 533400 h 1885637"/>
                <a:gd name="connsiteX16" fmla="*/ 2592197 w 3628517"/>
                <a:gd name="connsiteY16" fmla="*/ 533400 h 1885637"/>
                <a:gd name="connsiteX17" fmla="*/ 2592197 w 3628517"/>
                <a:gd name="connsiteY17" fmla="*/ 774700 h 1885637"/>
                <a:gd name="connsiteX18" fmla="*/ 2985897 w 3628517"/>
                <a:gd name="connsiteY18" fmla="*/ 774700 h 1885637"/>
                <a:gd name="connsiteX19" fmla="*/ 2985897 w 3628517"/>
                <a:gd name="connsiteY19" fmla="*/ 1066800 h 1885637"/>
                <a:gd name="connsiteX20" fmla="*/ 3392297 w 3628517"/>
                <a:gd name="connsiteY20" fmla="*/ 1066800 h 1885637"/>
                <a:gd name="connsiteX21" fmla="*/ 3392297 w 3628517"/>
                <a:gd name="connsiteY21" fmla="*/ 1320800 h 1885637"/>
                <a:gd name="connsiteX22" fmla="*/ 3620897 w 3628517"/>
                <a:gd name="connsiteY22" fmla="*/ 1320800 h 1885637"/>
                <a:gd name="connsiteX23" fmla="*/ 3622901 w 3628517"/>
                <a:gd name="connsiteY23" fmla="*/ 1393625 h 1885637"/>
                <a:gd name="connsiteX24" fmla="*/ 3628517 w 3628517"/>
                <a:gd name="connsiteY24" fmla="*/ 1393625 h 1885637"/>
                <a:gd name="connsiteX25" fmla="*/ 3628517 w 3628517"/>
                <a:gd name="connsiteY25" fmla="*/ 1597660 h 1885637"/>
                <a:gd name="connsiteX26" fmla="*/ 3628517 w 3628517"/>
                <a:gd name="connsiteY26" fmla="*/ 1613540 h 1885637"/>
                <a:gd name="connsiteX27" fmla="*/ 3592909 w 3628517"/>
                <a:gd name="connsiteY27" fmla="*/ 1613540 h 1885637"/>
                <a:gd name="connsiteX28" fmla="*/ 3592909 w 3628517"/>
                <a:gd name="connsiteY28" fmla="*/ 1431725 h 1885637"/>
                <a:gd name="connsiteX29" fmla="*/ 3587293 w 3628517"/>
                <a:gd name="connsiteY29" fmla="*/ 1431725 h 1885637"/>
                <a:gd name="connsiteX30" fmla="*/ 3585289 w 3628517"/>
                <a:gd name="connsiteY30" fmla="*/ 1358900 h 1885637"/>
                <a:gd name="connsiteX31" fmla="*/ 3356689 w 3628517"/>
                <a:gd name="connsiteY31" fmla="*/ 1358900 h 1885637"/>
                <a:gd name="connsiteX32" fmla="*/ 3356689 w 3628517"/>
                <a:gd name="connsiteY32" fmla="*/ 1104900 h 1885637"/>
                <a:gd name="connsiteX33" fmla="*/ 2950289 w 3628517"/>
                <a:gd name="connsiteY33" fmla="*/ 1104900 h 1885637"/>
                <a:gd name="connsiteX34" fmla="*/ 2950289 w 3628517"/>
                <a:gd name="connsiteY34" fmla="*/ 812800 h 1885637"/>
                <a:gd name="connsiteX35" fmla="*/ 2556589 w 3628517"/>
                <a:gd name="connsiteY35" fmla="*/ 812800 h 1885637"/>
                <a:gd name="connsiteX36" fmla="*/ 2556589 w 3628517"/>
                <a:gd name="connsiteY36" fmla="*/ 571500 h 1885637"/>
                <a:gd name="connsiteX37" fmla="*/ 2162889 w 3628517"/>
                <a:gd name="connsiteY37" fmla="*/ 571500 h 1885637"/>
                <a:gd name="connsiteX38" fmla="*/ 2162889 w 3628517"/>
                <a:gd name="connsiteY38" fmla="*/ 304800 h 1885637"/>
                <a:gd name="connsiteX39" fmla="*/ 1781889 w 3628517"/>
                <a:gd name="connsiteY39" fmla="*/ 304800 h 1885637"/>
                <a:gd name="connsiteX40" fmla="*/ 1781889 w 3628517"/>
                <a:gd name="connsiteY40" fmla="*/ 38100 h 1885637"/>
                <a:gd name="connsiteX41" fmla="*/ 20345 w 3628517"/>
                <a:gd name="connsiteY41" fmla="*/ 38100 h 1885637"/>
                <a:gd name="connsiteX42" fmla="*/ 0 w 3628517"/>
                <a:gd name="connsiteY42" fmla="*/ 0 h 1885637"/>
                <a:gd name="connsiteX0" fmla="*/ 3340104 w 3628517"/>
                <a:gd name="connsiteY0" fmla="*/ 1876609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3340104 w 3628517"/>
                <a:gd name="connsiteY7" fmla="*/ 1876609 h 1885637"/>
                <a:gd name="connsiteX8" fmla="*/ 0 w 3628517"/>
                <a:gd name="connsiteY8" fmla="*/ 0 h 1885637"/>
                <a:gd name="connsiteX9" fmla="*/ 1817497 w 3628517"/>
                <a:gd name="connsiteY9" fmla="*/ 0 h 1885637"/>
                <a:gd name="connsiteX10" fmla="*/ 1817497 w 3628517"/>
                <a:gd name="connsiteY10" fmla="*/ 266700 h 1885637"/>
                <a:gd name="connsiteX11" fmla="*/ 2198497 w 3628517"/>
                <a:gd name="connsiteY11" fmla="*/ 266700 h 1885637"/>
                <a:gd name="connsiteX12" fmla="*/ 2198497 w 3628517"/>
                <a:gd name="connsiteY12" fmla="*/ 533400 h 1885637"/>
                <a:gd name="connsiteX13" fmla="*/ 2592197 w 3628517"/>
                <a:gd name="connsiteY13" fmla="*/ 533400 h 1885637"/>
                <a:gd name="connsiteX14" fmla="*/ 2592197 w 3628517"/>
                <a:gd name="connsiteY14" fmla="*/ 774700 h 1885637"/>
                <a:gd name="connsiteX15" fmla="*/ 2985897 w 3628517"/>
                <a:gd name="connsiteY15" fmla="*/ 774700 h 1885637"/>
                <a:gd name="connsiteX16" fmla="*/ 2985897 w 3628517"/>
                <a:gd name="connsiteY16" fmla="*/ 1066800 h 1885637"/>
                <a:gd name="connsiteX17" fmla="*/ 3392297 w 3628517"/>
                <a:gd name="connsiteY17" fmla="*/ 1066800 h 1885637"/>
                <a:gd name="connsiteX18" fmla="*/ 3392297 w 3628517"/>
                <a:gd name="connsiteY18" fmla="*/ 1320800 h 1885637"/>
                <a:gd name="connsiteX19" fmla="*/ 3620897 w 3628517"/>
                <a:gd name="connsiteY19" fmla="*/ 1320800 h 1885637"/>
                <a:gd name="connsiteX20" fmla="*/ 3622901 w 3628517"/>
                <a:gd name="connsiteY20" fmla="*/ 1393625 h 1885637"/>
                <a:gd name="connsiteX21" fmla="*/ 3628517 w 3628517"/>
                <a:gd name="connsiteY21" fmla="*/ 1393625 h 1885637"/>
                <a:gd name="connsiteX22" fmla="*/ 3628517 w 3628517"/>
                <a:gd name="connsiteY22" fmla="*/ 1597660 h 1885637"/>
                <a:gd name="connsiteX23" fmla="*/ 3628517 w 3628517"/>
                <a:gd name="connsiteY23" fmla="*/ 1613540 h 1885637"/>
                <a:gd name="connsiteX24" fmla="*/ 3592909 w 3628517"/>
                <a:gd name="connsiteY24" fmla="*/ 1613540 h 1885637"/>
                <a:gd name="connsiteX25" fmla="*/ 3592909 w 3628517"/>
                <a:gd name="connsiteY25" fmla="*/ 1431725 h 1885637"/>
                <a:gd name="connsiteX26" fmla="*/ 3587293 w 3628517"/>
                <a:gd name="connsiteY26" fmla="*/ 1431725 h 1885637"/>
                <a:gd name="connsiteX27" fmla="*/ 3585289 w 3628517"/>
                <a:gd name="connsiteY27" fmla="*/ 1358900 h 1885637"/>
                <a:gd name="connsiteX28" fmla="*/ 3356689 w 3628517"/>
                <a:gd name="connsiteY28" fmla="*/ 1358900 h 1885637"/>
                <a:gd name="connsiteX29" fmla="*/ 3356689 w 3628517"/>
                <a:gd name="connsiteY29" fmla="*/ 1104900 h 1885637"/>
                <a:gd name="connsiteX30" fmla="*/ 2950289 w 3628517"/>
                <a:gd name="connsiteY30" fmla="*/ 1104900 h 1885637"/>
                <a:gd name="connsiteX31" fmla="*/ 2950289 w 3628517"/>
                <a:gd name="connsiteY31" fmla="*/ 812800 h 1885637"/>
                <a:gd name="connsiteX32" fmla="*/ 2556589 w 3628517"/>
                <a:gd name="connsiteY32" fmla="*/ 812800 h 1885637"/>
                <a:gd name="connsiteX33" fmla="*/ 2556589 w 3628517"/>
                <a:gd name="connsiteY33" fmla="*/ 571500 h 1885637"/>
                <a:gd name="connsiteX34" fmla="*/ 2162889 w 3628517"/>
                <a:gd name="connsiteY34" fmla="*/ 571500 h 1885637"/>
                <a:gd name="connsiteX35" fmla="*/ 2162889 w 3628517"/>
                <a:gd name="connsiteY35" fmla="*/ 304800 h 1885637"/>
                <a:gd name="connsiteX36" fmla="*/ 1781889 w 3628517"/>
                <a:gd name="connsiteY36" fmla="*/ 304800 h 1885637"/>
                <a:gd name="connsiteX37" fmla="*/ 1781889 w 3628517"/>
                <a:gd name="connsiteY37" fmla="*/ 38100 h 1885637"/>
                <a:gd name="connsiteX38" fmla="*/ 20345 w 3628517"/>
                <a:gd name="connsiteY38" fmla="*/ 38100 h 1885637"/>
                <a:gd name="connsiteX39" fmla="*/ 0 w 3628517"/>
                <a:gd name="connsiteY39" fmla="*/ 0 h 1885637"/>
                <a:gd name="connsiteX0" fmla="*/ 3334912 w 3628517"/>
                <a:gd name="connsiteY0" fmla="*/ 1876636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3334912 w 3628517"/>
                <a:gd name="connsiteY6" fmla="*/ 1876636 h 1885637"/>
                <a:gd name="connsiteX7" fmla="*/ 0 w 3628517"/>
                <a:gd name="connsiteY7" fmla="*/ 0 h 1885637"/>
                <a:gd name="connsiteX8" fmla="*/ 1817497 w 3628517"/>
                <a:gd name="connsiteY8" fmla="*/ 0 h 1885637"/>
                <a:gd name="connsiteX9" fmla="*/ 1817497 w 3628517"/>
                <a:gd name="connsiteY9" fmla="*/ 266700 h 1885637"/>
                <a:gd name="connsiteX10" fmla="*/ 2198497 w 3628517"/>
                <a:gd name="connsiteY10" fmla="*/ 266700 h 1885637"/>
                <a:gd name="connsiteX11" fmla="*/ 2198497 w 3628517"/>
                <a:gd name="connsiteY11" fmla="*/ 533400 h 1885637"/>
                <a:gd name="connsiteX12" fmla="*/ 2592197 w 3628517"/>
                <a:gd name="connsiteY12" fmla="*/ 533400 h 1885637"/>
                <a:gd name="connsiteX13" fmla="*/ 2592197 w 3628517"/>
                <a:gd name="connsiteY13" fmla="*/ 774700 h 1885637"/>
                <a:gd name="connsiteX14" fmla="*/ 2985897 w 3628517"/>
                <a:gd name="connsiteY14" fmla="*/ 774700 h 1885637"/>
                <a:gd name="connsiteX15" fmla="*/ 2985897 w 3628517"/>
                <a:gd name="connsiteY15" fmla="*/ 1066800 h 1885637"/>
                <a:gd name="connsiteX16" fmla="*/ 3392297 w 3628517"/>
                <a:gd name="connsiteY16" fmla="*/ 1066800 h 1885637"/>
                <a:gd name="connsiteX17" fmla="*/ 3392297 w 3628517"/>
                <a:gd name="connsiteY17" fmla="*/ 1320800 h 1885637"/>
                <a:gd name="connsiteX18" fmla="*/ 3620897 w 3628517"/>
                <a:gd name="connsiteY18" fmla="*/ 1320800 h 1885637"/>
                <a:gd name="connsiteX19" fmla="*/ 3622901 w 3628517"/>
                <a:gd name="connsiteY19" fmla="*/ 1393625 h 1885637"/>
                <a:gd name="connsiteX20" fmla="*/ 3628517 w 3628517"/>
                <a:gd name="connsiteY20" fmla="*/ 1393625 h 1885637"/>
                <a:gd name="connsiteX21" fmla="*/ 3628517 w 3628517"/>
                <a:gd name="connsiteY21" fmla="*/ 1597660 h 1885637"/>
                <a:gd name="connsiteX22" fmla="*/ 3628517 w 3628517"/>
                <a:gd name="connsiteY22" fmla="*/ 1613540 h 1885637"/>
                <a:gd name="connsiteX23" fmla="*/ 3592909 w 3628517"/>
                <a:gd name="connsiteY23" fmla="*/ 1613540 h 1885637"/>
                <a:gd name="connsiteX24" fmla="*/ 3592909 w 3628517"/>
                <a:gd name="connsiteY24" fmla="*/ 1431725 h 1885637"/>
                <a:gd name="connsiteX25" fmla="*/ 3587293 w 3628517"/>
                <a:gd name="connsiteY25" fmla="*/ 1431725 h 1885637"/>
                <a:gd name="connsiteX26" fmla="*/ 3585289 w 3628517"/>
                <a:gd name="connsiteY26" fmla="*/ 1358900 h 1885637"/>
                <a:gd name="connsiteX27" fmla="*/ 3356689 w 3628517"/>
                <a:gd name="connsiteY27" fmla="*/ 1358900 h 1885637"/>
                <a:gd name="connsiteX28" fmla="*/ 3356689 w 3628517"/>
                <a:gd name="connsiteY28" fmla="*/ 1104900 h 1885637"/>
                <a:gd name="connsiteX29" fmla="*/ 2950289 w 3628517"/>
                <a:gd name="connsiteY29" fmla="*/ 1104900 h 1885637"/>
                <a:gd name="connsiteX30" fmla="*/ 2950289 w 3628517"/>
                <a:gd name="connsiteY30" fmla="*/ 812800 h 1885637"/>
                <a:gd name="connsiteX31" fmla="*/ 2556589 w 3628517"/>
                <a:gd name="connsiteY31" fmla="*/ 812800 h 1885637"/>
                <a:gd name="connsiteX32" fmla="*/ 2556589 w 3628517"/>
                <a:gd name="connsiteY32" fmla="*/ 571500 h 1885637"/>
                <a:gd name="connsiteX33" fmla="*/ 2162889 w 3628517"/>
                <a:gd name="connsiteY33" fmla="*/ 571500 h 1885637"/>
                <a:gd name="connsiteX34" fmla="*/ 2162889 w 3628517"/>
                <a:gd name="connsiteY34" fmla="*/ 304800 h 1885637"/>
                <a:gd name="connsiteX35" fmla="*/ 1781889 w 3628517"/>
                <a:gd name="connsiteY35" fmla="*/ 304800 h 1885637"/>
                <a:gd name="connsiteX36" fmla="*/ 1781889 w 3628517"/>
                <a:gd name="connsiteY36" fmla="*/ 38100 h 1885637"/>
                <a:gd name="connsiteX37" fmla="*/ 20345 w 3628517"/>
                <a:gd name="connsiteY37" fmla="*/ 38100 h 1885637"/>
                <a:gd name="connsiteX38" fmla="*/ 0 w 3628517"/>
                <a:gd name="connsiteY38" fmla="*/ 0 h 1885637"/>
                <a:gd name="connsiteX0" fmla="*/ 3489621 w 3628517"/>
                <a:gd name="connsiteY0" fmla="*/ 1879998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3489621 w 3628517"/>
                <a:gd name="connsiteY5" fmla="*/ 1879998 h 1885637"/>
                <a:gd name="connsiteX6" fmla="*/ 0 w 3628517"/>
                <a:gd name="connsiteY6" fmla="*/ 0 h 1885637"/>
                <a:gd name="connsiteX7" fmla="*/ 1817497 w 3628517"/>
                <a:gd name="connsiteY7" fmla="*/ 0 h 1885637"/>
                <a:gd name="connsiteX8" fmla="*/ 1817497 w 3628517"/>
                <a:gd name="connsiteY8" fmla="*/ 266700 h 1885637"/>
                <a:gd name="connsiteX9" fmla="*/ 2198497 w 3628517"/>
                <a:gd name="connsiteY9" fmla="*/ 266700 h 1885637"/>
                <a:gd name="connsiteX10" fmla="*/ 2198497 w 3628517"/>
                <a:gd name="connsiteY10" fmla="*/ 533400 h 1885637"/>
                <a:gd name="connsiteX11" fmla="*/ 2592197 w 3628517"/>
                <a:gd name="connsiteY11" fmla="*/ 533400 h 1885637"/>
                <a:gd name="connsiteX12" fmla="*/ 2592197 w 3628517"/>
                <a:gd name="connsiteY12" fmla="*/ 774700 h 1885637"/>
                <a:gd name="connsiteX13" fmla="*/ 2985897 w 3628517"/>
                <a:gd name="connsiteY13" fmla="*/ 774700 h 1885637"/>
                <a:gd name="connsiteX14" fmla="*/ 2985897 w 3628517"/>
                <a:gd name="connsiteY14" fmla="*/ 1066800 h 1885637"/>
                <a:gd name="connsiteX15" fmla="*/ 3392297 w 3628517"/>
                <a:gd name="connsiteY15" fmla="*/ 1066800 h 1885637"/>
                <a:gd name="connsiteX16" fmla="*/ 3392297 w 3628517"/>
                <a:gd name="connsiteY16" fmla="*/ 1320800 h 1885637"/>
                <a:gd name="connsiteX17" fmla="*/ 3620897 w 3628517"/>
                <a:gd name="connsiteY17" fmla="*/ 1320800 h 1885637"/>
                <a:gd name="connsiteX18" fmla="*/ 3622901 w 3628517"/>
                <a:gd name="connsiteY18" fmla="*/ 1393625 h 1885637"/>
                <a:gd name="connsiteX19" fmla="*/ 3628517 w 3628517"/>
                <a:gd name="connsiteY19" fmla="*/ 1393625 h 1885637"/>
                <a:gd name="connsiteX20" fmla="*/ 3628517 w 3628517"/>
                <a:gd name="connsiteY20" fmla="*/ 1597660 h 1885637"/>
                <a:gd name="connsiteX21" fmla="*/ 3628517 w 3628517"/>
                <a:gd name="connsiteY21" fmla="*/ 1613540 h 1885637"/>
                <a:gd name="connsiteX22" fmla="*/ 3592909 w 3628517"/>
                <a:gd name="connsiteY22" fmla="*/ 1613540 h 1885637"/>
                <a:gd name="connsiteX23" fmla="*/ 3592909 w 3628517"/>
                <a:gd name="connsiteY23" fmla="*/ 1431725 h 1885637"/>
                <a:gd name="connsiteX24" fmla="*/ 3587293 w 3628517"/>
                <a:gd name="connsiteY24" fmla="*/ 1431725 h 1885637"/>
                <a:gd name="connsiteX25" fmla="*/ 3585289 w 3628517"/>
                <a:gd name="connsiteY25" fmla="*/ 1358900 h 1885637"/>
                <a:gd name="connsiteX26" fmla="*/ 3356689 w 3628517"/>
                <a:gd name="connsiteY26" fmla="*/ 1358900 h 1885637"/>
                <a:gd name="connsiteX27" fmla="*/ 3356689 w 3628517"/>
                <a:gd name="connsiteY27" fmla="*/ 1104900 h 1885637"/>
                <a:gd name="connsiteX28" fmla="*/ 2950289 w 3628517"/>
                <a:gd name="connsiteY28" fmla="*/ 1104900 h 1885637"/>
                <a:gd name="connsiteX29" fmla="*/ 2950289 w 3628517"/>
                <a:gd name="connsiteY29" fmla="*/ 812800 h 1885637"/>
                <a:gd name="connsiteX30" fmla="*/ 2556589 w 3628517"/>
                <a:gd name="connsiteY30" fmla="*/ 812800 h 1885637"/>
                <a:gd name="connsiteX31" fmla="*/ 2556589 w 3628517"/>
                <a:gd name="connsiteY31" fmla="*/ 571500 h 1885637"/>
                <a:gd name="connsiteX32" fmla="*/ 2162889 w 3628517"/>
                <a:gd name="connsiteY32" fmla="*/ 571500 h 1885637"/>
                <a:gd name="connsiteX33" fmla="*/ 2162889 w 3628517"/>
                <a:gd name="connsiteY33" fmla="*/ 304800 h 1885637"/>
                <a:gd name="connsiteX34" fmla="*/ 1781889 w 3628517"/>
                <a:gd name="connsiteY34" fmla="*/ 304800 h 1885637"/>
                <a:gd name="connsiteX35" fmla="*/ 1781889 w 3628517"/>
                <a:gd name="connsiteY35" fmla="*/ 38100 h 1885637"/>
                <a:gd name="connsiteX36" fmla="*/ 20345 w 3628517"/>
                <a:gd name="connsiteY36" fmla="*/ 38100 h 1885637"/>
                <a:gd name="connsiteX37" fmla="*/ 0 w 3628517"/>
                <a:gd name="connsiteY37" fmla="*/ 0 h 1885637"/>
                <a:gd name="connsiteX0" fmla="*/ 3621684 w 3628517"/>
                <a:gd name="connsiteY0" fmla="*/ 1885304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3621684 w 3628517"/>
                <a:gd name="connsiteY4" fmla="*/ 1885304 h 1885637"/>
                <a:gd name="connsiteX5" fmla="*/ 0 w 3628517"/>
                <a:gd name="connsiteY5" fmla="*/ 0 h 1885637"/>
                <a:gd name="connsiteX6" fmla="*/ 1817497 w 3628517"/>
                <a:gd name="connsiteY6" fmla="*/ 0 h 1885637"/>
                <a:gd name="connsiteX7" fmla="*/ 1817497 w 3628517"/>
                <a:gd name="connsiteY7" fmla="*/ 266700 h 1885637"/>
                <a:gd name="connsiteX8" fmla="*/ 2198497 w 3628517"/>
                <a:gd name="connsiteY8" fmla="*/ 266700 h 1885637"/>
                <a:gd name="connsiteX9" fmla="*/ 2198497 w 3628517"/>
                <a:gd name="connsiteY9" fmla="*/ 533400 h 1885637"/>
                <a:gd name="connsiteX10" fmla="*/ 2592197 w 3628517"/>
                <a:gd name="connsiteY10" fmla="*/ 533400 h 1885637"/>
                <a:gd name="connsiteX11" fmla="*/ 2592197 w 3628517"/>
                <a:gd name="connsiteY11" fmla="*/ 774700 h 1885637"/>
                <a:gd name="connsiteX12" fmla="*/ 2985897 w 3628517"/>
                <a:gd name="connsiteY12" fmla="*/ 774700 h 1885637"/>
                <a:gd name="connsiteX13" fmla="*/ 2985897 w 3628517"/>
                <a:gd name="connsiteY13" fmla="*/ 1066800 h 1885637"/>
                <a:gd name="connsiteX14" fmla="*/ 3392297 w 3628517"/>
                <a:gd name="connsiteY14" fmla="*/ 1066800 h 1885637"/>
                <a:gd name="connsiteX15" fmla="*/ 3392297 w 3628517"/>
                <a:gd name="connsiteY15" fmla="*/ 1320800 h 1885637"/>
                <a:gd name="connsiteX16" fmla="*/ 3620897 w 3628517"/>
                <a:gd name="connsiteY16" fmla="*/ 1320800 h 1885637"/>
                <a:gd name="connsiteX17" fmla="*/ 3622901 w 3628517"/>
                <a:gd name="connsiteY17" fmla="*/ 1393625 h 1885637"/>
                <a:gd name="connsiteX18" fmla="*/ 3628517 w 3628517"/>
                <a:gd name="connsiteY18" fmla="*/ 1393625 h 1885637"/>
                <a:gd name="connsiteX19" fmla="*/ 3628517 w 3628517"/>
                <a:gd name="connsiteY19" fmla="*/ 1597660 h 1885637"/>
                <a:gd name="connsiteX20" fmla="*/ 3628517 w 3628517"/>
                <a:gd name="connsiteY20" fmla="*/ 1613540 h 1885637"/>
                <a:gd name="connsiteX21" fmla="*/ 3592909 w 3628517"/>
                <a:gd name="connsiteY21" fmla="*/ 1613540 h 1885637"/>
                <a:gd name="connsiteX22" fmla="*/ 3592909 w 3628517"/>
                <a:gd name="connsiteY22" fmla="*/ 1431725 h 1885637"/>
                <a:gd name="connsiteX23" fmla="*/ 3587293 w 3628517"/>
                <a:gd name="connsiteY23" fmla="*/ 1431725 h 1885637"/>
                <a:gd name="connsiteX24" fmla="*/ 3585289 w 3628517"/>
                <a:gd name="connsiteY24" fmla="*/ 1358900 h 1885637"/>
                <a:gd name="connsiteX25" fmla="*/ 3356689 w 3628517"/>
                <a:gd name="connsiteY25" fmla="*/ 1358900 h 1885637"/>
                <a:gd name="connsiteX26" fmla="*/ 3356689 w 3628517"/>
                <a:gd name="connsiteY26" fmla="*/ 1104900 h 1885637"/>
                <a:gd name="connsiteX27" fmla="*/ 2950289 w 3628517"/>
                <a:gd name="connsiteY27" fmla="*/ 1104900 h 1885637"/>
                <a:gd name="connsiteX28" fmla="*/ 2950289 w 3628517"/>
                <a:gd name="connsiteY28" fmla="*/ 812800 h 1885637"/>
                <a:gd name="connsiteX29" fmla="*/ 2556589 w 3628517"/>
                <a:gd name="connsiteY29" fmla="*/ 812800 h 1885637"/>
                <a:gd name="connsiteX30" fmla="*/ 2556589 w 3628517"/>
                <a:gd name="connsiteY30" fmla="*/ 571500 h 1885637"/>
                <a:gd name="connsiteX31" fmla="*/ 2162889 w 3628517"/>
                <a:gd name="connsiteY31" fmla="*/ 571500 h 1885637"/>
                <a:gd name="connsiteX32" fmla="*/ 2162889 w 3628517"/>
                <a:gd name="connsiteY32" fmla="*/ 304800 h 1885637"/>
                <a:gd name="connsiteX33" fmla="*/ 1781889 w 3628517"/>
                <a:gd name="connsiteY33" fmla="*/ 304800 h 1885637"/>
                <a:gd name="connsiteX34" fmla="*/ 1781889 w 3628517"/>
                <a:gd name="connsiteY34" fmla="*/ 38100 h 1885637"/>
                <a:gd name="connsiteX35" fmla="*/ 20345 w 3628517"/>
                <a:gd name="connsiteY35" fmla="*/ 38100 h 1885637"/>
                <a:gd name="connsiteX36" fmla="*/ 0 w 3628517"/>
                <a:gd name="connsiteY36" fmla="*/ 0 h 1885637"/>
                <a:gd name="connsiteX0" fmla="*/ 3628517 w 3628517"/>
                <a:gd name="connsiteY0" fmla="*/ 1885637 h 1885637"/>
                <a:gd name="connsiteX1" fmla="*/ 3628054 w 3628517"/>
                <a:gd name="connsiteY1" fmla="*/ 1885303 h 1885637"/>
                <a:gd name="connsiteX2" fmla="*/ 3628517 w 3628517"/>
                <a:gd name="connsiteY2" fmla="*/ 1885326 h 1885637"/>
                <a:gd name="connsiteX3" fmla="*/ 3628517 w 3628517"/>
                <a:gd name="connsiteY3" fmla="*/ 1885637 h 1885637"/>
                <a:gd name="connsiteX4" fmla="*/ 0 w 3628517"/>
                <a:gd name="connsiteY4" fmla="*/ 0 h 1885637"/>
                <a:gd name="connsiteX5" fmla="*/ 1817497 w 3628517"/>
                <a:gd name="connsiteY5" fmla="*/ 0 h 1885637"/>
                <a:gd name="connsiteX6" fmla="*/ 1817497 w 3628517"/>
                <a:gd name="connsiteY6" fmla="*/ 266700 h 1885637"/>
                <a:gd name="connsiteX7" fmla="*/ 2198497 w 3628517"/>
                <a:gd name="connsiteY7" fmla="*/ 266700 h 1885637"/>
                <a:gd name="connsiteX8" fmla="*/ 2198497 w 3628517"/>
                <a:gd name="connsiteY8" fmla="*/ 533400 h 1885637"/>
                <a:gd name="connsiteX9" fmla="*/ 2592197 w 3628517"/>
                <a:gd name="connsiteY9" fmla="*/ 533400 h 1885637"/>
                <a:gd name="connsiteX10" fmla="*/ 2592197 w 3628517"/>
                <a:gd name="connsiteY10" fmla="*/ 774700 h 1885637"/>
                <a:gd name="connsiteX11" fmla="*/ 2985897 w 3628517"/>
                <a:gd name="connsiteY11" fmla="*/ 774700 h 1885637"/>
                <a:gd name="connsiteX12" fmla="*/ 2985897 w 3628517"/>
                <a:gd name="connsiteY12" fmla="*/ 1066800 h 1885637"/>
                <a:gd name="connsiteX13" fmla="*/ 3392297 w 3628517"/>
                <a:gd name="connsiteY13" fmla="*/ 1066800 h 1885637"/>
                <a:gd name="connsiteX14" fmla="*/ 3392297 w 3628517"/>
                <a:gd name="connsiteY14" fmla="*/ 1320800 h 1885637"/>
                <a:gd name="connsiteX15" fmla="*/ 3620897 w 3628517"/>
                <a:gd name="connsiteY15" fmla="*/ 1320800 h 1885637"/>
                <a:gd name="connsiteX16" fmla="*/ 3622901 w 3628517"/>
                <a:gd name="connsiteY16" fmla="*/ 1393625 h 1885637"/>
                <a:gd name="connsiteX17" fmla="*/ 3628517 w 3628517"/>
                <a:gd name="connsiteY17" fmla="*/ 1393625 h 1885637"/>
                <a:gd name="connsiteX18" fmla="*/ 3628517 w 3628517"/>
                <a:gd name="connsiteY18" fmla="*/ 1597660 h 1885637"/>
                <a:gd name="connsiteX19" fmla="*/ 3628517 w 3628517"/>
                <a:gd name="connsiteY19" fmla="*/ 1613540 h 1885637"/>
                <a:gd name="connsiteX20" fmla="*/ 3592909 w 3628517"/>
                <a:gd name="connsiteY20" fmla="*/ 1613540 h 1885637"/>
                <a:gd name="connsiteX21" fmla="*/ 3592909 w 3628517"/>
                <a:gd name="connsiteY21" fmla="*/ 1431725 h 1885637"/>
                <a:gd name="connsiteX22" fmla="*/ 3587293 w 3628517"/>
                <a:gd name="connsiteY22" fmla="*/ 1431725 h 1885637"/>
                <a:gd name="connsiteX23" fmla="*/ 3585289 w 3628517"/>
                <a:gd name="connsiteY23" fmla="*/ 1358900 h 1885637"/>
                <a:gd name="connsiteX24" fmla="*/ 3356689 w 3628517"/>
                <a:gd name="connsiteY24" fmla="*/ 1358900 h 1885637"/>
                <a:gd name="connsiteX25" fmla="*/ 3356689 w 3628517"/>
                <a:gd name="connsiteY25" fmla="*/ 1104900 h 1885637"/>
                <a:gd name="connsiteX26" fmla="*/ 2950289 w 3628517"/>
                <a:gd name="connsiteY26" fmla="*/ 1104900 h 1885637"/>
                <a:gd name="connsiteX27" fmla="*/ 2950289 w 3628517"/>
                <a:gd name="connsiteY27" fmla="*/ 812800 h 1885637"/>
                <a:gd name="connsiteX28" fmla="*/ 2556589 w 3628517"/>
                <a:gd name="connsiteY28" fmla="*/ 812800 h 1885637"/>
                <a:gd name="connsiteX29" fmla="*/ 2556589 w 3628517"/>
                <a:gd name="connsiteY29" fmla="*/ 571500 h 1885637"/>
                <a:gd name="connsiteX30" fmla="*/ 2162889 w 3628517"/>
                <a:gd name="connsiteY30" fmla="*/ 571500 h 1885637"/>
                <a:gd name="connsiteX31" fmla="*/ 2162889 w 3628517"/>
                <a:gd name="connsiteY31" fmla="*/ 304800 h 1885637"/>
                <a:gd name="connsiteX32" fmla="*/ 1781889 w 3628517"/>
                <a:gd name="connsiteY32" fmla="*/ 304800 h 1885637"/>
                <a:gd name="connsiteX33" fmla="*/ 1781889 w 3628517"/>
                <a:gd name="connsiteY33" fmla="*/ 38100 h 1885637"/>
                <a:gd name="connsiteX34" fmla="*/ 20345 w 3628517"/>
                <a:gd name="connsiteY34" fmla="*/ 38100 h 1885637"/>
                <a:gd name="connsiteX35" fmla="*/ 0 w 3628517"/>
                <a:gd name="connsiteY35" fmla="*/ 0 h 1885637"/>
                <a:gd name="connsiteX0" fmla="*/ 3628517 w 3628517"/>
                <a:gd name="connsiteY0" fmla="*/ 1885326 h 1885326"/>
                <a:gd name="connsiteX1" fmla="*/ 3628054 w 3628517"/>
                <a:gd name="connsiteY1" fmla="*/ 1885303 h 1885326"/>
                <a:gd name="connsiteX2" fmla="*/ 3628517 w 3628517"/>
                <a:gd name="connsiteY2" fmla="*/ 1885326 h 1885326"/>
                <a:gd name="connsiteX3" fmla="*/ 0 w 3628517"/>
                <a:gd name="connsiteY3" fmla="*/ 0 h 1885326"/>
                <a:gd name="connsiteX4" fmla="*/ 1817497 w 3628517"/>
                <a:gd name="connsiteY4" fmla="*/ 0 h 1885326"/>
                <a:gd name="connsiteX5" fmla="*/ 1817497 w 3628517"/>
                <a:gd name="connsiteY5" fmla="*/ 266700 h 1885326"/>
                <a:gd name="connsiteX6" fmla="*/ 2198497 w 3628517"/>
                <a:gd name="connsiteY6" fmla="*/ 266700 h 1885326"/>
                <a:gd name="connsiteX7" fmla="*/ 2198497 w 3628517"/>
                <a:gd name="connsiteY7" fmla="*/ 533400 h 1885326"/>
                <a:gd name="connsiteX8" fmla="*/ 2592197 w 3628517"/>
                <a:gd name="connsiteY8" fmla="*/ 533400 h 1885326"/>
                <a:gd name="connsiteX9" fmla="*/ 2592197 w 3628517"/>
                <a:gd name="connsiteY9" fmla="*/ 774700 h 1885326"/>
                <a:gd name="connsiteX10" fmla="*/ 2985897 w 3628517"/>
                <a:gd name="connsiteY10" fmla="*/ 774700 h 1885326"/>
                <a:gd name="connsiteX11" fmla="*/ 2985897 w 3628517"/>
                <a:gd name="connsiteY11" fmla="*/ 1066800 h 1885326"/>
                <a:gd name="connsiteX12" fmla="*/ 3392297 w 3628517"/>
                <a:gd name="connsiteY12" fmla="*/ 1066800 h 1885326"/>
                <a:gd name="connsiteX13" fmla="*/ 3392297 w 3628517"/>
                <a:gd name="connsiteY13" fmla="*/ 1320800 h 1885326"/>
                <a:gd name="connsiteX14" fmla="*/ 3620897 w 3628517"/>
                <a:gd name="connsiteY14" fmla="*/ 1320800 h 1885326"/>
                <a:gd name="connsiteX15" fmla="*/ 3622901 w 3628517"/>
                <a:gd name="connsiteY15" fmla="*/ 1393625 h 1885326"/>
                <a:gd name="connsiteX16" fmla="*/ 3628517 w 3628517"/>
                <a:gd name="connsiteY16" fmla="*/ 1393625 h 1885326"/>
                <a:gd name="connsiteX17" fmla="*/ 3628517 w 3628517"/>
                <a:gd name="connsiteY17" fmla="*/ 1597660 h 1885326"/>
                <a:gd name="connsiteX18" fmla="*/ 3628517 w 3628517"/>
                <a:gd name="connsiteY18" fmla="*/ 1613540 h 1885326"/>
                <a:gd name="connsiteX19" fmla="*/ 3592909 w 3628517"/>
                <a:gd name="connsiteY19" fmla="*/ 1613540 h 1885326"/>
                <a:gd name="connsiteX20" fmla="*/ 3592909 w 3628517"/>
                <a:gd name="connsiteY20" fmla="*/ 1431725 h 1885326"/>
                <a:gd name="connsiteX21" fmla="*/ 3587293 w 3628517"/>
                <a:gd name="connsiteY21" fmla="*/ 1431725 h 1885326"/>
                <a:gd name="connsiteX22" fmla="*/ 3585289 w 3628517"/>
                <a:gd name="connsiteY22" fmla="*/ 1358900 h 1885326"/>
                <a:gd name="connsiteX23" fmla="*/ 3356689 w 3628517"/>
                <a:gd name="connsiteY23" fmla="*/ 1358900 h 1885326"/>
                <a:gd name="connsiteX24" fmla="*/ 3356689 w 3628517"/>
                <a:gd name="connsiteY24" fmla="*/ 1104900 h 1885326"/>
                <a:gd name="connsiteX25" fmla="*/ 2950289 w 3628517"/>
                <a:gd name="connsiteY25" fmla="*/ 1104900 h 1885326"/>
                <a:gd name="connsiteX26" fmla="*/ 2950289 w 3628517"/>
                <a:gd name="connsiteY26" fmla="*/ 812800 h 1885326"/>
                <a:gd name="connsiteX27" fmla="*/ 2556589 w 3628517"/>
                <a:gd name="connsiteY27" fmla="*/ 812800 h 1885326"/>
                <a:gd name="connsiteX28" fmla="*/ 2556589 w 3628517"/>
                <a:gd name="connsiteY28" fmla="*/ 571500 h 1885326"/>
                <a:gd name="connsiteX29" fmla="*/ 2162889 w 3628517"/>
                <a:gd name="connsiteY29" fmla="*/ 571500 h 1885326"/>
                <a:gd name="connsiteX30" fmla="*/ 2162889 w 3628517"/>
                <a:gd name="connsiteY30" fmla="*/ 304800 h 1885326"/>
                <a:gd name="connsiteX31" fmla="*/ 1781889 w 3628517"/>
                <a:gd name="connsiteY31" fmla="*/ 304800 h 1885326"/>
                <a:gd name="connsiteX32" fmla="*/ 1781889 w 3628517"/>
                <a:gd name="connsiteY32" fmla="*/ 38100 h 1885326"/>
                <a:gd name="connsiteX33" fmla="*/ 20345 w 3628517"/>
                <a:gd name="connsiteY33" fmla="*/ 38100 h 1885326"/>
                <a:gd name="connsiteX34" fmla="*/ 0 w 3628517"/>
                <a:gd name="connsiteY34" fmla="*/ 0 h 1885326"/>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597660 h 1613540"/>
                <a:gd name="connsiteX15" fmla="*/ 3628517 w 3628517"/>
                <a:gd name="connsiteY15" fmla="*/ 1613540 h 1613540"/>
                <a:gd name="connsiteX16" fmla="*/ 3592909 w 3628517"/>
                <a:gd name="connsiteY16" fmla="*/ 1613540 h 1613540"/>
                <a:gd name="connsiteX17" fmla="*/ 3592909 w 3628517"/>
                <a:gd name="connsiteY17" fmla="*/ 1431725 h 1613540"/>
                <a:gd name="connsiteX18" fmla="*/ 3587293 w 3628517"/>
                <a:gd name="connsiteY18" fmla="*/ 1431725 h 1613540"/>
                <a:gd name="connsiteX19" fmla="*/ 3585289 w 3628517"/>
                <a:gd name="connsiteY19" fmla="*/ 1358900 h 1613540"/>
                <a:gd name="connsiteX20" fmla="*/ 3356689 w 3628517"/>
                <a:gd name="connsiteY20" fmla="*/ 1358900 h 1613540"/>
                <a:gd name="connsiteX21" fmla="*/ 3356689 w 3628517"/>
                <a:gd name="connsiteY21" fmla="*/ 1104900 h 1613540"/>
                <a:gd name="connsiteX22" fmla="*/ 2950289 w 3628517"/>
                <a:gd name="connsiteY22" fmla="*/ 1104900 h 1613540"/>
                <a:gd name="connsiteX23" fmla="*/ 2950289 w 3628517"/>
                <a:gd name="connsiteY23" fmla="*/ 812800 h 1613540"/>
                <a:gd name="connsiteX24" fmla="*/ 2556589 w 3628517"/>
                <a:gd name="connsiteY24" fmla="*/ 812800 h 1613540"/>
                <a:gd name="connsiteX25" fmla="*/ 2556589 w 3628517"/>
                <a:gd name="connsiteY25" fmla="*/ 571500 h 1613540"/>
                <a:gd name="connsiteX26" fmla="*/ 2162889 w 3628517"/>
                <a:gd name="connsiteY26" fmla="*/ 571500 h 1613540"/>
                <a:gd name="connsiteX27" fmla="*/ 2162889 w 3628517"/>
                <a:gd name="connsiteY27" fmla="*/ 304800 h 1613540"/>
                <a:gd name="connsiteX28" fmla="*/ 1781889 w 3628517"/>
                <a:gd name="connsiteY28" fmla="*/ 304800 h 1613540"/>
                <a:gd name="connsiteX29" fmla="*/ 1781889 w 3628517"/>
                <a:gd name="connsiteY29" fmla="*/ 38100 h 1613540"/>
                <a:gd name="connsiteX30" fmla="*/ 20345 w 3628517"/>
                <a:gd name="connsiteY30" fmla="*/ 38100 h 1613540"/>
                <a:gd name="connsiteX31" fmla="*/ 0 w 3628517"/>
                <a:gd name="connsiteY31"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393625 h 1613540"/>
                <a:gd name="connsiteX14" fmla="*/ 3628517 w 3628517"/>
                <a:gd name="connsiteY14" fmla="*/ 1613540 h 1613540"/>
                <a:gd name="connsiteX15" fmla="*/ 3592909 w 3628517"/>
                <a:gd name="connsiteY15" fmla="*/ 1613540 h 1613540"/>
                <a:gd name="connsiteX16" fmla="*/ 3592909 w 3628517"/>
                <a:gd name="connsiteY16" fmla="*/ 1431725 h 1613540"/>
                <a:gd name="connsiteX17" fmla="*/ 3587293 w 3628517"/>
                <a:gd name="connsiteY17" fmla="*/ 1431725 h 1613540"/>
                <a:gd name="connsiteX18" fmla="*/ 3585289 w 3628517"/>
                <a:gd name="connsiteY18" fmla="*/ 1358900 h 1613540"/>
                <a:gd name="connsiteX19" fmla="*/ 3356689 w 3628517"/>
                <a:gd name="connsiteY19" fmla="*/ 1358900 h 1613540"/>
                <a:gd name="connsiteX20" fmla="*/ 3356689 w 3628517"/>
                <a:gd name="connsiteY20" fmla="*/ 1104900 h 1613540"/>
                <a:gd name="connsiteX21" fmla="*/ 2950289 w 3628517"/>
                <a:gd name="connsiteY21" fmla="*/ 1104900 h 1613540"/>
                <a:gd name="connsiteX22" fmla="*/ 2950289 w 3628517"/>
                <a:gd name="connsiteY22" fmla="*/ 812800 h 1613540"/>
                <a:gd name="connsiteX23" fmla="*/ 2556589 w 3628517"/>
                <a:gd name="connsiteY23" fmla="*/ 812800 h 1613540"/>
                <a:gd name="connsiteX24" fmla="*/ 2556589 w 3628517"/>
                <a:gd name="connsiteY24" fmla="*/ 571500 h 1613540"/>
                <a:gd name="connsiteX25" fmla="*/ 2162889 w 3628517"/>
                <a:gd name="connsiteY25" fmla="*/ 571500 h 1613540"/>
                <a:gd name="connsiteX26" fmla="*/ 2162889 w 3628517"/>
                <a:gd name="connsiteY26" fmla="*/ 304800 h 1613540"/>
                <a:gd name="connsiteX27" fmla="*/ 1781889 w 3628517"/>
                <a:gd name="connsiteY27" fmla="*/ 304800 h 1613540"/>
                <a:gd name="connsiteX28" fmla="*/ 1781889 w 3628517"/>
                <a:gd name="connsiteY28" fmla="*/ 38100 h 1613540"/>
                <a:gd name="connsiteX29" fmla="*/ 20345 w 3628517"/>
                <a:gd name="connsiteY29" fmla="*/ 38100 h 1613540"/>
                <a:gd name="connsiteX30" fmla="*/ 0 w 3628517"/>
                <a:gd name="connsiteY30"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2901 w 3628517"/>
                <a:gd name="connsiteY12" fmla="*/ 1393625 h 1613540"/>
                <a:gd name="connsiteX13" fmla="*/ 3628517 w 3628517"/>
                <a:gd name="connsiteY13" fmla="*/ 1613540 h 1613540"/>
                <a:gd name="connsiteX14" fmla="*/ 3592909 w 3628517"/>
                <a:gd name="connsiteY14" fmla="*/ 1613540 h 1613540"/>
                <a:gd name="connsiteX15" fmla="*/ 3592909 w 3628517"/>
                <a:gd name="connsiteY15" fmla="*/ 1431725 h 1613540"/>
                <a:gd name="connsiteX16" fmla="*/ 3587293 w 3628517"/>
                <a:gd name="connsiteY16" fmla="*/ 1431725 h 1613540"/>
                <a:gd name="connsiteX17" fmla="*/ 3585289 w 3628517"/>
                <a:gd name="connsiteY17" fmla="*/ 1358900 h 1613540"/>
                <a:gd name="connsiteX18" fmla="*/ 3356689 w 3628517"/>
                <a:gd name="connsiteY18" fmla="*/ 1358900 h 1613540"/>
                <a:gd name="connsiteX19" fmla="*/ 3356689 w 3628517"/>
                <a:gd name="connsiteY19" fmla="*/ 1104900 h 1613540"/>
                <a:gd name="connsiteX20" fmla="*/ 2950289 w 3628517"/>
                <a:gd name="connsiteY20" fmla="*/ 1104900 h 1613540"/>
                <a:gd name="connsiteX21" fmla="*/ 2950289 w 3628517"/>
                <a:gd name="connsiteY21" fmla="*/ 812800 h 1613540"/>
                <a:gd name="connsiteX22" fmla="*/ 2556589 w 3628517"/>
                <a:gd name="connsiteY22" fmla="*/ 812800 h 1613540"/>
                <a:gd name="connsiteX23" fmla="*/ 2556589 w 3628517"/>
                <a:gd name="connsiteY23" fmla="*/ 571500 h 1613540"/>
                <a:gd name="connsiteX24" fmla="*/ 2162889 w 3628517"/>
                <a:gd name="connsiteY24" fmla="*/ 571500 h 1613540"/>
                <a:gd name="connsiteX25" fmla="*/ 2162889 w 3628517"/>
                <a:gd name="connsiteY25" fmla="*/ 304800 h 1613540"/>
                <a:gd name="connsiteX26" fmla="*/ 1781889 w 3628517"/>
                <a:gd name="connsiteY26" fmla="*/ 304800 h 1613540"/>
                <a:gd name="connsiteX27" fmla="*/ 1781889 w 3628517"/>
                <a:gd name="connsiteY27" fmla="*/ 38100 h 1613540"/>
                <a:gd name="connsiteX28" fmla="*/ 20345 w 3628517"/>
                <a:gd name="connsiteY28" fmla="*/ 38100 h 1613540"/>
                <a:gd name="connsiteX29" fmla="*/ 0 w 3628517"/>
                <a:gd name="connsiteY29" fmla="*/ 0 h 1613540"/>
                <a:gd name="connsiteX0" fmla="*/ 0 w 3628517"/>
                <a:gd name="connsiteY0" fmla="*/ 0 h 1613540"/>
                <a:gd name="connsiteX1" fmla="*/ 1817497 w 3628517"/>
                <a:gd name="connsiteY1" fmla="*/ 0 h 1613540"/>
                <a:gd name="connsiteX2" fmla="*/ 1817497 w 3628517"/>
                <a:gd name="connsiteY2" fmla="*/ 266700 h 1613540"/>
                <a:gd name="connsiteX3" fmla="*/ 2198497 w 3628517"/>
                <a:gd name="connsiteY3" fmla="*/ 266700 h 1613540"/>
                <a:gd name="connsiteX4" fmla="*/ 2198497 w 3628517"/>
                <a:gd name="connsiteY4" fmla="*/ 533400 h 1613540"/>
                <a:gd name="connsiteX5" fmla="*/ 2592197 w 3628517"/>
                <a:gd name="connsiteY5" fmla="*/ 533400 h 1613540"/>
                <a:gd name="connsiteX6" fmla="*/ 2592197 w 3628517"/>
                <a:gd name="connsiteY6" fmla="*/ 774700 h 1613540"/>
                <a:gd name="connsiteX7" fmla="*/ 2985897 w 3628517"/>
                <a:gd name="connsiteY7" fmla="*/ 774700 h 1613540"/>
                <a:gd name="connsiteX8" fmla="*/ 2985897 w 3628517"/>
                <a:gd name="connsiteY8" fmla="*/ 1066800 h 1613540"/>
                <a:gd name="connsiteX9" fmla="*/ 3392297 w 3628517"/>
                <a:gd name="connsiteY9" fmla="*/ 1066800 h 1613540"/>
                <a:gd name="connsiteX10" fmla="*/ 3392297 w 3628517"/>
                <a:gd name="connsiteY10" fmla="*/ 1320800 h 1613540"/>
                <a:gd name="connsiteX11" fmla="*/ 3620897 w 3628517"/>
                <a:gd name="connsiteY11" fmla="*/ 1320800 h 1613540"/>
                <a:gd name="connsiteX12" fmla="*/ 3628517 w 3628517"/>
                <a:gd name="connsiteY12" fmla="*/ 1613540 h 1613540"/>
                <a:gd name="connsiteX13" fmla="*/ 3592909 w 3628517"/>
                <a:gd name="connsiteY13" fmla="*/ 1613540 h 1613540"/>
                <a:gd name="connsiteX14" fmla="*/ 3592909 w 3628517"/>
                <a:gd name="connsiteY14" fmla="*/ 1431725 h 1613540"/>
                <a:gd name="connsiteX15" fmla="*/ 3587293 w 3628517"/>
                <a:gd name="connsiteY15" fmla="*/ 1431725 h 1613540"/>
                <a:gd name="connsiteX16" fmla="*/ 3585289 w 3628517"/>
                <a:gd name="connsiteY16" fmla="*/ 1358900 h 1613540"/>
                <a:gd name="connsiteX17" fmla="*/ 3356689 w 3628517"/>
                <a:gd name="connsiteY17" fmla="*/ 1358900 h 1613540"/>
                <a:gd name="connsiteX18" fmla="*/ 3356689 w 3628517"/>
                <a:gd name="connsiteY18" fmla="*/ 1104900 h 1613540"/>
                <a:gd name="connsiteX19" fmla="*/ 2950289 w 3628517"/>
                <a:gd name="connsiteY19" fmla="*/ 1104900 h 1613540"/>
                <a:gd name="connsiteX20" fmla="*/ 2950289 w 3628517"/>
                <a:gd name="connsiteY20" fmla="*/ 812800 h 1613540"/>
                <a:gd name="connsiteX21" fmla="*/ 2556589 w 3628517"/>
                <a:gd name="connsiteY21" fmla="*/ 812800 h 1613540"/>
                <a:gd name="connsiteX22" fmla="*/ 2556589 w 3628517"/>
                <a:gd name="connsiteY22" fmla="*/ 571500 h 1613540"/>
                <a:gd name="connsiteX23" fmla="*/ 2162889 w 3628517"/>
                <a:gd name="connsiteY23" fmla="*/ 571500 h 1613540"/>
                <a:gd name="connsiteX24" fmla="*/ 2162889 w 3628517"/>
                <a:gd name="connsiteY24" fmla="*/ 304800 h 1613540"/>
                <a:gd name="connsiteX25" fmla="*/ 1781889 w 3628517"/>
                <a:gd name="connsiteY25" fmla="*/ 304800 h 1613540"/>
                <a:gd name="connsiteX26" fmla="*/ 1781889 w 3628517"/>
                <a:gd name="connsiteY26" fmla="*/ 38100 h 1613540"/>
                <a:gd name="connsiteX27" fmla="*/ 20345 w 3628517"/>
                <a:gd name="connsiteY27" fmla="*/ 38100 h 1613540"/>
                <a:gd name="connsiteX28" fmla="*/ 0 w 3628517"/>
                <a:gd name="connsiteY28" fmla="*/ 0 h 161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28517" h="1613540">
                  <a:moveTo>
                    <a:pt x="0" y="0"/>
                  </a:moveTo>
                  <a:lnTo>
                    <a:pt x="1817497" y="0"/>
                  </a:lnTo>
                  <a:lnTo>
                    <a:pt x="1817497" y="266700"/>
                  </a:lnTo>
                  <a:lnTo>
                    <a:pt x="2198497" y="266700"/>
                  </a:lnTo>
                  <a:lnTo>
                    <a:pt x="2198497" y="533400"/>
                  </a:lnTo>
                  <a:lnTo>
                    <a:pt x="2592197" y="533400"/>
                  </a:lnTo>
                  <a:lnTo>
                    <a:pt x="2592197" y="774700"/>
                  </a:lnTo>
                  <a:lnTo>
                    <a:pt x="2985897" y="774700"/>
                  </a:lnTo>
                  <a:lnTo>
                    <a:pt x="2985897" y="1066800"/>
                  </a:lnTo>
                  <a:lnTo>
                    <a:pt x="3392297" y="1066800"/>
                  </a:lnTo>
                  <a:lnTo>
                    <a:pt x="3392297" y="1320800"/>
                  </a:lnTo>
                  <a:lnTo>
                    <a:pt x="3620897" y="1320800"/>
                  </a:lnTo>
                  <a:lnTo>
                    <a:pt x="3628517" y="1613540"/>
                  </a:lnTo>
                  <a:lnTo>
                    <a:pt x="3592909" y="1613540"/>
                  </a:lnTo>
                  <a:lnTo>
                    <a:pt x="3592909" y="1431725"/>
                  </a:lnTo>
                  <a:lnTo>
                    <a:pt x="3587293" y="1431725"/>
                  </a:lnTo>
                  <a:lnTo>
                    <a:pt x="3585289" y="1358900"/>
                  </a:lnTo>
                  <a:lnTo>
                    <a:pt x="3356689" y="1358900"/>
                  </a:lnTo>
                  <a:lnTo>
                    <a:pt x="3356689" y="1104900"/>
                  </a:lnTo>
                  <a:lnTo>
                    <a:pt x="2950289" y="1104900"/>
                  </a:lnTo>
                  <a:lnTo>
                    <a:pt x="2950289" y="812800"/>
                  </a:lnTo>
                  <a:lnTo>
                    <a:pt x="2556589" y="812800"/>
                  </a:lnTo>
                  <a:lnTo>
                    <a:pt x="2556589" y="571500"/>
                  </a:lnTo>
                  <a:lnTo>
                    <a:pt x="2162889" y="571500"/>
                  </a:lnTo>
                  <a:lnTo>
                    <a:pt x="2162889" y="304800"/>
                  </a:lnTo>
                  <a:lnTo>
                    <a:pt x="1781889" y="304800"/>
                  </a:lnTo>
                  <a:lnTo>
                    <a:pt x="1781889" y="38100"/>
                  </a:lnTo>
                  <a:lnTo>
                    <a:pt x="20345" y="38100"/>
                  </a:lnTo>
                  <a:lnTo>
                    <a:pt x="0" y="0"/>
                  </a:lnTo>
                  <a:close/>
                </a:path>
              </a:pathLst>
            </a:custGeom>
            <a:grp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4327061" y="5527110"/>
            <a:ext cx="4208043" cy="1711338"/>
            <a:chOff x="4102051" y="4987960"/>
            <a:chExt cx="3989548" cy="1623067"/>
          </a:xfrm>
        </p:grpSpPr>
        <p:sp>
          <p:nvSpPr>
            <p:cNvPr id="4" name="任意多边形 3"/>
            <p:cNvSpPr>
              <a:spLocks/>
            </p:cNvSpPr>
            <p:nvPr/>
          </p:nvSpPr>
          <p:spPr bwMode="auto">
            <a:xfrm>
              <a:off x="4104187" y="5011461"/>
              <a:ext cx="3987412" cy="159956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71471 w 3987412"/>
                <a:gd name="connsiteY3" fmla="*/ 86752 h 1599566"/>
                <a:gd name="connsiteX4" fmla="*/ 3621695 w 3987412"/>
                <a:gd name="connsiteY4" fmla="*/ 275854 h 1599566"/>
                <a:gd name="connsiteX5" fmla="*/ 3009587 w 3987412"/>
                <a:gd name="connsiteY5" fmla="*/ 275854 h 1599566"/>
                <a:gd name="connsiteX6" fmla="*/ 2892995 w 3987412"/>
                <a:gd name="connsiteY6" fmla="*/ 304946 h 1599566"/>
                <a:gd name="connsiteX7" fmla="*/ 2688959 w 3987412"/>
                <a:gd name="connsiteY7" fmla="*/ 639511 h 1599566"/>
                <a:gd name="connsiteX8" fmla="*/ 2630663 w 3987412"/>
                <a:gd name="connsiteY8" fmla="*/ 1017715 h 1599566"/>
                <a:gd name="connsiteX9" fmla="*/ 3228197 w 3987412"/>
                <a:gd name="connsiteY9" fmla="*/ 1599566 h 1599566"/>
                <a:gd name="connsiteX10" fmla="*/ 28976 w 3987412"/>
                <a:gd name="connsiteY10" fmla="*/ 1599566 h 1599566"/>
                <a:gd name="connsiteX11" fmla="*/ 0 w 3987412"/>
                <a:gd name="connsiteY11" fmla="*/ 1599566 h 1599566"/>
                <a:gd name="connsiteX12" fmla="*/ 30814 w 3987412"/>
                <a:gd name="connsiteY12" fmla="*/ 1597660 h 1599566"/>
                <a:gd name="connsiteX13" fmla="*/ 216234 w 3987412"/>
                <a:gd name="connsiteY13" fmla="*/ 1320800 h 1599566"/>
                <a:gd name="connsiteX14" fmla="*/ 444834 w 3987412"/>
                <a:gd name="connsiteY14" fmla="*/ 1320800 h 1599566"/>
                <a:gd name="connsiteX15" fmla="*/ 444834 w 3987412"/>
                <a:gd name="connsiteY15" fmla="*/ 1066800 h 1599566"/>
                <a:gd name="connsiteX16" fmla="*/ 851234 w 3987412"/>
                <a:gd name="connsiteY16" fmla="*/ 1066800 h 1599566"/>
                <a:gd name="connsiteX17" fmla="*/ 851234 w 3987412"/>
                <a:gd name="connsiteY17" fmla="*/ 774700 h 1599566"/>
                <a:gd name="connsiteX18" fmla="*/ 1244934 w 3987412"/>
                <a:gd name="connsiteY18" fmla="*/ 774700 h 1599566"/>
                <a:gd name="connsiteX19" fmla="*/ 1244934 w 3987412"/>
                <a:gd name="connsiteY19" fmla="*/ 533400 h 1599566"/>
                <a:gd name="connsiteX20" fmla="*/ 1638634 w 3987412"/>
                <a:gd name="connsiteY20" fmla="*/ 533400 h 1599566"/>
                <a:gd name="connsiteX21" fmla="*/ 1638634 w 3987412"/>
                <a:gd name="connsiteY21" fmla="*/ 266700 h 1599566"/>
                <a:gd name="connsiteX22" fmla="*/ 2019634 w 3987412"/>
                <a:gd name="connsiteY22" fmla="*/ 266700 h 1599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87412" h="1599566">
                  <a:moveTo>
                    <a:pt x="2019634" y="0"/>
                  </a:moveTo>
                  <a:lnTo>
                    <a:pt x="3984907" y="0"/>
                  </a:lnTo>
                  <a:lnTo>
                    <a:pt x="3987412" y="19475"/>
                  </a:lnTo>
                  <a:cubicBezTo>
                    <a:pt x="3986956" y="42204"/>
                    <a:pt x="3982402" y="64932"/>
                    <a:pt x="3971471" y="86752"/>
                  </a:cubicBezTo>
                  <a:cubicBezTo>
                    <a:pt x="3927749" y="174030"/>
                    <a:pt x="3840305" y="246761"/>
                    <a:pt x="3621695" y="275854"/>
                  </a:cubicBezTo>
                  <a:cubicBezTo>
                    <a:pt x="3621695" y="275854"/>
                    <a:pt x="3126179" y="246761"/>
                    <a:pt x="3009587" y="275854"/>
                  </a:cubicBezTo>
                  <a:cubicBezTo>
                    <a:pt x="2892995" y="290400"/>
                    <a:pt x="2892995" y="304946"/>
                    <a:pt x="2892995" y="304946"/>
                  </a:cubicBezTo>
                  <a:cubicBezTo>
                    <a:pt x="2892995" y="304946"/>
                    <a:pt x="2732681" y="377678"/>
                    <a:pt x="2688959" y="639511"/>
                  </a:cubicBezTo>
                  <a:cubicBezTo>
                    <a:pt x="2645237" y="901344"/>
                    <a:pt x="2630663" y="1017715"/>
                    <a:pt x="2630663" y="1017715"/>
                  </a:cubicBezTo>
                  <a:cubicBezTo>
                    <a:pt x="2630663" y="1017715"/>
                    <a:pt x="2630663" y="1265002"/>
                    <a:pt x="3228197" y="1599566"/>
                  </a:cubicBezTo>
                  <a:cubicBezTo>
                    <a:pt x="790695" y="1599566"/>
                    <a:pt x="181320" y="1599566"/>
                    <a:pt x="28976" y="1599566"/>
                  </a:cubicBezTo>
                  <a:lnTo>
                    <a:pt x="0" y="1599566"/>
                  </a:lnTo>
                  <a:lnTo>
                    <a:pt x="30814" y="1597660"/>
                  </a:lnTo>
                  <a:lnTo>
                    <a:pt x="216234" y="1320800"/>
                  </a:lnTo>
                  <a:lnTo>
                    <a:pt x="444834" y="1320800"/>
                  </a:lnTo>
                  <a:lnTo>
                    <a:pt x="444834" y="1066800"/>
                  </a:lnTo>
                  <a:lnTo>
                    <a:pt x="851234" y="1066800"/>
                  </a:lnTo>
                  <a:lnTo>
                    <a:pt x="851234" y="774700"/>
                  </a:lnTo>
                  <a:lnTo>
                    <a:pt x="1244934" y="774700"/>
                  </a:lnTo>
                  <a:lnTo>
                    <a:pt x="1244934" y="533400"/>
                  </a:lnTo>
                  <a:lnTo>
                    <a:pt x="1638634" y="533400"/>
                  </a:lnTo>
                  <a:lnTo>
                    <a:pt x="1638634" y="266700"/>
                  </a:lnTo>
                  <a:lnTo>
                    <a:pt x="2019634" y="266700"/>
                  </a:lnTo>
                  <a:close/>
                </a:path>
              </a:pathLst>
            </a:custGeom>
            <a:solidFill>
              <a:schemeClr val="tx1">
                <a:lumMod val="65000"/>
                <a:lumOff val="35000"/>
              </a:schemeClr>
            </a:solidFill>
            <a:ln>
              <a:noFill/>
            </a:ln>
            <a:effectLst>
              <a:innerShdw blurRad="63500" dist="50800" dir="18900000">
                <a:prstClr val="black">
                  <a:alpha val="50000"/>
                </a:prstClr>
              </a:innerShdw>
            </a:effectLst>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a:spLocks/>
            </p:cNvSpPr>
            <p:nvPr/>
          </p:nvSpPr>
          <p:spPr bwMode="auto">
            <a:xfrm>
              <a:off x="4102051" y="4987960"/>
              <a:ext cx="3968504" cy="1618616"/>
            </a:xfrm>
            <a:custGeom>
              <a:avLst/>
              <a:gdLst>
                <a:gd name="connsiteX0" fmla="*/ 2019634 w 3987412"/>
                <a:gd name="connsiteY0" fmla="*/ 0 h 1599566"/>
                <a:gd name="connsiteX1" fmla="*/ 3984907 w 3987412"/>
                <a:gd name="connsiteY1" fmla="*/ 0 h 1599566"/>
                <a:gd name="connsiteX2" fmla="*/ 3987412 w 3987412"/>
                <a:gd name="connsiteY2" fmla="*/ 19475 h 1599566"/>
                <a:gd name="connsiteX3" fmla="*/ 3984805 w 3987412"/>
                <a:gd name="connsiteY3" fmla="*/ 30480 h 1599566"/>
                <a:gd name="connsiteX4" fmla="*/ 2049010 w 3987412"/>
                <a:gd name="connsiteY4" fmla="*/ 30480 h 1599566"/>
                <a:gd name="connsiteX5" fmla="*/ 2049010 w 3987412"/>
                <a:gd name="connsiteY5" fmla="*/ 297180 h 1599566"/>
                <a:gd name="connsiteX6" fmla="*/ 1668010 w 3987412"/>
                <a:gd name="connsiteY6" fmla="*/ 297180 h 1599566"/>
                <a:gd name="connsiteX7" fmla="*/ 1668010 w 3987412"/>
                <a:gd name="connsiteY7" fmla="*/ 563880 h 1599566"/>
                <a:gd name="connsiteX8" fmla="*/ 1274310 w 3987412"/>
                <a:gd name="connsiteY8" fmla="*/ 563880 h 1599566"/>
                <a:gd name="connsiteX9" fmla="*/ 1274310 w 3987412"/>
                <a:gd name="connsiteY9" fmla="*/ 805180 h 1599566"/>
                <a:gd name="connsiteX10" fmla="*/ 880610 w 3987412"/>
                <a:gd name="connsiteY10" fmla="*/ 805180 h 1599566"/>
                <a:gd name="connsiteX11" fmla="*/ 880610 w 3987412"/>
                <a:gd name="connsiteY11" fmla="*/ 1097280 h 1599566"/>
                <a:gd name="connsiteX12" fmla="*/ 474210 w 3987412"/>
                <a:gd name="connsiteY12" fmla="*/ 1097280 h 1599566"/>
                <a:gd name="connsiteX13" fmla="*/ 474210 w 3987412"/>
                <a:gd name="connsiteY13" fmla="*/ 1351280 h 1599566"/>
                <a:gd name="connsiteX14" fmla="*/ 245610 w 3987412"/>
                <a:gd name="connsiteY14" fmla="*/ 1351280 h 1599566"/>
                <a:gd name="connsiteX15" fmla="*/ 79327 w 3987412"/>
                <a:gd name="connsiteY15" fmla="*/ 1599566 h 1599566"/>
                <a:gd name="connsiteX16" fmla="*/ 28976 w 3987412"/>
                <a:gd name="connsiteY16" fmla="*/ 1599566 h 1599566"/>
                <a:gd name="connsiteX17" fmla="*/ 0 w 3987412"/>
                <a:gd name="connsiteY17" fmla="*/ 1599566 h 1599566"/>
                <a:gd name="connsiteX18" fmla="*/ 30814 w 3987412"/>
                <a:gd name="connsiteY18" fmla="*/ 1597660 h 1599566"/>
                <a:gd name="connsiteX19" fmla="*/ 216234 w 3987412"/>
                <a:gd name="connsiteY19" fmla="*/ 1320800 h 1599566"/>
                <a:gd name="connsiteX20" fmla="*/ 444834 w 3987412"/>
                <a:gd name="connsiteY20" fmla="*/ 1320800 h 1599566"/>
                <a:gd name="connsiteX21" fmla="*/ 444834 w 3987412"/>
                <a:gd name="connsiteY21" fmla="*/ 1066800 h 1599566"/>
                <a:gd name="connsiteX22" fmla="*/ 851234 w 3987412"/>
                <a:gd name="connsiteY22" fmla="*/ 1066800 h 1599566"/>
                <a:gd name="connsiteX23" fmla="*/ 851234 w 3987412"/>
                <a:gd name="connsiteY23" fmla="*/ 774700 h 1599566"/>
                <a:gd name="connsiteX24" fmla="*/ 1244934 w 3987412"/>
                <a:gd name="connsiteY24" fmla="*/ 774700 h 1599566"/>
                <a:gd name="connsiteX25" fmla="*/ 1244934 w 3987412"/>
                <a:gd name="connsiteY25" fmla="*/ 533400 h 1599566"/>
                <a:gd name="connsiteX26" fmla="*/ 1638634 w 3987412"/>
                <a:gd name="connsiteY26" fmla="*/ 533400 h 1599566"/>
                <a:gd name="connsiteX27" fmla="*/ 1638634 w 3987412"/>
                <a:gd name="connsiteY27" fmla="*/ 266700 h 1599566"/>
                <a:gd name="connsiteX28" fmla="*/ 2019634 w 3987412"/>
                <a:gd name="connsiteY28" fmla="*/ 266700 h 1599566"/>
                <a:gd name="connsiteX0" fmla="*/ 1990658 w 3958436"/>
                <a:gd name="connsiteY0" fmla="*/ 0 h 1599566"/>
                <a:gd name="connsiteX1" fmla="*/ 3955931 w 3958436"/>
                <a:gd name="connsiteY1" fmla="*/ 0 h 1599566"/>
                <a:gd name="connsiteX2" fmla="*/ 3958436 w 3958436"/>
                <a:gd name="connsiteY2" fmla="*/ 19475 h 1599566"/>
                <a:gd name="connsiteX3" fmla="*/ 3955829 w 3958436"/>
                <a:gd name="connsiteY3" fmla="*/ 30480 h 1599566"/>
                <a:gd name="connsiteX4" fmla="*/ 2020034 w 3958436"/>
                <a:gd name="connsiteY4" fmla="*/ 30480 h 1599566"/>
                <a:gd name="connsiteX5" fmla="*/ 2020034 w 3958436"/>
                <a:gd name="connsiteY5" fmla="*/ 297180 h 1599566"/>
                <a:gd name="connsiteX6" fmla="*/ 1639034 w 3958436"/>
                <a:gd name="connsiteY6" fmla="*/ 297180 h 1599566"/>
                <a:gd name="connsiteX7" fmla="*/ 1639034 w 3958436"/>
                <a:gd name="connsiteY7" fmla="*/ 563880 h 1599566"/>
                <a:gd name="connsiteX8" fmla="*/ 1245334 w 3958436"/>
                <a:gd name="connsiteY8" fmla="*/ 563880 h 1599566"/>
                <a:gd name="connsiteX9" fmla="*/ 1245334 w 3958436"/>
                <a:gd name="connsiteY9" fmla="*/ 805180 h 1599566"/>
                <a:gd name="connsiteX10" fmla="*/ 851634 w 3958436"/>
                <a:gd name="connsiteY10" fmla="*/ 805180 h 1599566"/>
                <a:gd name="connsiteX11" fmla="*/ 851634 w 3958436"/>
                <a:gd name="connsiteY11" fmla="*/ 1097280 h 1599566"/>
                <a:gd name="connsiteX12" fmla="*/ 445234 w 3958436"/>
                <a:gd name="connsiteY12" fmla="*/ 1097280 h 1599566"/>
                <a:gd name="connsiteX13" fmla="*/ 445234 w 3958436"/>
                <a:gd name="connsiteY13" fmla="*/ 1351280 h 1599566"/>
                <a:gd name="connsiteX14" fmla="*/ 216634 w 3958436"/>
                <a:gd name="connsiteY14" fmla="*/ 1351280 h 1599566"/>
                <a:gd name="connsiteX15" fmla="*/ 50351 w 3958436"/>
                <a:gd name="connsiteY15" fmla="*/ 1599566 h 1599566"/>
                <a:gd name="connsiteX16" fmla="*/ 0 w 3958436"/>
                <a:gd name="connsiteY16" fmla="*/ 1599566 h 1599566"/>
                <a:gd name="connsiteX17" fmla="*/ 1838 w 3958436"/>
                <a:gd name="connsiteY17" fmla="*/ 1597660 h 1599566"/>
                <a:gd name="connsiteX18" fmla="*/ 187258 w 3958436"/>
                <a:gd name="connsiteY18" fmla="*/ 1320800 h 1599566"/>
                <a:gd name="connsiteX19" fmla="*/ 415858 w 3958436"/>
                <a:gd name="connsiteY19" fmla="*/ 1320800 h 1599566"/>
                <a:gd name="connsiteX20" fmla="*/ 415858 w 3958436"/>
                <a:gd name="connsiteY20" fmla="*/ 1066800 h 1599566"/>
                <a:gd name="connsiteX21" fmla="*/ 822258 w 3958436"/>
                <a:gd name="connsiteY21" fmla="*/ 1066800 h 1599566"/>
                <a:gd name="connsiteX22" fmla="*/ 822258 w 3958436"/>
                <a:gd name="connsiteY22" fmla="*/ 774700 h 1599566"/>
                <a:gd name="connsiteX23" fmla="*/ 1215958 w 3958436"/>
                <a:gd name="connsiteY23" fmla="*/ 774700 h 1599566"/>
                <a:gd name="connsiteX24" fmla="*/ 1215958 w 3958436"/>
                <a:gd name="connsiteY24" fmla="*/ 533400 h 1599566"/>
                <a:gd name="connsiteX25" fmla="*/ 1609658 w 3958436"/>
                <a:gd name="connsiteY25" fmla="*/ 533400 h 1599566"/>
                <a:gd name="connsiteX26" fmla="*/ 1609658 w 3958436"/>
                <a:gd name="connsiteY26" fmla="*/ 266700 h 1599566"/>
                <a:gd name="connsiteX27" fmla="*/ 1990658 w 3958436"/>
                <a:gd name="connsiteY27" fmla="*/ 266700 h 1599566"/>
                <a:gd name="connsiteX28" fmla="*/ 1990658 w 3958436"/>
                <a:gd name="connsiteY28" fmla="*/ 0 h 1599566"/>
                <a:gd name="connsiteX0" fmla="*/ 2000726 w 3968504"/>
                <a:gd name="connsiteY0" fmla="*/ 0 h 1616710"/>
                <a:gd name="connsiteX1" fmla="*/ 3965999 w 3968504"/>
                <a:gd name="connsiteY1" fmla="*/ 0 h 1616710"/>
                <a:gd name="connsiteX2" fmla="*/ 3968504 w 3968504"/>
                <a:gd name="connsiteY2" fmla="*/ 19475 h 1616710"/>
                <a:gd name="connsiteX3" fmla="*/ 3965897 w 3968504"/>
                <a:gd name="connsiteY3" fmla="*/ 30480 h 1616710"/>
                <a:gd name="connsiteX4" fmla="*/ 2030102 w 3968504"/>
                <a:gd name="connsiteY4" fmla="*/ 30480 h 1616710"/>
                <a:gd name="connsiteX5" fmla="*/ 2030102 w 3968504"/>
                <a:gd name="connsiteY5" fmla="*/ 297180 h 1616710"/>
                <a:gd name="connsiteX6" fmla="*/ 1649102 w 3968504"/>
                <a:gd name="connsiteY6" fmla="*/ 297180 h 1616710"/>
                <a:gd name="connsiteX7" fmla="*/ 1649102 w 3968504"/>
                <a:gd name="connsiteY7" fmla="*/ 563880 h 1616710"/>
                <a:gd name="connsiteX8" fmla="*/ 1255402 w 3968504"/>
                <a:gd name="connsiteY8" fmla="*/ 563880 h 1616710"/>
                <a:gd name="connsiteX9" fmla="*/ 1255402 w 3968504"/>
                <a:gd name="connsiteY9" fmla="*/ 805180 h 1616710"/>
                <a:gd name="connsiteX10" fmla="*/ 861702 w 3968504"/>
                <a:gd name="connsiteY10" fmla="*/ 805180 h 1616710"/>
                <a:gd name="connsiteX11" fmla="*/ 861702 w 3968504"/>
                <a:gd name="connsiteY11" fmla="*/ 1097280 h 1616710"/>
                <a:gd name="connsiteX12" fmla="*/ 455302 w 3968504"/>
                <a:gd name="connsiteY12" fmla="*/ 1097280 h 1616710"/>
                <a:gd name="connsiteX13" fmla="*/ 455302 w 3968504"/>
                <a:gd name="connsiteY13" fmla="*/ 1351280 h 1616710"/>
                <a:gd name="connsiteX14" fmla="*/ 226702 w 3968504"/>
                <a:gd name="connsiteY14" fmla="*/ 1351280 h 1616710"/>
                <a:gd name="connsiteX15" fmla="*/ 60419 w 3968504"/>
                <a:gd name="connsiteY15" fmla="*/ 1599566 h 1616710"/>
                <a:gd name="connsiteX16" fmla="*/ 10068 w 3968504"/>
                <a:gd name="connsiteY16" fmla="*/ 1599566 h 1616710"/>
                <a:gd name="connsiteX17" fmla="*/ 0 w 3968504"/>
                <a:gd name="connsiteY17" fmla="*/ 1616710 h 1616710"/>
                <a:gd name="connsiteX18" fmla="*/ 197326 w 3968504"/>
                <a:gd name="connsiteY18" fmla="*/ 1320800 h 1616710"/>
                <a:gd name="connsiteX19" fmla="*/ 425926 w 3968504"/>
                <a:gd name="connsiteY19" fmla="*/ 1320800 h 1616710"/>
                <a:gd name="connsiteX20" fmla="*/ 425926 w 3968504"/>
                <a:gd name="connsiteY20" fmla="*/ 1066800 h 1616710"/>
                <a:gd name="connsiteX21" fmla="*/ 832326 w 3968504"/>
                <a:gd name="connsiteY21" fmla="*/ 1066800 h 1616710"/>
                <a:gd name="connsiteX22" fmla="*/ 832326 w 3968504"/>
                <a:gd name="connsiteY22" fmla="*/ 774700 h 1616710"/>
                <a:gd name="connsiteX23" fmla="*/ 1226026 w 3968504"/>
                <a:gd name="connsiteY23" fmla="*/ 774700 h 1616710"/>
                <a:gd name="connsiteX24" fmla="*/ 1226026 w 3968504"/>
                <a:gd name="connsiteY24" fmla="*/ 533400 h 1616710"/>
                <a:gd name="connsiteX25" fmla="*/ 1619726 w 3968504"/>
                <a:gd name="connsiteY25" fmla="*/ 533400 h 1616710"/>
                <a:gd name="connsiteX26" fmla="*/ 1619726 w 3968504"/>
                <a:gd name="connsiteY26" fmla="*/ 266700 h 1616710"/>
                <a:gd name="connsiteX27" fmla="*/ 2000726 w 3968504"/>
                <a:gd name="connsiteY27" fmla="*/ 266700 h 1616710"/>
                <a:gd name="connsiteX28" fmla="*/ 2000726 w 3968504"/>
                <a:gd name="connsiteY28" fmla="*/ 0 h 1616710"/>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10068 w 3968504"/>
                <a:gd name="connsiteY16" fmla="*/ 1599566 h 1618616"/>
                <a:gd name="connsiteX17" fmla="*/ 0 w 3968504"/>
                <a:gd name="connsiteY17" fmla="*/ 1616710 h 1618616"/>
                <a:gd name="connsiteX18" fmla="*/ 197326 w 3968504"/>
                <a:gd name="connsiteY18" fmla="*/ 1320800 h 1618616"/>
                <a:gd name="connsiteX19" fmla="*/ 425926 w 3968504"/>
                <a:gd name="connsiteY19" fmla="*/ 1320800 h 1618616"/>
                <a:gd name="connsiteX20" fmla="*/ 425926 w 3968504"/>
                <a:gd name="connsiteY20" fmla="*/ 1066800 h 1618616"/>
                <a:gd name="connsiteX21" fmla="*/ 832326 w 3968504"/>
                <a:gd name="connsiteY21" fmla="*/ 1066800 h 1618616"/>
                <a:gd name="connsiteX22" fmla="*/ 832326 w 3968504"/>
                <a:gd name="connsiteY22" fmla="*/ 774700 h 1618616"/>
                <a:gd name="connsiteX23" fmla="*/ 1226026 w 3968504"/>
                <a:gd name="connsiteY23" fmla="*/ 774700 h 1618616"/>
                <a:gd name="connsiteX24" fmla="*/ 1226026 w 3968504"/>
                <a:gd name="connsiteY24" fmla="*/ 533400 h 1618616"/>
                <a:gd name="connsiteX25" fmla="*/ 1619726 w 3968504"/>
                <a:gd name="connsiteY25" fmla="*/ 533400 h 1618616"/>
                <a:gd name="connsiteX26" fmla="*/ 1619726 w 3968504"/>
                <a:gd name="connsiteY26" fmla="*/ 266700 h 1618616"/>
                <a:gd name="connsiteX27" fmla="*/ 2000726 w 3968504"/>
                <a:gd name="connsiteY27" fmla="*/ 266700 h 1618616"/>
                <a:gd name="connsiteX28" fmla="*/ 2000726 w 3968504"/>
                <a:gd name="connsiteY28" fmla="*/ 0 h 1618616"/>
                <a:gd name="connsiteX0" fmla="*/ 2000726 w 3968504"/>
                <a:gd name="connsiteY0" fmla="*/ 0 h 1618616"/>
                <a:gd name="connsiteX1" fmla="*/ 3965999 w 3968504"/>
                <a:gd name="connsiteY1" fmla="*/ 0 h 1618616"/>
                <a:gd name="connsiteX2" fmla="*/ 3968504 w 3968504"/>
                <a:gd name="connsiteY2" fmla="*/ 19475 h 1618616"/>
                <a:gd name="connsiteX3" fmla="*/ 3965897 w 3968504"/>
                <a:gd name="connsiteY3" fmla="*/ 30480 h 1618616"/>
                <a:gd name="connsiteX4" fmla="*/ 2030102 w 3968504"/>
                <a:gd name="connsiteY4" fmla="*/ 30480 h 1618616"/>
                <a:gd name="connsiteX5" fmla="*/ 2030102 w 3968504"/>
                <a:gd name="connsiteY5" fmla="*/ 297180 h 1618616"/>
                <a:gd name="connsiteX6" fmla="*/ 1649102 w 3968504"/>
                <a:gd name="connsiteY6" fmla="*/ 297180 h 1618616"/>
                <a:gd name="connsiteX7" fmla="*/ 1649102 w 3968504"/>
                <a:gd name="connsiteY7" fmla="*/ 563880 h 1618616"/>
                <a:gd name="connsiteX8" fmla="*/ 1255402 w 3968504"/>
                <a:gd name="connsiteY8" fmla="*/ 563880 h 1618616"/>
                <a:gd name="connsiteX9" fmla="*/ 1255402 w 3968504"/>
                <a:gd name="connsiteY9" fmla="*/ 805180 h 1618616"/>
                <a:gd name="connsiteX10" fmla="*/ 861702 w 3968504"/>
                <a:gd name="connsiteY10" fmla="*/ 805180 h 1618616"/>
                <a:gd name="connsiteX11" fmla="*/ 861702 w 3968504"/>
                <a:gd name="connsiteY11" fmla="*/ 1097280 h 1618616"/>
                <a:gd name="connsiteX12" fmla="*/ 455302 w 3968504"/>
                <a:gd name="connsiteY12" fmla="*/ 1097280 h 1618616"/>
                <a:gd name="connsiteX13" fmla="*/ 455302 w 3968504"/>
                <a:gd name="connsiteY13" fmla="*/ 1351280 h 1618616"/>
                <a:gd name="connsiteX14" fmla="*/ 226702 w 3968504"/>
                <a:gd name="connsiteY14" fmla="*/ 1351280 h 1618616"/>
                <a:gd name="connsiteX15" fmla="*/ 50894 w 3968504"/>
                <a:gd name="connsiteY15" fmla="*/ 1618616 h 1618616"/>
                <a:gd name="connsiteX16" fmla="*/ 0 w 3968504"/>
                <a:gd name="connsiteY16" fmla="*/ 1616710 h 1618616"/>
                <a:gd name="connsiteX17" fmla="*/ 197326 w 3968504"/>
                <a:gd name="connsiteY17" fmla="*/ 1320800 h 1618616"/>
                <a:gd name="connsiteX18" fmla="*/ 425926 w 3968504"/>
                <a:gd name="connsiteY18" fmla="*/ 1320800 h 1618616"/>
                <a:gd name="connsiteX19" fmla="*/ 425926 w 3968504"/>
                <a:gd name="connsiteY19" fmla="*/ 1066800 h 1618616"/>
                <a:gd name="connsiteX20" fmla="*/ 832326 w 3968504"/>
                <a:gd name="connsiteY20" fmla="*/ 1066800 h 1618616"/>
                <a:gd name="connsiteX21" fmla="*/ 832326 w 3968504"/>
                <a:gd name="connsiteY21" fmla="*/ 774700 h 1618616"/>
                <a:gd name="connsiteX22" fmla="*/ 1226026 w 3968504"/>
                <a:gd name="connsiteY22" fmla="*/ 774700 h 1618616"/>
                <a:gd name="connsiteX23" fmla="*/ 1226026 w 3968504"/>
                <a:gd name="connsiteY23" fmla="*/ 533400 h 1618616"/>
                <a:gd name="connsiteX24" fmla="*/ 1619726 w 3968504"/>
                <a:gd name="connsiteY24" fmla="*/ 533400 h 1618616"/>
                <a:gd name="connsiteX25" fmla="*/ 1619726 w 3968504"/>
                <a:gd name="connsiteY25" fmla="*/ 266700 h 1618616"/>
                <a:gd name="connsiteX26" fmla="*/ 2000726 w 3968504"/>
                <a:gd name="connsiteY26" fmla="*/ 266700 h 1618616"/>
                <a:gd name="connsiteX27" fmla="*/ 2000726 w 3968504"/>
                <a:gd name="connsiteY27" fmla="*/ 0 h 1618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68504" h="1618616">
                  <a:moveTo>
                    <a:pt x="2000726" y="0"/>
                  </a:moveTo>
                  <a:lnTo>
                    <a:pt x="3965999" y="0"/>
                  </a:lnTo>
                  <a:lnTo>
                    <a:pt x="3968504" y="19475"/>
                  </a:lnTo>
                  <a:lnTo>
                    <a:pt x="3965897" y="30480"/>
                  </a:lnTo>
                  <a:lnTo>
                    <a:pt x="2030102" y="30480"/>
                  </a:lnTo>
                  <a:lnTo>
                    <a:pt x="2030102" y="297180"/>
                  </a:lnTo>
                  <a:lnTo>
                    <a:pt x="1649102" y="297180"/>
                  </a:lnTo>
                  <a:lnTo>
                    <a:pt x="1649102" y="563880"/>
                  </a:lnTo>
                  <a:lnTo>
                    <a:pt x="1255402" y="563880"/>
                  </a:lnTo>
                  <a:lnTo>
                    <a:pt x="1255402" y="805180"/>
                  </a:lnTo>
                  <a:lnTo>
                    <a:pt x="861702" y="805180"/>
                  </a:lnTo>
                  <a:lnTo>
                    <a:pt x="861702" y="1097280"/>
                  </a:lnTo>
                  <a:lnTo>
                    <a:pt x="455302" y="1097280"/>
                  </a:lnTo>
                  <a:lnTo>
                    <a:pt x="455302" y="1351280"/>
                  </a:lnTo>
                  <a:lnTo>
                    <a:pt x="226702" y="1351280"/>
                  </a:lnTo>
                  <a:lnTo>
                    <a:pt x="50894" y="1618616"/>
                  </a:lnTo>
                  <a:lnTo>
                    <a:pt x="0" y="1616710"/>
                  </a:lnTo>
                  <a:lnTo>
                    <a:pt x="197326" y="1320800"/>
                  </a:lnTo>
                  <a:lnTo>
                    <a:pt x="425926" y="1320800"/>
                  </a:lnTo>
                  <a:lnTo>
                    <a:pt x="425926" y="1066800"/>
                  </a:lnTo>
                  <a:lnTo>
                    <a:pt x="832326" y="1066800"/>
                  </a:lnTo>
                  <a:lnTo>
                    <a:pt x="832326" y="774700"/>
                  </a:lnTo>
                  <a:lnTo>
                    <a:pt x="1226026" y="774700"/>
                  </a:lnTo>
                  <a:lnTo>
                    <a:pt x="1226026" y="533400"/>
                  </a:lnTo>
                  <a:lnTo>
                    <a:pt x="1619726" y="533400"/>
                  </a:lnTo>
                  <a:lnTo>
                    <a:pt x="1619726" y="266700"/>
                  </a:lnTo>
                  <a:lnTo>
                    <a:pt x="2000726" y="266700"/>
                  </a:lnTo>
                  <a:lnTo>
                    <a:pt x="2000726" y="0"/>
                  </a:lnTo>
                  <a:close/>
                </a:path>
              </a:pathLst>
            </a:custGeom>
            <a:solidFill>
              <a:srgbClr val="F7F7F7"/>
            </a:solidFill>
            <a:ln>
              <a:noFill/>
            </a:ln>
            <a:extLst/>
          </p:spPr>
          <p:txBody>
            <a:bodyPr vert="horz" wrap="square" lIns="96435" tIns="48218" rIns="96435" bIns="48218" numCol="1" anchor="t" anchorCtr="0" compatLnSpc="1">
              <a:prstTxWarp prst="textNoShape">
                <a:avLst/>
              </a:prstTxWarp>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4669942" y="1529292"/>
            <a:ext cx="1975604" cy="1160889"/>
            <a:chOff x="4427129" y="1196350"/>
            <a:chExt cx="1873024" cy="1101010"/>
          </a:xfrm>
        </p:grpSpPr>
        <p:sp>
          <p:nvSpPr>
            <p:cNvPr id="11" name="文本框 256"/>
            <p:cNvSpPr txBox="1"/>
            <p:nvPr/>
          </p:nvSpPr>
          <p:spPr>
            <a:xfrm>
              <a:off x="4427129" y="1241685"/>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3</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195"/>
            <p:cNvGrpSpPr>
              <a:grpSpLocks noChangeAspect="1"/>
            </p:cNvGrpSpPr>
            <p:nvPr/>
          </p:nvGrpSpPr>
          <p:grpSpPr bwMode="auto">
            <a:xfrm>
              <a:off x="5424759" y="1196350"/>
              <a:ext cx="875394" cy="1101010"/>
              <a:chOff x="2980" y="105"/>
              <a:chExt cx="1649" cy="2074"/>
            </a:xfrm>
            <a:solidFill>
              <a:schemeClr val="tx1">
                <a:lumMod val="75000"/>
                <a:lumOff val="25000"/>
              </a:schemeClr>
            </a:solidFill>
          </p:grpSpPr>
          <p:sp>
            <p:nvSpPr>
              <p:cNvPr id="26" name="Freeform 196"/>
              <p:cNvSpPr>
                <a:spLocks/>
              </p:cNvSpPr>
              <p:nvPr/>
            </p:nvSpPr>
            <p:spPr bwMode="auto">
              <a:xfrm>
                <a:off x="3549" y="105"/>
                <a:ext cx="470" cy="469"/>
              </a:xfrm>
              <a:custGeom>
                <a:avLst/>
                <a:gdLst>
                  <a:gd name="T0" fmla="*/ 79 w 198"/>
                  <a:gd name="T1" fmla="*/ 187 h 198"/>
                  <a:gd name="T2" fmla="*/ 187 w 198"/>
                  <a:gd name="T3" fmla="*/ 120 h 198"/>
                  <a:gd name="T4" fmla="*/ 120 w 198"/>
                  <a:gd name="T5" fmla="*/ 12 h 198"/>
                  <a:gd name="T6" fmla="*/ 12 w 198"/>
                  <a:gd name="T7" fmla="*/ 79 h 198"/>
                  <a:gd name="T8" fmla="*/ 79 w 198"/>
                  <a:gd name="T9" fmla="*/ 187 h 198"/>
                </a:gdLst>
                <a:ahLst/>
                <a:cxnLst>
                  <a:cxn ang="0">
                    <a:pos x="T0" y="T1"/>
                  </a:cxn>
                  <a:cxn ang="0">
                    <a:pos x="T2" y="T3"/>
                  </a:cxn>
                  <a:cxn ang="0">
                    <a:pos x="T4" y="T5"/>
                  </a:cxn>
                  <a:cxn ang="0">
                    <a:pos x="T6" y="T7"/>
                  </a:cxn>
                  <a:cxn ang="0">
                    <a:pos x="T8" y="T9"/>
                  </a:cxn>
                </a:cxnLst>
                <a:rect l="0" t="0" r="r" b="b"/>
                <a:pathLst>
                  <a:path w="198" h="198">
                    <a:moveTo>
                      <a:pt x="79" y="187"/>
                    </a:moveTo>
                    <a:cubicBezTo>
                      <a:pt x="127" y="198"/>
                      <a:pt x="176" y="168"/>
                      <a:pt x="187" y="120"/>
                    </a:cubicBezTo>
                    <a:cubicBezTo>
                      <a:pt x="198" y="71"/>
                      <a:pt x="168" y="23"/>
                      <a:pt x="120" y="12"/>
                    </a:cubicBezTo>
                    <a:cubicBezTo>
                      <a:pt x="71" y="0"/>
                      <a:pt x="23" y="30"/>
                      <a:pt x="12" y="79"/>
                    </a:cubicBezTo>
                    <a:cubicBezTo>
                      <a:pt x="0" y="127"/>
                      <a:pt x="30" y="176"/>
                      <a:pt x="79" y="1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97"/>
              <p:cNvSpPr>
                <a:spLocks noEditPoints="1"/>
              </p:cNvSpPr>
              <p:nvPr/>
            </p:nvSpPr>
            <p:spPr bwMode="auto">
              <a:xfrm>
                <a:off x="2980" y="558"/>
                <a:ext cx="1649" cy="1621"/>
              </a:xfrm>
              <a:custGeom>
                <a:avLst/>
                <a:gdLst>
                  <a:gd name="T0" fmla="*/ 244 w 695"/>
                  <a:gd name="T1" fmla="*/ 499 h 684"/>
                  <a:gd name="T2" fmla="*/ 299 w 695"/>
                  <a:gd name="T3" fmla="*/ 454 h 684"/>
                  <a:gd name="T4" fmla="*/ 298 w 695"/>
                  <a:gd name="T5" fmla="*/ 617 h 684"/>
                  <a:gd name="T6" fmla="*/ 345 w 695"/>
                  <a:gd name="T7" fmla="*/ 684 h 684"/>
                  <a:gd name="T8" fmla="*/ 415 w 695"/>
                  <a:gd name="T9" fmla="*/ 529 h 684"/>
                  <a:gd name="T10" fmla="*/ 306 w 695"/>
                  <a:gd name="T11" fmla="*/ 306 h 684"/>
                  <a:gd name="T12" fmla="*/ 316 w 695"/>
                  <a:gd name="T13" fmla="*/ 155 h 684"/>
                  <a:gd name="T14" fmla="*/ 430 w 695"/>
                  <a:gd name="T15" fmla="*/ 214 h 684"/>
                  <a:gd name="T16" fmla="*/ 481 w 695"/>
                  <a:gd name="T17" fmla="*/ 205 h 684"/>
                  <a:gd name="T18" fmla="*/ 505 w 695"/>
                  <a:gd name="T19" fmla="*/ 226 h 684"/>
                  <a:gd name="T20" fmla="*/ 495 w 695"/>
                  <a:gd name="T21" fmla="*/ 283 h 684"/>
                  <a:gd name="T22" fmla="*/ 614 w 695"/>
                  <a:gd name="T23" fmla="*/ 323 h 684"/>
                  <a:gd name="T24" fmla="*/ 683 w 695"/>
                  <a:gd name="T25" fmla="*/ 144 h 684"/>
                  <a:gd name="T26" fmla="*/ 565 w 695"/>
                  <a:gd name="T27" fmla="*/ 104 h 684"/>
                  <a:gd name="T28" fmla="*/ 543 w 695"/>
                  <a:gd name="T29" fmla="*/ 137 h 684"/>
                  <a:gd name="T30" fmla="*/ 470 w 695"/>
                  <a:gd name="T31" fmla="*/ 140 h 684"/>
                  <a:gd name="T32" fmla="*/ 392 w 695"/>
                  <a:gd name="T33" fmla="*/ 138 h 684"/>
                  <a:gd name="T34" fmla="*/ 335 w 695"/>
                  <a:gd name="T35" fmla="*/ 66 h 684"/>
                  <a:gd name="T36" fmla="*/ 332 w 695"/>
                  <a:gd name="T37" fmla="*/ 58 h 684"/>
                  <a:gd name="T38" fmla="*/ 331 w 695"/>
                  <a:gd name="T39" fmla="*/ 57 h 684"/>
                  <a:gd name="T40" fmla="*/ 331 w 695"/>
                  <a:gd name="T41" fmla="*/ 57 h 684"/>
                  <a:gd name="T42" fmla="*/ 290 w 695"/>
                  <a:gd name="T43" fmla="*/ 2 h 684"/>
                  <a:gd name="T44" fmla="*/ 246 w 695"/>
                  <a:gd name="T45" fmla="*/ 0 h 684"/>
                  <a:gd name="T46" fmla="*/ 81 w 695"/>
                  <a:gd name="T47" fmla="*/ 97 h 684"/>
                  <a:gd name="T48" fmla="*/ 65 w 695"/>
                  <a:gd name="T49" fmla="*/ 262 h 684"/>
                  <a:gd name="T50" fmla="*/ 101 w 695"/>
                  <a:gd name="T51" fmla="*/ 290 h 684"/>
                  <a:gd name="T52" fmla="*/ 125 w 695"/>
                  <a:gd name="T53" fmla="*/ 201 h 684"/>
                  <a:gd name="T54" fmla="*/ 184 w 695"/>
                  <a:gd name="T55" fmla="*/ 78 h 684"/>
                  <a:gd name="T56" fmla="*/ 176 w 695"/>
                  <a:gd name="T57" fmla="*/ 328 h 684"/>
                  <a:gd name="T58" fmla="*/ 153 w 695"/>
                  <a:gd name="T59" fmla="*/ 457 h 684"/>
                  <a:gd name="T60" fmla="*/ 12 w 695"/>
                  <a:gd name="T61" fmla="*/ 640 h 684"/>
                  <a:gd name="T62" fmla="*/ 538 w 695"/>
                  <a:gd name="T63" fmla="*/ 148 h 684"/>
                  <a:gd name="T64" fmla="*/ 511 w 695"/>
                  <a:gd name="T65" fmla="*/ 215 h 684"/>
                  <a:gd name="T66" fmla="*/ 492 w 695"/>
                  <a:gd name="T67" fmla="*/ 200 h 684"/>
                  <a:gd name="T68" fmla="*/ 513 w 695"/>
                  <a:gd name="T69" fmla="*/ 153 h 684"/>
                  <a:gd name="T70" fmla="*/ 538 w 695"/>
                  <a:gd name="T71" fmla="*/ 14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95" h="684">
                    <a:moveTo>
                      <a:pt x="78" y="663"/>
                    </a:moveTo>
                    <a:cubicBezTo>
                      <a:pt x="165" y="622"/>
                      <a:pt x="217" y="559"/>
                      <a:pt x="244" y="499"/>
                    </a:cubicBezTo>
                    <a:cubicBezTo>
                      <a:pt x="258" y="468"/>
                      <a:pt x="266" y="438"/>
                      <a:pt x="271" y="411"/>
                    </a:cubicBezTo>
                    <a:cubicBezTo>
                      <a:pt x="282" y="423"/>
                      <a:pt x="292" y="438"/>
                      <a:pt x="299" y="454"/>
                    </a:cubicBezTo>
                    <a:cubicBezTo>
                      <a:pt x="309" y="475"/>
                      <a:pt x="315" y="500"/>
                      <a:pt x="315" y="529"/>
                    </a:cubicBezTo>
                    <a:cubicBezTo>
                      <a:pt x="315" y="554"/>
                      <a:pt x="311" y="583"/>
                      <a:pt x="298" y="617"/>
                    </a:cubicBezTo>
                    <a:cubicBezTo>
                      <a:pt x="289" y="643"/>
                      <a:pt x="303" y="672"/>
                      <a:pt x="329" y="681"/>
                    </a:cubicBezTo>
                    <a:cubicBezTo>
                      <a:pt x="334" y="683"/>
                      <a:pt x="340" y="684"/>
                      <a:pt x="345" y="684"/>
                    </a:cubicBezTo>
                    <a:cubicBezTo>
                      <a:pt x="366" y="684"/>
                      <a:pt x="385" y="671"/>
                      <a:pt x="393" y="651"/>
                    </a:cubicBezTo>
                    <a:cubicBezTo>
                      <a:pt x="408" y="607"/>
                      <a:pt x="415" y="567"/>
                      <a:pt x="415" y="529"/>
                    </a:cubicBezTo>
                    <a:cubicBezTo>
                      <a:pt x="415" y="483"/>
                      <a:pt x="405" y="443"/>
                      <a:pt x="388" y="409"/>
                    </a:cubicBezTo>
                    <a:cubicBezTo>
                      <a:pt x="366" y="362"/>
                      <a:pt x="334" y="329"/>
                      <a:pt x="306" y="306"/>
                    </a:cubicBezTo>
                    <a:cubicBezTo>
                      <a:pt x="306" y="305"/>
                      <a:pt x="306" y="304"/>
                      <a:pt x="306" y="303"/>
                    </a:cubicBezTo>
                    <a:cubicBezTo>
                      <a:pt x="300" y="255"/>
                      <a:pt x="307" y="202"/>
                      <a:pt x="316" y="155"/>
                    </a:cubicBezTo>
                    <a:cubicBezTo>
                      <a:pt x="327" y="168"/>
                      <a:pt x="340" y="181"/>
                      <a:pt x="356" y="191"/>
                    </a:cubicBezTo>
                    <a:cubicBezTo>
                      <a:pt x="376" y="205"/>
                      <a:pt x="402" y="214"/>
                      <a:pt x="430" y="214"/>
                    </a:cubicBezTo>
                    <a:cubicBezTo>
                      <a:pt x="430" y="214"/>
                      <a:pt x="430" y="214"/>
                      <a:pt x="430" y="214"/>
                    </a:cubicBezTo>
                    <a:cubicBezTo>
                      <a:pt x="447" y="214"/>
                      <a:pt x="463" y="211"/>
                      <a:pt x="481" y="205"/>
                    </a:cubicBezTo>
                    <a:cubicBezTo>
                      <a:pt x="485" y="213"/>
                      <a:pt x="492" y="219"/>
                      <a:pt x="501" y="224"/>
                    </a:cubicBezTo>
                    <a:cubicBezTo>
                      <a:pt x="503" y="224"/>
                      <a:pt x="504" y="225"/>
                      <a:pt x="505" y="226"/>
                    </a:cubicBezTo>
                    <a:cubicBezTo>
                      <a:pt x="488" y="262"/>
                      <a:pt x="488" y="262"/>
                      <a:pt x="488" y="262"/>
                    </a:cubicBezTo>
                    <a:cubicBezTo>
                      <a:pt x="484" y="270"/>
                      <a:pt x="487" y="279"/>
                      <a:pt x="495" y="283"/>
                    </a:cubicBezTo>
                    <a:cubicBezTo>
                      <a:pt x="592" y="330"/>
                      <a:pt x="592" y="330"/>
                      <a:pt x="592" y="330"/>
                    </a:cubicBezTo>
                    <a:cubicBezTo>
                      <a:pt x="600" y="334"/>
                      <a:pt x="610" y="331"/>
                      <a:pt x="614" y="323"/>
                    </a:cubicBezTo>
                    <a:cubicBezTo>
                      <a:pt x="691" y="165"/>
                      <a:pt x="691" y="165"/>
                      <a:pt x="691" y="165"/>
                    </a:cubicBezTo>
                    <a:cubicBezTo>
                      <a:pt x="695" y="157"/>
                      <a:pt x="691" y="147"/>
                      <a:pt x="683" y="144"/>
                    </a:cubicBezTo>
                    <a:cubicBezTo>
                      <a:pt x="586" y="96"/>
                      <a:pt x="586" y="96"/>
                      <a:pt x="586" y="96"/>
                    </a:cubicBezTo>
                    <a:cubicBezTo>
                      <a:pt x="578" y="92"/>
                      <a:pt x="569" y="96"/>
                      <a:pt x="565" y="104"/>
                    </a:cubicBezTo>
                    <a:cubicBezTo>
                      <a:pt x="547" y="140"/>
                      <a:pt x="547" y="140"/>
                      <a:pt x="547" y="140"/>
                    </a:cubicBezTo>
                    <a:cubicBezTo>
                      <a:pt x="546" y="139"/>
                      <a:pt x="545" y="138"/>
                      <a:pt x="543" y="137"/>
                    </a:cubicBezTo>
                    <a:cubicBezTo>
                      <a:pt x="528" y="130"/>
                      <a:pt x="512" y="131"/>
                      <a:pt x="498" y="139"/>
                    </a:cubicBezTo>
                    <a:cubicBezTo>
                      <a:pt x="490" y="135"/>
                      <a:pt x="479" y="135"/>
                      <a:pt x="470" y="140"/>
                    </a:cubicBezTo>
                    <a:cubicBezTo>
                      <a:pt x="454" y="148"/>
                      <a:pt x="441" y="150"/>
                      <a:pt x="430" y="150"/>
                    </a:cubicBezTo>
                    <a:cubicBezTo>
                      <a:pt x="416" y="150"/>
                      <a:pt x="404" y="146"/>
                      <a:pt x="392" y="138"/>
                    </a:cubicBezTo>
                    <a:cubicBezTo>
                      <a:pt x="374" y="126"/>
                      <a:pt x="358" y="106"/>
                      <a:pt x="347" y="88"/>
                    </a:cubicBezTo>
                    <a:cubicBezTo>
                      <a:pt x="342" y="79"/>
                      <a:pt x="338" y="71"/>
                      <a:pt x="335" y="66"/>
                    </a:cubicBezTo>
                    <a:cubicBezTo>
                      <a:pt x="334" y="63"/>
                      <a:pt x="333" y="61"/>
                      <a:pt x="332" y="59"/>
                    </a:cubicBezTo>
                    <a:cubicBezTo>
                      <a:pt x="332" y="58"/>
                      <a:pt x="332" y="58"/>
                      <a:pt x="332" y="58"/>
                    </a:cubicBezTo>
                    <a:cubicBezTo>
                      <a:pt x="331" y="57"/>
                      <a:pt x="331" y="57"/>
                      <a:pt x="331" y="57"/>
                    </a:cubicBezTo>
                    <a:cubicBezTo>
                      <a:pt x="331" y="57"/>
                      <a:pt x="331" y="57"/>
                      <a:pt x="331" y="57"/>
                    </a:cubicBezTo>
                    <a:cubicBezTo>
                      <a:pt x="331" y="57"/>
                      <a:pt x="331" y="57"/>
                      <a:pt x="331" y="57"/>
                    </a:cubicBezTo>
                    <a:cubicBezTo>
                      <a:pt x="331" y="57"/>
                      <a:pt x="331" y="57"/>
                      <a:pt x="331" y="57"/>
                    </a:cubicBezTo>
                    <a:cubicBezTo>
                      <a:pt x="331" y="56"/>
                      <a:pt x="330" y="55"/>
                      <a:pt x="330" y="54"/>
                    </a:cubicBezTo>
                    <a:cubicBezTo>
                      <a:pt x="325" y="29"/>
                      <a:pt x="311" y="8"/>
                      <a:pt x="290" y="2"/>
                    </a:cubicBezTo>
                    <a:cubicBezTo>
                      <a:pt x="282" y="0"/>
                      <a:pt x="272" y="0"/>
                      <a:pt x="263" y="1"/>
                    </a:cubicBezTo>
                    <a:cubicBezTo>
                      <a:pt x="258" y="1"/>
                      <a:pt x="253" y="0"/>
                      <a:pt x="246" y="0"/>
                    </a:cubicBezTo>
                    <a:cubicBezTo>
                      <a:pt x="218" y="1"/>
                      <a:pt x="173" y="5"/>
                      <a:pt x="132" y="34"/>
                    </a:cubicBezTo>
                    <a:cubicBezTo>
                      <a:pt x="112" y="49"/>
                      <a:pt x="93" y="70"/>
                      <a:pt x="81" y="97"/>
                    </a:cubicBezTo>
                    <a:cubicBezTo>
                      <a:pt x="68" y="125"/>
                      <a:pt x="61" y="160"/>
                      <a:pt x="61" y="201"/>
                    </a:cubicBezTo>
                    <a:cubicBezTo>
                      <a:pt x="61" y="220"/>
                      <a:pt x="62" y="240"/>
                      <a:pt x="65" y="262"/>
                    </a:cubicBezTo>
                    <a:cubicBezTo>
                      <a:pt x="67" y="278"/>
                      <a:pt x="81" y="290"/>
                      <a:pt x="97" y="290"/>
                    </a:cubicBezTo>
                    <a:cubicBezTo>
                      <a:pt x="98" y="290"/>
                      <a:pt x="100" y="290"/>
                      <a:pt x="101" y="290"/>
                    </a:cubicBezTo>
                    <a:cubicBezTo>
                      <a:pt x="119" y="287"/>
                      <a:pt x="131" y="271"/>
                      <a:pt x="129" y="253"/>
                    </a:cubicBezTo>
                    <a:cubicBezTo>
                      <a:pt x="126" y="234"/>
                      <a:pt x="125" y="217"/>
                      <a:pt x="125" y="201"/>
                    </a:cubicBezTo>
                    <a:cubicBezTo>
                      <a:pt x="125" y="167"/>
                      <a:pt x="130" y="142"/>
                      <a:pt x="139" y="124"/>
                    </a:cubicBezTo>
                    <a:cubicBezTo>
                      <a:pt x="150" y="100"/>
                      <a:pt x="166" y="86"/>
                      <a:pt x="184" y="78"/>
                    </a:cubicBezTo>
                    <a:cubicBezTo>
                      <a:pt x="159" y="155"/>
                      <a:pt x="153" y="207"/>
                      <a:pt x="163" y="293"/>
                    </a:cubicBezTo>
                    <a:cubicBezTo>
                      <a:pt x="166" y="308"/>
                      <a:pt x="171" y="319"/>
                      <a:pt x="176" y="328"/>
                    </a:cubicBezTo>
                    <a:cubicBezTo>
                      <a:pt x="177" y="333"/>
                      <a:pt x="177" y="338"/>
                      <a:pt x="177" y="345"/>
                    </a:cubicBezTo>
                    <a:cubicBezTo>
                      <a:pt x="177" y="372"/>
                      <a:pt x="173" y="415"/>
                      <a:pt x="153" y="457"/>
                    </a:cubicBezTo>
                    <a:cubicBezTo>
                      <a:pt x="133" y="499"/>
                      <a:pt x="100" y="541"/>
                      <a:pt x="35" y="573"/>
                    </a:cubicBezTo>
                    <a:cubicBezTo>
                      <a:pt x="10" y="585"/>
                      <a:pt x="0" y="615"/>
                      <a:pt x="12" y="640"/>
                    </a:cubicBezTo>
                    <a:cubicBezTo>
                      <a:pt x="24" y="664"/>
                      <a:pt x="53" y="675"/>
                      <a:pt x="78" y="663"/>
                    </a:cubicBezTo>
                    <a:close/>
                    <a:moveTo>
                      <a:pt x="538" y="148"/>
                    </a:moveTo>
                    <a:cubicBezTo>
                      <a:pt x="539" y="149"/>
                      <a:pt x="541" y="150"/>
                      <a:pt x="542" y="151"/>
                    </a:cubicBezTo>
                    <a:cubicBezTo>
                      <a:pt x="511" y="215"/>
                      <a:pt x="511" y="215"/>
                      <a:pt x="511" y="215"/>
                    </a:cubicBezTo>
                    <a:cubicBezTo>
                      <a:pt x="509" y="214"/>
                      <a:pt x="508" y="214"/>
                      <a:pt x="506" y="213"/>
                    </a:cubicBezTo>
                    <a:cubicBezTo>
                      <a:pt x="500" y="210"/>
                      <a:pt x="495" y="205"/>
                      <a:pt x="492" y="200"/>
                    </a:cubicBezTo>
                    <a:cubicBezTo>
                      <a:pt x="494" y="199"/>
                      <a:pt x="497" y="198"/>
                      <a:pt x="499" y="196"/>
                    </a:cubicBezTo>
                    <a:cubicBezTo>
                      <a:pt x="515" y="188"/>
                      <a:pt x="521" y="169"/>
                      <a:pt x="513" y="153"/>
                    </a:cubicBezTo>
                    <a:cubicBezTo>
                      <a:pt x="512" y="151"/>
                      <a:pt x="511" y="149"/>
                      <a:pt x="509" y="147"/>
                    </a:cubicBezTo>
                    <a:cubicBezTo>
                      <a:pt x="518" y="144"/>
                      <a:pt x="529" y="144"/>
                      <a:pt x="538" y="1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5376198" y="4235549"/>
            <a:ext cx="1188883" cy="2065512"/>
            <a:chOff x="5096714" y="3763018"/>
            <a:chExt cx="1127152" cy="1958973"/>
          </a:xfrm>
        </p:grpSpPr>
        <p:sp>
          <p:nvSpPr>
            <p:cNvPr id="10" name="文本框 1215"/>
            <p:cNvSpPr txBox="1"/>
            <p:nvPr/>
          </p:nvSpPr>
          <p:spPr>
            <a:xfrm>
              <a:off x="5655002" y="3763018"/>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1</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200"/>
            <p:cNvGrpSpPr>
              <a:grpSpLocks noChangeAspect="1"/>
            </p:cNvGrpSpPr>
            <p:nvPr/>
          </p:nvGrpSpPr>
          <p:grpSpPr bwMode="auto">
            <a:xfrm>
              <a:off x="5096714" y="4317843"/>
              <a:ext cx="505277" cy="1404148"/>
              <a:chOff x="6048" y="2140"/>
              <a:chExt cx="466" cy="1295"/>
            </a:xfrm>
            <a:solidFill>
              <a:schemeClr val="tx1">
                <a:lumMod val="75000"/>
                <a:lumOff val="25000"/>
              </a:schemeClr>
            </a:solidFill>
          </p:grpSpPr>
          <p:sp>
            <p:nvSpPr>
              <p:cNvPr id="29" name="Freeform 202"/>
              <p:cNvSpPr>
                <a:spLocks/>
              </p:cNvSpPr>
              <p:nvPr/>
            </p:nvSpPr>
            <p:spPr bwMode="auto">
              <a:xfrm>
                <a:off x="6181" y="2140"/>
                <a:ext cx="250" cy="249"/>
              </a:xfrm>
              <a:custGeom>
                <a:avLst/>
                <a:gdLst>
                  <a:gd name="T0" fmla="*/ 44 w 105"/>
                  <a:gd name="T1" fmla="*/ 100 h 105"/>
                  <a:gd name="T2" fmla="*/ 100 w 105"/>
                  <a:gd name="T3" fmla="*/ 62 h 105"/>
                  <a:gd name="T4" fmla="*/ 61 w 105"/>
                  <a:gd name="T5" fmla="*/ 5 h 105"/>
                  <a:gd name="T6" fmla="*/ 5 w 105"/>
                  <a:gd name="T7" fmla="*/ 44 h 105"/>
                  <a:gd name="T8" fmla="*/ 44 w 105"/>
                  <a:gd name="T9" fmla="*/ 100 h 105"/>
                </a:gdLst>
                <a:ahLst/>
                <a:cxnLst>
                  <a:cxn ang="0">
                    <a:pos x="T0" y="T1"/>
                  </a:cxn>
                  <a:cxn ang="0">
                    <a:pos x="T2" y="T3"/>
                  </a:cxn>
                  <a:cxn ang="0">
                    <a:pos x="T4" y="T5"/>
                  </a:cxn>
                  <a:cxn ang="0">
                    <a:pos x="T6" y="T7"/>
                  </a:cxn>
                  <a:cxn ang="0">
                    <a:pos x="T8" y="T9"/>
                  </a:cxn>
                </a:cxnLst>
                <a:rect l="0" t="0" r="r" b="b"/>
                <a:pathLst>
                  <a:path w="105" h="105">
                    <a:moveTo>
                      <a:pt x="44" y="100"/>
                    </a:moveTo>
                    <a:cubicBezTo>
                      <a:pt x="70" y="105"/>
                      <a:pt x="95" y="88"/>
                      <a:pt x="100" y="62"/>
                    </a:cubicBezTo>
                    <a:cubicBezTo>
                      <a:pt x="105" y="35"/>
                      <a:pt x="87" y="10"/>
                      <a:pt x="61" y="5"/>
                    </a:cubicBezTo>
                    <a:cubicBezTo>
                      <a:pt x="35" y="0"/>
                      <a:pt x="10" y="18"/>
                      <a:pt x="5" y="44"/>
                    </a:cubicBezTo>
                    <a:cubicBezTo>
                      <a:pt x="0" y="70"/>
                      <a:pt x="17" y="95"/>
                      <a:pt x="44"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03"/>
              <p:cNvSpPr>
                <a:spLocks/>
              </p:cNvSpPr>
              <p:nvPr/>
            </p:nvSpPr>
            <p:spPr bwMode="auto">
              <a:xfrm>
                <a:off x="6048" y="2365"/>
                <a:ext cx="373" cy="1070"/>
              </a:xfrm>
              <a:custGeom>
                <a:avLst/>
                <a:gdLst>
                  <a:gd name="T0" fmla="*/ 20 w 157"/>
                  <a:gd name="T1" fmla="*/ 448 h 451"/>
                  <a:gd name="T2" fmla="*/ 30 w 157"/>
                  <a:gd name="T3" fmla="*/ 451 h 451"/>
                  <a:gd name="T4" fmla="*/ 55 w 157"/>
                  <a:gd name="T5" fmla="*/ 435 h 451"/>
                  <a:gd name="T6" fmla="*/ 85 w 157"/>
                  <a:gd name="T7" fmla="*/ 287 h 451"/>
                  <a:gd name="T8" fmla="*/ 84 w 157"/>
                  <a:gd name="T9" fmla="*/ 253 h 451"/>
                  <a:gd name="T10" fmla="*/ 94 w 157"/>
                  <a:gd name="T11" fmla="*/ 269 h 451"/>
                  <a:gd name="T12" fmla="*/ 103 w 157"/>
                  <a:gd name="T13" fmla="*/ 312 h 451"/>
                  <a:gd name="T14" fmla="*/ 101 w 157"/>
                  <a:gd name="T15" fmla="*/ 340 h 451"/>
                  <a:gd name="T16" fmla="*/ 123 w 157"/>
                  <a:gd name="T17" fmla="*/ 371 h 451"/>
                  <a:gd name="T18" fmla="*/ 153 w 157"/>
                  <a:gd name="T19" fmla="*/ 349 h 451"/>
                  <a:gd name="T20" fmla="*/ 153 w 157"/>
                  <a:gd name="T21" fmla="*/ 349 h 451"/>
                  <a:gd name="T22" fmla="*/ 157 w 157"/>
                  <a:gd name="T23" fmla="*/ 312 h 451"/>
                  <a:gd name="T24" fmla="*/ 141 w 157"/>
                  <a:gd name="T25" fmla="*/ 242 h 451"/>
                  <a:gd name="T26" fmla="*/ 95 w 157"/>
                  <a:gd name="T27" fmla="*/ 193 h 451"/>
                  <a:gd name="T28" fmla="*/ 95 w 157"/>
                  <a:gd name="T29" fmla="*/ 189 h 451"/>
                  <a:gd name="T30" fmla="*/ 95 w 157"/>
                  <a:gd name="T31" fmla="*/ 123 h 451"/>
                  <a:gd name="T32" fmla="*/ 64 w 157"/>
                  <a:gd name="T33" fmla="*/ 81 h 451"/>
                  <a:gd name="T34" fmla="*/ 52 w 157"/>
                  <a:gd name="T35" fmla="*/ 53 h 451"/>
                  <a:gd name="T36" fmla="*/ 64 w 157"/>
                  <a:gd name="T37" fmla="*/ 32 h 451"/>
                  <a:gd name="T38" fmla="*/ 85 w 157"/>
                  <a:gd name="T39" fmla="*/ 43 h 451"/>
                  <a:gd name="T40" fmla="*/ 85 w 157"/>
                  <a:gd name="T41" fmla="*/ 43 h 451"/>
                  <a:gd name="T42" fmla="*/ 94 w 157"/>
                  <a:gd name="T43" fmla="*/ 65 h 451"/>
                  <a:gd name="T44" fmla="*/ 106 w 157"/>
                  <a:gd name="T45" fmla="*/ 83 h 451"/>
                  <a:gd name="T46" fmla="*/ 107 w 157"/>
                  <a:gd name="T47" fmla="*/ 81 h 451"/>
                  <a:gd name="T48" fmla="*/ 93 w 157"/>
                  <a:gd name="T49" fmla="*/ 16 h 451"/>
                  <a:gd name="T50" fmla="*/ 30 w 157"/>
                  <a:gd name="T51" fmla="*/ 40 h 451"/>
                  <a:gd name="T52" fmla="*/ 7 w 157"/>
                  <a:gd name="T53" fmla="*/ 187 h 451"/>
                  <a:gd name="T54" fmla="*/ 27 w 157"/>
                  <a:gd name="T55" fmla="*/ 232 h 451"/>
                  <a:gd name="T56" fmla="*/ 32 w 157"/>
                  <a:gd name="T57" fmla="*/ 287 h 451"/>
                  <a:gd name="T58" fmla="*/ 6 w 157"/>
                  <a:gd name="T59" fmla="*/ 413 h 451"/>
                  <a:gd name="T60" fmla="*/ 20 w 157"/>
                  <a:gd name="T61" fmla="*/ 448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7" h="451">
                    <a:moveTo>
                      <a:pt x="20" y="448"/>
                    </a:moveTo>
                    <a:cubicBezTo>
                      <a:pt x="23" y="450"/>
                      <a:pt x="27" y="451"/>
                      <a:pt x="30" y="451"/>
                    </a:cubicBezTo>
                    <a:cubicBezTo>
                      <a:pt x="41" y="451"/>
                      <a:pt x="50" y="445"/>
                      <a:pt x="55" y="435"/>
                    </a:cubicBezTo>
                    <a:cubicBezTo>
                      <a:pt x="79" y="380"/>
                      <a:pt x="85" y="328"/>
                      <a:pt x="85" y="287"/>
                    </a:cubicBezTo>
                    <a:cubicBezTo>
                      <a:pt x="85" y="274"/>
                      <a:pt x="85" y="263"/>
                      <a:pt x="84" y="253"/>
                    </a:cubicBezTo>
                    <a:cubicBezTo>
                      <a:pt x="88" y="257"/>
                      <a:pt x="91" y="263"/>
                      <a:pt x="94" y="269"/>
                    </a:cubicBezTo>
                    <a:cubicBezTo>
                      <a:pt x="99" y="280"/>
                      <a:pt x="103" y="293"/>
                      <a:pt x="103" y="312"/>
                    </a:cubicBezTo>
                    <a:cubicBezTo>
                      <a:pt x="103" y="320"/>
                      <a:pt x="102" y="330"/>
                      <a:pt x="101" y="340"/>
                    </a:cubicBezTo>
                    <a:cubicBezTo>
                      <a:pt x="98" y="355"/>
                      <a:pt x="108" y="369"/>
                      <a:pt x="123" y="371"/>
                    </a:cubicBezTo>
                    <a:cubicBezTo>
                      <a:pt x="137" y="373"/>
                      <a:pt x="151" y="364"/>
                      <a:pt x="153" y="349"/>
                    </a:cubicBezTo>
                    <a:cubicBezTo>
                      <a:pt x="153" y="349"/>
                      <a:pt x="153" y="349"/>
                      <a:pt x="153" y="349"/>
                    </a:cubicBezTo>
                    <a:cubicBezTo>
                      <a:pt x="156" y="336"/>
                      <a:pt x="157" y="324"/>
                      <a:pt x="157" y="312"/>
                    </a:cubicBezTo>
                    <a:cubicBezTo>
                      <a:pt x="157" y="284"/>
                      <a:pt x="151" y="261"/>
                      <a:pt x="141" y="242"/>
                    </a:cubicBezTo>
                    <a:cubicBezTo>
                      <a:pt x="128" y="218"/>
                      <a:pt x="111" y="203"/>
                      <a:pt x="95" y="193"/>
                    </a:cubicBezTo>
                    <a:cubicBezTo>
                      <a:pt x="95" y="191"/>
                      <a:pt x="95" y="190"/>
                      <a:pt x="95" y="189"/>
                    </a:cubicBezTo>
                    <a:cubicBezTo>
                      <a:pt x="91" y="166"/>
                      <a:pt x="92" y="144"/>
                      <a:pt x="95" y="123"/>
                    </a:cubicBezTo>
                    <a:cubicBezTo>
                      <a:pt x="81" y="109"/>
                      <a:pt x="71" y="94"/>
                      <a:pt x="64" y="81"/>
                    </a:cubicBezTo>
                    <a:cubicBezTo>
                      <a:pt x="56" y="66"/>
                      <a:pt x="52" y="54"/>
                      <a:pt x="52" y="53"/>
                    </a:cubicBezTo>
                    <a:cubicBezTo>
                      <a:pt x="49" y="44"/>
                      <a:pt x="55" y="35"/>
                      <a:pt x="64" y="32"/>
                    </a:cubicBezTo>
                    <a:cubicBezTo>
                      <a:pt x="73" y="29"/>
                      <a:pt x="82" y="34"/>
                      <a:pt x="85" y="43"/>
                    </a:cubicBezTo>
                    <a:cubicBezTo>
                      <a:pt x="85" y="43"/>
                      <a:pt x="85" y="43"/>
                      <a:pt x="85" y="43"/>
                    </a:cubicBezTo>
                    <a:cubicBezTo>
                      <a:pt x="85" y="44"/>
                      <a:pt x="88" y="53"/>
                      <a:pt x="94" y="65"/>
                    </a:cubicBezTo>
                    <a:cubicBezTo>
                      <a:pt x="97" y="70"/>
                      <a:pt x="101" y="77"/>
                      <a:pt x="106" y="83"/>
                    </a:cubicBezTo>
                    <a:cubicBezTo>
                      <a:pt x="106" y="82"/>
                      <a:pt x="106" y="81"/>
                      <a:pt x="107" y="81"/>
                    </a:cubicBezTo>
                    <a:cubicBezTo>
                      <a:pt x="115" y="59"/>
                      <a:pt x="110" y="32"/>
                      <a:pt x="93" y="16"/>
                    </a:cubicBezTo>
                    <a:cubicBezTo>
                      <a:pt x="75" y="0"/>
                      <a:pt x="44" y="7"/>
                      <a:pt x="30" y="40"/>
                    </a:cubicBezTo>
                    <a:cubicBezTo>
                      <a:pt x="10" y="85"/>
                      <a:pt x="2" y="135"/>
                      <a:pt x="7" y="187"/>
                    </a:cubicBezTo>
                    <a:cubicBezTo>
                      <a:pt x="9" y="206"/>
                      <a:pt x="17" y="221"/>
                      <a:pt x="27" y="232"/>
                    </a:cubicBezTo>
                    <a:cubicBezTo>
                      <a:pt x="30" y="246"/>
                      <a:pt x="32" y="265"/>
                      <a:pt x="32" y="287"/>
                    </a:cubicBezTo>
                    <a:cubicBezTo>
                      <a:pt x="32" y="322"/>
                      <a:pt x="26" y="367"/>
                      <a:pt x="6" y="413"/>
                    </a:cubicBezTo>
                    <a:cubicBezTo>
                      <a:pt x="0" y="427"/>
                      <a:pt x="6" y="443"/>
                      <a:pt x="2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04"/>
              <p:cNvSpPr>
                <a:spLocks/>
              </p:cNvSpPr>
              <p:nvPr/>
            </p:nvSpPr>
            <p:spPr bwMode="auto">
              <a:xfrm>
                <a:off x="6177" y="2448"/>
                <a:ext cx="337" cy="297"/>
              </a:xfrm>
              <a:custGeom>
                <a:avLst/>
                <a:gdLst>
                  <a:gd name="T0" fmla="*/ 50 w 142"/>
                  <a:gd name="T1" fmla="*/ 53 h 125"/>
                  <a:gd name="T2" fmla="*/ 37 w 142"/>
                  <a:gd name="T3" fmla="*/ 32 h 125"/>
                  <a:gd name="T4" fmla="*/ 27 w 142"/>
                  <a:gd name="T5" fmla="*/ 10 h 125"/>
                  <a:gd name="T6" fmla="*/ 21 w 142"/>
                  <a:gd name="T7" fmla="*/ 2 h 125"/>
                  <a:gd name="T8" fmla="*/ 11 w 142"/>
                  <a:gd name="T9" fmla="*/ 1 h 125"/>
                  <a:gd name="T10" fmla="*/ 8 w 142"/>
                  <a:gd name="T11" fmla="*/ 2 h 125"/>
                  <a:gd name="T12" fmla="*/ 2 w 142"/>
                  <a:gd name="T13" fmla="*/ 17 h 125"/>
                  <a:gd name="T14" fmla="*/ 14 w 142"/>
                  <a:gd name="T15" fmla="*/ 44 h 125"/>
                  <a:gd name="T16" fmla="*/ 42 w 142"/>
                  <a:gd name="T17" fmla="*/ 83 h 125"/>
                  <a:gd name="T18" fmla="*/ 53 w 142"/>
                  <a:gd name="T19" fmla="*/ 93 h 125"/>
                  <a:gd name="T20" fmla="*/ 128 w 142"/>
                  <a:gd name="T21" fmla="*/ 125 h 125"/>
                  <a:gd name="T22" fmla="*/ 135 w 142"/>
                  <a:gd name="T23" fmla="*/ 123 h 125"/>
                  <a:gd name="T24" fmla="*/ 142 w 142"/>
                  <a:gd name="T25" fmla="*/ 113 h 125"/>
                  <a:gd name="T26" fmla="*/ 139 w 142"/>
                  <a:gd name="T27" fmla="*/ 104 h 125"/>
                  <a:gd name="T28" fmla="*/ 130 w 142"/>
                  <a:gd name="T29" fmla="*/ 99 h 125"/>
                  <a:gd name="T30" fmla="*/ 69 w 142"/>
                  <a:gd name="T31" fmla="*/ 74 h 125"/>
                  <a:gd name="T32" fmla="*/ 50 w 142"/>
                  <a:gd name="T33" fmla="*/ 5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25">
                    <a:moveTo>
                      <a:pt x="50" y="53"/>
                    </a:moveTo>
                    <a:cubicBezTo>
                      <a:pt x="44" y="45"/>
                      <a:pt x="40" y="38"/>
                      <a:pt x="37" y="32"/>
                    </a:cubicBezTo>
                    <a:cubicBezTo>
                      <a:pt x="30" y="19"/>
                      <a:pt x="27" y="10"/>
                      <a:pt x="27" y="10"/>
                    </a:cubicBezTo>
                    <a:cubicBezTo>
                      <a:pt x="26" y="6"/>
                      <a:pt x="24" y="4"/>
                      <a:pt x="21" y="2"/>
                    </a:cubicBezTo>
                    <a:cubicBezTo>
                      <a:pt x="18" y="0"/>
                      <a:pt x="14" y="0"/>
                      <a:pt x="11" y="1"/>
                    </a:cubicBezTo>
                    <a:cubicBezTo>
                      <a:pt x="10" y="1"/>
                      <a:pt x="9" y="2"/>
                      <a:pt x="8" y="2"/>
                    </a:cubicBezTo>
                    <a:cubicBezTo>
                      <a:pt x="3" y="5"/>
                      <a:pt x="0" y="11"/>
                      <a:pt x="2" y="17"/>
                    </a:cubicBezTo>
                    <a:cubicBezTo>
                      <a:pt x="3" y="19"/>
                      <a:pt x="6" y="30"/>
                      <a:pt x="14" y="44"/>
                    </a:cubicBezTo>
                    <a:cubicBezTo>
                      <a:pt x="22" y="59"/>
                      <a:pt x="31" y="72"/>
                      <a:pt x="42" y="83"/>
                    </a:cubicBezTo>
                    <a:cubicBezTo>
                      <a:pt x="45" y="87"/>
                      <a:pt x="49" y="90"/>
                      <a:pt x="53" y="93"/>
                    </a:cubicBezTo>
                    <a:cubicBezTo>
                      <a:pt x="68" y="106"/>
                      <a:pt x="93" y="122"/>
                      <a:pt x="128" y="125"/>
                    </a:cubicBezTo>
                    <a:cubicBezTo>
                      <a:pt x="130" y="125"/>
                      <a:pt x="133" y="125"/>
                      <a:pt x="135" y="123"/>
                    </a:cubicBezTo>
                    <a:cubicBezTo>
                      <a:pt x="139" y="121"/>
                      <a:pt x="141" y="117"/>
                      <a:pt x="142" y="113"/>
                    </a:cubicBezTo>
                    <a:cubicBezTo>
                      <a:pt x="142" y="110"/>
                      <a:pt x="141" y="106"/>
                      <a:pt x="139" y="104"/>
                    </a:cubicBezTo>
                    <a:cubicBezTo>
                      <a:pt x="136" y="101"/>
                      <a:pt x="133" y="99"/>
                      <a:pt x="130" y="99"/>
                    </a:cubicBezTo>
                    <a:cubicBezTo>
                      <a:pt x="107" y="97"/>
                      <a:pt x="87" y="89"/>
                      <a:pt x="69" y="74"/>
                    </a:cubicBezTo>
                    <a:cubicBezTo>
                      <a:pt x="62" y="67"/>
                      <a:pt x="55" y="60"/>
                      <a:pt x="50"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7" name="组合 36"/>
          <p:cNvGrpSpPr/>
          <p:nvPr/>
        </p:nvGrpSpPr>
        <p:grpSpPr>
          <a:xfrm>
            <a:off x="7047160" y="2651445"/>
            <a:ext cx="797178" cy="2314785"/>
            <a:chOff x="6680914" y="2260623"/>
            <a:chExt cx="755786" cy="2195388"/>
          </a:xfrm>
        </p:grpSpPr>
        <p:sp>
          <p:nvSpPr>
            <p:cNvPr id="12" name="文本框 257"/>
            <p:cNvSpPr txBox="1"/>
            <p:nvPr/>
          </p:nvSpPr>
          <p:spPr>
            <a:xfrm>
              <a:off x="6867836" y="2260623"/>
              <a:ext cx="568864" cy="1011135"/>
            </a:xfrm>
            <a:prstGeom prst="rect">
              <a:avLst/>
            </a:prstGeom>
            <a:noFill/>
          </p:spPr>
          <p:txBody>
            <a:bodyPr wrap="square" rtlCol="0">
              <a:spAutoFit/>
            </a:bodyPr>
            <a:lstStyle/>
            <a:p>
              <a:r>
                <a:rPr lang="en-US" altLang="zh-CN" sz="6328" dirty="0">
                  <a:solidFill>
                    <a:prstClr val="white"/>
                  </a:solidFill>
                  <a:latin typeface="Arial" panose="020B0604020202020204" pitchFamily="34" charset="0"/>
                  <a:ea typeface="微软雅黑" panose="020B0503020204020204" pitchFamily="34" charset="-122"/>
                  <a:sym typeface="Arial" panose="020B0604020202020204" pitchFamily="34" charset="0"/>
                </a:rPr>
                <a:t>2</a:t>
              </a:r>
              <a:endParaRPr lang="zh-CN" altLang="en-US" sz="6328"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207"/>
            <p:cNvGrpSpPr>
              <a:grpSpLocks noChangeAspect="1"/>
            </p:cNvGrpSpPr>
            <p:nvPr/>
          </p:nvGrpSpPr>
          <p:grpSpPr bwMode="auto">
            <a:xfrm>
              <a:off x="6680914" y="3650734"/>
              <a:ext cx="638353" cy="805277"/>
              <a:chOff x="6566" y="246"/>
              <a:chExt cx="1262" cy="1592"/>
            </a:xfrm>
            <a:solidFill>
              <a:schemeClr val="tx1">
                <a:lumMod val="75000"/>
                <a:lumOff val="25000"/>
              </a:schemeClr>
            </a:solidFill>
          </p:grpSpPr>
          <p:sp>
            <p:nvSpPr>
              <p:cNvPr id="33" name="Freeform 208"/>
              <p:cNvSpPr>
                <a:spLocks/>
              </p:cNvSpPr>
              <p:nvPr/>
            </p:nvSpPr>
            <p:spPr bwMode="auto">
              <a:xfrm>
                <a:off x="7350" y="246"/>
                <a:ext cx="478" cy="446"/>
              </a:xfrm>
              <a:custGeom>
                <a:avLst/>
                <a:gdLst>
                  <a:gd name="T0" fmla="*/ 130 w 201"/>
                  <a:gd name="T1" fmla="*/ 16 h 188"/>
                  <a:gd name="T2" fmla="*/ 15 w 201"/>
                  <a:gd name="T3" fmla="*/ 71 h 188"/>
                  <a:gd name="T4" fmla="*/ 56 w 201"/>
                  <a:gd name="T5" fmla="*/ 180 h 188"/>
                  <a:gd name="T6" fmla="*/ 72 w 201"/>
                  <a:gd name="T7" fmla="*/ 139 h 188"/>
                  <a:gd name="T8" fmla="*/ 113 w 201"/>
                  <a:gd name="T9" fmla="*/ 120 h 188"/>
                  <a:gd name="T10" fmla="*/ 132 w 201"/>
                  <a:gd name="T11" fmla="*/ 161 h 188"/>
                  <a:gd name="T12" fmla="*/ 122 w 201"/>
                  <a:gd name="T13" fmla="*/ 188 h 188"/>
                  <a:gd name="T14" fmla="*/ 185 w 201"/>
                  <a:gd name="T15" fmla="*/ 131 h 188"/>
                  <a:gd name="T16" fmla="*/ 130 w 201"/>
                  <a:gd name="T17" fmla="*/ 1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188">
                    <a:moveTo>
                      <a:pt x="130" y="16"/>
                    </a:moveTo>
                    <a:cubicBezTo>
                      <a:pt x="83" y="0"/>
                      <a:pt x="32" y="24"/>
                      <a:pt x="15" y="71"/>
                    </a:cubicBezTo>
                    <a:cubicBezTo>
                      <a:pt x="0" y="113"/>
                      <a:pt x="18" y="159"/>
                      <a:pt x="56" y="180"/>
                    </a:cubicBezTo>
                    <a:cubicBezTo>
                      <a:pt x="62" y="168"/>
                      <a:pt x="67" y="154"/>
                      <a:pt x="72" y="139"/>
                    </a:cubicBezTo>
                    <a:cubicBezTo>
                      <a:pt x="78" y="123"/>
                      <a:pt x="96" y="114"/>
                      <a:pt x="113" y="120"/>
                    </a:cubicBezTo>
                    <a:cubicBezTo>
                      <a:pt x="130" y="126"/>
                      <a:pt x="138" y="144"/>
                      <a:pt x="132" y="161"/>
                    </a:cubicBezTo>
                    <a:cubicBezTo>
                      <a:pt x="129" y="170"/>
                      <a:pt x="126" y="180"/>
                      <a:pt x="122" y="188"/>
                    </a:cubicBezTo>
                    <a:cubicBezTo>
                      <a:pt x="150" y="181"/>
                      <a:pt x="174" y="160"/>
                      <a:pt x="185" y="131"/>
                    </a:cubicBezTo>
                    <a:cubicBezTo>
                      <a:pt x="201" y="84"/>
                      <a:pt x="177" y="33"/>
                      <a:pt x="13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09"/>
              <p:cNvSpPr>
                <a:spLocks/>
              </p:cNvSpPr>
              <p:nvPr/>
            </p:nvSpPr>
            <p:spPr bwMode="auto">
              <a:xfrm>
                <a:off x="6566" y="401"/>
                <a:ext cx="1005" cy="1437"/>
              </a:xfrm>
              <a:custGeom>
                <a:avLst/>
                <a:gdLst>
                  <a:gd name="T0" fmla="*/ 372 w 423"/>
                  <a:gd name="T1" fmla="*/ 299 h 606"/>
                  <a:gd name="T2" fmla="*/ 329 w 423"/>
                  <a:gd name="T3" fmla="*/ 263 h 606"/>
                  <a:gd name="T4" fmla="*/ 192 w 423"/>
                  <a:gd name="T5" fmla="*/ 263 h 606"/>
                  <a:gd name="T6" fmla="*/ 263 w 423"/>
                  <a:gd name="T7" fmla="*/ 186 h 606"/>
                  <a:gd name="T8" fmla="*/ 257 w 423"/>
                  <a:gd name="T9" fmla="*/ 173 h 606"/>
                  <a:gd name="T10" fmla="*/ 239 w 423"/>
                  <a:gd name="T11" fmla="*/ 104 h 606"/>
                  <a:gd name="T12" fmla="*/ 266 w 423"/>
                  <a:gd name="T13" fmla="*/ 67 h 606"/>
                  <a:gd name="T14" fmla="*/ 302 w 423"/>
                  <a:gd name="T15" fmla="*/ 93 h 606"/>
                  <a:gd name="T16" fmla="*/ 303 w 423"/>
                  <a:gd name="T17" fmla="*/ 95 h 606"/>
                  <a:gd name="T18" fmla="*/ 304 w 423"/>
                  <a:gd name="T19" fmla="*/ 101 h 606"/>
                  <a:gd name="T20" fmla="*/ 309 w 423"/>
                  <a:gd name="T21" fmla="*/ 123 h 606"/>
                  <a:gd name="T22" fmla="*/ 314 w 423"/>
                  <a:gd name="T23" fmla="*/ 139 h 606"/>
                  <a:gd name="T24" fmla="*/ 324 w 423"/>
                  <a:gd name="T25" fmla="*/ 53 h 606"/>
                  <a:gd name="T26" fmla="*/ 192 w 423"/>
                  <a:gd name="T27" fmla="*/ 38 h 606"/>
                  <a:gd name="T28" fmla="*/ 32 w 423"/>
                  <a:gd name="T29" fmla="*/ 217 h 606"/>
                  <a:gd name="T30" fmla="*/ 61 w 423"/>
                  <a:gd name="T31" fmla="*/ 347 h 606"/>
                  <a:gd name="T32" fmla="*/ 81 w 423"/>
                  <a:gd name="T33" fmla="*/ 350 h 606"/>
                  <a:gd name="T34" fmla="*/ 92 w 423"/>
                  <a:gd name="T35" fmla="*/ 351 h 606"/>
                  <a:gd name="T36" fmla="*/ 92 w 423"/>
                  <a:gd name="T37" fmla="*/ 351 h 606"/>
                  <a:gd name="T38" fmla="*/ 292 w 423"/>
                  <a:gd name="T39" fmla="*/ 351 h 606"/>
                  <a:gd name="T40" fmla="*/ 332 w 423"/>
                  <a:gd name="T41" fmla="*/ 570 h 606"/>
                  <a:gd name="T42" fmla="*/ 375 w 423"/>
                  <a:gd name="T43" fmla="*/ 606 h 606"/>
                  <a:gd name="T44" fmla="*/ 383 w 423"/>
                  <a:gd name="T45" fmla="*/ 605 h 606"/>
                  <a:gd name="T46" fmla="*/ 419 w 423"/>
                  <a:gd name="T47" fmla="*/ 554 h 606"/>
                  <a:gd name="T48" fmla="*/ 372 w 423"/>
                  <a:gd name="T49" fmla="*/ 299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3" h="606">
                    <a:moveTo>
                      <a:pt x="372" y="299"/>
                    </a:moveTo>
                    <a:cubicBezTo>
                      <a:pt x="368" y="278"/>
                      <a:pt x="350" y="263"/>
                      <a:pt x="329" y="263"/>
                    </a:cubicBezTo>
                    <a:cubicBezTo>
                      <a:pt x="192" y="263"/>
                      <a:pt x="192" y="263"/>
                      <a:pt x="192" y="263"/>
                    </a:cubicBezTo>
                    <a:cubicBezTo>
                      <a:pt x="212" y="235"/>
                      <a:pt x="236" y="209"/>
                      <a:pt x="263" y="186"/>
                    </a:cubicBezTo>
                    <a:cubicBezTo>
                      <a:pt x="261" y="182"/>
                      <a:pt x="259" y="177"/>
                      <a:pt x="257" y="173"/>
                    </a:cubicBezTo>
                    <a:cubicBezTo>
                      <a:pt x="245" y="138"/>
                      <a:pt x="240" y="105"/>
                      <a:pt x="239" y="104"/>
                    </a:cubicBezTo>
                    <a:cubicBezTo>
                      <a:pt x="236" y="86"/>
                      <a:pt x="248" y="70"/>
                      <a:pt x="266" y="67"/>
                    </a:cubicBezTo>
                    <a:cubicBezTo>
                      <a:pt x="283" y="64"/>
                      <a:pt x="299" y="76"/>
                      <a:pt x="302" y="93"/>
                    </a:cubicBezTo>
                    <a:cubicBezTo>
                      <a:pt x="302" y="93"/>
                      <a:pt x="303" y="94"/>
                      <a:pt x="303" y="95"/>
                    </a:cubicBezTo>
                    <a:cubicBezTo>
                      <a:pt x="303" y="96"/>
                      <a:pt x="304" y="98"/>
                      <a:pt x="304" y="101"/>
                    </a:cubicBezTo>
                    <a:cubicBezTo>
                      <a:pt x="305" y="107"/>
                      <a:pt x="307" y="114"/>
                      <a:pt x="309" y="123"/>
                    </a:cubicBezTo>
                    <a:cubicBezTo>
                      <a:pt x="310" y="128"/>
                      <a:pt x="312" y="133"/>
                      <a:pt x="314" y="139"/>
                    </a:cubicBezTo>
                    <a:cubicBezTo>
                      <a:pt x="330" y="113"/>
                      <a:pt x="336" y="82"/>
                      <a:pt x="324" y="53"/>
                    </a:cubicBezTo>
                    <a:cubicBezTo>
                      <a:pt x="307" y="12"/>
                      <a:pt x="244" y="0"/>
                      <a:pt x="192" y="38"/>
                    </a:cubicBezTo>
                    <a:cubicBezTo>
                      <a:pt x="127" y="86"/>
                      <a:pt x="72" y="147"/>
                      <a:pt x="32" y="217"/>
                    </a:cubicBezTo>
                    <a:cubicBezTo>
                      <a:pt x="0" y="273"/>
                      <a:pt x="19" y="334"/>
                      <a:pt x="61" y="347"/>
                    </a:cubicBezTo>
                    <a:cubicBezTo>
                      <a:pt x="68" y="349"/>
                      <a:pt x="75" y="350"/>
                      <a:pt x="81" y="350"/>
                    </a:cubicBezTo>
                    <a:cubicBezTo>
                      <a:pt x="85" y="351"/>
                      <a:pt x="88" y="351"/>
                      <a:pt x="92" y="351"/>
                    </a:cubicBezTo>
                    <a:cubicBezTo>
                      <a:pt x="92" y="351"/>
                      <a:pt x="92" y="351"/>
                      <a:pt x="92" y="351"/>
                    </a:cubicBezTo>
                    <a:cubicBezTo>
                      <a:pt x="292" y="351"/>
                      <a:pt x="292" y="351"/>
                      <a:pt x="292" y="351"/>
                    </a:cubicBezTo>
                    <a:cubicBezTo>
                      <a:pt x="332" y="570"/>
                      <a:pt x="332" y="570"/>
                      <a:pt x="332" y="570"/>
                    </a:cubicBezTo>
                    <a:cubicBezTo>
                      <a:pt x="336" y="591"/>
                      <a:pt x="355" y="606"/>
                      <a:pt x="375" y="606"/>
                    </a:cubicBezTo>
                    <a:cubicBezTo>
                      <a:pt x="378" y="606"/>
                      <a:pt x="381" y="606"/>
                      <a:pt x="383" y="605"/>
                    </a:cubicBezTo>
                    <a:cubicBezTo>
                      <a:pt x="407" y="601"/>
                      <a:pt x="423" y="578"/>
                      <a:pt x="419" y="554"/>
                    </a:cubicBezTo>
                    <a:lnTo>
                      <a:pt x="37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11"/>
              <p:cNvSpPr>
                <a:spLocks/>
              </p:cNvSpPr>
              <p:nvPr/>
            </p:nvSpPr>
            <p:spPr bwMode="auto">
              <a:xfrm>
                <a:off x="7151" y="545"/>
                <a:ext cx="501" cy="449"/>
              </a:xfrm>
              <a:custGeom>
                <a:avLst/>
                <a:gdLst>
                  <a:gd name="T0" fmla="*/ 208 w 211"/>
                  <a:gd name="T1" fmla="*/ 14 h 189"/>
                  <a:gd name="T2" fmla="*/ 194 w 211"/>
                  <a:gd name="T3" fmla="*/ 1 h 189"/>
                  <a:gd name="T4" fmla="*/ 186 w 211"/>
                  <a:gd name="T5" fmla="*/ 0 h 189"/>
                  <a:gd name="T6" fmla="*/ 164 w 211"/>
                  <a:gd name="T7" fmla="*/ 16 h 189"/>
                  <a:gd name="T8" fmla="*/ 148 w 211"/>
                  <a:gd name="T9" fmla="*/ 57 h 189"/>
                  <a:gd name="T10" fmla="*/ 115 w 211"/>
                  <a:gd name="T11" fmla="*/ 121 h 189"/>
                  <a:gd name="T12" fmla="*/ 99 w 211"/>
                  <a:gd name="T13" fmla="*/ 138 h 189"/>
                  <a:gd name="T14" fmla="*/ 93 w 211"/>
                  <a:gd name="T15" fmla="*/ 142 h 189"/>
                  <a:gd name="T16" fmla="*/ 88 w 211"/>
                  <a:gd name="T17" fmla="*/ 138 h 189"/>
                  <a:gd name="T18" fmla="*/ 75 w 211"/>
                  <a:gd name="T19" fmla="*/ 120 h 189"/>
                  <a:gd name="T20" fmla="*/ 62 w 211"/>
                  <a:gd name="T21" fmla="*/ 86 h 189"/>
                  <a:gd name="T22" fmla="*/ 55 w 211"/>
                  <a:gd name="T23" fmla="*/ 64 h 189"/>
                  <a:gd name="T24" fmla="*/ 50 w 211"/>
                  <a:gd name="T25" fmla="*/ 42 h 189"/>
                  <a:gd name="T26" fmla="*/ 49 w 211"/>
                  <a:gd name="T27" fmla="*/ 35 h 189"/>
                  <a:gd name="T28" fmla="*/ 49 w 211"/>
                  <a:gd name="T29" fmla="*/ 33 h 189"/>
                  <a:gd name="T30" fmla="*/ 25 w 211"/>
                  <a:gd name="T31" fmla="*/ 13 h 189"/>
                  <a:gd name="T32" fmla="*/ 21 w 211"/>
                  <a:gd name="T33" fmla="*/ 14 h 189"/>
                  <a:gd name="T34" fmla="*/ 5 w 211"/>
                  <a:gd name="T35" fmla="*/ 24 h 189"/>
                  <a:gd name="T36" fmla="*/ 1 w 211"/>
                  <a:gd name="T37" fmla="*/ 41 h 189"/>
                  <a:gd name="T38" fmla="*/ 1 w 211"/>
                  <a:gd name="T39" fmla="*/ 42 h 189"/>
                  <a:gd name="T40" fmla="*/ 19 w 211"/>
                  <a:gd name="T41" fmla="*/ 109 h 189"/>
                  <a:gd name="T42" fmla="*/ 23 w 211"/>
                  <a:gd name="T43" fmla="*/ 120 h 189"/>
                  <a:gd name="T44" fmla="*/ 43 w 211"/>
                  <a:gd name="T45" fmla="*/ 159 h 189"/>
                  <a:gd name="T46" fmla="*/ 63 w 211"/>
                  <a:gd name="T47" fmla="*/ 179 h 189"/>
                  <a:gd name="T48" fmla="*/ 93 w 211"/>
                  <a:gd name="T49" fmla="*/ 189 h 189"/>
                  <a:gd name="T50" fmla="*/ 93 w 211"/>
                  <a:gd name="T51" fmla="*/ 189 h 189"/>
                  <a:gd name="T52" fmla="*/ 126 w 211"/>
                  <a:gd name="T53" fmla="*/ 178 h 189"/>
                  <a:gd name="T54" fmla="*/ 167 w 211"/>
                  <a:gd name="T55" fmla="*/ 127 h 189"/>
                  <a:gd name="T56" fmla="*/ 197 w 211"/>
                  <a:gd name="T57" fmla="*/ 64 h 189"/>
                  <a:gd name="T58" fmla="*/ 209 w 211"/>
                  <a:gd name="T59" fmla="*/ 32 h 189"/>
                  <a:gd name="T60" fmla="*/ 208 w 211"/>
                  <a:gd name="T61" fmla="*/ 14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1" h="189">
                    <a:moveTo>
                      <a:pt x="208" y="14"/>
                    </a:moveTo>
                    <a:cubicBezTo>
                      <a:pt x="205" y="8"/>
                      <a:pt x="200" y="4"/>
                      <a:pt x="194" y="1"/>
                    </a:cubicBezTo>
                    <a:cubicBezTo>
                      <a:pt x="192" y="1"/>
                      <a:pt x="189" y="0"/>
                      <a:pt x="186" y="0"/>
                    </a:cubicBezTo>
                    <a:cubicBezTo>
                      <a:pt x="176" y="0"/>
                      <a:pt x="167" y="6"/>
                      <a:pt x="164" y="16"/>
                    </a:cubicBezTo>
                    <a:cubicBezTo>
                      <a:pt x="158" y="32"/>
                      <a:pt x="153" y="45"/>
                      <a:pt x="148" y="57"/>
                    </a:cubicBezTo>
                    <a:cubicBezTo>
                      <a:pt x="134" y="90"/>
                      <a:pt x="123" y="110"/>
                      <a:pt x="115" y="121"/>
                    </a:cubicBezTo>
                    <a:cubicBezTo>
                      <a:pt x="107" y="132"/>
                      <a:pt x="101" y="137"/>
                      <a:pt x="99" y="138"/>
                    </a:cubicBezTo>
                    <a:cubicBezTo>
                      <a:pt x="93" y="142"/>
                      <a:pt x="93" y="142"/>
                      <a:pt x="93" y="142"/>
                    </a:cubicBezTo>
                    <a:cubicBezTo>
                      <a:pt x="88" y="138"/>
                      <a:pt x="88" y="138"/>
                      <a:pt x="88" y="138"/>
                    </a:cubicBezTo>
                    <a:cubicBezTo>
                      <a:pt x="85" y="135"/>
                      <a:pt x="80" y="128"/>
                      <a:pt x="75" y="120"/>
                    </a:cubicBezTo>
                    <a:cubicBezTo>
                      <a:pt x="70" y="109"/>
                      <a:pt x="65" y="97"/>
                      <a:pt x="62" y="86"/>
                    </a:cubicBezTo>
                    <a:cubicBezTo>
                      <a:pt x="59" y="77"/>
                      <a:pt x="57" y="69"/>
                      <a:pt x="55" y="64"/>
                    </a:cubicBezTo>
                    <a:cubicBezTo>
                      <a:pt x="53" y="57"/>
                      <a:pt x="52" y="49"/>
                      <a:pt x="50" y="42"/>
                    </a:cubicBezTo>
                    <a:cubicBezTo>
                      <a:pt x="50" y="39"/>
                      <a:pt x="49" y="37"/>
                      <a:pt x="49" y="35"/>
                    </a:cubicBezTo>
                    <a:cubicBezTo>
                      <a:pt x="49" y="33"/>
                      <a:pt x="49" y="33"/>
                      <a:pt x="49" y="33"/>
                    </a:cubicBezTo>
                    <a:cubicBezTo>
                      <a:pt x="47" y="22"/>
                      <a:pt x="37" y="13"/>
                      <a:pt x="25" y="13"/>
                    </a:cubicBezTo>
                    <a:cubicBezTo>
                      <a:pt x="24" y="13"/>
                      <a:pt x="22" y="13"/>
                      <a:pt x="21" y="14"/>
                    </a:cubicBezTo>
                    <a:cubicBezTo>
                      <a:pt x="15" y="15"/>
                      <a:pt x="9" y="18"/>
                      <a:pt x="5" y="24"/>
                    </a:cubicBezTo>
                    <a:cubicBezTo>
                      <a:pt x="2" y="29"/>
                      <a:pt x="0" y="35"/>
                      <a:pt x="1" y="41"/>
                    </a:cubicBezTo>
                    <a:cubicBezTo>
                      <a:pt x="1" y="42"/>
                      <a:pt x="1" y="42"/>
                      <a:pt x="1" y="42"/>
                    </a:cubicBezTo>
                    <a:cubicBezTo>
                      <a:pt x="3" y="53"/>
                      <a:pt x="9" y="80"/>
                      <a:pt x="19" y="109"/>
                    </a:cubicBezTo>
                    <a:cubicBezTo>
                      <a:pt x="20" y="113"/>
                      <a:pt x="22" y="116"/>
                      <a:pt x="23" y="120"/>
                    </a:cubicBezTo>
                    <a:cubicBezTo>
                      <a:pt x="28" y="132"/>
                      <a:pt x="34" y="146"/>
                      <a:pt x="43" y="159"/>
                    </a:cubicBezTo>
                    <a:cubicBezTo>
                      <a:pt x="50" y="168"/>
                      <a:pt x="56" y="174"/>
                      <a:pt x="63" y="179"/>
                    </a:cubicBezTo>
                    <a:cubicBezTo>
                      <a:pt x="68" y="183"/>
                      <a:pt x="79" y="189"/>
                      <a:pt x="93" y="189"/>
                    </a:cubicBezTo>
                    <a:cubicBezTo>
                      <a:pt x="93" y="189"/>
                      <a:pt x="93" y="189"/>
                      <a:pt x="93" y="189"/>
                    </a:cubicBezTo>
                    <a:cubicBezTo>
                      <a:pt x="104" y="189"/>
                      <a:pt x="116" y="185"/>
                      <a:pt x="126" y="178"/>
                    </a:cubicBezTo>
                    <a:cubicBezTo>
                      <a:pt x="141" y="167"/>
                      <a:pt x="153" y="152"/>
                      <a:pt x="167" y="127"/>
                    </a:cubicBezTo>
                    <a:cubicBezTo>
                      <a:pt x="177" y="110"/>
                      <a:pt x="187" y="89"/>
                      <a:pt x="197" y="64"/>
                    </a:cubicBezTo>
                    <a:cubicBezTo>
                      <a:pt x="201" y="54"/>
                      <a:pt x="205" y="44"/>
                      <a:pt x="209" y="32"/>
                    </a:cubicBezTo>
                    <a:cubicBezTo>
                      <a:pt x="211" y="26"/>
                      <a:pt x="211" y="20"/>
                      <a:pt x="20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组合 47"/>
          <p:cNvGrpSpPr/>
          <p:nvPr/>
        </p:nvGrpSpPr>
        <p:grpSpPr>
          <a:xfrm>
            <a:off x="1770714" y="2197117"/>
            <a:ext cx="1775531" cy="1284309"/>
            <a:chOff x="1678437" y="1829730"/>
            <a:chExt cx="1683340" cy="1218064"/>
          </a:xfrm>
        </p:grpSpPr>
        <p:sp>
          <p:nvSpPr>
            <p:cNvPr id="21" name="Freeform 32"/>
            <p:cNvSpPr>
              <a:spLocks noEditPoints="1"/>
            </p:cNvSpPr>
            <p:nvPr/>
          </p:nvSpPr>
          <p:spPr bwMode="auto">
            <a:xfrm>
              <a:off x="1678437" y="1829730"/>
              <a:ext cx="507059" cy="36294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20"/>
            <p:cNvSpPr txBox="1"/>
            <p:nvPr/>
          </p:nvSpPr>
          <p:spPr>
            <a:xfrm>
              <a:off x="2110830" y="1861225"/>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第三步</a:t>
              </a:r>
            </a:p>
          </p:txBody>
        </p:sp>
        <p:sp>
          <p:nvSpPr>
            <p:cNvPr id="40" name="文本框 113"/>
            <p:cNvSpPr txBox="1"/>
            <p:nvPr/>
          </p:nvSpPr>
          <p:spPr>
            <a:xfrm>
              <a:off x="1678437" y="2267322"/>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6" name="组合 45"/>
          <p:cNvGrpSpPr/>
          <p:nvPr/>
        </p:nvGrpSpPr>
        <p:grpSpPr>
          <a:xfrm>
            <a:off x="2479578" y="4705146"/>
            <a:ext cx="1775531" cy="1309992"/>
            <a:chOff x="2350495" y="4208395"/>
            <a:chExt cx="1683340" cy="1242423"/>
          </a:xfrm>
        </p:grpSpPr>
        <p:sp>
          <p:nvSpPr>
            <p:cNvPr id="16" name="文本框 275"/>
            <p:cNvSpPr txBox="1"/>
            <p:nvPr/>
          </p:nvSpPr>
          <p:spPr>
            <a:xfrm>
              <a:off x="2777085" y="4242298"/>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第一步</a:t>
              </a:r>
            </a:p>
          </p:txBody>
        </p:sp>
        <p:grpSp>
          <p:nvGrpSpPr>
            <p:cNvPr id="18" name="组合 17"/>
            <p:cNvGrpSpPr/>
            <p:nvPr/>
          </p:nvGrpSpPr>
          <p:grpSpPr>
            <a:xfrm>
              <a:off x="2379257" y="4208395"/>
              <a:ext cx="412310" cy="373080"/>
              <a:chOff x="8578850" y="285750"/>
              <a:chExt cx="817563" cy="739775"/>
            </a:xfrm>
            <a:solidFill>
              <a:srgbClr val="F6615B"/>
            </a:solidFill>
          </p:grpSpPr>
          <p:sp>
            <p:nvSpPr>
              <p:cNvPr id="19"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文本框 113"/>
            <p:cNvSpPr txBox="1"/>
            <p:nvPr/>
          </p:nvSpPr>
          <p:spPr>
            <a:xfrm>
              <a:off x="2350495" y="4670346"/>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7" name="组合 46"/>
          <p:cNvGrpSpPr/>
          <p:nvPr/>
        </p:nvGrpSpPr>
        <p:grpSpPr>
          <a:xfrm>
            <a:off x="9338527" y="2849191"/>
            <a:ext cx="1835693" cy="1387119"/>
            <a:chOff x="8853306" y="2448170"/>
            <a:chExt cx="1740377" cy="1315572"/>
          </a:xfrm>
        </p:grpSpPr>
        <p:grpSp>
          <p:nvGrpSpPr>
            <p:cNvPr id="22" name="组合 21"/>
            <p:cNvGrpSpPr/>
            <p:nvPr/>
          </p:nvGrpSpPr>
          <p:grpSpPr>
            <a:xfrm>
              <a:off x="8853306" y="2448170"/>
              <a:ext cx="359409" cy="405607"/>
              <a:chOff x="10815638" y="1174750"/>
              <a:chExt cx="728663" cy="822325"/>
            </a:xfrm>
            <a:solidFill>
              <a:srgbClr val="FFB850"/>
            </a:solidFill>
          </p:grpSpPr>
          <p:sp>
            <p:nvSpPr>
              <p:cNvPr id="23"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18"/>
            <p:cNvSpPr txBox="1"/>
            <p:nvPr/>
          </p:nvSpPr>
          <p:spPr>
            <a:xfrm>
              <a:off x="9236747" y="2493221"/>
              <a:ext cx="1250947" cy="395405"/>
            </a:xfrm>
            <a:prstGeom prst="rect">
              <a:avLst/>
            </a:prstGeom>
            <a:noFill/>
          </p:spPr>
          <p:txBody>
            <a:bodyPr wrap="square" rtlCol="0">
              <a:spAutoFit/>
            </a:bodyPr>
            <a:lstStyle/>
            <a:p>
              <a:r>
                <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第二步</a:t>
              </a:r>
            </a:p>
          </p:txBody>
        </p:sp>
        <p:sp>
          <p:nvSpPr>
            <p:cNvPr id="42" name="文本框 113"/>
            <p:cNvSpPr txBox="1"/>
            <p:nvPr/>
          </p:nvSpPr>
          <p:spPr>
            <a:xfrm>
              <a:off x="8910343" y="2983270"/>
              <a:ext cx="1683340" cy="780472"/>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49" name="矩形 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0" name="矩形 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2" name="文本框 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8921863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500"/>
                                        <p:tgtEl>
                                          <p:spTgt spid="4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 calcmode="lin" valueType="num">
                                      <p:cBhvr additive="base">
                                        <p:cTn id="21" dur="500" fill="hold"/>
                                        <p:tgtEl>
                                          <p:spTgt spid="46"/>
                                        </p:tgtEl>
                                        <p:attrNameLst>
                                          <p:attrName>ppt_x</p:attrName>
                                        </p:attrNameLst>
                                      </p:cBhvr>
                                      <p:tavLst>
                                        <p:tav tm="0">
                                          <p:val>
                                            <p:strVal val="0-#ppt_w/2"/>
                                          </p:val>
                                        </p:tav>
                                        <p:tav tm="100000">
                                          <p:val>
                                            <p:strVal val="#ppt_x"/>
                                          </p:val>
                                        </p:tav>
                                      </p:tavLst>
                                    </p:anim>
                                    <p:anim calcmode="lin" valueType="num">
                                      <p:cBhvr additive="base">
                                        <p:cTn id="22" dur="500" fill="hold"/>
                                        <p:tgtEl>
                                          <p:spTgt spid="4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2" presetClass="entr" presetSubtype="2"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right)">
                                      <p:cBhvr>
                                        <p:cTn id="26" dur="500"/>
                                        <p:tgtEl>
                                          <p:spTgt spid="44"/>
                                        </p:tgtEl>
                                      </p:cBhvr>
                                    </p:animEffect>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2" presetClass="entr" presetSubtype="2" fill="hold"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500" fill="hold"/>
                                        <p:tgtEl>
                                          <p:spTgt spid="47"/>
                                        </p:tgtEl>
                                        <p:attrNameLst>
                                          <p:attrName>ppt_x</p:attrName>
                                        </p:attrNameLst>
                                      </p:cBhvr>
                                      <p:tavLst>
                                        <p:tav tm="0">
                                          <p:val>
                                            <p:strVal val="1+#ppt_w/2"/>
                                          </p:val>
                                        </p:tav>
                                        <p:tav tm="100000">
                                          <p:val>
                                            <p:strVal val="#ppt_x"/>
                                          </p:val>
                                        </p:tav>
                                      </p:tavLst>
                                    </p:anim>
                                    <p:anim calcmode="lin" valueType="num">
                                      <p:cBhvr additive="base">
                                        <p:cTn id="37" dur="500" fill="hold"/>
                                        <p:tgtEl>
                                          <p:spTgt spid="47"/>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2" presetClass="entr" presetSubtype="8" fill="hold" nodeType="after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childTnLst>
                          </p:cTn>
                        </p:par>
                        <p:par>
                          <p:cTn id="42" fill="hold">
                            <p:stCondLst>
                              <p:cond delay="55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2" presetClass="entr" presetSubtype="8"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84018" y="2453786"/>
            <a:ext cx="3186426" cy="4559815"/>
            <a:chOff x="3397589" y="2327219"/>
            <a:chExt cx="3020977" cy="4324618"/>
          </a:xfrm>
        </p:grpSpPr>
        <p:sp>
          <p:nvSpPr>
            <p:cNvPr id="3" name="椭圆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3720929" y="2327219"/>
              <a:ext cx="844211" cy="3399830"/>
              <a:chOff x="3908932" y="2080149"/>
              <a:chExt cx="983315" cy="3960034"/>
            </a:xfrm>
          </p:grpSpPr>
          <p:grpSp>
            <p:nvGrpSpPr>
              <p:cNvPr id="5" name="组合 4"/>
              <p:cNvGrpSpPr/>
              <p:nvPr/>
            </p:nvGrpSpPr>
            <p:grpSpPr>
              <a:xfrm>
                <a:off x="3913655" y="2496171"/>
                <a:ext cx="978592" cy="3544012"/>
                <a:chOff x="1877321" y="3273524"/>
                <a:chExt cx="978592" cy="2764849"/>
              </a:xfrm>
            </p:grpSpPr>
            <p:grpSp>
              <p:nvGrpSpPr>
                <p:cNvPr id="15" name="组合 14"/>
                <p:cNvGrpSpPr/>
                <p:nvPr/>
              </p:nvGrpSpPr>
              <p:grpSpPr>
                <a:xfrm>
                  <a:off x="1878505" y="3273524"/>
                  <a:ext cx="977408" cy="2757416"/>
                  <a:chOff x="2201764" y="1989138"/>
                  <a:chExt cx="1309885" cy="3695382"/>
                </a:xfrm>
              </p:grpSpPr>
              <p:sp>
                <p:nvSpPr>
                  <p:cNvPr id="20" name="矩形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平行四边形 18"/>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 name="六边形 5"/>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225"/>
              <p:cNvSpPr txBox="1"/>
              <p:nvPr/>
            </p:nvSpPr>
            <p:spPr>
              <a:xfrm>
                <a:off x="3950728" y="2238296"/>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65%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23" name="组合 22"/>
          <p:cNvGrpSpPr/>
          <p:nvPr/>
        </p:nvGrpSpPr>
        <p:grpSpPr>
          <a:xfrm>
            <a:off x="2168746" y="1869195"/>
            <a:ext cx="3186426" cy="5144405"/>
            <a:chOff x="2055803" y="1772781"/>
            <a:chExt cx="3020977" cy="4879056"/>
          </a:xfrm>
        </p:grpSpPr>
        <p:sp>
          <p:nvSpPr>
            <p:cNvPr id="24" name="椭圆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组合 24"/>
            <p:cNvGrpSpPr/>
            <p:nvPr/>
          </p:nvGrpSpPr>
          <p:grpSpPr>
            <a:xfrm>
              <a:off x="2406244" y="1772781"/>
              <a:ext cx="840154" cy="3954268"/>
              <a:chOff x="2377622" y="1434354"/>
              <a:chExt cx="978590" cy="4605829"/>
            </a:xfrm>
          </p:grpSpPr>
          <p:grpSp>
            <p:nvGrpSpPr>
              <p:cNvPr id="26" name="组合 25"/>
              <p:cNvGrpSpPr/>
              <p:nvPr/>
            </p:nvGrpSpPr>
            <p:grpSpPr>
              <a:xfrm>
                <a:off x="2377622" y="1831508"/>
                <a:ext cx="978590" cy="4208675"/>
                <a:chOff x="1877323" y="3273524"/>
                <a:chExt cx="978590" cy="2761704"/>
              </a:xfrm>
            </p:grpSpPr>
            <p:grpSp>
              <p:nvGrpSpPr>
                <p:cNvPr id="34" name="组合 33"/>
                <p:cNvGrpSpPr/>
                <p:nvPr/>
              </p:nvGrpSpPr>
              <p:grpSpPr>
                <a:xfrm>
                  <a:off x="1878505" y="3273524"/>
                  <a:ext cx="977408" cy="2757417"/>
                  <a:chOff x="2201764" y="1989138"/>
                  <a:chExt cx="1309885" cy="3695383"/>
                </a:xfrm>
              </p:grpSpPr>
              <p:sp>
                <p:nvSpPr>
                  <p:cNvPr id="39" name="矩形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平行四边形 37"/>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27" name="六边形 26"/>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22"/>
              <p:cNvSpPr txBox="1"/>
              <p:nvPr/>
            </p:nvSpPr>
            <p:spPr>
              <a:xfrm>
                <a:off x="2403648" y="1582976"/>
                <a:ext cx="916408"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85%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42" name="组合 41"/>
          <p:cNvGrpSpPr/>
          <p:nvPr/>
        </p:nvGrpSpPr>
        <p:grpSpPr>
          <a:xfrm>
            <a:off x="4987943" y="2085639"/>
            <a:ext cx="3186426" cy="4927963"/>
            <a:chOff x="4728618" y="1978060"/>
            <a:chExt cx="3020977" cy="4673777"/>
          </a:xfrm>
        </p:grpSpPr>
        <p:sp>
          <p:nvSpPr>
            <p:cNvPr id="43" name="椭圆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组合 43"/>
            <p:cNvGrpSpPr/>
            <p:nvPr/>
          </p:nvGrpSpPr>
          <p:grpSpPr>
            <a:xfrm>
              <a:off x="5150262" y="1978060"/>
              <a:ext cx="840155" cy="3748989"/>
              <a:chOff x="5573783" y="1673458"/>
              <a:chExt cx="978591" cy="4366725"/>
            </a:xfrm>
          </p:grpSpPr>
          <p:grpSp>
            <p:nvGrpSpPr>
              <p:cNvPr id="45" name="组合 44"/>
              <p:cNvGrpSpPr/>
              <p:nvPr/>
            </p:nvGrpSpPr>
            <p:grpSpPr>
              <a:xfrm>
                <a:off x="5573784" y="2071918"/>
                <a:ext cx="978590" cy="3968265"/>
                <a:chOff x="1877323" y="3273524"/>
                <a:chExt cx="978590" cy="2769810"/>
              </a:xfrm>
            </p:grpSpPr>
            <p:grpSp>
              <p:nvGrpSpPr>
                <p:cNvPr id="51" name="组合 50"/>
                <p:cNvGrpSpPr/>
                <p:nvPr/>
              </p:nvGrpSpPr>
              <p:grpSpPr>
                <a:xfrm>
                  <a:off x="1878505" y="3273524"/>
                  <a:ext cx="977408" cy="2757416"/>
                  <a:chOff x="2201764" y="1989138"/>
                  <a:chExt cx="1309885" cy="3695382"/>
                </a:xfrm>
              </p:grpSpPr>
              <p:sp>
                <p:nvSpPr>
                  <p:cNvPr id="56" name="矩形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矩形 53"/>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平行四边形 54"/>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6" name="六边形 45"/>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223"/>
              <p:cNvSpPr txBox="1"/>
              <p:nvPr/>
            </p:nvSpPr>
            <p:spPr>
              <a:xfrm>
                <a:off x="5611735" y="1833834"/>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75%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59" name="组合 58"/>
          <p:cNvGrpSpPr/>
          <p:nvPr/>
        </p:nvGrpSpPr>
        <p:grpSpPr>
          <a:xfrm>
            <a:off x="772489" y="3158934"/>
            <a:ext cx="3186426" cy="3854668"/>
            <a:chOff x="732044" y="2995994"/>
            <a:chExt cx="3020977" cy="3655843"/>
          </a:xfrm>
        </p:grpSpPr>
        <p:sp>
          <p:nvSpPr>
            <p:cNvPr id="60" name="椭圆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817720" y="3279907"/>
                <a:ext cx="978593" cy="2760276"/>
                <a:chOff x="1877320" y="3273524"/>
                <a:chExt cx="978593" cy="2760276"/>
              </a:xfrm>
            </p:grpSpPr>
            <p:grpSp>
              <p:nvGrpSpPr>
                <p:cNvPr id="80" name="组合 79"/>
                <p:cNvGrpSpPr/>
                <p:nvPr/>
              </p:nvGrpSpPr>
              <p:grpSpPr>
                <a:xfrm>
                  <a:off x="1878505" y="3273524"/>
                  <a:ext cx="977408" cy="2757416"/>
                  <a:chOff x="2201764" y="1989138"/>
                  <a:chExt cx="1309885" cy="3695382"/>
                </a:xfrm>
              </p:grpSpPr>
              <p:sp>
                <p:nvSpPr>
                  <p:cNvPr id="85" name="矩形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平行四边形 83"/>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4" name="文本框 164"/>
              <p:cNvSpPr txBox="1"/>
              <p:nvPr/>
            </p:nvSpPr>
            <p:spPr>
              <a:xfrm>
                <a:off x="854450" y="3021972"/>
                <a:ext cx="916409" cy="532241"/>
              </a:xfrm>
              <a:prstGeom prst="rect">
                <a:avLst/>
              </a:prstGeom>
              <a:noFill/>
              <a:scene3d>
                <a:camera prst="orthographicFront">
                  <a:rot lat="2700000" lon="0" rev="0"/>
                </a:camera>
                <a:lightRig rig="threePt" dir="t"/>
              </a:scene3d>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55%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88" name="文本框 231"/>
          <p:cNvSpPr txBox="1"/>
          <p:nvPr/>
        </p:nvSpPr>
        <p:spPr>
          <a:xfrm>
            <a:off x="4179839" y="3770797"/>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a:t>
            </a:r>
            <a:r>
              <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三</a:t>
            </a: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文本框 228"/>
          <p:cNvSpPr txBox="1"/>
          <p:nvPr/>
        </p:nvSpPr>
        <p:spPr>
          <a:xfrm>
            <a:off x="2779782" y="3773506"/>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第二季度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文本框 229"/>
          <p:cNvSpPr txBox="1"/>
          <p:nvPr/>
        </p:nvSpPr>
        <p:spPr>
          <a:xfrm>
            <a:off x="5674069" y="3763349"/>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第四季度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227"/>
          <p:cNvSpPr txBox="1"/>
          <p:nvPr/>
        </p:nvSpPr>
        <p:spPr>
          <a:xfrm>
            <a:off x="1353737" y="3776834"/>
            <a:ext cx="461665" cy="1514462"/>
          </a:xfrm>
          <a:prstGeom prst="rect">
            <a:avLst/>
          </a:prstGeom>
          <a:noFill/>
        </p:spPr>
        <p:txBody>
          <a:bodyPr vert="eaVert" wrap="square" rtlCol="0">
            <a:spAutoFit/>
          </a:bodyPr>
          <a:lstStyle/>
          <a:p>
            <a:pPr algn="ctr"/>
            <a:r>
              <a:rPr lang="zh-CN" altLang="en-US" dirty="0" smtClean="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第一季度</a:t>
            </a:r>
            <a:endParaRPr lang="zh-CN" altLang="en-US"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2" name="组合 91"/>
          <p:cNvGrpSpPr/>
          <p:nvPr/>
        </p:nvGrpSpPr>
        <p:grpSpPr>
          <a:xfrm>
            <a:off x="7774575" y="1516034"/>
            <a:ext cx="4414231" cy="5468531"/>
            <a:chOff x="7370559" y="1437836"/>
            <a:chExt cx="4185030" cy="5186463"/>
          </a:xfrm>
        </p:grpSpPr>
        <p:grpSp>
          <p:nvGrpSpPr>
            <p:cNvPr id="93" name="组合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4" name="圆角矩形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圆角矩形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8" name="文本框 107"/>
          <p:cNvSpPr txBox="1"/>
          <p:nvPr/>
        </p:nvSpPr>
        <p:spPr>
          <a:xfrm>
            <a:off x="8061250" y="2872755"/>
            <a:ext cx="3191367" cy="2749792"/>
          </a:xfrm>
          <a:prstGeom prst="rect">
            <a:avLst/>
          </a:prstGeom>
          <a:noFill/>
        </p:spPr>
        <p:txBody>
          <a:bodyPr wrap="square" rtlCol="0">
            <a:spAutoFit/>
          </a:bodyPr>
          <a:lstStyle/>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just">
              <a:lnSpc>
                <a:spcPct val="130000"/>
              </a:lnSpc>
            </a:pPr>
            <a:endParaRPr lang="en-US" altLang="zh-CN"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endPar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9" name="组合 98"/>
          <p:cNvGrpSpPr/>
          <p:nvPr/>
        </p:nvGrpSpPr>
        <p:grpSpPr>
          <a:xfrm>
            <a:off x="8140584" y="1736245"/>
            <a:ext cx="3066171" cy="987609"/>
            <a:chOff x="7717563" y="1646688"/>
            <a:chExt cx="2906965" cy="936668"/>
          </a:xfrm>
        </p:grpSpPr>
        <p:grpSp>
          <p:nvGrpSpPr>
            <p:cNvPr id="100" name="组合 99"/>
            <p:cNvGrpSpPr/>
            <p:nvPr/>
          </p:nvGrpSpPr>
          <p:grpSpPr>
            <a:xfrm>
              <a:off x="7717563" y="1646688"/>
              <a:ext cx="2906965" cy="936668"/>
              <a:chOff x="1994501" y="2251039"/>
              <a:chExt cx="2208870" cy="712610"/>
            </a:xfrm>
          </p:grpSpPr>
          <p:grpSp>
            <p:nvGrpSpPr>
              <p:cNvPr id="102" name="组合 101"/>
              <p:cNvGrpSpPr/>
              <p:nvPr/>
            </p:nvGrpSpPr>
            <p:grpSpPr>
              <a:xfrm>
                <a:off x="1994501" y="2251039"/>
                <a:ext cx="2208870" cy="712610"/>
                <a:chOff x="-3729752" y="2394137"/>
                <a:chExt cx="8752092" cy="2823536"/>
              </a:xfrm>
            </p:grpSpPr>
            <p:sp>
              <p:nvSpPr>
                <p:cNvPr id="105" name="平行四边形 104"/>
                <p:cNvSpPr/>
                <p:nvPr/>
              </p:nvSpPr>
              <p:spPr>
                <a:xfrm rot="5400000" flipH="1" flipV="1">
                  <a:off x="3205315" y="3438389"/>
                  <a:ext cx="2823536" cy="735032"/>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3" name="圆角矩形 102"/>
              <p:cNvSpPr/>
              <p:nvPr/>
            </p:nvSpPr>
            <p:spPr>
              <a:xfrm>
                <a:off x="2013089" y="2306633"/>
                <a:ext cx="2092960" cy="5334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4" name="圆角矩形 103"/>
              <p:cNvSpPr/>
              <p:nvPr/>
            </p:nvSpPr>
            <p:spPr>
              <a:xfrm>
                <a:off x="2006721" y="2284505"/>
                <a:ext cx="2092960" cy="5334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01" name="文本框 106"/>
            <p:cNvSpPr txBox="1"/>
            <p:nvPr/>
          </p:nvSpPr>
          <p:spPr>
            <a:xfrm>
              <a:off x="7942100" y="1830837"/>
              <a:ext cx="2145340" cy="456948"/>
            </a:xfrm>
            <a:prstGeom prst="rect">
              <a:avLst/>
            </a:prstGeom>
            <a:noFill/>
          </p:spPr>
          <p:txBody>
            <a:bodyPr wrap="square" rtlCol="0">
              <a:spAutoFit/>
            </a:bodyPr>
            <a:lstStyle/>
            <a:p>
              <a:pPr algn="ctr"/>
              <a:r>
                <a:rPr lang="zh-CN" altLang="en-US" sz="2531" dirty="0">
                  <a:solidFill>
                    <a:schemeClr val="bg1"/>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07" name="文本框 39"/>
          <p:cNvSpPr txBox="1"/>
          <p:nvPr/>
        </p:nvSpPr>
        <p:spPr>
          <a:xfrm>
            <a:off x="1244373" y="2848408"/>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41"/>
          <p:cNvSpPr txBox="1"/>
          <p:nvPr/>
        </p:nvSpPr>
        <p:spPr>
          <a:xfrm>
            <a:off x="4051896" y="2125283"/>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43"/>
          <p:cNvSpPr txBox="1"/>
          <p:nvPr/>
        </p:nvSpPr>
        <p:spPr>
          <a:xfrm>
            <a:off x="2636316" y="1529991"/>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45"/>
          <p:cNvSpPr txBox="1"/>
          <p:nvPr/>
        </p:nvSpPr>
        <p:spPr>
          <a:xfrm>
            <a:off x="5528074" y="1718904"/>
            <a:ext cx="692835" cy="351956"/>
          </a:xfrm>
          <a:prstGeom prst="rect">
            <a:avLst/>
          </a:prstGeom>
          <a:noFill/>
        </p:spPr>
        <p:txBody>
          <a:bodyPr wrap="square" rtlCol="0">
            <a:spAutoFit/>
          </a:bodyPr>
          <a:lstStyle/>
          <a:p>
            <a:pPr algn="ctr"/>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矩形 11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2" name="矩形 11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3" name="文本框 11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4" name="文本框 11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41605641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95604" y="2158611"/>
            <a:ext cx="3816704" cy="3815323"/>
            <a:chOff x="3603171" y="936171"/>
            <a:chExt cx="4985658" cy="4985658"/>
          </a:xfrm>
        </p:grpSpPr>
        <p:sp>
          <p:nvSpPr>
            <p:cNvPr id="3" name="椭圆 2"/>
            <p:cNvSpPr/>
            <p:nvPr/>
          </p:nvSpPr>
          <p:spPr>
            <a:xfrm>
              <a:off x="3852132" y="1185132"/>
              <a:ext cx="4487736" cy="4487736"/>
            </a:xfrm>
            <a:prstGeom prst="ellipse">
              <a:avLst/>
            </a:prstGeom>
            <a:noFill/>
            <a:ln w="25400">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p:nvPr/>
          </p:nvSpPr>
          <p:spPr>
            <a:xfrm>
              <a:off x="3603171" y="936171"/>
              <a:ext cx="4985658" cy="4985658"/>
            </a:xfrm>
            <a:custGeom>
              <a:avLst/>
              <a:gdLst>
                <a:gd name="connsiteX0" fmla="*/ 2492829 w 4985658"/>
                <a:gd name="connsiteY0" fmla="*/ 248961 h 4985658"/>
                <a:gd name="connsiteX1" fmla="*/ 248961 w 4985658"/>
                <a:gd name="connsiteY1" fmla="*/ 2492829 h 4985658"/>
                <a:gd name="connsiteX2" fmla="*/ 2492829 w 4985658"/>
                <a:gd name="connsiteY2" fmla="*/ 4736697 h 4985658"/>
                <a:gd name="connsiteX3" fmla="*/ 4736697 w 4985658"/>
                <a:gd name="connsiteY3" fmla="*/ 2492829 h 4985658"/>
                <a:gd name="connsiteX4" fmla="*/ 2492829 w 4985658"/>
                <a:gd name="connsiteY4" fmla="*/ 248961 h 4985658"/>
                <a:gd name="connsiteX5" fmla="*/ 2492829 w 4985658"/>
                <a:gd name="connsiteY5" fmla="*/ 0 h 4985658"/>
                <a:gd name="connsiteX6" fmla="*/ 4985658 w 4985658"/>
                <a:gd name="connsiteY6" fmla="*/ 2492829 h 4985658"/>
                <a:gd name="connsiteX7" fmla="*/ 2492829 w 4985658"/>
                <a:gd name="connsiteY7" fmla="*/ 4985658 h 4985658"/>
                <a:gd name="connsiteX8" fmla="*/ 0 w 4985658"/>
                <a:gd name="connsiteY8" fmla="*/ 2492829 h 4985658"/>
                <a:gd name="connsiteX9" fmla="*/ 2492829 w 4985658"/>
                <a:gd name="connsiteY9" fmla="*/ 0 h 498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5658" h="4985658">
                  <a:moveTo>
                    <a:pt x="2492829" y="248961"/>
                  </a:moveTo>
                  <a:cubicBezTo>
                    <a:pt x="1253575" y="248961"/>
                    <a:pt x="248961" y="1253575"/>
                    <a:pt x="248961" y="2492829"/>
                  </a:cubicBezTo>
                  <a:cubicBezTo>
                    <a:pt x="248961" y="3732083"/>
                    <a:pt x="1253575" y="4736697"/>
                    <a:pt x="2492829" y="4736697"/>
                  </a:cubicBezTo>
                  <a:cubicBezTo>
                    <a:pt x="3732083" y="4736697"/>
                    <a:pt x="4736697" y="3732083"/>
                    <a:pt x="4736697" y="2492829"/>
                  </a:cubicBezTo>
                  <a:cubicBezTo>
                    <a:pt x="4736697" y="1253575"/>
                    <a:pt x="3732083" y="248961"/>
                    <a:pt x="2492829" y="248961"/>
                  </a:cubicBezTo>
                  <a:close/>
                  <a:moveTo>
                    <a:pt x="2492829" y="0"/>
                  </a:moveTo>
                  <a:cubicBezTo>
                    <a:pt x="3869580" y="0"/>
                    <a:pt x="4985658" y="1116078"/>
                    <a:pt x="4985658" y="2492829"/>
                  </a:cubicBezTo>
                  <a:cubicBezTo>
                    <a:pt x="4985658" y="3869580"/>
                    <a:pt x="3869580" y="4985658"/>
                    <a:pt x="2492829" y="4985658"/>
                  </a:cubicBezTo>
                  <a:cubicBezTo>
                    <a:pt x="1116078" y="4985658"/>
                    <a:pt x="0" y="3869580"/>
                    <a:pt x="0" y="2492829"/>
                  </a:cubicBezTo>
                  <a:cubicBezTo>
                    <a:pt x="0" y="1116078"/>
                    <a:pt x="1116078" y="0"/>
                    <a:pt x="2492829" y="0"/>
                  </a:cubicBezTo>
                  <a:close/>
                </a:path>
              </a:pathLst>
            </a:custGeom>
            <a:solidFill>
              <a:schemeClr val="bg1">
                <a:lumMod val="95000"/>
              </a:schemeClr>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椭圆 4"/>
            <p:cNvSpPr/>
            <p:nvPr/>
          </p:nvSpPr>
          <p:spPr>
            <a:xfrm>
              <a:off x="3603171" y="936171"/>
              <a:ext cx="4985658" cy="4985658"/>
            </a:xfrm>
            <a:prstGeom prst="ellipse">
              <a:avLst/>
            </a:prstGeom>
            <a:noFill/>
            <a:ln w="2540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5"/>
          <p:cNvGrpSpPr/>
          <p:nvPr/>
        </p:nvGrpSpPr>
        <p:grpSpPr>
          <a:xfrm>
            <a:off x="5006721" y="2769507"/>
            <a:ext cx="2594469" cy="2593531"/>
            <a:chOff x="3860800" y="1193800"/>
            <a:chExt cx="4470400" cy="4470400"/>
          </a:xfrm>
        </p:grpSpPr>
        <p:sp>
          <p:nvSpPr>
            <p:cNvPr id="7" name="椭圆 6"/>
            <p:cNvSpPr/>
            <p:nvPr/>
          </p:nvSpPr>
          <p:spPr>
            <a:xfrm>
              <a:off x="3860800" y="1193800"/>
              <a:ext cx="4470400" cy="4470400"/>
            </a:xfrm>
            <a:prstGeom prst="ellipse">
              <a:avLst/>
            </a:prstGeom>
            <a:gradFill>
              <a:gsLst>
                <a:gs pos="100000">
                  <a:schemeClr val="bg1">
                    <a:lumMod val="97000"/>
                  </a:schemeClr>
                </a:gs>
                <a:gs pos="0">
                  <a:schemeClr val="bg1">
                    <a:lumMod val="85000"/>
                  </a:schemeClr>
                </a:gs>
              </a:gsLst>
              <a:lin ang="2700000" scaled="1"/>
            </a:gradFill>
            <a:ln w="25400">
              <a:gradFill flip="none" rotWithShape="1">
                <a:gsLst>
                  <a:gs pos="0">
                    <a:schemeClr val="bg1"/>
                  </a:gs>
                  <a:gs pos="100000">
                    <a:schemeClr val="bg1">
                      <a:lumMod val="75000"/>
                    </a:schemeClr>
                  </a:gs>
                </a:gsLst>
                <a:lin ang="2700000" scaled="1"/>
                <a:tileRect/>
              </a:gradFill>
            </a:ln>
            <a:effectLst>
              <a:outerShdw blurRad="292100" dist="114300" dir="2700000" algn="tl"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4223657" y="1556657"/>
              <a:ext cx="3744686" cy="3744686"/>
            </a:xfrm>
            <a:prstGeom prst="ellipse">
              <a:avLst/>
            </a:prstGeom>
            <a:solidFill>
              <a:schemeClr val="bg1">
                <a:lumMod val="95000"/>
              </a:schemeClr>
            </a:solidFill>
            <a:ln>
              <a:noFill/>
            </a:ln>
            <a:effectLst>
              <a:innerShdw blurRad="152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27"/>
            <p:cNvSpPr txBox="1"/>
            <p:nvPr/>
          </p:nvSpPr>
          <p:spPr>
            <a:xfrm>
              <a:off x="5684592" y="1756309"/>
              <a:ext cx="817556" cy="1278078"/>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12</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8"/>
            <p:cNvSpPr txBox="1"/>
            <p:nvPr/>
          </p:nvSpPr>
          <p:spPr>
            <a:xfrm>
              <a:off x="5788304" y="4454468"/>
              <a:ext cx="605483"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6</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31"/>
            <p:cNvSpPr txBox="1"/>
            <p:nvPr/>
          </p:nvSpPr>
          <p:spPr>
            <a:xfrm>
              <a:off x="4416180" y="3084183"/>
              <a:ext cx="621999"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9</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36"/>
            <p:cNvSpPr txBox="1"/>
            <p:nvPr/>
          </p:nvSpPr>
          <p:spPr>
            <a:xfrm>
              <a:off x="7218096" y="3097189"/>
              <a:ext cx="596772" cy="718615"/>
            </a:xfrm>
            <a:prstGeom prst="rect">
              <a:avLst/>
            </a:prstGeom>
            <a:noFill/>
          </p:spPr>
          <p:txBody>
            <a:bodyPr wrap="square" rtlCol="0">
              <a:spAutoFit/>
            </a:bodyPr>
            <a:lstStyle/>
            <a:p>
              <a:pPr algn="ctr"/>
              <a:r>
                <a:rPr lang="en-US" altLang="zh-CN"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3</a:t>
              </a:r>
              <a:endParaRPr lang="zh-CN" altLang="en-US" sz="2109"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任意多边形 12"/>
            <p:cNvSpPr/>
            <p:nvPr/>
          </p:nvSpPr>
          <p:spPr>
            <a:xfrm rot="-900000">
              <a:off x="5915667" y="1984289"/>
              <a:ext cx="76000" cy="1862122"/>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rot="5400000">
              <a:off x="6297925" y="2729480"/>
              <a:ext cx="69091" cy="1399040"/>
            </a:xfrm>
            <a:custGeom>
              <a:avLst/>
              <a:gdLst>
                <a:gd name="connsiteX0" fmla="*/ 0 w 122399"/>
                <a:gd name="connsiteY0" fmla="*/ 2073869 h 2726332"/>
                <a:gd name="connsiteX1" fmla="*/ 4810 w 122399"/>
                <a:gd name="connsiteY1" fmla="*/ 1819901 h 2726332"/>
                <a:gd name="connsiteX2" fmla="*/ 8318 w 122399"/>
                <a:gd name="connsiteY2" fmla="*/ 1764433 h 2726332"/>
                <a:gd name="connsiteX3" fmla="*/ 61200 w 122399"/>
                <a:gd name="connsiteY3" fmla="*/ 0 h 2726332"/>
                <a:gd name="connsiteX4" fmla="*/ 114082 w 122399"/>
                <a:gd name="connsiteY4" fmla="*/ 1764436 h 2726332"/>
                <a:gd name="connsiteX5" fmla="*/ 117589 w 122399"/>
                <a:gd name="connsiteY5" fmla="*/ 1819901 h 2726332"/>
                <a:gd name="connsiteX6" fmla="*/ 122399 w 122399"/>
                <a:gd name="connsiteY6" fmla="*/ 2073869 h 2726332"/>
                <a:gd name="connsiteX7" fmla="*/ 61200 w 122399"/>
                <a:gd name="connsiteY7" fmla="*/ 2726332 h 2726332"/>
                <a:gd name="connsiteX8" fmla="*/ 0 w 122399"/>
                <a:gd name="connsiteY8" fmla="*/ 2073869 h 272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399" h="2726332">
                  <a:moveTo>
                    <a:pt x="0" y="2073869"/>
                  </a:moveTo>
                  <a:cubicBezTo>
                    <a:pt x="0" y="1983782"/>
                    <a:pt x="1713" y="1897960"/>
                    <a:pt x="4810" y="1819901"/>
                  </a:cubicBezTo>
                  <a:lnTo>
                    <a:pt x="8318" y="1764433"/>
                  </a:lnTo>
                  <a:lnTo>
                    <a:pt x="61200" y="0"/>
                  </a:lnTo>
                  <a:lnTo>
                    <a:pt x="114082" y="1764436"/>
                  </a:lnTo>
                  <a:lnTo>
                    <a:pt x="117589" y="1819901"/>
                  </a:lnTo>
                  <a:cubicBezTo>
                    <a:pt x="120686" y="1897960"/>
                    <a:pt x="122399" y="1983782"/>
                    <a:pt x="122399" y="2073869"/>
                  </a:cubicBezTo>
                  <a:cubicBezTo>
                    <a:pt x="122399" y="2434214"/>
                    <a:pt x="94999" y="2726332"/>
                    <a:pt x="61200" y="2726332"/>
                  </a:cubicBezTo>
                  <a:cubicBezTo>
                    <a:pt x="27401" y="2726332"/>
                    <a:pt x="0" y="2434214"/>
                    <a:pt x="0" y="2073869"/>
                  </a:cubicBezTo>
                  <a:close/>
                </a:path>
              </a:pathLst>
            </a:custGeom>
            <a:solidFill>
              <a:schemeClr val="bg1"/>
            </a:solidFill>
            <a:ln>
              <a:noFill/>
            </a:ln>
            <a:effectLst>
              <a:outerShdw blurRad="635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6029858" y="3362853"/>
              <a:ext cx="132297" cy="132297"/>
              <a:chOff x="8936533" y="2738955"/>
              <a:chExt cx="211667" cy="211667"/>
            </a:xfrm>
          </p:grpSpPr>
          <p:sp>
            <p:nvSpPr>
              <p:cNvPr id="19" name="椭圆 18"/>
              <p:cNvSpPr/>
              <p:nvPr/>
            </p:nvSpPr>
            <p:spPr>
              <a:xfrm>
                <a:off x="8936533" y="2738955"/>
                <a:ext cx="211667" cy="211667"/>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8982254" y="2786595"/>
                <a:ext cx="116410" cy="1164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椭圆 15"/>
            <p:cNvSpPr/>
            <p:nvPr/>
          </p:nvSpPr>
          <p:spPr>
            <a:xfrm rot="18000000">
              <a:off x="5335147" y="3019241"/>
              <a:ext cx="1991334" cy="16024"/>
            </a:xfrm>
            <a:prstGeom prst="ellipse">
              <a:avLst/>
            </a:prstGeom>
            <a:solidFill>
              <a:srgbClr val="E4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4222642" y="1556657"/>
              <a:ext cx="3744343" cy="3751986"/>
            </a:xfrm>
            <a:prstGeom prst="ellipse">
              <a:avLst/>
            </a:prstGeom>
            <a:gradFill flip="none" rotWithShape="1">
              <a:gsLst>
                <a:gs pos="50000">
                  <a:schemeClr val="tx1">
                    <a:alpha val="4000"/>
                  </a:schemeClr>
                </a:gs>
                <a:gs pos="0">
                  <a:schemeClr val="bg1">
                    <a:lumMod val="95000"/>
                    <a:alpha val="0"/>
                  </a:schemeClr>
                </a:gs>
                <a:gs pos="100000">
                  <a:schemeClr val="tx1">
                    <a:alpha val="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p:nvPr/>
          </p:nvSpPr>
          <p:spPr>
            <a:xfrm rot="19800000" flipH="1">
              <a:off x="4224759" y="1557843"/>
              <a:ext cx="3742484" cy="3742315"/>
            </a:xfrm>
            <a:custGeom>
              <a:avLst/>
              <a:gdLst>
                <a:gd name="connsiteX0" fmla="*/ 2728883 w 3742484"/>
                <a:gd name="connsiteY0" fmla="*/ 3343109 h 3742315"/>
                <a:gd name="connsiteX1" fmla="*/ 2717169 w 3742484"/>
                <a:gd name="connsiteY1" fmla="*/ 3349872 h 3742315"/>
                <a:gd name="connsiteX2" fmla="*/ 2710573 w 3742484"/>
                <a:gd name="connsiteY2" fmla="*/ 3374489 h 3742315"/>
                <a:gd name="connsiteX3" fmla="*/ 2785153 w 3742484"/>
                <a:gd name="connsiteY3" fmla="*/ 3503665 h 3742315"/>
                <a:gd name="connsiteX4" fmla="*/ 2807242 w 3742484"/>
                <a:gd name="connsiteY4" fmla="*/ 3492357 h 3742315"/>
                <a:gd name="connsiteX5" fmla="*/ 2828080 w 3742484"/>
                <a:gd name="connsiteY5" fmla="*/ 3478881 h 3742315"/>
                <a:gd name="connsiteX6" fmla="*/ 2753500 w 3742484"/>
                <a:gd name="connsiteY6" fmla="*/ 3349705 h 3742315"/>
                <a:gd name="connsiteX7" fmla="*/ 2728883 w 3742484"/>
                <a:gd name="connsiteY7" fmla="*/ 3343109 h 3742315"/>
                <a:gd name="connsiteX8" fmla="*/ 3360899 w 3742484"/>
                <a:gd name="connsiteY8" fmla="*/ 2708687 h 3742315"/>
                <a:gd name="connsiteX9" fmla="*/ 3349956 w 3742484"/>
                <a:gd name="connsiteY9" fmla="*/ 2717084 h 3742315"/>
                <a:gd name="connsiteX10" fmla="*/ 3343194 w 3742484"/>
                <a:gd name="connsiteY10" fmla="*/ 2728797 h 3742315"/>
                <a:gd name="connsiteX11" fmla="*/ 3349790 w 3742484"/>
                <a:gd name="connsiteY11" fmla="*/ 2753415 h 3742315"/>
                <a:gd name="connsiteX12" fmla="*/ 3479320 w 3742484"/>
                <a:gd name="connsiteY12" fmla="*/ 2828199 h 3742315"/>
                <a:gd name="connsiteX13" fmla="*/ 3503148 w 3742484"/>
                <a:gd name="connsiteY13" fmla="*/ 2784719 h 3742315"/>
                <a:gd name="connsiteX14" fmla="*/ 3374574 w 3742484"/>
                <a:gd name="connsiteY14" fmla="*/ 2710487 h 3742315"/>
                <a:gd name="connsiteX15" fmla="*/ 3360899 w 3742484"/>
                <a:gd name="connsiteY15" fmla="*/ 2708687 h 3742315"/>
                <a:gd name="connsiteX16" fmla="*/ 1851736 w 3742484"/>
                <a:gd name="connsiteY16" fmla="*/ 3580002 h 3742315"/>
                <a:gd name="connsiteX17" fmla="*/ 1846458 w 3742484"/>
                <a:gd name="connsiteY17" fmla="*/ 3592745 h 3742315"/>
                <a:gd name="connsiteX18" fmla="*/ 1846458 w 3742484"/>
                <a:gd name="connsiteY18" fmla="*/ 3741210 h 3742315"/>
                <a:gd name="connsiteX19" fmla="*/ 1896026 w 3742484"/>
                <a:gd name="connsiteY19" fmla="*/ 3742315 h 3742315"/>
                <a:gd name="connsiteX20" fmla="*/ 1896026 w 3742484"/>
                <a:gd name="connsiteY20" fmla="*/ 3592745 h 3742315"/>
                <a:gd name="connsiteX21" fmla="*/ 1878005 w 3742484"/>
                <a:gd name="connsiteY21" fmla="*/ 3574724 h 3742315"/>
                <a:gd name="connsiteX22" fmla="*/ 1864480 w 3742484"/>
                <a:gd name="connsiteY22" fmla="*/ 3574724 h 3742315"/>
                <a:gd name="connsiteX23" fmla="*/ 1851736 w 3742484"/>
                <a:gd name="connsiteY23" fmla="*/ 3580002 h 3742315"/>
                <a:gd name="connsiteX24" fmla="*/ 999927 w 3742484"/>
                <a:gd name="connsiteY24" fmla="*/ 3341307 h 3742315"/>
                <a:gd name="connsiteX25" fmla="*/ 988985 w 3742484"/>
                <a:gd name="connsiteY25" fmla="*/ 3349703 h 3742315"/>
                <a:gd name="connsiteX26" fmla="*/ 914158 w 3742484"/>
                <a:gd name="connsiteY26" fmla="*/ 3479308 h 3742315"/>
                <a:gd name="connsiteX27" fmla="*/ 957640 w 3742484"/>
                <a:gd name="connsiteY27" fmla="*/ 3503132 h 3742315"/>
                <a:gd name="connsiteX28" fmla="*/ 1031912 w 3742484"/>
                <a:gd name="connsiteY28" fmla="*/ 3374488 h 3742315"/>
                <a:gd name="connsiteX29" fmla="*/ 1025316 w 3742484"/>
                <a:gd name="connsiteY29" fmla="*/ 3349870 h 3742315"/>
                <a:gd name="connsiteX30" fmla="*/ 1013602 w 3742484"/>
                <a:gd name="connsiteY30" fmla="*/ 3343108 h 3742315"/>
                <a:gd name="connsiteX31" fmla="*/ 999927 w 3742484"/>
                <a:gd name="connsiteY31" fmla="*/ 3341307 h 3742315"/>
                <a:gd name="connsiteX32" fmla="*/ 3580087 w 3742484"/>
                <a:gd name="connsiteY32" fmla="*/ 1851651 h 3742315"/>
                <a:gd name="connsiteX33" fmla="*/ 3574809 w 3742484"/>
                <a:gd name="connsiteY33" fmla="*/ 1864394 h 3742315"/>
                <a:gd name="connsiteX34" fmla="*/ 3574809 w 3742484"/>
                <a:gd name="connsiteY34" fmla="*/ 1877920 h 3742315"/>
                <a:gd name="connsiteX35" fmla="*/ 3592830 w 3742484"/>
                <a:gd name="connsiteY35" fmla="*/ 1895941 h 3742315"/>
                <a:gd name="connsiteX36" fmla="*/ 3741375 w 3742484"/>
                <a:gd name="connsiteY36" fmla="*/ 1895941 h 3742315"/>
                <a:gd name="connsiteX37" fmla="*/ 3742484 w 3742484"/>
                <a:gd name="connsiteY37" fmla="*/ 1846373 h 3742315"/>
                <a:gd name="connsiteX38" fmla="*/ 3592830 w 3742484"/>
                <a:gd name="connsiteY38" fmla="*/ 1846373 h 3742315"/>
                <a:gd name="connsiteX39" fmla="*/ 3580087 w 3742484"/>
                <a:gd name="connsiteY39" fmla="*/ 1851651 h 3742315"/>
                <a:gd name="connsiteX40" fmla="*/ 3349789 w 3742484"/>
                <a:gd name="connsiteY40" fmla="*/ 988899 h 3742315"/>
                <a:gd name="connsiteX41" fmla="*/ 3343193 w 3742484"/>
                <a:gd name="connsiteY41" fmla="*/ 1013517 h 3742315"/>
                <a:gd name="connsiteX42" fmla="*/ 3349956 w 3742484"/>
                <a:gd name="connsiteY42" fmla="*/ 1025230 h 3742315"/>
                <a:gd name="connsiteX43" fmla="*/ 3374573 w 3742484"/>
                <a:gd name="connsiteY43" fmla="*/ 1031827 h 3742315"/>
                <a:gd name="connsiteX44" fmla="*/ 3503899 w 3742484"/>
                <a:gd name="connsiteY44" fmla="*/ 957161 h 3742315"/>
                <a:gd name="connsiteX45" fmla="*/ 3492591 w 3742484"/>
                <a:gd name="connsiteY45" fmla="*/ 935071 h 3742315"/>
                <a:gd name="connsiteX46" fmla="*/ 3479115 w 3742484"/>
                <a:gd name="connsiteY46" fmla="*/ 914233 h 3742315"/>
                <a:gd name="connsiteX47" fmla="*/ 367911 w 3742484"/>
                <a:gd name="connsiteY47" fmla="*/ 2710487 h 3742315"/>
                <a:gd name="connsiteX48" fmla="*/ 238585 w 3742484"/>
                <a:gd name="connsiteY48" fmla="*/ 2785154 h 3742315"/>
                <a:gd name="connsiteX49" fmla="*/ 249894 w 3742484"/>
                <a:gd name="connsiteY49" fmla="*/ 2807243 h 3742315"/>
                <a:gd name="connsiteX50" fmla="*/ 263369 w 3742484"/>
                <a:gd name="connsiteY50" fmla="*/ 2828081 h 3742315"/>
                <a:gd name="connsiteX51" fmla="*/ 392695 w 3742484"/>
                <a:gd name="connsiteY51" fmla="*/ 2753415 h 3742315"/>
                <a:gd name="connsiteX52" fmla="*/ 399292 w 3742484"/>
                <a:gd name="connsiteY52" fmla="*/ 2728797 h 3742315"/>
                <a:gd name="connsiteX53" fmla="*/ 392529 w 3742484"/>
                <a:gd name="connsiteY53" fmla="*/ 2717084 h 3742315"/>
                <a:gd name="connsiteX54" fmla="*/ 367911 w 3742484"/>
                <a:gd name="connsiteY54" fmla="*/ 2710487 h 3742315"/>
                <a:gd name="connsiteX55" fmla="*/ 2784845 w 3742484"/>
                <a:gd name="connsiteY55" fmla="*/ 239183 h 3742315"/>
                <a:gd name="connsiteX56" fmla="*/ 2710573 w 3742484"/>
                <a:gd name="connsiteY56" fmla="*/ 367826 h 3742315"/>
                <a:gd name="connsiteX57" fmla="*/ 2717169 w 3742484"/>
                <a:gd name="connsiteY57" fmla="*/ 392443 h 3742315"/>
                <a:gd name="connsiteX58" fmla="*/ 2728883 w 3742484"/>
                <a:gd name="connsiteY58" fmla="*/ 399207 h 3742315"/>
                <a:gd name="connsiteX59" fmla="*/ 2753500 w 3742484"/>
                <a:gd name="connsiteY59" fmla="*/ 392610 h 3742315"/>
                <a:gd name="connsiteX60" fmla="*/ 2828327 w 3742484"/>
                <a:gd name="connsiteY60" fmla="*/ 263006 h 3742315"/>
                <a:gd name="connsiteX61" fmla="*/ 1109 w 3742484"/>
                <a:gd name="connsiteY61" fmla="*/ 1846373 h 3742315"/>
                <a:gd name="connsiteX62" fmla="*/ 0 w 3742484"/>
                <a:gd name="connsiteY62" fmla="*/ 1895941 h 3742315"/>
                <a:gd name="connsiteX63" fmla="*/ 149655 w 3742484"/>
                <a:gd name="connsiteY63" fmla="*/ 1895941 h 3742315"/>
                <a:gd name="connsiteX64" fmla="*/ 167676 w 3742484"/>
                <a:gd name="connsiteY64" fmla="*/ 1877920 h 3742315"/>
                <a:gd name="connsiteX65" fmla="*/ 167676 w 3742484"/>
                <a:gd name="connsiteY65" fmla="*/ 1864394 h 3742315"/>
                <a:gd name="connsiteX66" fmla="*/ 149655 w 3742484"/>
                <a:gd name="connsiteY66" fmla="*/ 1846373 h 3742315"/>
                <a:gd name="connsiteX67" fmla="*/ 1846459 w 3742484"/>
                <a:gd name="connsiteY67" fmla="*/ 0 h 3742315"/>
                <a:gd name="connsiteX68" fmla="*/ 1846459 w 3742484"/>
                <a:gd name="connsiteY68" fmla="*/ 149569 h 3742315"/>
                <a:gd name="connsiteX69" fmla="*/ 1864480 w 3742484"/>
                <a:gd name="connsiteY69" fmla="*/ 167590 h 3742315"/>
                <a:gd name="connsiteX70" fmla="*/ 1878005 w 3742484"/>
                <a:gd name="connsiteY70" fmla="*/ 167590 h 3742315"/>
                <a:gd name="connsiteX71" fmla="*/ 1896027 w 3742484"/>
                <a:gd name="connsiteY71" fmla="*/ 149569 h 3742315"/>
                <a:gd name="connsiteX72" fmla="*/ 1896027 w 3742484"/>
                <a:gd name="connsiteY72" fmla="*/ 1105 h 3742315"/>
                <a:gd name="connsiteX73" fmla="*/ 263165 w 3742484"/>
                <a:gd name="connsiteY73" fmla="*/ 914115 h 3742315"/>
                <a:gd name="connsiteX74" fmla="*/ 239337 w 3742484"/>
                <a:gd name="connsiteY74" fmla="*/ 957595 h 3742315"/>
                <a:gd name="connsiteX75" fmla="*/ 367911 w 3742484"/>
                <a:gd name="connsiteY75" fmla="*/ 1031827 h 3742315"/>
                <a:gd name="connsiteX76" fmla="*/ 392529 w 3742484"/>
                <a:gd name="connsiteY76" fmla="*/ 1025230 h 3742315"/>
                <a:gd name="connsiteX77" fmla="*/ 399291 w 3742484"/>
                <a:gd name="connsiteY77" fmla="*/ 1013517 h 3742315"/>
                <a:gd name="connsiteX78" fmla="*/ 392695 w 3742484"/>
                <a:gd name="connsiteY78" fmla="*/ 988899 h 3742315"/>
                <a:gd name="connsiteX79" fmla="*/ 935242 w 3742484"/>
                <a:gd name="connsiteY79" fmla="*/ 249958 h 3742315"/>
                <a:gd name="connsiteX80" fmla="*/ 914404 w 3742484"/>
                <a:gd name="connsiteY80" fmla="*/ 263434 h 3742315"/>
                <a:gd name="connsiteX81" fmla="*/ 988985 w 3742484"/>
                <a:gd name="connsiteY81" fmla="*/ 392612 h 3742315"/>
                <a:gd name="connsiteX82" fmla="*/ 1013602 w 3742484"/>
                <a:gd name="connsiteY82" fmla="*/ 399208 h 3742315"/>
                <a:gd name="connsiteX83" fmla="*/ 1025316 w 3742484"/>
                <a:gd name="connsiteY83" fmla="*/ 392445 h 3742315"/>
                <a:gd name="connsiteX84" fmla="*/ 1031912 w 3742484"/>
                <a:gd name="connsiteY84" fmla="*/ 367828 h 3742315"/>
                <a:gd name="connsiteX85" fmla="*/ 957331 w 3742484"/>
                <a:gd name="connsiteY85" fmla="*/ 238650 h 3742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742484" h="3742315">
                  <a:moveTo>
                    <a:pt x="2728883" y="3343109"/>
                  </a:moveTo>
                  <a:lnTo>
                    <a:pt x="2717169" y="3349872"/>
                  </a:lnTo>
                  <a:cubicBezTo>
                    <a:pt x="2708549" y="3354848"/>
                    <a:pt x="2705596" y="3365869"/>
                    <a:pt x="2710573" y="3374489"/>
                  </a:cubicBezTo>
                  <a:lnTo>
                    <a:pt x="2785153" y="3503665"/>
                  </a:lnTo>
                  <a:lnTo>
                    <a:pt x="2807242" y="3492357"/>
                  </a:lnTo>
                  <a:lnTo>
                    <a:pt x="2828080" y="3478881"/>
                  </a:lnTo>
                  <a:lnTo>
                    <a:pt x="2753500" y="3349705"/>
                  </a:lnTo>
                  <a:cubicBezTo>
                    <a:pt x="2748523" y="3341085"/>
                    <a:pt x="2737502" y="3338132"/>
                    <a:pt x="2728883" y="3343109"/>
                  </a:cubicBezTo>
                  <a:close/>
                  <a:moveTo>
                    <a:pt x="3360899" y="2708687"/>
                  </a:moveTo>
                  <a:cubicBezTo>
                    <a:pt x="3356444" y="2709881"/>
                    <a:pt x="3352445" y="2712774"/>
                    <a:pt x="3349956" y="2717084"/>
                  </a:cubicBezTo>
                  <a:lnTo>
                    <a:pt x="3343194" y="2728797"/>
                  </a:lnTo>
                  <a:cubicBezTo>
                    <a:pt x="3338217" y="2737417"/>
                    <a:pt x="3341170" y="2748438"/>
                    <a:pt x="3349790" y="2753415"/>
                  </a:cubicBezTo>
                  <a:lnTo>
                    <a:pt x="3479320" y="2828199"/>
                  </a:lnTo>
                  <a:lnTo>
                    <a:pt x="3503148" y="2784719"/>
                  </a:lnTo>
                  <a:lnTo>
                    <a:pt x="3374574" y="2710487"/>
                  </a:lnTo>
                  <a:cubicBezTo>
                    <a:pt x="3370264" y="2707999"/>
                    <a:pt x="3365354" y="2707493"/>
                    <a:pt x="3360899" y="2708687"/>
                  </a:cubicBezTo>
                  <a:close/>
                  <a:moveTo>
                    <a:pt x="1851736" y="3580002"/>
                  </a:moveTo>
                  <a:cubicBezTo>
                    <a:pt x="1848475" y="3583264"/>
                    <a:pt x="1846458" y="3587769"/>
                    <a:pt x="1846458" y="3592745"/>
                  </a:cubicBezTo>
                  <a:lnTo>
                    <a:pt x="1846458" y="3741210"/>
                  </a:lnTo>
                  <a:lnTo>
                    <a:pt x="1896026" y="3742315"/>
                  </a:lnTo>
                  <a:lnTo>
                    <a:pt x="1896026" y="3592745"/>
                  </a:lnTo>
                  <a:cubicBezTo>
                    <a:pt x="1896026" y="3582792"/>
                    <a:pt x="1887958" y="3574724"/>
                    <a:pt x="1878005" y="3574724"/>
                  </a:cubicBezTo>
                  <a:lnTo>
                    <a:pt x="1864480" y="3574724"/>
                  </a:lnTo>
                  <a:cubicBezTo>
                    <a:pt x="1859503" y="3574725"/>
                    <a:pt x="1854998" y="3576741"/>
                    <a:pt x="1851736" y="3580002"/>
                  </a:cubicBezTo>
                  <a:close/>
                  <a:moveTo>
                    <a:pt x="999927" y="3341307"/>
                  </a:moveTo>
                  <a:cubicBezTo>
                    <a:pt x="995473" y="3342501"/>
                    <a:pt x="991473" y="3345393"/>
                    <a:pt x="988985" y="3349703"/>
                  </a:cubicBezTo>
                  <a:lnTo>
                    <a:pt x="914158" y="3479308"/>
                  </a:lnTo>
                  <a:lnTo>
                    <a:pt x="957640" y="3503132"/>
                  </a:lnTo>
                  <a:lnTo>
                    <a:pt x="1031912" y="3374488"/>
                  </a:lnTo>
                  <a:cubicBezTo>
                    <a:pt x="1036889" y="3365868"/>
                    <a:pt x="1033935" y="3354847"/>
                    <a:pt x="1025316" y="3349870"/>
                  </a:cubicBezTo>
                  <a:lnTo>
                    <a:pt x="1013602" y="3343108"/>
                  </a:lnTo>
                  <a:cubicBezTo>
                    <a:pt x="1009292" y="3340620"/>
                    <a:pt x="1004382" y="3340113"/>
                    <a:pt x="999927" y="3341307"/>
                  </a:cubicBezTo>
                  <a:close/>
                  <a:moveTo>
                    <a:pt x="3580087" y="1851651"/>
                  </a:moveTo>
                  <a:cubicBezTo>
                    <a:pt x="3576826" y="1854912"/>
                    <a:pt x="3574809" y="1859417"/>
                    <a:pt x="3574809" y="1864394"/>
                  </a:cubicBezTo>
                  <a:lnTo>
                    <a:pt x="3574809" y="1877920"/>
                  </a:lnTo>
                  <a:cubicBezTo>
                    <a:pt x="3574809" y="1887873"/>
                    <a:pt x="3582877" y="1895941"/>
                    <a:pt x="3592830" y="1895941"/>
                  </a:cubicBezTo>
                  <a:lnTo>
                    <a:pt x="3741375" y="1895941"/>
                  </a:lnTo>
                  <a:lnTo>
                    <a:pt x="3742484" y="1846373"/>
                  </a:lnTo>
                  <a:lnTo>
                    <a:pt x="3592830" y="1846373"/>
                  </a:lnTo>
                  <a:cubicBezTo>
                    <a:pt x="3587854" y="1846373"/>
                    <a:pt x="3583348" y="1848390"/>
                    <a:pt x="3580087" y="1851651"/>
                  </a:cubicBezTo>
                  <a:close/>
                  <a:moveTo>
                    <a:pt x="3349789" y="988899"/>
                  </a:moveTo>
                  <a:cubicBezTo>
                    <a:pt x="3341170" y="993876"/>
                    <a:pt x="3338217" y="1004897"/>
                    <a:pt x="3343193" y="1013517"/>
                  </a:cubicBezTo>
                  <a:lnTo>
                    <a:pt x="3349956" y="1025230"/>
                  </a:lnTo>
                  <a:cubicBezTo>
                    <a:pt x="3354933" y="1033850"/>
                    <a:pt x="3365954" y="1036803"/>
                    <a:pt x="3374573" y="1031827"/>
                  </a:cubicBezTo>
                  <a:lnTo>
                    <a:pt x="3503899" y="957161"/>
                  </a:lnTo>
                  <a:lnTo>
                    <a:pt x="3492591" y="935071"/>
                  </a:lnTo>
                  <a:lnTo>
                    <a:pt x="3479115" y="914233"/>
                  </a:lnTo>
                  <a:close/>
                  <a:moveTo>
                    <a:pt x="367911" y="2710487"/>
                  </a:moveTo>
                  <a:lnTo>
                    <a:pt x="238585" y="2785154"/>
                  </a:lnTo>
                  <a:lnTo>
                    <a:pt x="249894" y="2807243"/>
                  </a:lnTo>
                  <a:lnTo>
                    <a:pt x="263369" y="2828081"/>
                  </a:lnTo>
                  <a:lnTo>
                    <a:pt x="392695" y="2753415"/>
                  </a:lnTo>
                  <a:cubicBezTo>
                    <a:pt x="401315" y="2748438"/>
                    <a:pt x="404268" y="2737417"/>
                    <a:pt x="399292" y="2728797"/>
                  </a:cubicBezTo>
                  <a:lnTo>
                    <a:pt x="392529" y="2717084"/>
                  </a:lnTo>
                  <a:cubicBezTo>
                    <a:pt x="387552" y="2708464"/>
                    <a:pt x="376531" y="2705511"/>
                    <a:pt x="367911" y="2710487"/>
                  </a:cubicBezTo>
                  <a:close/>
                  <a:moveTo>
                    <a:pt x="2784845" y="239183"/>
                  </a:moveTo>
                  <a:lnTo>
                    <a:pt x="2710573" y="367826"/>
                  </a:lnTo>
                  <a:cubicBezTo>
                    <a:pt x="2705596" y="376446"/>
                    <a:pt x="2708549" y="387467"/>
                    <a:pt x="2717169" y="392443"/>
                  </a:cubicBezTo>
                  <a:lnTo>
                    <a:pt x="2728883" y="399207"/>
                  </a:lnTo>
                  <a:cubicBezTo>
                    <a:pt x="2737502" y="404183"/>
                    <a:pt x="2748523" y="401230"/>
                    <a:pt x="2753500" y="392610"/>
                  </a:cubicBezTo>
                  <a:lnTo>
                    <a:pt x="2828327" y="263006"/>
                  </a:lnTo>
                  <a:close/>
                  <a:moveTo>
                    <a:pt x="1109" y="1846373"/>
                  </a:moveTo>
                  <a:lnTo>
                    <a:pt x="0" y="1895941"/>
                  </a:lnTo>
                  <a:lnTo>
                    <a:pt x="149655" y="1895941"/>
                  </a:lnTo>
                  <a:cubicBezTo>
                    <a:pt x="159608" y="1895941"/>
                    <a:pt x="167676" y="1887873"/>
                    <a:pt x="167676" y="1877920"/>
                  </a:cubicBezTo>
                  <a:lnTo>
                    <a:pt x="167676" y="1864394"/>
                  </a:lnTo>
                  <a:cubicBezTo>
                    <a:pt x="167676" y="1854441"/>
                    <a:pt x="159608" y="1846373"/>
                    <a:pt x="149655" y="1846373"/>
                  </a:cubicBezTo>
                  <a:close/>
                  <a:moveTo>
                    <a:pt x="1846459" y="0"/>
                  </a:moveTo>
                  <a:lnTo>
                    <a:pt x="1846459" y="149569"/>
                  </a:lnTo>
                  <a:cubicBezTo>
                    <a:pt x="1846459" y="159522"/>
                    <a:pt x="1854527" y="167590"/>
                    <a:pt x="1864480" y="167590"/>
                  </a:cubicBezTo>
                  <a:lnTo>
                    <a:pt x="1878005" y="167590"/>
                  </a:lnTo>
                  <a:cubicBezTo>
                    <a:pt x="1887958" y="167590"/>
                    <a:pt x="1896027" y="159522"/>
                    <a:pt x="1896027" y="149569"/>
                  </a:cubicBezTo>
                  <a:lnTo>
                    <a:pt x="1896027" y="1105"/>
                  </a:lnTo>
                  <a:close/>
                  <a:moveTo>
                    <a:pt x="263165" y="914115"/>
                  </a:moveTo>
                  <a:lnTo>
                    <a:pt x="239337" y="957595"/>
                  </a:lnTo>
                  <a:lnTo>
                    <a:pt x="367911" y="1031827"/>
                  </a:lnTo>
                  <a:cubicBezTo>
                    <a:pt x="376531" y="1036803"/>
                    <a:pt x="387552" y="1033850"/>
                    <a:pt x="392529" y="1025230"/>
                  </a:cubicBezTo>
                  <a:lnTo>
                    <a:pt x="399291" y="1013517"/>
                  </a:lnTo>
                  <a:cubicBezTo>
                    <a:pt x="404268" y="1004897"/>
                    <a:pt x="401315" y="993876"/>
                    <a:pt x="392695" y="988899"/>
                  </a:cubicBezTo>
                  <a:close/>
                  <a:moveTo>
                    <a:pt x="935242" y="249958"/>
                  </a:moveTo>
                  <a:lnTo>
                    <a:pt x="914404" y="263434"/>
                  </a:lnTo>
                  <a:lnTo>
                    <a:pt x="988985" y="392612"/>
                  </a:lnTo>
                  <a:cubicBezTo>
                    <a:pt x="993961" y="401230"/>
                    <a:pt x="1004983" y="404184"/>
                    <a:pt x="1013602" y="399208"/>
                  </a:cubicBezTo>
                  <a:lnTo>
                    <a:pt x="1025316" y="392445"/>
                  </a:lnTo>
                  <a:cubicBezTo>
                    <a:pt x="1033936" y="387468"/>
                    <a:pt x="1036888" y="376446"/>
                    <a:pt x="1031912" y="367828"/>
                  </a:cubicBezTo>
                  <a:lnTo>
                    <a:pt x="957331" y="238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文本框 235"/>
          <p:cNvSpPr txBox="1"/>
          <p:nvPr/>
        </p:nvSpPr>
        <p:spPr>
          <a:xfrm>
            <a:off x="5517955" y="6282265"/>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1" name="文本框 238"/>
          <p:cNvSpPr txBox="1"/>
          <p:nvPr/>
        </p:nvSpPr>
        <p:spPr>
          <a:xfrm>
            <a:off x="2116139" y="3565885"/>
            <a:ext cx="1503024"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4" name="文本框 241"/>
          <p:cNvSpPr txBox="1"/>
          <p:nvPr/>
        </p:nvSpPr>
        <p:spPr>
          <a:xfrm>
            <a:off x="2570362" y="167716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7" name="文本框 244"/>
          <p:cNvSpPr txBox="1"/>
          <p:nvPr/>
        </p:nvSpPr>
        <p:spPr>
          <a:xfrm>
            <a:off x="5517955" y="987839"/>
            <a:ext cx="1567663" cy="351956"/>
          </a:xfrm>
          <a:prstGeom prst="rect">
            <a:avLst/>
          </a:prstGeom>
          <a:noFill/>
        </p:spPr>
        <p:txBody>
          <a:bodyPr wrap="square" rtlCol="0">
            <a:spAutoFit/>
          </a:bodyPr>
          <a:lstStyle/>
          <a:p>
            <a:pPr algn="ctr"/>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0" name="文本框 250"/>
          <p:cNvSpPr txBox="1"/>
          <p:nvPr/>
        </p:nvSpPr>
        <p:spPr>
          <a:xfrm>
            <a:off x="8783877" y="3500064"/>
            <a:ext cx="1482206"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3" name="文本框 256"/>
          <p:cNvSpPr txBox="1"/>
          <p:nvPr/>
        </p:nvSpPr>
        <p:spPr>
          <a:xfrm>
            <a:off x="8276497" y="1753807"/>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6" name="文本框 259"/>
          <p:cNvSpPr txBox="1"/>
          <p:nvPr/>
        </p:nvSpPr>
        <p:spPr>
          <a:xfrm>
            <a:off x="2570362" y="5592428"/>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9" name="文本框 262"/>
          <p:cNvSpPr txBox="1"/>
          <p:nvPr/>
        </p:nvSpPr>
        <p:spPr>
          <a:xfrm>
            <a:off x="8417673" y="5322243"/>
            <a:ext cx="1580463" cy="351956"/>
          </a:xfrm>
          <a:prstGeom prst="rect">
            <a:avLst/>
          </a:prstGeom>
          <a:noFill/>
        </p:spPr>
        <p:txBody>
          <a:bodyPr wrap="square" rtlCol="0">
            <a:spAutoFit/>
          </a:bodyPr>
          <a:lstStyle/>
          <a:p>
            <a:r>
              <a:rPr lang="zh-CN" altLang="en-US" sz="1687"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77" name="组合 76"/>
          <p:cNvGrpSpPr/>
          <p:nvPr/>
        </p:nvGrpSpPr>
        <p:grpSpPr>
          <a:xfrm>
            <a:off x="5997037" y="1744479"/>
            <a:ext cx="827731" cy="1047634"/>
            <a:chOff x="5685315" y="1260706"/>
            <a:chExt cx="784753" cy="993597"/>
          </a:xfrm>
        </p:grpSpPr>
        <p:grpSp>
          <p:nvGrpSpPr>
            <p:cNvPr id="21" name="组合 20"/>
            <p:cNvGrpSpPr/>
            <p:nvPr/>
          </p:nvGrpSpPr>
          <p:grpSpPr>
            <a:xfrm>
              <a:off x="5685315" y="1260706"/>
              <a:ext cx="784753" cy="993597"/>
              <a:chOff x="4390176" y="890801"/>
              <a:chExt cx="1081244" cy="1368991"/>
            </a:xfrm>
          </p:grpSpPr>
          <p:grpSp>
            <p:nvGrpSpPr>
              <p:cNvPr id="22" name="组合 21"/>
              <p:cNvGrpSpPr/>
              <p:nvPr/>
            </p:nvGrpSpPr>
            <p:grpSpPr>
              <a:xfrm>
                <a:off x="4390176" y="890801"/>
                <a:ext cx="1081244" cy="1368991"/>
                <a:chOff x="4627786" y="1796539"/>
                <a:chExt cx="2675679" cy="3387753"/>
              </a:xfrm>
            </p:grpSpPr>
            <p:sp>
              <p:nvSpPr>
                <p:cNvPr id="26" name="圆角矩形 25"/>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椭圆 2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489652" y="976692"/>
                <a:ext cx="873070" cy="1203161"/>
                <a:chOff x="4627786" y="1715908"/>
                <a:chExt cx="2875230" cy="3962302"/>
              </a:xfrm>
            </p:grpSpPr>
            <p:sp>
              <p:nvSpPr>
                <p:cNvPr id="24" name="圆角矩形 23"/>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Group 8"/>
            <p:cNvGrpSpPr>
              <a:grpSpLocks noChangeAspect="1"/>
            </p:cNvGrpSpPr>
            <p:nvPr/>
          </p:nvGrpSpPr>
          <p:grpSpPr bwMode="auto">
            <a:xfrm>
              <a:off x="5858420" y="1462384"/>
              <a:ext cx="226065" cy="247705"/>
              <a:chOff x="3437" y="2282"/>
              <a:chExt cx="679" cy="744"/>
            </a:xfrm>
            <a:solidFill>
              <a:srgbClr val="FFB850"/>
            </a:solidFill>
          </p:grpSpPr>
          <p:sp>
            <p:nvSpPr>
              <p:cNvPr id="102"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9" name="组合 78"/>
          <p:cNvGrpSpPr/>
          <p:nvPr/>
        </p:nvGrpSpPr>
        <p:grpSpPr>
          <a:xfrm>
            <a:off x="7351355" y="2305253"/>
            <a:ext cx="827731" cy="1047634"/>
            <a:chOff x="6969313" y="1792555"/>
            <a:chExt cx="784753" cy="993597"/>
          </a:xfrm>
        </p:grpSpPr>
        <p:grpSp>
          <p:nvGrpSpPr>
            <p:cNvPr id="28" name="组合 27"/>
            <p:cNvGrpSpPr/>
            <p:nvPr/>
          </p:nvGrpSpPr>
          <p:grpSpPr>
            <a:xfrm>
              <a:off x="6969313" y="1792555"/>
              <a:ext cx="784753" cy="993597"/>
              <a:chOff x="4390176" y="890801"/>
              <a:chExt cx="1081244" cy="1368991"/>
            </a:xfrm>
          </p:grpSpPr>
          <p:grpSp>
            <p:nvGrpSpPr>
              <p:cNvPr id="29" name="组合 28"/>
              <p:cNvGrpSpPr/>
              <p:nvPr/>
            </p:nvGrpSpPr>
            <p:grpSpPr>
              <a:xfrm>
                <a:off x="4390176" y="890801"/>
                <a:ext cx="1081244" cy="1368991"/>
                <a:chOff x="4627786" y="1796539"/>
                <a:chExt cx="2675679" cy="3387753"/>
              </a:xfrm>
            </p:grpSpPr>
            <p:sp>
              <p:nvSpPr>
                <p:cNvPr id="33" name="圆角矩形 32"/>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椭圆 3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489652" y="976692"/>
                <a:ext cx="873070" cy="1203161"/>
                <a:chOff x="4627786" y="1715908"/>
                <a:chExt cx="2875230" cy="3962302"/>
              </a:xfrm>
            </p:grpSpPr>
            <p:sp>
              <p:nvSpPr>
                <p:cNvPr id="31" name="圆角矩形 30"/>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4" name="Group 13"/>
            <p:cNvGrpSpPr>
              <a:grpSpLocks noChangeAspect="1"/>
            </p:cNvGrpSpPr>
            <p:nvPr/>
          </p:nvGrpSpPr>
          <p:grpSpPr bwMode="auto">
            <a:xfrm>
              <a:off x="7132238" y="1994555"/>
              <a:ext cx="247896" cy="250823"/>
              <a:chOff x="2426" y="2781"/>
              <a:chExt cx="593" cy="600"/>
            </a:xfrm>
            <a:solidFill>
              <a:srgbClr val="01ACBE"/>
            </a:solidFill>
          </p:grpSpPr>
          <p:sp>
            <p:nvSpPr>
              <p:cNvPr id="10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0" name="组合 79"/>
          <p:cNvGrpSpPr/>
          <p:nvPr/>
        </p:nvGrpSpPr>
        <p:grpSpPr>
          <a:xfrm>
            <a:off x="7912332" y="3659081"/>
            <a:ext cx="827731" cy="1047634"/>
            <a:chOff x="7501162" y="3076553"/>
            <a:chExt cx="784753" cy="993597"/>
          </a:xfrm>
        </p:grpSpPr>
        <p:grpSp>
          <p:nvGrpSpPr>
            <p:cNvPr id="35" name="组合 34"/>
            <p:cNvGrpSpPr/>
            <p:nvPr/>
          </p:nvGrpSpPr>
          <p:grpSpPr>
            <a:xfrm>
              <a:off x="7501162" y="3076553"/>
              <a:ext cx="784753" cy="993597"/>
              <a:chOff x="4390176" y="890801"/>
              <a:chExt cx="1081244" cy="1368991"/>
            </a:xfrm>
          </p:grpSpPr>
          <p:grpSp>
            <p:nvGrpSpPr>
              <p:cNvPr id="36" name="组合 35"/>
              <p:cNvGrpSpPr/>
              <p:nvPr/>
            </p:nvGrpSpPr>
            <p:grpSpPr>
              <a:xfrm>
                <a:off x="4390176" y="890801"/>
                <a:ext cx="1081244" cy="1368991"/>
                <a:chOff x="4627786" y="1796539"/>
                <a:chExt cx="2675679" cy="3387753"/>
              </a:xfrm>
            </p:grpSpPr>
            <p:sp>
              <p:nvSpPr>
                <p:cNvPr id="40" name="圆角矩形 39"/>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0"/>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4489652" y="976692"/>
                <a:ext cx="873070" cy="1203161"/>
                <a:chOff x="4627786" y="1715908"/>
                <a:chExt cx="2875230" cy="3962302"/>
              </a:xfrm>
            </p:grpSpPr>
            <p:sp>
              <p:nvSpPr>
                <p:cNvPr id="38" name="圆角矩形 37"/>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椭圆 3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7" name="Group 18"/>
            <p:cNvGrpSpPr>
              <a:grpSpLocks noChangeAspect="1"/>
            </p:cNvGrpSpPr>
            <p:nvPr/>
          </p:nvGrpSpPr>
          <p:grpSpPr bwMode="auto">
            <a:xfrm>
              <a:off x="7662694" y="3283623"/>
              <a:ext cx="257512" cy="239954"/>
              <a:chOff x="3802" y="2858"/>
              <a:chExt cx="616" cy="574"/>
            </a:xfrm>
            <a:solidFill>
              <a:srgbClr val="E87071"/>
            </a:solidFill>
          </p:grpSpPr>
          <p:sp>
            <p:nvSpPr>
              <p:cNvPr id="108"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9"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2" name="组合 81"/>
          <p:cNvGrpSpPr/>
          <p:nvPr/>
        </p:nvGrpSpPr>
        <p:grpSpPr>
          <a:xfrm>
            <a:off x="7351355" y="5012911"/>
            <a:ext cx="827731" cy="1047634"/>
            <a:chOff x="6969313" y="4360551"/>
            <a:chExt cx="784753" cy="993597"/>
          </a:xfrm>
        </p:grpSpPr>
        <p:grpSp>
          <p:nvGrpSpPr>
            <p:cNvPr id="42" name="组合 41"/>
            <p:cNvGrpSpPr/>
            <p:nvPr/>
          </p:nvGrpSpPr>
          <p:grpSpPr>
            <a:xfrm>
              <a:off x="6969313" y="4360551"/>
              <a:ext cx="784753" cy="993597"/>
              <a:chOff x="4390176" y="890801"/>
              <a:chExt cx="1081244" cy="1368991"/>
            </a:xfrm>
          </p:grpSpPr>
          <p:grpSp>
            <p:nvGrpSpPr>
              <p:cNvPr id="43" name="组合 42"/>
              <p:cNvGrpSpPr/>
              <p:nvPr/>
            </p:nvGrpSpPr>
            <p:grpSpPr>
              <a:xfrm>
                <a:off x="4390176" y="890801"/>
                <a:ext cx="1081244" cy="1368991"/>
                <a:chOff x="4627786" y="1796539"/>
                <a:chExt cx="2675679" cy="3387753"/>
              </a:xfrm>
            </p:grpSpPr>
            <p:sp>
              <p:nvSpPr>
                <p:cNvPr id="47" name="圆角矩形 46"/>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489652" y="976692"/>
                <a:ext cx="873070" cy="1203161"/>
                <a:chOff x="4627786" y="1715908"/>
                <a:chExt cx="2875230" cy="3962302"/>
              </a:xfrm>
            </p:grpSpPr>
            <p:sp>
              <p:nvSpPr>
                <p:cNvPr id="45" name="圆角矩形 44"/>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3" name="Group 26"/>
            <p:cNvGrpSpPr>
              <a:grpSpLocks noChangeAspect="1"/>
            </p:cNvGrpSpPr>
            <p:nvPr/>
          </p:nvGrpSpPr>
          <p:grpSpPr bwMode="auto">
            <a:xfrm>
              <a:off x="7091432" y="4610048"/>
              <a:ext cx="333237" cy="165205"/>
              <a:chOff x="5676" y="2597"/>
              <a:chExt cx="1061" cy="526"/>
            </a:xfrm>
            <a:solidFill>
              <a:srgbClr val="00AF92"/>
            </a:solidFill>
          </p:grpSpPr>
          <p:sp>
            <p:nvSpPr>
              <p:cNvPr id="114"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5997037" y="5573686"/>
            <a:ext cx="827731" cy="1047634"/>
            <a:chOff x="5685315" y="4892401"/>
            <a:chExt cx="784753" cy="993597"/>
          </a:xfrm>
        </p:grpSpPr>
        <p:grpSp>
          <p:nvGrpSpPr>
            <p:cNvPr id="49" name="组合 48"/>
            <p:cNvGrpSpPr/>
            <p:nvPr/>
          </p:nvGrpSpPr>
          <p:grpSpPr>
            <a:xfrm>
              <a:off x="5685315" y="4892401"/>
              <a:ext cx="784753" cy="993597"/>
              <a:chOff x="4390176" y="890801"/>
              <a:chExt cx="1081244" cy="1368991"/>
            </a:xfrm>
          </p:grpSpPr>
          <p:grpSp>
            <p:nvGrpSpPr>
              <p:cNvPr id="50" name="组合 49"/>
              <p:cNvGrpSpPr/>
              <p:nvPr/>
            </p:nvGrpSpPr>
            <p:grpSpPr>
              <a:xfrm>
                <a:off x="4390176" y="890801"/>
                <a:ext cx="1081244" cy="1368991"/>
                <a:chOff x="4627786" y="1796539"/>
                <a:chExt cx="2675679" cy="3387753"/>
              </a:xfrm>
            </p:grpSpPr>
            <p:sp>
              <p:nvSpPr>
                <p:cNvPr id="54" name="圆角矩形 53"/>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4489652" y="976692"/>
                <a:ext cx="873070" cy="1203161"/>
                <a:chOff x="4627786" y="1715908"/>
                <a:chExt cx="2875230" cy="3962302"/>
              </a:xfrm>
            </p:grpSpPr>
            <p:sp>
              <p:nvSpPr>
                <p:cNvPr id="52" name="圆角矩形 51"/>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29" name="Freeform 108"/>
            <p:cNvSpPr>
              <a:spLocks noEditPoints="1"/>
            </p:cNvSpPr>
            <p:nvPr/>
          </p:nvSpPr>
          <p:spPr bwMode="auto">
            <a:xfrm>
              <a:off x="5838421" y="5086977"/>
              <a:ext cx="276466" cy="277460"/>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组合 84"/>
          <p:cNvGrpSpPr/>
          <p:nvPr/>
        </p:nvGrpSpPr>
        <p:grpSpPr>
          <a:xfrm>
            <a:off x="4642717" y="5012911"/>
            <a:ext cx="827731" cy="1047634"/>
            <a:chOff x="4401316" y="4360551"/>
            <a:chExt cx="784753" cy="993597"/>
          </a:xfrm>
        </p:grpSpPr>
        <p:grpSp>
          <p:nvGrpSpPr>
            <p:cNvPr id="56" name="组合 55"/>
            <p:cNvGrpSpPr/>
            <p:nvPr/>
          </p:nvGrpSpPr>
          <p:grpSpPr>
            <a:xfrm>
              <a:off x="4401316" y="4360551"/>
              <a:ext cx="784753" cy="993597"/>
              <a:chOff x="4390176" y="890801"/>
              <a:chExt cx="1081244" cy="1368991"/>
            </a:xfrm>
          </p:grpSpPr>
          <p:grpSp>
            <p:nvGrpSpPr>
              <p:cNvPr id="57" name="组合 56"/>
              <p:cNvGrpSpPr/>
              <p:nvPr/>
            </p:nvGrpSpPr>
            <p:grpSpPr>
              <a:xfrm>
                <a:off x="4390176" y="890801"/>
                <a:ext cx="1081244" cy="1368991"/>
                <a:chOff x="4627786" y="1796539"/>
                <a:chExt cx="2675679" cy="3387753"/>
              </a:xfrm>
            </p:grpSpPr>
            <p:sp>
              <p:nvSpPr>
                <p:cNvPr id="61" name="圆角矩形 60"/>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椭圆 61"/>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4489652" y="976692"/>
                <a:ext cx="873070" cy="1203161"/>
                <a:chOff x="4627786" y="1715908"/>
                <a:chExt cx="2875230" cy="3962302"/>
              </a:xfrm>
            </p:grpSpPr>
            <p:sp>
              <p:nvSpPr>
                <p:cNvPr id="59" name="圆角矩形 58"/>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椭圆 59"/>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0" name="组合 129"/>
            <p:cNvGrpSpPr/>
            <p:nvPr/>
          </p:nvGrpSpPr>
          <p:grpSpPr>
            <a:xfrm>
              <a:off x="4578170" y="4573688"/>
              <a:ext cx="235385" cy="256153"/>
              <a:chOff x="4873626" y="1965325"/>
              <a:chExt cx="269876" cy="293688"/>
            </a:xfrm>
            <a:solidFill>
              <a:srgbClr val="C65885"/>
            </a:solidFill>
          </p:grpSpPr>
          <p:sp>
            <p:nvSpPr>
              <p:cNvPr id="131"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6" name="组合 85"/>
          <p:cNvGrpSpPr/>
          <p:nvPr/>
        </p:nvGrpSpPr>
        <p:grpSpPr>
          <a:xfrm>
            <a:off x="4081740" y="3659081"/>
            <a:ext cx="827731" cy="1047634"/>
            <a:chOff x="3869467" y="3076553"/>
            <a:chExt cx="784753" cy="993597"/>
          </a:xfrm>
        </p:grpSpPr>
        <p:grpSp>
          <p:nvGrpSpPr>
            <p:cNvPr id="63" name="组合 62"/>
            <p:cNvGrpSpPr/>
            <p:nvPr/>
          </p:nvGrpSpPr>
          <p:grpSpPr>
            <a:xfrm>
              <a:off x="3869467" y="3076553"/>
              <a:ext cx="784753" cy="993597"/>
              <a:chOff x="4390176" y="890801"/>
              <a:chExt cx="1081244" cy="1368991"/>
            </a:xfrm>
          </p:grpSpPr>
          <p:grpSp>
            <p:nvGrpSpPr>
              <p:cNvPr id="64" name="组合 63"/>
              <p:cNvGrpSpPr/>
              <p:nvPr/>
            </p:nvGrpSpPr>
            <p:grpSpPr>
              <a:xfrm>
                <a:off x="4390176" y="890801"/>
                <a:ext cx="1081244" cy="1368991"/>
                <a:chOff x="4627786" y="1796539"/>
                <a:chExt cx="2675679" cy="3387753"/>
              </a:xfrm>
            </p:grpSpPr>
            <p:sp>
              <p:nvSpPr>
                <p:cNvPr id="68" name="圆角矩形 67"/>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椭圆 68"/>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4489652" y="976692"/>
                <a:ext cx="873070" cy="1203161"/>
                <a:chOff x="4627786" y="1715908"/>
                <a:chExt cx="2875230" cy="3962302"/>
              </a:xfrm>
            </p:grpSpPr>
            <p:sp>
              <p:nvSpPr>
                <p:cNvPr id="66" name="圆角矩形 65"/>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5" name="Group 17"/>
            <p:cNvGrpSpPr>
              <a:grpSpLocks noChangeAspect="1"/>
            </p:cNvGrpSpPr>
            <p:nvPr/>
          </p:nvGrpSpPr>
          <p:grpSpPr bwMode="auto">
            <a:xfrm>
              <a:off x="4052888" y="3285349"/>
              <a:ext cx="222715" cy="239071"/>
              <a:chOff x="231" y="1205"/>
              <a:chExt cx="640" cy="687"/>
            </a:xfrm>
            <a:solidFill>
              <a:srgbClr val="FBAE75"/>
            </a:solidFill>
            <a:effectLst/>
          </p:grpSpPr>
          <p:sp>
            <p:nvSpPr>
              <p:cNvPr id="13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rgbClr val="FBAE75"/>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8" name="组合 87"/>
          <p:cNvGrpSpPr/>
          <p:nvPr/>
        </p:nvGrpSpPr>
        <p:grpSpPr>
          <a:xfrm>
            <a:off x="4642717" y="2305253"/>
            <a:ext cx="827731" cy="1047634"/>
            <a:chOff x="4401316" y="1792555"/>
            <a:chExt cx="784753" cy="993597"/>
          </a:xfrm>
        </p:grpSpPr>
        <p:grpSp>
          <p:nvGrpSpPr>
            <p:cNvPr id="70" name="组合 69"/>
            <p:cNvGrpSpPr/>
            <p:nvPr/>
          </p:nvGrpSpPr>
          <p:grpSpPr>
            <a:xfrm>
              <a:off x="4401316" y="1792555"/>
              <a:ext cx="784753" cy="993597"/>
              <a:chOff x="4390176" y="890801"/>
              <a:chExt cx="1081244" cy="1368991"/>
            </a:xfrm>
          </p:grpSpPr>
          <p:grpSp>
            <p:nvGrpSpPr>
              <p:cNvPr id="71" name="组合 70"/>
              <p:cNvGrpSpPr/>
              <p:nvPr/>
            </p:nvGrpSpPr>
            <p:grpSpPr>
              <a:xfrm>
                <a:off x="4390176" y="890801"/>
                <a:ext cx="1081244" cy="1368991"/>
                <a:chOff x="4627786" y="1796539"/>
                <a:chExt cx="2675679" cy="3387753"/>
              </a:xfrm>
            </p:grpSpPr>
            <p:sp>
              <p:nvSpPr>
                <p:cNvPr id="75" name="圆角矩形 74"/>
                <p:cNvSpPr/>
                <p:nvPr/>
              </p:nvSpPr>
              <p:spPr>
                <a:xfrm rot="2760000">
                  <a:off x="4423176" y="2304004"/>
                  <a:ext cx="3387753" cy="2372824"/>
                </a:xfrm>
                <a:prstGeom prst="roundRect">
                  <a:avLst>
                    <a:gd name="adj" fmla="val 50000"/>
                  </a:avLst>
                </a:prstGeom>
                <a:gradFill>
                  <a:gsLst>
                    <a:gs pos="47000">
                      <a:schemeClr val="tx1">
                        <a:alpha val="19000"/>
                      </a:schemeClr>
                    </a:gs>
                    <a:gs pos="76000">
                      <a:srgbClr val="6C6C6C">
                        <a:alpha val="10000"/>
                      </a:srgbClr>
                    </a:gs>
                    <a:gs pos="0">
                      <a:schemeClr val="tx1">
                        <a:alpha val="61000"/>
                      </a:schemeClr>
                    </a:gs>
                    <a:gs pos="100000">
                      <a:srgbClr val="D8D8D8">
                        <a:alpha val="0"/>
                      </a:srgbClr>
                    </a:gs>
                  </a:gsLst>
                  <a:lin ang="0" scaled="0"/>
                </a:gradFill>
                <a:ln>
                  <a:noFill/>
                </a:ln>
                <a:effectLst>
                  <a:softEdge rad="88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304800" dist="127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4489652" y="976692"/>
                <a:ext cx="873070" cy="1203161"/>
                <a:chOff x="4627786" y="1715908"/>
                <a:chExt cx="2875230" cy="3962302"/>
              </a:xfrm>
            </p:grpSpPr>
            <p:sp>
              <p:nvSpPr>
                <p:cNvPr id="73" name="圆角矩形 72"/>
                <p:cNvSpPr/>
                <p:nvPr/>
              </p:nvSpPr>
              <p:spPr>
                <a:xfrm rot="2760000">
                  <a:off x="4335454" y="2510647"/>
                  <a:ext cx="3962302" cy="2372823"/>
                </a:xfrm>
                <a:prstGeom prst="roundRect">
                  <a:avLst>
                    <a:gd name="adj" fmla="val 50000"/>
                  </a:avLst>
                </a:prstGeom>
                <a:gradFill>
                  <a:gsLst>
                    <a:gs pos="32000">
                      <a:schemeClr val="tx1">
                        <a:alpha val="13000"/>
                      </a:schemeClr>
                    </a:gs>
                    <a:gs pos="68000">
                      <a:srgbClr val="6C6C6C">
                        <a:alpha val="10000"/>
                      </a:srgbClr>
                    </a:gs>
                    <a:gs pos="0">
                      <a:schemeClr val="tx1">
                        <a:alpha val="61000"/>
                      </a:schemeClr>
                    </a:gs>
                    <a:gs pos="100000">
                      <a:srgbClr val="D8D8D8">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4627786" y="1946965"/>
                  <a:ext cx="1963514" cy="1963514"/>
                </a:xfrm>
                <a:prstGeom prst="ellipse">
                  <a:avLst/>
                </a:prstGeom>
                <a:gradFill>
                  <a:gsLst>
                    <a:gs pos="0">
                      <a:srgbClr val="D3D3D3"/>
                    </a:gs>
                    <a:gs pos="100000">
                      <a:srgbClr val="F7F7F7"/>
                    </a:gs>
                  </a:gsLst>
                  <a:lin ang="2700000" scaled="1"/>
                </a:gradFill>
                <a:ln w="19050">
                  <a:gradFill flip="none" rotWithShape="1">
                    <a:gsLst>
                      <a:gs pos="0">
                        <a:schemeClr val="bg1"/>
                      </a:gs>
                      <a:gs pos="100000">
                        <a:schemeClr val="bg1">
                          <a:lumMod val="75000"/>
                        </a:schemeClr>
                      </a:gs>
                    </a:gsLst>
                    <a:lin ang="2700000" scaled="1"/>
                    <a:tileRect/>
                  </a:gradFill>
                </a:ln>
                <a:effectLst>
                  <a:outerShdw blurRad="254000" dist="1143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8" name="组合 137"/>
            <p:cNvGrpSpPr/>
            <p:nvPr/>
          </p:nvGrpSpPr>
          <p:grpSpPr>
            <a:xfrm>
              <a:off x="4577339" y="1995690"/>
              <a:ext cx="224532" cy="253393"/>
              <a:chOff x="10815638" y="1174750"/>
              <a:chExt cx="728663" cy="822325"/>
            </a:xfrm>
            <a:solidFill>
              <a:schemeClr val="bg1">
                <a:lumMod val="50000"/>
              </a:schemeClr>
            </a:solidFill>
          </p:grpSpPr>
          <p:sp>
            <p:nvSpPr>
              <p:cNvPr id="139"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1" name="文本框 129"/>
          <p:cNvSpPr txBox="1"/>
          <p:nvPr/>
        </p:nvSpPr>
        <p:spPr>
          <a:xfrm>
            <a:off x="5329045" y="1298264"/>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2" name="文本框 129"/>
          <p:cNvSpPr txBox="1"/>
          <p:nvPr/>
        </p:nvSpPr>
        <p:spPr>
          <a:xfrm>
            <a:off x="5330892" y="6656599"/>
            <a:ext cx="2009903" cy="481927"/>
          </a:xfrm>
          <a:prstGeom prst="rect">
            <a:avLst/>
          </a:prstGeom>
          <a:noFill/>
        </p:spPr>
        <p:txBody>
          <a:bodyPr wrap="square" rtlCol="0">
            <a:spAutoFit/>
          </a:bodyPr>
          <a:lstStyle/>
          <a:p>
            <a:pPr algn="ctr">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sp>
        <p:nvSpPr>
          <p:cNvPr id="143" name="文本框 129"/>
          <p:cNvSpPr txBox="1"/>
          <p:nvPr/>
        </p:nvSpPr>
        <p:spPr>
          <a:xfrm>
            <a:off x="1188711" y="2026277"/>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文本框 129"/>
          <p:cNvSpPr txBox="1"/>
          <p:nvPr/>
        </p:nvSpPr>
        <p:spPr>
          <a:xfrm>
            <a:off x="808953" y="3941611"/>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文本框 129"/>
          <p:cNvSpPr txBox="1"/>
          <p:nvPr/>
        </p:nvSpPr>
        <p:spPr>
          <a:xfrm>
            <a:off x="1199438" y="5997600"/>
            <a:ext cx="2810211"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gn="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文本框 129"/>
          <p:cNvSpPr txBox="1"/>
          <p:nvPr/>
        </p:nvSpPr>
        <p:spPr>
          <a:xfrm>
            <a:off x="8252214" y="2135688"/>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文本框 129"/>
          <p:cNvSpPr txBox="1"/>
          <p:nvPr/>
        </p:nvSpPr>
        <p:spPr>
          <a:xfrm>
            <a:off x="8783876" y="3891645"/>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文本框 129"/>
          <p:cNvSpPr txBox="1"/>
          <p:nvPr/>
        </p:nvSpPr>
        <p:spPr>
          <a:xfrm>
            <a:off x="8404118" y="5693903"/>
            <a:ext cx="2810211"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a:t>
            </a:r>
          </a:p>
          <a:p>
            <a:pPr>
              <a:lnSpc>
                <a:spcPct val="150000"/>
              </a:lnSpc>
            </a:pPr>
            <a:endPar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矩形 14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0" name="矩形 14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1" name="文本框 15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2" name="文本框 15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6743814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heel(1)">
                                      <p:cBhvr>
                                        <p:cTn id="11" dur="1000"/>
                                        <p:tgtEl>
                                          <p:spTgt spid="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250"/>
                                        <p:tgtEl>
                                          <p:spTgt spid="8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250"/>
                                        <p:tgtEl>
                                          <p:spTgt spid="77"/>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250"/>
                                        <p:tgtEl>
                                          <p:spTgt spid="8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250"/>
                                        <p:tgtEl>
                                          <p:spTgt spid="80"/>
                                        </p:tgtEl>
                                      </p:cBhvr>
                                    </p:animEffect>
                                  </p:childTnLst>
                                </p:cTn>
                              </p:par>
                            </p:childTnLst>
                          </p:cTn>
                        </p:par>
                        <p:par>
                          <p:cTn id="32" fill="hold">
                            <p:stCondLst>
                              <p:cond delay="3250"/>
                            </p:stCondLst>
                            <p:childTnLst>
                              <p:par>
                                <p:cTn id="33" presetID="10" presetClass="entr" presetSubtype="0" fill="hold"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250"/>
                                        <p:tgtEl>
                                          <p:spTgt spid="85"/>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250"/>
                                        <p:tgtEl>
                                          <p:spTgt spid="83"/>
                                        </p:tgtEl>
                                      </p:cBhvr>
                                    </p:animEffect>
                                  </p:childTnLst>
                                </p:cTn>
                              </p:par>
                            </p:childTnLst>
                          </p:cTn>
                        </p:par>
                        <p:par>
                          <p:cTn id="40" fill="hold">
                            <p:stCondLst>
                              <p:cond delay="3750"/>
                            </p:stCondLst>
                            <p:childTnLst>
                              <p:par>
                                <p:cTn id="41" presetID="10" presetClass="entr" presetSubtype="0"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250"/>
                                        <p:tgtEl>
                                          <p:spTgt spid="82"/>
                                        </p:tgtEl>
                                      </p:cBhvr>
                                    </p:animEffect>
                                  </p:childTnLst>
                                </p:cTn>
                              </p:par>
                            </p:childTnLst>
                          </p:cTn>
                        </p:par>
                        <p:par>
                          <p:cTn id="44" fill="hold">
                            <p:stCondLst>
                              <p:cond delay="4000"/>
                            </p:stCondLst>
                            <p:childTnLst>
                              <p:par>
                                <p:cTn id="45" presetID="14" presetClass="entr" presetSubtype="5"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randombar(vertical)">
                                      <p:cBhvr>
                                        <p:cTn id="47" dur="500"/>
                                        <p:tgtEl>
                                          <p:spTgt spid="81"/>
                                        </p:tgtEl>
                                      </p:cBhvr>
                                    </p:animEffect>
                                  </p:childTnLst>
                                </p:cTn>
                              </p:par>
                              <p:par>
                                <p:cTn id="48" presetID="14" presetClass="entr" presetSubtype="5"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randombar(vertical)">
                                      <p:cBhvr>
                                        <p:cTn id="50" dur="500"/>
                                        <p:tgtEl>
                                          <p:spTgt spid="84"/>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96"/>
                                        </p:tgtEl>
                                        <p:attrNameLst>
                                          <p:attrName>style.visibility</p:attrName>
                                        </p:attrNameLst>
                                      </p:cBhvr>
                                      <p:to>
                                        <p:strVal val="visible"/>
                                      </p:to>
                                    </p:set>
                                    <p:animEffect transition="in" filter="randombar(vertical)">
                                      <p:cBhvr>
                                        <p:cTn id="53" dur="500"/>
                                        <p:tgtEl>
                                          <p:spTgt spid="96"/>
                                        </p:tgtEl>
                                      </p:cBhvr>
                                    </p:animEffect>
                                  </p:childTnLst>
                                </p:cTn>
                              </p:par>
                              <p:par>
                                <p:cTn id="54" presetID="14" presetClass="entr" presetSubtype="5" fill="hold" grpId="0" nodeType="withEffect">
                                  <p:stCondLst>
                                    <p:cond delay="0"/>
                                  </p:stCondLst>
                                  <p:childTnLst>
                                    <p:set>
                                      <p:cBhvr>
                                        <p:cTn id="55" dur="1" fill="hold">
                                          <p:stCondLst>
                                            <p:cond delay="0"/>
                                          </p:stCondLst>
                                        </p:cTn>
                                        <p:tgtEl>
                                          <p:spTgt spid="143"/>
                                        </p:tgtEl>
                                        <p:attrNameLst>
                                          <p:attrName>style.visibility</p:attrName>
                                        </p:attrNameLst>
                                      </p:cBhvr>
                                      <p:to>
                                        <p:strVal val="visible"/>
                                      </p:to>
                                    </p:set>
                                    <p:animEffect transition="in" filter="randombar(vertical)">
                                      <p:cBhvr>
                                        <p:cTn id="56" dur="500"/>
                                        <p:tgtEl>
                                          <p:spTgt spid="143"/>
                                        </p:tgtEl>
                                      </p:cBhvr>
                                    </p:animEffect>
                                  </p:childTnLst>
                                </p:cTn>
                              </p:par>
                              <p:par>
                                <p:cTn id="57" presetID="14" presetClass="entr" presetSubtype="5" fill="hold" grpId="0" nodeType="withEffect">
                                  <p:stCondLst>
                                    <p:cond delay="0"/>
                                  </p:stCondLst>
                                  <p:childTnLst>
                                    <p:set>
                                      <p:cBhvr>
                                        <p:cTn id="58" dur="1" fill="hold">
                                          <p:stCondLst>
                                            <p:cond delay="0"/>
                                          </p:stCondLst>
                                        </p:cTn>
                                        <p:tgtEl>
                                          <p:spTgt spid="144"/>
                                        </p:tgtEl>
                                        <p:attrNameLst>
                                          <p:attrName>style.visibility</p:attrName>
                                        </p:attrNameLst>
                                      </p:cBhvr>
                                      <p:to>
                                        <p:strVal val="visible"/>
                                      </p:to>
                                    </p:set>
                                    <p:animEffect transition="in" filter="randombar(vertical)">
                                      <p:cBhvr>
                                        <p:cTn id="59" dur="500"/>
                                        <p:tgtEl>
                                          <p:spTgt spid="144"/>
                                        </p:tgtEl>
                                      </p:cBhvr>
                                    </p:animEffect>
                                  </p:childTnLst>
                                </p:cTn>
                              </p:par>
                              <p:par>
                                <p:cTn id="60" presetID="14" presetClass="entr" presetSubtype="5" fill="hold" grpId="0" nodeType="withEffect">
                                  <p:stCondLst>
                                    <p:cond delay="0"/>
                                  </p:stCondLst>
                                  <p:childTnLst>
                                    <p:set>
                                      <p:cBhvr>
                                        <p:cTn id="61" dur="1" fill="hold">
                                          <p:stCondLst>
                                            <p:cond delay="0"/>
                                          </p:stCondLst>
                                        </p:cTn>
                                        <p:tgtEl>
                                          <p:spTgt spid="145"/>
                                        </p:tgtEl>
                                        <p:attrNameLst>
                                          <p:attrName>style.visibility</p:attrName>
                                        </p:attrNameLst>
                                      </p:cBhvr>
                                      <p:to>
                                        <p:strVal val="visible"/>
                                      </p:to>
                                    </p:set>
                                    <p:animEffect transition="in" filter="randombar(vertical)">
                                      <p:cBhvr>
                                        <p:cTn id="62" dur="500"/>
                                        <p:tgtEl>
                                          <p:spTgt spid="145"/>
                                        </p:tgtEl>
                                      </p:cBhvr>
                                    </p:animEffect>
                                  </p:childTnLst>
                                </p:cTn>
                              </p:par>
                              <p:par>
                                <p:cTn id="63" presetID="14" presetClass="entr" presetSubtype="5" fill="hold" grpId="0" nodeType="withEffect">
                                  <p:stCondLst>
                                    <p:cond delay="0"/>
                                  </p:stCondLst>
                                  <p:childTnLst>
                                    <p:set>
                                      <p:cBhvr>
                                        <p:cTn id="64" dur="1" fill="hold">
                                          <p:stCondLst>
                                            <p:cond delay="0"/>
                                          </p:stCondLst>
                                        </p:cTn>
                                        <p:tgtEl>
                                          <p:spTgt spid="87"/>
                                        </p:tgtEl>
                                        <p:attrNameLst>
                                          <p:attrName>style.visibility</p:attrName>
                                        </p:attrNameLst>
                                      </p:cBhvr>
                                      <p:to>
                                        <p:strVal val="visible"/>
                                      </p:to>
                                    </p:set>
                                    <p:animEffect transition="in" filter="randombar(vertical)">
                                      <p:cBhvr>
                                        <p:cTn id="65" dur="500"/>
                                        <p:tgtEl>
                                          <p:spTgt spid="87"/>
                                        </p:tgtEl>
                                      </p:cBhvr>
                                    </p:animEffect>
                                  </p:childTnLst>
                                </p:cTn>
                              </p:par>
                              <p:par>
                                <p:cTn id="66" presetID="14" presetClass="entr" presetSubtype="5" fill="hold" grpId="0" nodeType="with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randombar(vertical)">
                                      <p:cBhvr>
                                        <p:cTn id="68" dur="500"/>
                                        <p:tgtEl>
                                          <p:spTgt spid="141"/>
                                        </p:tgtEl>
                                      </p:cBhvr>
                                    </p:animEffect>
                                  </p:childTnLst>
                                </p:cTn>
                              </p:par>
                              <p:par>
                                <p:cTn id="69" presetID="14" presetClass="entr" presetSubtype="5" fill="hold" grpId="0" nodeType="withEffect">
                                  <p:stCondLst>
                                    <p:cond delay="0"/>
                                  </p:stCondLst>
                                  <p:childTnLst>
                                    <p:set>
                                      <p:cBhvr>
                                        <p:cTn id="70" dur="1" fill="hold">
                                          <p:stCondLst>
                                            <p:cond delay="0"/>
                                          </p:stCondLst>
                                        </p:cTn>
                                        <p:tgtEl>
                                          <p:spTgt spid="93"/>
                                        </p:tgtEl>
                                        <p:attrNameLst>
                                          <p:attrName>style.visibility</p:attrName>
                                        </p:attrNameLst>
                                      </p:cBhvr>
                                      <p:to>
                                        <p:strVal val="visible"/>
                                      </p:to>
                                    </p:set>
                                    <p:animEffect transition="in" filter="randombar(vertical)">
                                      <p:cBhvr>
                                        <p:cTn id="71" dur="500"/>
                                        <p:tgtEl>
                                          <p:spTgt spid="93"/>
                                        </p:tgtEl>
                                      </p:cBhvr>
                                    </p:animEffect>
                                  </p:childTnLst>
                                </p:cTn>
                              </p:par>
                              <p:par>
                                <p:cTn id="72" presetID="14" presetClass="entr" presetSubtype="5"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randombar(vertical)">
                                      <p:cBhvr>
                                        <p:cTn id="74" dur="500"/>
                                        <p:tgtEl>
                                          <p:spTgt spid="146"/>
                                        </p:tgtEl>
                                      </p:cBhvr>
                                    </p:animEffect>
                                  </p:childTnLst>
                                </p:cTn>
                              </p:par>
                              <p:par>
                                <p:cTn id="75" presetID="14" presetClass="entr" presetSubtype="5" fill="hold" grpId="0" nodeType="withEffect">
                                  <p:stCondLst>
                                    <p:cond delay="0"/>
                                  </p:stCondLst>
                                  <p:childTnLst>
                                    <p:set>
                                      <p:cBhvr>
                                        <p:cTn id="76" dur="1" fill="hold">
                                          <p:stCondLst>
                                            <p:cond delay="0"/>
                                          </p:stCondLst>
                                        </p:cTn>
                                        <p:tgtEl>
                                          <p:spTgt spid="90"/>
                                        </p:tgtEl>
                                        <p:attrNameLst>
                                          <p:attrName>style.visibility</p:attrName>
                                        </p:attrNameLst>
                                      </p:cBhvr>
                                      <p:to>
                                        <p:strVal val="visible"/>
                                      </p:to>
                                    </p:set>
                                    <p:animEffect transition="in" filter="randombar(vertical)">
                                      <p:cBhvr>
                                        <p:cTn id="77" dur="500"/>
                                        <p:tgtEl>
                                          <p:spTgt spid="90"/>
                                        </p:tgtEl>
                                      </p:cBhvr>
                                    </p:animEffect>
                                  </p:childTnLst>
                                </p:cTn>
                              </p:par>
                              <p:par>
                                <p:cTn id="78" presetID="14" presetClass="entr" presetSubtype="5" fill="hold" grpId="0"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randombar(vertical)">
                                      <p:cBhvr>
                                        <p:cTn id="80" dur="500"/>
                                        <p:tgtEl>
                                          <p:spTgt spid="147"/>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randombar(vertical)">
                                      <p:cBhvr>
                                        <p:cTn id="83" dur="500"/>
                                        <p:tgtEl>
                                          <p:spTgt spid="99"/>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148"/>
                                        </p:tgtEl>
                                        <p:attrNameLst>
                                          <p:attrName>style.visibility</p:attrName>
                                        </p:attrNameLst>
                                      </p:cBhvr>
                                      <p:to>
                                        <p:strVal val="visible"/>
                                      </p:to>
                                    </p:set>
                                    <p:animEffect transition="in" filter="randombar(vertical)">
                                      <p:cBhvr>
                                        <p:cTn id="86" dur="500"/>
                                        <p:tgtEl>
                                          <p:spTgt spid="148"/>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randombar(vertical)">
                                      <p:cBhvr>
                                        <p:cTn id="89" dur="500"/>
                                        <p:tgtEl>
                                          <p:spTgt spid="78"/>
                                        </p:tgtEl>
                                      </p:cBhvr>
                                    </p:animEffect>
                                  </p:childTnLst>
                                </p:cTn>
                              </p:par>
                              <p:par>
                                <p:cTn id="90" presetID="14" presetClass="entr" presetSubtype="5" fill="hold" grpId="0" nodeType="withEffect">
                                  <p:stCondLst>
                                    <p:cond delay="0"/>
                                  </p:stCondLst>
                                  <p:childTnLst>
                                    <p:set>
                                      <p:cBhvr>
                                        <p:cTn id="91" dur="1" fill="hold">
                                          <p:stCondLst>
                                            <p:cond delay="0"/>
                                          </p:stCondLst>
                                        </p:cTn>
                                        <p:tgtEl>
                                          <p:spTgt spid="142"/>
                                        </p:tgtEl>
                                        <p:attrNameLst>
                                          <p:attrName>style.visibility</p:attrName>
                                        </p:attrNameLst>
                                      </p:cBhvr>
                                      <p:to>
                                        <p:strVal val="visible"/>
                                      </p:to>
                                    </p:set>
                                    <p:animEffect transition="in" filter="randombar(vertical)">
                                      <p:cBhvr>
                                        <p:cTn id="92"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1" grpId="0"/>
      <p:bldP spid="84" grpId="0"/>
      <p:bldP spid="87" grpId="0"/>
      <p:bldP spid="90" grpId="0"/>
      <p:bldP spid="93" grpId="0"/>
      <p:bldP spid="96" grpId="0"/>
      <p:bldP spid="99" grpId="0"/>
      <p:bldP spid="141" grpId="0"/>
      <p:bldP spid="142" grpId="0"/>
      <p:bldP spid="143" grpId="0"/>
      <p:bldP spid="144" grpId="0"/>
      <p:bldP spid="145" grpId="0"/>
      <p:bldP spid="146" grpId="0"/>
      <p:bldP spid="147" grpId="0"/>
      <p:bldP spid="1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0" y="1"/>
            <a:ext cx="12858750" cy="7232650"/>
          </a:xfrm>
          <a:prstGeom prst="rect">
            <a:avLst/>
          </a:prstGeom>
          <a:blipFill dpi="0" rotWithShape="1">
            <a:blip r:embed="rId4">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4239079" y="3493264"/>
            <a:ext cx="4380599" cy="96986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72712" tIns="36355" rIns="72712" bIns="36355"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248541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14:presetBounceEnd="40000">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14:bounceEnd="40000">
                                          <p:cBhvr additive="base">
                                            <p:cTn id="14"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40000">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14:bounceEnd="40000">
                                          <p:cBhvr additive="base">
                                            <p:cTn id="18"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accel="4000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500" fill="hold"/>
                                            <p:tgtEl>
                                              <p:spTgt spid="3"/>
                                            </p:tgtEl>
                                            <p:attrNameLst>
                                              <p:attrName>ppt_x</p:attrName>
                                            </p:attrNameLst>
                                          </p:cBhvr>
                                          <p:tavLst>
                                            <p:tav tm="0">
                                              <p:val>
                                                <p:strVal val="#ppt_x"/>
                                              </p:val>
                                            </p:tav>
                                            <p:tav tm="100000">
                                              <p:val>
                                                <p:strVal val="#ppt_x"/>
                                              </p:val>
                                            </p:tav>
                                          </p:tavLst>
                                        </p:anim>
                                        <p:anim calcmode="lin" valueType="num">
                                          <p:cBhvr additive="base">
                                            <p:cTn id="15" dur="150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500" fill="hold"/>
                                            <p:tgtEl>
                                              <p:spTgt spid="2"/>
                                            </p:tgtEl>
                                            <p:attrNameLst>
                                              <p:attrName>ppt_x</p:attrName>
                                            </p:attrNameLst>
                                          </p:cBhvr>
                                          <p:tavLst>
                                            <p:tav tm="0">
                                              <p:val>
                                                <p:strVal val="#ppt_x"/>
                                              </p:val>
                                            </p:tav>
                                            <p:tav tm="100000">
                                              <p:val>
                                                <p:strVal val="#ppt_x"/>
                                              </p:val>
                                            </p:tav>
                                          </p:tavLst>
                                        </p:anim>
                                        <p:anim calcmode="lin" valueType="num">
                                          <p:cBhvr additive="base">
                                            <p:cTn id="19"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by="(-#ppt_w*2)" calcmode="lin" valueType="num">
                                          <p:cBhvr rctx="PPT">
                                            <p:cTn id="24" dur="500" autoRev="1" fill="hold">
                                              <p:stCondLst>
                                                <p:cond delay="0"/>
                                              </p:stCondLst>
                                            </p:cTn>
                                            <p:tgtEl>
                                              <p:spTgt spid="5"/>
                                            </p:tgtEl>
                                            <p:attrNameLst>
                                              <p:attrName>ppt_w</p:attrName>
                                            </p:attrNameLst>
                                          </p:cBhvr>
                                        </p:anim>
                                        <p:anim by="(#ppt_w*0.50)" calcmode="lin" valueType="num">
                                          <p:cBhvr>
                                            <p:cTn id="25" dur="500" decel="50000" autoRev="1" fill="hold">
                                              <p:stCondLst>
                                                <p:cond delay="0"/>
                                              </p:stCondLst>
                                            </p:cTn>
                                            <p:tgtEl>
                                              <p:spTgt spid="5"/>
                                            </p:tgtEl>
                                            <p:attrNameLst>
                                              <p:attrName>ppt_x</p:attrName>
                                            </p:attrNameLst>
                                          </p:cBhvr>
                                        </p:anim>
                                        <p:anim from="(-#ppt_h/2)" to="(#ppt_y)" calcmode="lin" valueType="num">
                                          <p:cBhvr>
                                            <p:cTn id="26" dur="1000" fill="hold">
                                              <p:stCondLst>
                                                <p:cond delay="0"/>
                                              </p:stCondLst>
                                            </p:cTn>
                                            <p:tgtEl>
                                              <p:spTgt spid="5"/>
                                            </p:tgtEl>
                                            <p:attrNameLst>
                                              <p:attrName>ppt_y</p:attrName>
                                            </p:attrNameLst>
                                          </p:cBhvr>
                                        </p:anim>
                                        <p:animRot by="21600000">
                                          <p:cBhvr>
                                            <p:cTn id="27" dur="1000" fill="hold">
                                              <p:stCondLst>
                                                <p:cond delay="0"/>
                                              </p:stCondLst>
                                            </p:cTn>
                                            <p:tgtEl>
                                              <p:spTgt spid="5"/>
                                            </p:tgtEl>
                                            <p:attrNameLst>
                                              <p:attrName>r</p:attrName>
                                            </p:attrNameLst>
                                          </p:cBhvr>
                                        </p:animRo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 grpId="0" animBg="1"/>
          <p:bldP spid="3" grpId="0" animBg="1"/>
          <p:bldP spid="5" grpId="0"/>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657964" y="2095669"/>
            <a:ext cx="4517903" cy="308098"/>
          </a:xfrm>
          <a:prstGeom prst="rect">
            <a:avLst/>
          </a:prstGeom>
          <a:noFill/>
        </p:spPr>
        <p:txBody>
          <a:bodyPr wrap="none" lIns="0" tIns="0" rIns="0" bIns="0" rtlCol="0">
            <a:spAutoFit/>
          </a:bodyPr>
          <a:lstStyle/>
          <a:p>
            <a:r>
              <a:rPr lang="en-US" sz="2002"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RECENT POPULAR WORK ANALYSIS</a:t>
            </a:r>
          </a:p>
        </p:txBody>
      </p:sp>
      <p:sp>
        <p:nvSpPr>
          <p:cNvPr id="19" name="TextBox 18"/>
          <p:cNvSpPr txBox="1"/>
          <p:nvPr/>
        </p:nvSpPr>
        <p:spPr>
          <a:xfrm>
            <a:off x="6657963" y="2677482"/>
            <a:ext cx="4268379" cy="584584"/>
          </a:xfrm>
          <a:prstGeom prst="rect">
            <a:avLst/>
          </a:prstGeom>
          <a:noFill/>
        </p:spPr>
        <p:txBody>
          <a:bodyPr wrap="square" lIns="0" tIns="0" rIns="0" bIns="0" rtlCol="0">
            <a:spAutoFit/>
          </a:bodyPr>
          <a:lstStyle/>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sp>
        <p:nvSpPr>
          <p:cNvPr id="17" name="TextBox 16"/>
          <p:cNvSpPr txBox="1"/>
          <p:nvPr/>
        </p:nvSpPr>
        <p:spPr>
          <a:xfrm>
            <a:off x="2099342" y="4747495"/>
            <a:ext cx="4103751" cy="308098"/>
          </a:xfrm>
          <a:prstGeom prst="rect">
            <a:avLst/>
          </a:prstGeom>
          <a:noFill/>
        </p:spPr>
        <p:txBody>
          <a:bodyPr wrap="none" lIns="0" tIns="0" rIns="0" bIns="0" rtlCol="0">
            <a:spAutoFit/>
          </a:bodyPr>
          <a:lstStyle/>
          <a:p>
            <a:pPr algn="r"/>
            <a:r>
              <a:rPr lang="en-US" sz="2002" b="1"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MODER AND CLEAN SOLUTIONS</a:t>
            </a:r>
          </a:p>
        </p:txBody>
      </p:sp>
      <p:sp>
        <p:nvSpPr>
          <p:cNvPr id="20" name="TextBox 19"/>
          <p:cNvSpPr txBox="1"/>
          <p:nvPr/>
        </p:nvSpPr>
        <p:spPr>
          <a:xfrm>
            <a:off x="1932410" y="5329308"/>
            <a:ext cx="4270685" cy="584584"/>
          </a:xfrm>
          <a:prstGeom prst="rect">
            <a:avLst/>
          </a:prstGeom>
          <a:noFill/>
        </p:spPr>
        <p:txBody>
          <a:bodyPr wrap="square" lIns="0" tIns="0" rIns="0" bIns="0" rtlCol="0">
            <a:spAutoFit/>
          </a:bodyPr>
          <a:lstStyle/>
          <a:p>
            <a:pPr algn="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latin typeface="Arial" panose="020B0604020202020204" pitchFamily="34" charset="0"/>
              <a:ea typeface="方正正粗黑简体" panose="02000000000000000000" pitchFamily="2" charset="-122"/>
              <a:cs typeface="Open Sans" panose="020B0606030504020204" pitchFamily="34" charset="0"/>
              <a:sym typeface="Arial" panose="020B0604020202020204" pitchFamily="34" charset="0"/>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771" b="5771"/>
          <a:stretch>
            <a:fillRect/>
          </a:stretch>
        </p:blipFill>
        <p:spPr/>
      </p:pic>
      <p:pic>
        <p:nvPicPr>
          <p:cNvPr id="4" name="图片占位符 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690" b="1690"/>
          <a:stretch>
            <a:fillRect/>
          </a:stretch>
        </p:blipFill>
        <p:spPr/>
      </p:pic>
      <p:sp>
        <p:nvSpPr>
          <p:cNvPr id="9" name="矩形 8"/>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0" name="矩形 9"/>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1" name="文本框 10"/>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234347691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down)">
                                      <p:cBhvr>
                                        <p:cTn id="15" dur="500"/>
                                        <p:tgtEl>
                                          <p:spTgt spid="19"/>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9" grpId="0"/>
      <p:bldP spid="17"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832391" y="1038668"/>
            <a:ext cx="1914477" cy="3928402"/>
            <a:chOff x="3633065" y="985093"/>
            <a:chExt cx="1815071" cy="3725774"/>
          </a:xfrm>
          <a:solidFill>
            <a:schemeClr val="accent4"/>
          </a:solidFill>
        </p:grpSpPr>
        <p:sp>
          <p:nvSpPr>
            <p:cNvPr id="4" name="任意多边形 3"/>
            <p:cNvSpPr/>
            <p:nvPr/>
          </p:nvSpPr>
          <p:spPr>
            <a:xfrm>
              <a:off x="3633065" y="985093"/>
              <a:ext cx="1796114" cy="3043856"/>
            </a:xfrm>
            <a:custGeom>
              <a:avLst/>
              <a:gdLst>
                <a:gd name="connsiteX0" fmla="*/ 898348 w 1796114"/>
                <a:gd name="connsiteY0" fmla="*/ 0 h 3043856"/>
                <a:gd name="connsiteX1" fmla="*/ 1793101 w 1796114"/>
                <a:gd name="connsiteY1" fmla="*/ 894754 h 3043856"/>
                <a:gd name="connsiteX2" fmla="*/ 1796055 w 1796114"/>
                <a:gd name="connsiteY2" fmla="*/ 894754 h 3043856"/>
                <a:gd name="connsiteX3" fmla="*/ 1796055 w 1796114"/>
                <a:gd name="connsiteY3" fmla="*/ 896588 h 3043856"/>
                <a:gd name="connsiteX4" fmla="*/ 1796114 w 1796114"/>
                <a:gd name="connsiteY4" fmla="*/ 896588 h 3043856"/>
                <a:gd name="connsiteX5" fmla="*/ 1796114 w 1796114"/>
                <a:gd name="connsiteY5" fmla="*/ 1638635 h 3043856"/>
                <a:gd name="connsiteX6" fmla="*/ 1796114 w 1796114"/>
                <a:gd name="connsiteY6" fmla="*/ 1994753 h 3043856"/>
                <a:gd name="connsiteX7" fmla="*/ 1796114 w 1796114"/>
                <a:gd name="connsiteY7" fmla="*/ 2342751 h 3043856"/>
                <a:gd name="connsiteX8" fmla="*/ 1796114 w 1796114"/>
                <a:gd name="connsiteY8" fmla="*/ 2344732 h 3043856"/>
                <a:gd name="connsiteX9" fmla="*/ 1796114 w 1796114"/>
                <a:gd name="connsiteY9" fmla="*/ 2693304 h 3043856"/>
                <a:gd name="connsiteX10" fmla="*/ 1794829 w 1796114"/>
                <a:gd name="connsiteY10" fmla="*/ 2693304 h 3043856"/>
                <a:gd name="connsiteX11" fmla="*/ 1794829 w 1796114"/>
                <a:gd name="connsiteY11" fmla="*/ 3043856 h 3043856"/>
                <a:gd name="connsiteX12" fmla="*/ 0 w 1796114"/>
                <a:gd name="connsiteY12" fmla="*/ 3043856 h 3043856"/>
                <a:gd name="connsiteX13" fmla="*/ 0 w 1796114"/>
                <a:gd name="connsiteY13" fmla="*/ 2693304 h 3043856"/>
                <a:gd name="connsiteX14" fmla="*/ 1285 w 1796114"/>
                <a:gd name="connsiteY14" fmla="*/ 2693304 h 3043856"/>
                <a:gd name="connsiteX15" fmla="*/ 1285 w 1796114"/>
                <a:gd name="connsiteY15" fmla="*/ 2344732 h 3043856"/>
                <a:gd name="connsiteX16" fmla="*/ 467 w 1796114"/>
                <a:gd name="connsiteY16" fmla="*/ 2344732 h 3043856"/>
                <a:gd name="connsiteX17" fmla="*/ 467 w 1796114"/>
                <a:gd name="connsiteY17" fmla="*/ 1638635 h 3043856"/>
                <a:gd name="connsiteX18" fmla="*/ 468 w 1796114"/>
                <a:gd name="connsiteY18" fmla="*/ 1638635 h 3043856"/>
                <a:gd name="connsiteX19" fmla="*/ 468 w 1796114"/>
                <a:gd name="connsiteY19" fmla="*/ 940473 h 3043856"/>
                <a:gd name="connsiteX20" fmla="*/ 408 w 1796114"/>
                <a:gd name="connsiteY20" fmla="*/ 940473 h 3043856"/>
                <a:gd name="connsiteX21" fmla="*/ 408 w 1796114"/>
                <a:gd name="connsiteY21" fmla="*/ 894754 h 3043856"/>
                <a:gd name="connsiteX22" fmla="*/ 3593 w 1796114"/>
                <a:gd name="connsiteY22" fmla="*/ 894754 h 304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796114" h="3043856">
                  <a:moveTo>
                    <a:pt x="898348" y="0"/>
                  </a:moveTo>
                  <a:lnTo>
                    <a:pt x="1793101" y="894754"/>
                  </a:lnTo>
                  <a:lnTo>
                    <a:pt x="1796055" y="894754"/>
                  </a:lnTo>
                  <a:lnTo>
                    <a:pt x="1796055" y="896588"/>
                  </a:lnTo>
                  <a:lnTo>
                    <a:pt x="1796114" y="896588"/>
                  </a:lnTo>
                  <a:lnTo>
                    <a:pt x="1796114" y="1638635"/>
                  </a:lnTo>
                  <a:lnTo>
                    <a:pt x="1796114" y="1994753"/>
                  </a:lnTo>
                  <a:lnTo>
                    <a:pt x="1796114" y="2342751"/>
                  </a:lnTo>
                  <a:lnTo>
                    <a:pt x="1796114" y="2344732"/>
                  </a:lnTo>
                  <a:lnTo>
                    <a:pt x="1796114" y="2693304"/>
                  </a:lnTo>
                  <a:lnTo>
                    <a:pt x="1794829" y="2693304"/>
                  </a:lnTo>
                  <a:lnTo>
                    <a:pt x="1794829" y="3043856"/>
                  </a:lnTo>
                  <a:lnTo>
                    <a:pt x="0" y="3043856"/>
                  </a:lnTo>
                  <a:lnTo>
                    <a:pt x="0" y="2693304"/>
                  </a:lnTo>
                  <a:lnTo>
                    <a:pt x="1285" y="2693304"/>
                  </a:lnTo>
                  <a:lnTo>
                    <a:pt x="1285" y="2344732"/>
                  </a:lnTo>
                  <a:lnTo>
                    <a:pt x="467" y="2344732"/>
                  </a:lnTo>
                  <a:lnTo>
                    <a:pt x="467" y="1638635"/>
                  </a:lnTo>
                  <a:lnTo>
                    <a:pt x="468" y="1638635"/>
                  </a:lnTo>
                  <a:lnTo>
                    <a:pt x="468" y="940473"/>
                  </a:lnTo>
                  <a:lnTo>
                    <a:pt x="408" y="940473"/>
                  </a:lnTo>
                  <a:lnTo>
                    <a:pt x="408" y="894754"/>
                  </a:lnTo>
                  <a:lnTo>
                    <a:pt x="3593" y="894754"/>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任意多边形 13"/>
            <p:cNvSpPr/>
            <p:nvPr/>
          </p:nvSpPr>
          <p:spPr>
            <a:xfrm flipH="1" flipV="1">
              <a:off x="4786488" y="4045977"/>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平行四边形 1"/>
          <p:cNvSpPr/>
          <p:nvPr/>
        </p:nvSpPr>
        <p:spPr>
          <a:xfrm>
            <a:off x="3271571" y="4272827"/>
            <a:ext cx="2440992" cy="565905"/>
          </a:xfrm>
          <a:prstGeom prst="parallelogram">
            <a:avLst>
              <a:gd name="adj" fmla="val 97534"/>
            </a:avLst>
          </a:prstGeom>
          <a:solidFill>
            <a:schemeClr val="accent4"/>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9" name="组合 38"/>
          <p:cNvGrpSpPr/>
          <p:nvPr/>
        </p:nvGrpSpPr>
        <p:grpSpPr>
          <a:xfrm>
            <a:off x="3260877" y="1996980"/>
            <a:ext cx="1918849" cy="3558428"/>
            <a:chOff x="3091227" y="1893975"/>
            <a:chExt cx="1819216" cy="3374883"/>
          </a:xfrm>
          <a:solidFill>
            <a:schemeClr val="accent3"/>
          </a:solidFill>
        </p:grpSpPr>
        <p:sp>
          <p:nvSpPr>
            <p:cNvPr id="7" name="任意多边形 6"/>
            <p:cNvSpPr/>
            <p:nvPr/>
          </p:nvSpPr>
          <p:spPr>
            <a:xfrm>
              <a:off x="3091227" y="1893975"/>
              <a:ext cx="1796055" cy="2693303"/>
            </a:xfrm>
            <a:custGeom>
              <a:avLst/>
              <a:gdLst>
                <a:gd name="connsiteX0" fmla="*/ 897881 w 1796055"/>
                <a:gd name="connsiteY0" fmla="*/ 0 h 2693303"/>
                <a:gd name="connsiteX1" fmla="*/ 1792693 w 1796055"/>
                <a:gd name="connsiteY1" fmla="*/ 894811 h 2693303"/>
                <a:gd name="connsiteX2" fmla="*/ 1796055 w 1796055"/>
                <a:gd name="connsiteY2" fmla="*/ 894811 h 2693303"/>
                <a:gd name="connsiteX3" fmla="*/ 1796055 w 1796055"/>
                <a:gd name="connsiteY3" fmla="*/ 940530 h 2693303"/>
                <a:gd name="connsiteX4" fmla="*/ 1795648 w 1796055"/>
                <a:gd name="connsiteY4" fmla="*/ 940530 h 2693303"/>
                <a:gd name="connsiteX5" fmla="*/ 1795648 w 1796055"/>
                <a:gd name="connsiteY5" fmla="*/ 1638635 h 2693303"/>
                <a:gd name="connsiteX6" fmla="*/ 1795648 w 1796055"/>
                <a:gd name="connsiteY6" fmla="*/ 1994752 h 2693303"/>
                <a:gd name="connsiteX7" fmla="*/ 1795648 w 1796055"/>
                <a:gd name="connsiteY7" fmla="*/ 2342751 h 2693303"/>
                <a:gd name="connsiteX8" fmla="*/ 1795648 w 1796055"/>
                <a:gd name="connsiteY8" fmla="*/ 2344732 h 2693303"/>
                <a:gd name="connsiteX9" fmla="*/ 1795648 w 1796055"/>
                <a:gd name="connsiteY9" fmla="*/ 2693303 h 2693303"/>
                <a:gd name="connsiteX10" fmla="*/ 819 w 1796055"/>
                <a:gd name="connsiteY10" fmla="*/ 2693303 h 2693303"/>
                <a:gd name="connsiteX11" fmla="*/ 819 w 1796055"/>
                <a:gd name="connsiteY11" fmla="*/ 2344732 h 2693303"/>
                <a:gd name="connsiteX12" fmla="*/ 0 w 1796055"/>
                <a:gd name="connsiteY12" fmla="*/ 2344732 h 2693303"/>
                <a:gd name="connsiteX13" fmla="*/ 0 w 1796055"/>
                <a:gd name="connsiteY13" fmla="*/ 1638635 h 2693303"/>
                <a:gd name="connsiteX14" fmla="*/ 1 w 1796055"/>
                <a:gd name="connsiteY14" fmla="*/ 1638635 h 2693303"/>
                <a:gd name="connsiteX15" fmla="*/ 1 w 1796055"/>
                <a:gd name="connsiteY15" fmla="*/ 896588 h 2693303"/>
                <a:gd name="connsiteX16" fmla="*/ 408 w 1796055"/>
                <a:gd name="connsiteY16" fmla="*/ 896588 h 2693303"/>
                <a:gd name="connsiteX17" fmla="*/ 408 w 1796055"/>
                <a:gd name="connsiteY17" fmla="*/ 894811 h 2693303"/>
                <a:gd name="connsiteX18" fmla="*/ 3070 w 1796055"/>
                <a:gd name="connsiteY18" fmla="*/ 894811 h 2693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6055" h="2693303">
                  <a:moveTo>
                    <a:pt x="897881" y="0"/>
                  </a:moveTo>
                  <a:lnTo>
                    <a:pt x="1792693" y="894811"/>
                  </a:lnTo>
                  <a:lnTo>
                    <a:pt x="1796055" y="894811"/>
                  </a:lnTo>
                  <a:lnTo>
                    <a:pt x="1796055" y="940530"/>
                  </a:lnTo>
                  <a:lnTo>
                    <a:pt x="1795648" y="940530"/>
                  </a:lnTo>
                  <a:lnTo>
                    <a:pt x="1795648" y="1638635"/>
                  </a:lnTo>
                  <a:lnTo>
                    <a:pt x="1795648" y="1994752"/>
                  </a:lnTo>
                  <a:lnTo>
                    <a:pt x="1795648" y="2342751"/>
                  </a:lnTo>
                  <a:lnTo>
                    <a:pt x="1795648" y="2344732"/>
                  </a:lnTo>
                  <a:lnTo>
                    <a:pt x="1795648" y="2693303"/>
                  </a:lnTo>
                  <a:lnTo>
                    <a:pt x="819" y="2693303"/>
                  </a:lnTo>
                  <a:lnTo>
                    <a:pt x="819" y="2344732"/>
                  </a:lnTo>
                  <a:lnTo>
                    <a:pt x="0" y="2344732"/>
                  </a:lnTo>
                  <a:lnTo>
                    <a:pt x="0" y="1638635"/>
                  </a:lnTo>
                  <a:lnTo>
                    <a:pt x="1" y="1638635"/>
                  </a:lnTo>
                  <a:lnTo>
                    <a:pt x="1" y="896588"/>
                  </a:lnTo>
                  <a:lnTo>
                    <a:pt x="408" y="896588"/>
                  </a:lnTo>
                  <a:lnTo>
                    <a:pt x="408" y="894811"/>
                  </a:lnTo>
                  <a:lnTo>
                    <a:pt x="3070" y="894811"/>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任意多边形 11"/>
            <p:cNvSpPr/>
            <p:nvPr/>
          </p:nvSpPr>
          <p:spPr>
            <a:xfrm flipH="1" flipV="1">
              <a:off x="4248795" y="4603968"/>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 name="平行四边形 5"/>
          <p:cNvSpPr/>
          <p:nvPr/>
        </p:nvSpPr>
        <p:spPr>
          <a:xfrm>
            <a:off x="2698634" y="4862024"/>
            <a:ext cx="2440992" cy="565905"/>
          </a:xfrm>
          <a:prstGeom prst="parallelogram">
            <a:avLst>
              <a:gd name="adj" fmla="val 97534"/>
            </a:avLst>
          </a:prstGeom>
          <a:solidFill>
            <a:schemeClr val="accent3"/>
          </a:solid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2686341" y="2956233"/>
            <a:ext cx="1911660" cy="3188527"/>
            <a:chOff x="2546524" y="2803750"/>
            <a:chExt cx="1812400" cy="3024062"/>
          </a:xfrm>
          <a:solidFill>
            <a:schemeClr val="accent2"/>
          </a:solidFill>
        </p:grpSpPr>
        <p:sp>
          <p:nvSpPr>
            <p:cNvPr id="8" name="任意多边形 7"/>
            <p:cNvSpPr/>
            <p:nvPr/>
          </p:nvSpPr>
          <p:spPr>
            <a:xfrm>
              <a:off x="2546524" y="2803750"/>
              <a:ext cx="1796449" cy="2344731"/>
            </a:xfrm>
            <a:custGeom>
              <a:avLst/>
              <a:gdLst>
                <a:gd name="connsiteX0" fmla="*/ 897881 w 1796449"/>
                <a:gd name="connsiteY0" fmla="*/ 0 h 2344731"/>
                <a:gd name="connsiteX1" fmla="*/ 1793329 w 1796449"/>
                <a:gd name="connsiteY1" fmla="*/ 895447 h 2344731"/>
                <a:gd name="connsiteX2" fmla="*/ 1796449 w 1796449"/>
                <a:gd name="connsiteY2" fmla="*/ 895447 h 2344731"/>
                <a:gd name="connsiteX3" fmla="*/ 1796449 w 1796449"/>
                <a:gd name="connsiteY3" fmla="*/ 941166 h 2344731"/>
                <a:gd name="connsiteX4" fmla="*/ 1795648 w 1796449"/>
                <a:gd name="connsiteY4" fmla="*/ 941166 h 2344731"/>
                <a:gd name="connsiteX5" fmla="*/ 1795648 w 1796449"/>
                <a:gd name="connsiteY5" fmla="*/ 1638634 h 2344731"/>
                <a:gd name="connsiteX6" fmla="*/ 1795648 w 1796449"/>
                <a:gd name="connsiteY6" fmla="*/ 1994752 h 2344731"/>
                <a:gd name="connsiteX7" fmla="*/ 1795648 w 1796449"/>
                <a:gd name="connsiteY7" fmla="*/ 2344731 h 2344731"/>
                <a:gd name="connsiteX8" fmla="*/ 0 w 1796449"/>
                <a:gd name="connsiteY8" fmla="*/ 2344731 h 2344731"/>
                <a:gd name="connsiteX9" fmla="*/ 0 w 1796449"/>
                <a:gd name="connsiteY9" fmla="*/ 1638634 h 2344731"/>
                <a:gd name="connsiteX10" fmla="*/ 1 w 1796449"/>
                <a:gd name="connsiteY10" fmla="*/ 1638634 h 2344731"/>
                <a:gd name="connsiteX11" fmla="*/ 1 w 1796449"/>
                <a:gd name="connsiteY11" fmla="*/ 896588 h 2344731"/>
                <a:gd name="connsiteX12" fmla="*/ 802 w 1796449"/>
                <a:gd name="connsiteY12" fmla="*/ 896588 h 2344731"/>
                <a:gd name="connsiteX13" fmla="*/ 802 w 1796449"/>
                <a:gd name="connsiteY13" fmla="*/ 895447 h 2344731"/>
                <a:gd name="connsiteX14" fmla="*/ 2433 w 1796449"/>
                <a:gd name="connsiteY14" fmla="*/ 895447 h 2344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96449" h="2344731">
                  <a:moveTo>
                    <a:pt x="897881" y="0"/>
                  </a:moveTo>
                  <a:lnTo>
                    <a:pt x="1793329" y="895447"/>
                  </a:lnTo>
                  <a:lnTo>
                    <a:pt x="1796449" y="895447"/>
                  </a:lnTo>
                  <a:lnTo>
                    <a:pt x="1796449" y="941166"/>
                  </a:lnTo>
                  <a:lnTo>
                    <a:pt x="1795648" y="941166"/>
                  </a:lnTo>
                  <a:lnTo>
                    <a:pt x="1795648" y="1638634"/>
                  </a:lnTo>
                  <a:lnTo>
                    <a:pt x="1795648" y="1994752"/>
                  </a:lnTo>
                  <a:lnTo>
                    <a:pt x="1795648" y="2344731"/>
                  </a:lnTo>
                  <a:lnTo>
                    <a:pt x="0" y="2344731"/>
                  </a:lnTo>
                  <a:lnTo>
                    <a:pt x="0" y="1638634"/>
                  </a:lnTo>
                  <a:lnTo>
                    <a:pt x="1" y="1638634"/>
                  </a:lnTo>
                  <a:lnTo>
                    <a:pt x="1" y="896588"/>
                  </a:lnTo>
                  <a:lnTo>
                    <a:pt x="802" y="896588"/>
                  </a:lnTo>
                  <a:lnTo>
                    <a:pt x="802" y="895447"/>
                  </a:lnTo>
                  <a:lnTo>
                    <a:pt x="2433" y="895447"/>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p:nvPr/>
          </p:nvSpPr>
          <p:spPr>
            <a:xfrm flipH="1" flipV="1">
              <a:off x="3697276" y="5162922"/>
              <a:ext cx="661648" cy="664890"/>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 name="平行四边形 2"/>
          <p:cNvSpPr/>
          <p:nvPr/>
        </p:nvSpPr>
        <p:spPr>
          <a:xfrm>
            <a:off x="1545270" y="6044361"/>
            <a:ext cx="2440992" cy="565905"/>
          </a:xfrm>
          <a:prstGeom prst="parallelogram">
            <a:avLst>
              <a:gd name="adj" fmla="val 97534"/>
            </a:avLst>
          </a:prstGeom>
          <a:solidFill>
            <a:schemeClr val="accent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平行四边形 4"/>
          <p:cNvSpPr/>
          <p:nvPr/>
        </p:nvSpPr>
        <p:spPr>
          <a:xfrm>
            <a:off x="2121472" y="5453193"/>
            <a:ext cx="2440992" cy="565905"/>
          </a:xfrm>
          <a:prstGeom prst="parallelogram">
            <a:avLst>
              <a:gd name="adj" fmla="val 97534"/>
            </a:avLst>
          </a:prstGeom>
          <a:solidFill>
            <a:schemeClr val="accent2"/>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 name="组合 26"/>
          <p:cNvGrpSpPr/>
          <p:nvPr/>
        </p:nvGrpSpPr>
        <p:grpSpPr>
          <a:xfrm>
            <a:off x="2107977" y="3909727"/>
            <a:ext cx="1909421" cy="2694451"/>
            <a:chOff x="1998189" y="3708061"/>
            <a:chExt cx="1810277" cy="2555471"/>
          </a:xfrm>
          <a:solidFill>
            <a:schemeClr val="accent1"/>
          </a:solidFill>
        </p:grpSpPr>
        <p:sp>
          <p:nvSpPr>
            <p:cNvPr id="9" name="任意多边形 8"/>
            <p:cNvSpPr/>
            <p:nvPr/>
          </p:nvSpPr>
          <p:spPr>
            <a:xfrm>
              <a:off x="1998189" y="3708061"/>
              <a:ext cx="1795647" cy="1994752"/>
            </a:xfrm>
            <a:custGeom>
              <a:avLst/>
              <a:gdLst>
                <a:gd name="connsiteX0" fmla="*/ 897881 w 1795647"/>
                <a:gd name="connsiteY0" fmla="*/ 0 h 1994752"/>
                <a:gd name="connsiteX1" fmla="*/ 1794085 w 1795647"/>
                <a:gd name="connsiteY1" fmla="*/ 896204 h 1994752"/>
                <a:gd name="connsiteX2" fmla="*/ 1795647 w 1795647"/>
                <a:gd name="connsiteY2" fmla="*/ 896204 h 1994752"/>
                <a:gd name="connsiteX3" fmla="*/ 1795647 w 1795647"/>
                <a:gd name="connsiteY3" fmla="*/ 896588 h 1994752"/>
                <a:gd name="connsiteX4" fmla="*/ 1795647 w 1795647"/>
                <a:gd name="connsiteY4" fmla="*/ 941923 h 1994752"/>
                <a:gd name="connsiteX5" fmla="*/ 1795647 w 1795647"/>
                <a:gd name="connsiteY5" fmla="*/ 1994752 h 1994752"/>
                <a:gd name="connsiteX6" fmla="*/ 0 w 1795647"/>
                <a:gd name="connsiteY6" fmla="*/ 1994752 h 1994752"/>
                <a:gd name="connsiteX7" fmla="*/ 0 w 1795647"/>
                <a:gd name="connsiteY7" fmla="*/ 941923 h 1994752"/>
                <a:gd name="connsiteX8" fmla="*/ 0 w 1795647"/>
                <a:gd name="connsiteY8" fmla="*/ 896588 h 1994752"/>
                <a:gd name="connsiteX9" fmla="*/ 0 w 1795647"/>
                <a:gd name="connsiteY9" fmla="*/ 896204 h 1994752"/>
                <a:gd name="connsiteX10" fmla="*/ 1675 w 1795647"/>
                <a:gd name="connsiteY10" fmla="*/ 896204 h 199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95647" h="1994752">
                  <a:moveTo>
                    <a:pt x="897881" y="0"/>
                  </a:moveTo>
                  <a:lnTo>
                    <a:pt x="1794085" y="896204"/>
                  </a:lnTo>
                  <a:lnTo>
                    <a:pt x="1795647" y="896204"/>
                  </a:lnTo>
                  <a:lnTo>
                    <a:pt x="1795647" y="896588"/>
                  </a:lnTo>
                  <a:lnTo>
                    <a:pt x="1795647" y="941923"/>
                  </a:lnTo>
                  <a:lnTo>
                    <a:pt x="1795647" y="1994752"/>
                  </a:lnTo>
                  <a:lnTo>
                    <a:pt x="0" y="1994752"/>
                  </a:lnTo>
                  <a:lnTo>
                    <a:pt x="0" y="941923"/>
                  </a:lnTo>
                  <a:lnTo>
                    <a:pt x="0" y="896588"/>
                  </a:lnTo>
                  <a:lnTo>
                    <a:pt x="0" y="896204"/>
                  </a:lnTo>
                  <a:lnTo>
                    <a:pt x="1675" y="896204"/>
                  </a:lnTo>
                  <a:close/>
                </a:path>
              </a:pathLst>
            </a:custGeom>
            <a:grp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flipH="1" flipV="1">
              <a:off x="3274368" y="5726817"/>
              <a:ext cx="534098" cy="536715"/>
            </a:xfrm>
            <a:custGeom>
              <a:avLst/>
              <a:gdLst>
                <a:gd name="connsiteX0" fmla="*/ 0 w 534098"/>
                <a:gd name="connsiteY0" fmla="*/ 0 h 536715"/>
                <a:gd name="connsiteX1" fmla="*/ 534098 w 534098"/>
                <a:gd name="connsiteY1" fmla="*/ 0 h 536715"/>
                <a:gd name="connsiteX2" fmla="*/ 10618 w 534098"/>
                <a:gd name="connsiteY2" fmla="*/ 536715 h 536715"/>
                <a:gd name="connsiteX3" fmla="*/ 0 w 534098"/>
                <a:gd name="connsiteY3" fmla="*/ 536715 h 536715"/>
              </a:gdLst>
              <a:ahLst/>
              <a:cxnLst>
                <a:cxn ang="0">
                  <a:pos x="connsiteX0" y="connsiteY0"/>
                </a:cxn>
                <a:cxn ang="0">
                  <a:pos x="connsiteX1" y="connsiteY1"/>
                </a:cxn>
                <a:cxn ang="0">
                  <a:pos x="connsiteX2" y="connsiteY2"/>
                </a:cxn>
                <a:cxn ang="0">
                  <a:pos x="connsiteX3" y="connsiteY3"/>
                </a:cxn>
              </a:cxnLst>
              <a:rect l="l" t="t" r="r" b="b"/>
              <a:pathLst>
                <a:path w="534098" h="536715">
                  <a:moveTo>
                    <a:pt x="0" y="0"/>
                  </a:moveTo>
                  <a:lnTo>
                    <a:pt x="534098" y="0"/>
                  </a:lnTo>
                  <a:lnTo>
                    <a:pt x="10618" y="536715"/>
                  </a:lnTo>
                  <a:lnTo>
                    <a:pt x="0" y="536715"/>
                  </a:lnTo>
                  <a:close/>
                </a:path>
              </a:pathLst>
            </a:cu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38"/>
          <p:cNvSpPr txBox="1"/>
          <p:nvPr/>
        </p:nvSpPr>
        <p:spPr>
          <a:xfrm>
            <a:off x="2987891" y="3166470"/>
            <a:ext cx="1294226" cy="871329"/>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3"/>
          <p:cNvSpPr txBox="1"/>
          <p:nvPr/>
        </p:nvSpPr>
        <p:spPr>
          <a:xfrm>
            <a:off x="3051815" y="3810454"/>
            <a:ext cx="1168443" cy="351956"/>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nvGrpSpPr>
          <p:cNvPr id="17" name="组合 16"/>
          <p:cNvGrpSpPr/>
          <p:nvPr/>
        </p:nvGrpSpPr>
        <p:grpSpPr>
          <a:xfrm>
            <a:off x="2399821" y="4172769"/>
            <a:ext cx="1294226" cy="991346"/>
            <a:chOff x="2640639" y="3716907"/>
            <a:chExt cx="1227025" cy="940212"/>
          </a:xfrm>
        </p:grpSpPr>
        <p:sp>
          <p:nvSpPr>
            <p:cNvPr id="18" name="文本框 1"/>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40"/>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0" name="组合 19"/>
          <p:cNvGrpSpPr/>
          <p:nvPr/>
        </p:nvGrpSpPr>
        <p:grpSpPr>
          <a:xfrm>
            <a:off x="3550418" y="2267429"/>
            <a:ext cx="1294226" cy="991346"/>
            <a:chOff x="2640639" y="3716907"/>
            <a:chExt cx="1227025" cy="940212"/>
          </a:xfrm>
        </p:grpSpPr>
        <p:sp>
          <p:nvSpPr>
            <p:cNvPr id="21" name="文本框 44"/>
            <p:cNvSpPr txBox="1"/>
            <p:nvPr/>
          </p:nvSpPr>
          <p:spPr>
            <a:xfrm>
              <a:off x="2640639" y="3716907"/>
              <a:ext cx="1227025" cy="826385"/>
            </a:xfrm>
            <a:prstGeom prst="rect">
              <a:avLst/>
            </a:prstGeom>
            <a:noFill/>
            <a:effectLst>
              <a:innerShdw blurRad="63500" dist="50800" dir="16200000">
                <a:prstClr val="black">
                  <a:alpha val="50000"/>
                </a:prstClr>
              </a:innerShdw>
            </a:effectLst>
          </p:spPr>
          <p:txBody>
            <a:bodyPr wrap="square" rtlCol="0">
              <a:spAutoFit/>
            </a:bodyPr>
            <a:lstStyle/>
            <a:p>
              <a:pPr algn="ctr"/>
              <a:r>
                <a:rPr lang="en-US" altLang="zh-CN"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effectLst>
                  <a:innerShdw blurRad="63500" dist="63500" dir="132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45"/>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grpSp>
        <p:nvGrpSpPr>
          <p:cNvPr id="23" name="组合 22"/>
          <p:cNvGrpSpPr/>
          <p:nvPr/>
        </p:nvGrpSpPr>
        <p:grpSpPr>
          <a:xfrm>
            <a:off x="4113030" y="1296473"/>
            <a:ext cx="1294226" cy="991346"/>
            <a:chOff x="2640639" y="3716907"/>
            <a:chExt cx="1227025" cy="940212"/>
          </a:xfrm>
        </p:grpSpPr>
        <p:sp>
          <p:nvSpPr>
            <p:cNvPr id="24" name="文本框 60"/>
            <p:cNvSpPr txBox="1"/>
            <p:nvPr/>
          </p:nvSpPr>
          <p:spPr>
            <a:xfrm>
              <a:off x="2640639" y="3716907"/>
              <a:ext cx="1227025" cy="826385"/>
            </a:xfrm>
            <a:prstGeom prst="rect">
              <a:avLst/>
            </a:prstGeom>
            <a:noFill/>
            <a:effectLst>
              <a:innerShdw blurRad="63500" dist="50800">
                <a:prstClr val="black">
                  <a:alpha val="50000"/>
                </a:prstClr>
              </a:innerShdw>
            </a:effectLst>
          </p:spPr>
          <p:txBody>
            <a:bodyPr wrap="square" rtlCol="0">
              <a:spAutoFit/>
            </a:bodyPr>
            <a:lstStyle/>
            <a:p>
              <a:pPr algn="ctr"/>
              <a:r>
                <a:rPr lang="en-US" altLang="zh-CN"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effectLst>
                  <a:innerShdw blurRad="63500" dist="50800" dir="189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61"/>
            <p:cNvSpPr txBox="1"/>
            <p:nvPr/>
          </p:nvSpPr>
          <p:spPr>
            <a:xfrm>
              <a:off x="2729023" y="4323317"/>
              <a:ext cx="1107774" cy="333802"/>
            </a:xfrm>
            <a:prstGeom prst="rect">
              <a:avLst/>
            </a:prstGeom>
            <a:noFill/>
          </p:spPr>
          <p:txBody>
            <a:bodyPr wrap="square" rtlCol="0">
              <a:spAutoFit/>
            </a:bodyPr>
            <a:lstStyle/>
            <a:p>
              <a:pPr algn="ctr"/>
              <a:r>
                <a:rPr lang="en-US" altLang="zh-CN"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rPr>
                <a:t>STEP</a:t>
              </a:r>
              <a:endParaRPr lang="zh-CN" altLang="en-US" sz="1687" dirty="0">
                <a:solidFill>
                  <a:prstClr val="white">
                    <a:lumMod val="95000"/>
                  </a:prstClr>
                </a:solidFill>
                <a:latin typeface="Arial" panose="020B0604020202020204" pitchFamily="34" charset="0"/>
                <a:ea typeface="微软雅黑" panose="020B0503020204020204" pitchFamily="34" charset="-122"/>
                <a:cs typeface="DokChampa" panose="020B0604020202020204" pitchFamily="34" charset="-34"/>
                <a:sym typeface="Arial" panose="020B0604020202020204" pitchFamily="34" charset="0"/>
              </a:endParaRPr>
            </a:p>
          </p:txBody>
        </p:sp>
      </p:grpSp>
      <p:sp>
        <p:nvSpPr>
          <p:cNvPr id="28" name="文本框 69"/>
          <p:cNvSpPr txBox="1"/>
          <p:nvPr/>
        </p:nvSpPr>
        <p:spPr>
          <a:xfrm>
            <a:off x="6820012" y="4906264"/>
            <a:ext cx="817010" cy="611578"/>
          </a:xfrm>
          <a:prstGeom prst="rect">
            <a:avLst/>
          </a:prstGeom>
          <a:noFill/>
        </p:spPr>
        <p:txBody>
          <a:bodyPr wrap="square" rtlCol="0">
            <a:spAutoFit/>
          </a:bodyPr>
          <a:lstStyle/>
          <a:p>
            <a:pPr algn="ctr"/>
            <a:r>
              <a:rPr lang="zh-CN" altLang="en-US" sz="1687" dirty="0">
                <a:solidFill>
                  <a:schemeClr val="accent1"/>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29" name="直接连接符 28"/>
          <p:cNvCxnSpPr/>
          <p:nvPr/>
        </p:nvCxnSpPr>
        <p:spPr>
          <a:xfrm>
            <a:off x="7648568" y="4977110"/>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2" name="文本框 73"/>
          <p:cNvSpPr txBox="1"/>
          <p:nvPr/>
        </p:nvSpPr>
        <p:spPr>
          <a:xfrm>
            <a:off x="6809580" y="3964768"/>
            <a:ext cx="817010" cy="611578"/>
          </a:xfrm>
          <a:prstGeom prst="rect">
            <a:avLst/>
          </a:prstGeom>
          <a:noFill/>
        </p:spPr>
        <p:txBody>
          <a:bodyPr wrap="square" rtlCol="0">
            <a:spAutoFit/>
          </a:bodyPr>
          <a:lstStyle/>
          <a:p>
            <a:pPr algn="ctr"/>
            <a:r>
              <a:rPr lang="zh-CN" altLang="en-US" sz="1687" dirty="0">
                <a:solidFill>
                  <a:schemeClr val="accent2"/>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3" name="直接连接符 32"/>
          <p:cNvCxnSpPr/>
          <p:nvPr/>
        </p:nvCxnSpPr>
        <p:spPr>
          <a:xfrm>
            <a:off x="7551381" y="4035615"/>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74"/>
          <p:cNvSpPr txBox="1"/>
          <p:nvPr/>
        </p:nvSpPr>
        <p:spPr>
          <a:xfrm>
            <a:off x="6823779" y="2945011"/>
            <a:ext cx="817010" cy="611578"/>
          </a:xfrm>
          <a:prstGeom prst="rect">
            <a:avLst/>
          </a:prstGeom>
          <a:noFill/>
        </p:spPr>
        <p:txBody>
          <a:bodyPr wrap="square" rtlCol="0">
            <a:spAutoFit/>
          </a:bodyPr>
          <a:lstStyle/>
          <a:p>
            <a:pPr algn="ctr"/>
            <a:r>
              <a:rPr lang="zh-CN" altLang="en-US" sz="1687" dirty="0">
                <a:solidFill>
                  <a:schemeClr val="accent3"/>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38" name="直接连接符 37"/>
          <p:cNvCxnSpPr/>
          <p:nvPr/>
        </p:nvCxnSpPr>
        <p:spPr>
          <a:xfrm>
            <a:off x="7551381" y="3015858"/>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文本框 75"/>
          <p:cNvSpPr txBox="1"/>
          <p:nvPr/>
        </p:nvSpPr>
        <p:spPr>
          <a:xfrm>
            <a:off x="6819608" y="2021917"/>
            <a:ext cx="779267" cy="611578"/>
          </a:xfrm>
          <a:prstGeom prst="rect">
            <a:avLst/>
          </a:prstGeom>
          <a:noFill/>
        </p:spPr>
        <p:txBody>
          <a:bodyPr wrap="square" rtlCol="0">
            <a:spAutoFit/>
          </a:bodyPr>
          <a:lstStyle/>
          <a:p>
            <a:pPr algn="ctr"/>
            <a:r>
              <a:rPr lang="zh-CN" altLang="en-US" sz="1687" dirty="0">
                <a:solidFill>
                  <a:schemeClr val="accent4"/>
                </a:solidFill>
                <a:latin typeface="Arial" panose="020B0604020202020204" pitchFamily="34" charset="0"/>
                <a:ea typeface="微软雅黑" panose="020B0503020204020204" pitchFamily="34" charset="-122"/>
                <a:sym typeface="Arial" panose="020B0604020202020204" pitchFamily="34" charset="0"/>
              </a:rPr>
              <a:t>添加标题</a:t>
            </a:r>
          </a:p>
        </p:txBody>
      </p:sp>
      <p:cxnSp>
        <p:nvCxnSpPr>
          <p:cNvPr id="43" name="直接连接符 42"/>
          <p:cNvCxnSpPr/>
          <p:nvPr/>
        </p:nvCxnSpPr>
        <p:spPr>
          <a:xfrm>
            <a:off x="7551381" y="2092764"/>
            <a:ext cx="0" cy="474885"/>
          </a:xfrm>
          <a:prstGeom prst="line">
            <a:avLst/>
          </a:prstGeom>
          <a:ln w="381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4594096" y="3949276"/>
            <a:ext cx="882538" cy="585159"/>
            <a:chOff x="4355220" y="4051918"/>
            <a:chExt cx="836714" cy="554976"/>
          </a:xfrm>
          <a:solidFill>
            <a:schemeClr val="accent2"/>
          </a:solidFill>
        </p:grpSpPr>
        <p:sp>
          <p:nvSpPr>
            <p:cNvPr id="30" name="任意多边形 29"/>
            <p:cNvSpPr/>
            <p:nvPr/>
          </p:nvSpPr>
          <p:spPr>
            <a:xfrm>
              <a:off x="4355220" y="4051918"/>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任意多边形 30"/>
            <p:cNvSpPr/>
            <p:nvPr/>
          </p:nvSpPr>
          <p:spPr>
            <a:xfrm>
              <a:off x="4949778" y="4221653"/>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4529444" y="4140408"/>
              <a:ext cx="323135" cy="334675"/>
              <a:chOff x="9450388" y="2662238"/>
              <a:chExt cx="133350" cy="138112"/>
            </a:xfrm>
            <a:grpFill/>
          </p:grpSpPr>
          <p:sp>
            <p:nvSpPr>
              <p:cNvPr id="46" name="Rectangle 239"/>
              <p:cNvSpPr>
                <a:spLocks noChangeArrowheads="1"/>
              </p:cNvSpPr>
              <p:nvPr/>
            </p:nvSpPr>
            <p:spPr bwMode="auto">
              <a:xfrm>
                <a:off x="9450388" y="2778125"/>
                <a:ext cx="26988"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40"/>
              <p:cNvSpPr>
                <a:spLocks noChangeArrowheads="1"/>
              </p:cNvSpPr>
              <p:nvPr/>
            </p:nvSpPr>
            <p:spPr bwMode="auto">
              <a:xfrm>
                <a:off x="9488488" y="2751138"/>
                <a:ext cx="22225" cy="492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41"/>
              <p:cNvSpPr>
                <a:spLocks noChangeArrowheads="1"/>
              </p:cNvSpPr>
              <p:nvPr/>
            </p:nvSpPr>
            <p:spPr bwMode="auto">
              <a:xfrm>
                <a:off x="9521825" y="2713038"/>
                <a:ext cx="23813" cy="873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6" name="组合 65"/>
          <p:cNvGrpSpPr/>
          <p:nvPr/>
        </p:nvGrpSpPr>
        <p:grpSpPr>
          <a:xfrm>
            <a:off x="4020485" y="4922701"/>
            <a:ext cx="882538" cy="585159"/>
            <a:chOff x="3811393" y="4975134"/>
            <a:chExt cx="836714" cy="554976"/>
          </a:xfrm>
          <a:solidFill>
            <a:schemeClr val="accent1"/>
          </a:solidFill>
        </p:grpSpPr>
        <p:sp>
          <p:nvSpPr>
            <p:cNvPr id="13" name="任意多边形 12"/>
            <p:cNvSpPr/>
            <p:nvPr/>
          </p:nvSpPr>
          <p:spPr>
            <a:xfrm>
              <a:off x="3811393" y="4975134"/>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p:nvPr/>
          </p:nvSpPr>
          <p:spPr>
            <a:xfrm>
              <a:off x="4396426" y="5142826"/>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4"/>
            <p:cNvGrpSpPr>
              <a:grpSpLocks noChangeAspect="1"/>
            </p:cNvGrpSpPr>
            <p:nvPr/>
          </p:nvGrpSpPr>
          <p:grpSpPr bwMode="auto">
            <a:xfrm>
              <a:off x="3975285" y="5118247"/>
              <a:ext cx="340186" cy="263050"/>
              <a:chOff x="3494" y="1896"/>
              <a:chExt cx="688" cy="532"/>
            </a:xfrm>
            <a:grpFill/>
          </p:grpSpPr>
          <p:sp>
            <p:nvSpPr>
              <p:cNvPr id="52"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5170389" y="2943232"/>
            <a:ext cx="882538" cy="585159"/>
            <a:chOff x="4901591" y="3097766"/>
            <a:chExt cx="836714" cy="554976"/>
          </a:xfrm>
          <a:solidFill>
            <a:schemeClr val="accent3"/>
          </a:solidFill>
        </p:grpSpPr>
        <p:sp>
          <p:nvSpPr>
            <p:cNvPr id="35" name="任意多边形 34"/>
            <p:cNvSpPr/>
            <p:nvPr/>
          </p:nvSpPr>
          <p:spPr>
            <a:xfrm>
              <a:off x="4901591" y="3097766"/>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任意多边形 35"/>
            <p:cNvSpPr/>
            <p:nvPr/>
          </p:nvSpPr>
          <p:spPr>
            <a:xfrm>
              <a:off x="5483449" y="3276449"/>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5" name="组合 54"/>
            <p:cNvGrpSpPr/>
            <p:nvPr/>
          </p:nvGrpSpPr>
          <p:grpSpPr>
            <a:xfrm>
              <a:off x="5033509" y="3199020"/>
              <a:ext cx="357796" cy="358843"/>
              <a:chOff x="458010" y="4063526"/>
              <a:chExt cx="1087437" cy="1090612"/>
            </a:xfrm>
            <a:grpFill/>
          </p:grpSpPr>
          <p:sp>
            <p:nvSpPr>
              <p:cNvPr id="56"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2"/>
              <p:cNvSpPr>
                <a:spLocks noChangeArrowheads="1"/>
              </p:cNvSpPr>
              <p:nvPr/>
            </p:nvSpPr>
            <p:spPr bwMode="auto">
              <a:xfrm>
                <a:off x="682625" y="4338638"/>
                <a:ext cx="636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4"/>
              <p:cNvSpPr>
                <a:spLocks noChangeArrowheads="1"/>
              </p:cNvSpPr>
              <p:nvPr/>
            </p:nvSpPr>
            <p:spPr bwMode="auto">
              <a:xfrm>
                <a:off x="682625" y="4786313"/>
                <a:ext cx="382587" cy="714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3" name="组合 62"/>
          <p:cNvGrpSpPr/>
          <p:nvPr/>
        </p:nvGrpSpPr>
        <p:grpSpPr>
          <a:xfrm>
            <a:off x="5742930" y="2021917"/>
            <a:ext cx="882538" cy="585159"/>
            <a:chOff x="5444403" y="2223973"/>
            <a:chExt cx="836714" cy="554976"/>
          </a:xfrm>
          <a:solidFill>
            <a:schemeClr val="accent4"/>
          </a:solidFill>
        </p:grpSpPr>
        <p:sp>
          <p:nvSpPr>
            <p:cNvPr id="40" name="任意多边形 39"/>
            <p:cNvSpPr/>
            <p:nvPr/>
          </p:nvSpPr>
          <p:spPr>
            <a:xfrm>
              <a:off x="5444403" y="2223973"/>
              <a:ext cx="836714" cy="554976"/>
            </a:xfrm>
            <a:custGeom>
              <a:avLst/>
              <a:gdLst>
                <a:gd name="connsiteX0" fmla="*/ 685611 w 1025811"/>
                <a:gd name="connsiteY0" fmla="*/ 0 h 680400"/>
                <a:gd name="connsiteX1" fmla="*/ 1025811 w 1025811"/>
                <a:gd name="connsiteY1" fmla="*/ 340200 h 680400"/>
                <a:gd name="connsiteX2" fmla="*/ 685611 w 1025811"/>
                <a:gd name="connsiteY2" fmla="*/ 680400 h 680400"/>
                <a:gd name="connsiteX3" fmla="*/ 678786 w 1025811"/>
                <a:gd name="connsiteY3" fmla="*/ 679712 h 680400"/>
                <a:gd name="connsiteX4" fmla="*/ 678786 w 1025811"/>
                <a:gd name="connsiteY4" fmla="*/ 680400 h 680400"/>
                <a:gd name="connsiteX5" fmla="*/ 0 w 1025811"/>
                <a:gd name="connsiteY5" fmla="*/ 680400 h 680400"/>
                <a:gd name="connsiteX6" fmla="*/ 0 w 1025811"/>
                <a:gd name="connsiteY6" fmla="*/ 1614 h 680400"/>
                <a:gd name="connsiteX7" fmla="*/ 669601 w 1025811"/>
                <a:gd name="connsiteY7" fmla="*/ 1614 h 68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5811" h="680400">
                  <a:moveTo>
                    <a:pt x="685611" y="0"/>
                  </a:moveTo>
                  <a:cubicBezTo>
                    <a:pt x="873498" y="0"/>
                    <a:pt x="1025811" y="152313"/>
                    <a:pt x="1025811" y="340200"/>
                  </a:cubicBezTo>
                  <a:cubicBezTo>
                    <a:pt x="1025811" y="528087"/>
                    <a:pt x="873498" y="680400"/>
                    <a:pt x="685611" y="680400"/>
                  </a:cubicBezTo>
                  <a:lnTo>
                    <a:pt x="678786" y="679712"/>
                  </a:lnTo>
                  <a:lnTo>
                    <a:pt x="678786" y="680400"/>
                  </a:lnTo>
                  <a:lnTo>
                    <a:pt x="0" y="680400"/>
                  </a:lnTo>
                  <a:lnTo>
                    <a:pt x="0" y="1614"/>
                  </a:lnTo>
                  <a:lnTo>
                    <a:pt x="669601" y="16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6025457" y="2404217"/>
              <a:ext cx="128674" cy="201577"/>
            </a:xfrm>
            <a:custGeom>
              <a:avLst/>
              <a:gdLst>
                <a:gd name="connsiteX0" fmla="*/ 0 w 298365"/>
                <a:gd name="connsiteY0" fmla="*/ 0 h 596731"/>
                <a:gd name="connsiteX1" fmla="*/ 298365 w 298365"/>
                <a:gd name="connsiteY1" fmla="*/ 298366 h 596731"/>
                <a:gd name="connsiteX2" fmla="*/ 0 w 298365"/>
                <a:gd name="connsiteY2" fmla="*/ 596731 h 596731"/>
                <a:gd name="connsiteX3" fmla="*/ 0 w 298365"/>
                <a:gd name="connsiteY3" fmla="*/ 478802 h 596731"/>
                <a:gd name="connsiteX4" fmla="*/ 180436 w 298365"/>
                <a:gd name="connsiteY4" fmla="*/ 298366 h 596731"/>
                <a:gd name="connsiteX5" fmla="*/ 0 w 298365"/>
                <a:gd name="connsiteY5" fmla="*/ 117930 h 596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365" h="596731">
                  <a:moveTo>
                    <a:pt x="0" y="0"/>
                  </a:moveTo>
                  <a:lnTo>
                    <a:pt x="298365" y="298366"/>
                  </a:lnTo>
                  <a:lnTo>
                    <a:pt x="0" y="596731"/>
                  </a:lnTo>
                  <a:lnTo>
                    <a:pt x="0" y="478802"/>
                  </a:lnTo>
                  <a:lnTo>
                    <a:pt x="180436" y="298366"/>
                  </a:lnTo>
                  <a:lnTo>
                    <a:pt x="0" y="1179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17"/>
            <p:cNvGrpSpPr>
              <a:grpSpLocks noChangeAspect="1"/>
            </p:cNvGrpSpPr>
            <p:nvPr/>
          </p:nvGrpSpPr>
          <p:grpSpPr bwMode="auto">
            <a:xfrm>
              <a:off x="5645112" y="2346655"/>
              <a:ext cx="305423" cy="327854"/>
              <a:chOff x="231" y="1205"/>
              <a:chExt cx="640" cy="687"/>
            </a:xfrm>
            <a:grpFill/>
          </p:grpSpPr>
          <p:sp>
            <p:nvSpPr>
              <p:cNvPr id="61"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7" name="文本框 113"/>
          <p:cNvSpPr txBox="1"/>
          <p:nvPr/>
        </p:nvSpPr>
        <p:spPr>
          <a:xfrm>
            <a:off x="7660114" y="2038075"/>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8" name="文本框 113"/>
          <p:cNvSpPr txBox="1"/>
          <p:nvPr/>
        </p:nvSpPr>
        <p:spPr>
          <a:xfrm>
            <a:off x="7660114" y="2961169"/>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69" name="文本框 113"/>
          <p:cNvSpPr txBox="1"/>
          <p:nvPr/>
        </p:nvSpPr>
        <p:spPr>
          <a:xfrm>
            <a:off x="7660114" y="3980926"/>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0" name="文本框 113"/>
          <p:cNvSpPr txBox="1"/>
          <p:nvPr/>
        </p:nvSpPr>
        <p:spPr>
          <a:xfrm>
            <a:off x="7660114" y="4922421"/>
            <a:ext cx="3933973" cy="579389"/>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71" name="矩形 70"/>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2" name="矩形 71"/>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3" name="文本框 72"/>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4" name="文本框 73"/>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6769270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14" presetClass="entr" presetSubtype="5"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vertical)">
                                      <p:cBhvr>
                                        <p:cTn id="39" dur="500"/>
                                        <p:tgtEl>
                                          <p:spTgt spid="15"/>
                                        </p:tgtEl>
                                      </p:cBhvr>
                                    </p:animEffect>
                                  </p:childTnLst>
                                </p:cTn>
                              </p:par>
                              <p:par>
                                <p:cTn id="40" presetID="14" presetClass="entr" presetSubtype="5"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randombar(vertical)">
                                      <p:cBhvr>
                                        <p:cTn id="42" dur="500"/>
                                        <p:tgtEl>
                                          <p:spTgt spid="16"/>
                                        </p:tgtEl>
                                      </p:cBhvr>
                                    </p:animEffect>
                                  </p:childTnLst>
                                </p:cTn>
                              </p:par>
                              <p:par>
                                <p:cTn id="43" presetID="14" presetClass="entr" presetSubtype="5"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randombar(vertical)">
                                      <p:cBhvr>
                                        <p:cTn id="45" dur="500"/>
                                        <p:tgtEl>
                                          <p:spTgt spid="17"/>
                                        </p:tgtEl>
                                      </p:cBhvr>
                                    </p:animEffect>
                                  </p:childTnLst>
                                </p:cTn>
                              </p:par>
                              <p:par>
                                <p:cTn id="46" presetID="14" presetClass="entr" presetSubtype="5"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randombar(vertical)">
                                      <p:cBhvr>
                                        <p:cTn id="48" dur="500"/>
                                        <p:tgtEl>
                                          <p:spTgt spid="20"/>
                                        </p:tgtEl>
                                      </p:cBhvr>
                                    </p:animEffect>
                                  </p:childTnLst>
                                </p:cTn>
                              </p:par>
                              <p:par>
                                <p:cTn id="49" presetID="14" presetClass="entr" presetSubtype="5"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vertical)">
                                      <p:cBhvr>
                                        <p:cTn id="51" dur="500"/>
                                        <p:tgtEl>
                                          <p:spTgt spid="23"/>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wipe(left)">
                                      <p:cBhvr>
                                        <p:cTn id="55" dur="500"/>
                                        <p:tgtEl>
                                          <p:spTgt spid="65"/>
                                        </p:tgtEl>
                                      </p:cBhvr>
                                    </p:animEffect>
                                  </p:childTnLst>
                                </p:cTn>
                              </p:par>
                              <p:par>
                                <p:cTn id="56" presetID="22" presetClass="entr" presetSubtype="8"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par>
                                <p:cTn id="59" presetID="22" presetClass="entr" presetSubtype="8" fill="hold"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wipe(left)">
                                      <p:cBhvr>
                                        <p:cTn id="61" dur="500"/>
                                        <p:tgtEl>
                                          <p:spTgt spid="64"/>
                                        </p:tgtEl>
                                      </p:cBhvr>
                                    </p:animEffect>
                                  </p:childTnLst>
                                </p:cTn>
                              </p:par>
                              <p:par>
                                <p:cTn id="62" presetID="22" presetClass="entr" presetSubtype="8" fill="hold" nodeType="with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wipe(left)">
                                      <p:cBhvr>
                                        <p:cTn id="64" dur="500"/>
                                        <p:tgtEl>
                                          <p:spTgt spid="63"/>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wipe(left)">
                                      <p:cBhvr>
                                        <p:cTn id="68" dur="500"/>
                                        <p:tgtEl>
                                          <p:spTgt spid="4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left)">
                                      <p:cBhvr>
                                        <p:cTn id="77" dur="500"/>
                                        <p:tgtEl>
                                          <p:spTgt spid="28"/>
                                        </p:tgtEl>
                                      </p:cBhvr>
                                    </p:animEffect>
                                  </p:childTnLst>
                                </p:cTn>
                              </p:par>
                            </p:childTnLst>
                          </p:cTn>
                        </p:par>
                        <p:par>
                          <p:cTn id="78" fill="hold">
                            <p:stCondLst>
                              <p:cond delay="5500"/>
                            </p:stCondLst>
                            <p:childTnLst>
                              <p:par>
                                <p:cTn id="79" presetID="16" presetClass="entr" presetSubtype="42" fill="hold"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barn(outHorizontal)">
                                      <p:cBhvr>
                                        <p:cTn id="81" dur="500"/>
                                        <p:tgtEl>
                                          <p:spTgt spid="43"/>
                                        </p:tgtEl>
                                      </p:cBhvr>
                                    </p:animEffect>
                                  </p:childTnLst>
                                </p:cTn>
                              </p:par>
                              <p:par>
                                <p:cTn id="82" presetID="16" presetClass="entr" presetSubtype="42" fill="hold"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barn(outHorizontal)">
                                      <p:cBhvr>
                                        <p:cTn id="84" dur="500"/>
                                        <p:tgtEl>
                                          <p:spTgt spid="38"/>
                                        </p:tgtEl>
                                      </p:cBhvr>
                                    </p:animEffect>
                                  </p:childTnLst>
                                </p:cTn>
                              </p:par>
                              <p:par>
                                <p:cTn id="85" presetID="16" presetClass="entr" presetSubtype="42"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barn(outHorizontal)">
                                      <p:cBhvr>
                                        <p:cTn id="87" dur="500"/>
                                        <p:tgtEl>
                                          <p:spTgt spid="33"/>
                                        </p:tgtEl>
                                      </p:cBhvr>
                                    </p:animEffect>
                                  </p:childTnLst>
                                </p:cTn>
                              </p:par>
                              <p:par>
                                <p:cTn id="88" presetID="16" presetClass="entr" presetSubtype="42"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barn(outHorizontal)">
                                      <p:cBhvr>
                                        <p:cTn id="90" dur="500"/>
                                        <p:tgtEl>
                                          <p:spTgt spid="29"/>
                                        </p:tgtEl>
                                      </p:cBhvr>
                                    </p:animEffect>
                                  </p:childTnLst>
                                </p:cTn>
                              </p:par>
                            </p:childTnLst>
                          </p:cTn>
                        </p:par>
                        <p:par>
                          <p:cTn id="91" fill="hold">
                            <p:stCondLst>
                              <p:cond delay="6000"/>
                            </p:stCondLst>
                            <p:childTnLst>
                              <p:par>
                                <p:cTn id="92" presetID="22" presetClass="entr" presetSubtype="8" fill="hold" grpId="0" nodeType="after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wipe(left)">
                                      <p:cBhvr>
                                        <p:cTn id="94" dur="500"/>
                                        <p:tgtEl>
                                          <p:spTgt spid="67"/>
                                        </p:tgtEl>
                                      </p:cBhvr>
                                    </p:animEffect>
                                  </p:childTnLst>
                                </p:cTn>
                              </p:par>
                            </p:childTnLst>
                          </p:cTn>
                        </p:par>
                        <p:par>
                          <p:cTn id="95" fill="hold">
                            <p:stCondLst>
                              <p:cond delay="6500"/>
                            </p:stCondLst>
                            <p:childTnLst>
                              <p:par>
                                <p:cTn id="96" presetID="22" presetClass="entr" presetSubtype="8" fill="hold" grpId="0" nodeType="after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wipe(left)">
                                      <p:cBhvr>
                                        <p:cTn id="98" dur="500"/>
                                        <p:tgtEl>
                                          <p:spTgt spid="68"/>
                                        </p:tgtEl>
                                      </p:cBhvr>
                                    </p:animEffect>
                                  </p:childTnLst>
                                </p:cTn>
                              </p:par>
                            </p:childTnLst>
                          </p:cTn>
                        </p:par>
                        <p:par>
                          <p:cTn id="99" fill="hold">
                            <p:stCondLst>
                              <p:cond delay="7000"/>
                            </p:stCondLst>
                            <p:childTnLst>
                              <p:par>
                                <p:cTn id="100" presetID="22" presetClass="entr" presetSubtype="8" fill="hold" grpId="0" nodeType="after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wipe(left)">
                                      <p:cBhvr>
                                        <p:cTn id="102" dur="500"/>
                                        <p:tgtEl>
                                          <p:spTgt spid="69"/>
                                        </p:tgtEl>
                                      </p:cBhvr>
                                    </p:animEffect>
                                  </p:childTnLst>
                                </p:cTn>
                              </p:par>
                            </p:childTnLst>
                          </p:cTn>
                        </p:par>
                        <p:par>
                          <p:cTn id="103" fill="hold">
                            <p:stCondLst>
                              <p:cond delay="7500"/>
                            </p:stCondLst>
                            <p:childTnLst>
                              <p:par>
                                <p:cTn id="104" presetID="22" presetClass="entr" presetSubtype="8" fill="hold" grpId="0" nodeType="afterEffect">
                                  <p:stCondLst>
                                    <p:cond delay="0"/>
                                  </p:stCondLst>
                                  <p:childTnLst>
                                    <p:set>
                                      <p:cBhvr>
                                        <p:cTn id="105" dur="1" fill="hold">
                                          <p:stCondLst>
                                            <p:cond delay="0"/>
                                          </p:stCondLst>
                                        </p:cTn>
                                        <p:tgtEl>
                                          <p:spTgt spid="70"/>
                                        </p:tgtEl>
                                        <p:attrNameLst>
                                          <p:attrName>style.visibility</p:attrName>
                                        </p:attrNameLst>
                                      </p:cBhvr>
                                      <p:to>
                                        <p:strVal val="visible"/>
                                      </p:to>
                                    </p:set>
                                    <p:animEffect transition="in" filter="wipe(left)">
                                      <p:cBhvr>
                                        <p:cTn id="10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3" grpId="0" animBg="1"/>
      <p:bldP spid="5" grpId="0" animBg="1"/>
      <p:bldP spid="15" grpId="0"/>
      <p:bldP spid="16" grpId="0"/>
      <p:bldP spid="28" grpId="0"/>
      <p:bldP spid="32" grpId="0"/>
      <p:bldP spid="37" grpId="0"/>
      <p:bldP spid="42" grpId="0"/>
      <p:bldP spid="67" grpId="0"/>
      <p:bldP spid="68" grpId="0"/>
      <p:bldP spid="69"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3468935" y="1318853"/>
            <a:ext cx="1793127" cy="1794777"/>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6"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1"/>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文本框 180"/>
            <p:cNvSpPr txBox="1"/>
            <p:nvPr/>
          </p:nvSpPr>
          <p:spPr>
            <a:xfrm>
              <a:off x="356785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1" name="组合 80"/>
          <p:cNvGrpSpPr/>
          <p:nvPr/>
        </p:nvGrpSpPr>
        <p:grpSpPr>
          <a:xfrm>
            <a:off x="7598363" y="1318853"/>
            <a:ext cx="1793127" cy="1794777"/>
            <a:chOff x="7203496" y="1250827"/>
            <a:chExt cx="1700022" cy="1702202"/>
          </a:xfrm>
        </p:grpSpPr>
        <p:grpSp>
          <p:nvGrpSpPr>
            <p:cNvPr id="2" name="组合 1"/>
            <p:cNvGrpSpPr/>
            <p:nvPr/>
          </p:nvGrpSpPr>
          <p:grpSpPr>
            <a:xfrm flipH="1">
              <a:off x="7203496" y="1250827"/>
              <a:ext cx="1700022" cy="1702202"/>
              <a:chOff x="661303" y="454074"/>
              <a:chExt cx="2476499" cy="2479675"/>
            </a:xfrm>
          </p:grpSpPr>
          <p:sp>
            <p:nvSpPr>
              <p:cNvPr id="3"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chemeClr val="accent4"/>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182"/>
            <p:cNvSpPr txBox="1"/>
            <p:nvPr/>
          </p:nvSpPr>
          <p:spPr>
            <a:xfrm>
              <a:off x="7360090" y="2139967"/>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79" name="组合 78"/>
          <p:cNvGrpSpPr/>
          <p:nvPr/>
        </p:nvGrpSpPr>
        <p:grpSpPr>
          <a:xfrm>
            <a:off x="4392809" y="1523934"/>
            <a:ext cx="4150827" cy="4998420"/>
            <a:chOff x="4164384" y="1445329"/>
            <a:chExt cx="3935303" cy="4740600"/>
          </a:xfrm>
        </p:grpSpPr>
        <p:sp>
          <p:nvSpPr>
            <p:cNvPr id="8"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8" name="组合 77"/>
            <p:cNvGrpSpPr/>
            <p:nvPr/>
          </p:nvGrpSpPr>
          <p:grpSpPr>
            <a:xfrm>
              <a:off x="4164384" y="2107274"/>
              <a:ext cx="3935303" cy="4078655"/>
              <a:chOff x="4164384" y="2107274"/>
              <a:chExt cx="3935303" cy="4078655"/>
            </a:xfrm>
          </p:grpSpPr>
          <p:grpSp>
            <p:nvGrpSpPr>
              <p:cNvPr id="9" name="组合 8"/>
              <p:cNvGrpSpPr/>
              <p:nvPr/>
            </p:nvGrpSpPr>
            <p:grpSpPr>
              <a:xfrm>
                <a:off x="4164384" y="2107274"/>
                <a:ext cx="3935303" cy="4078655"/>
                <a:chOff x="3302629" y="735900"/>
                <a:chExt cx="5732734" cy="5941562"/>
              </a:xfrm>
            </p:grpSpPr>
            <p:sp>
              <p:nvSpPr>
                <p:cNvPr id="10" name="弦形 9"/>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弦形 10"/>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弦形 11"/>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p:nvPr/>
              </p:nvGrpSpPr>
              <p:grpSpPr>
                <a:xfrm rot="7260000" flipH="1">
                  <a:off x="5471647" y="4895962"/>
                  <a:ext cx="1289050" cy="1952626"/>
                  <a:chOff x="2820709" y="1379509"/>
                  <a:chExt cx="1289050" cy="1952626"/>
                </a:xfrm>
              </p:grpSpPr>
              <p:sp>
                <p:nvSpPr>
                  <p:cNvPr id="4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flipH="1">
                  <a:off x="7509779" y="1389035"/>
                  <a:ext cx="1289050" cy="1952626"/>
                  <a:chOff x="2820709" y="1379509"/>
                  <a:chExt cx="1289050" cy="1952626"/>
                </a:xfrm>
              </p:grpSpPr>
              <p:sp>
                <p:nvSpPr>
                  <p:cNvPr id="46"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3478428" y="1379509"/>
                  <a:ext cx="1289050" cy="1952626"/>
                  <a:chOff x="2820709" y="1379509"/>
                  <a:chExt cx="1289050" cy="1952626"/>
                </a:xfrm>
              </p:grpSpPr>
              <p:sp>
                <p:nvSpPr>
                  <p:cNvPr id="44"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42"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弦形 16"/>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3453726" y="1402715"/>
                  <a:ext cx="2260181" cy="2114550"/>
                  <a:chOff x="2815057" y="1402715"/>
                  <a:chExt cx="2260181" cy="2114550"/>
                </a:xfrm>
              </p:grpSpPr>
              <p:sp>
                <p:nvSpPr>
                  <p:cNvPr id="39"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弦形 19"/>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弦形 20"/>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flipH="1">
                  <a:off x="6559014" y="1412241"/>
                  <a:ext cx="2260181" cy="2114550"/>
                  <a:chOff x="2815057" y="1402715"/>
                  <a:chExt cx="2260181" cy="2114550"/>
                </a:xfrm>
              </p:grpSpPr>
              <p:sp>
                <p:nvSpPr>
                  <p:cNvPr id="3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rot="14400000">
                  <a:off x="4846123" y="4365834"/>
                  <a:ext cx="2260181" cy="2114550"/>
                  <a:chOff x="2815057" y="1402715"/>
                  <a:chExt cx="2260181" cy="2114550"/>
                </a:xfrm>
              </p:grpSpPr>
              <p:sp>
                <p:nvSpPr>
                  <p:cNvPr id="3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5146674" y="2706825"/>
                  <a:ext cx="573273" cy="881611"/>
                  <a:chOff x="4455614" y="2706825"/>
                  <a:chExt cx="573273" cy="881611"/>
                </a:xfrm>
              </p:grpSpPr>
              <p:sp>
                <p:nvSpPr>
                  <p:cNvPr id="3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flipH="1">
                  <a:off x="6546854" y="2710728"/>
                  <a:ext cx="573273" cy="881611"/>
                  <a:chOff x="4455614" y="2706825"/>
                  <a:chExt cx="573273" cy="881611"/>
                </a:xfrm>
              </p:grpSpPr>
              <p:sp>
                <p:nvSpPr>
                  <p:cNvPr id="29"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rot="7200000" flipH="1">
                  <a:off x="5853056" y="3898235"/>
                  <a:ext cx="573273" cy="881611"/>
                  <a:chOff x="4455614" y="2706825"/>
                  <a:chExt cx="573273" cy="881611"/>
                </a:xfrm>
              </p:grpSpPr>
              <p:sp>
                <p:nvSpPr>
                  <p:cNvPr id="27"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6"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Group 111"/>
          <p:cNvGrpSpPr>
            <a:grpSpLocks noChangeAspect="1"/>
          </p:cNvGrpSpPr>
          <p:nvPr/>
        </p:nvGrpSpPr>
        <p:grpSpPr bwMode="auto">
          <a:xfrm>
            <a:off x="6244081" y="3364731"/>
            <a:ext cx="448282" cy="55153"/>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文本框 178"/>
          <p:cNvSpPr txBox="1"/>
          <p:nvPr/>
        </p:nvSpPr>
        <p:spPr>
          <a:xfrm>
            <a:off x="5162296" y="2834219"/>
            <a:ext cx="2608402" cy="369332"/>
          </a:xfrm>
          <a:prstGeom prst="rect">
            <a:avLst/>
          </a:prstGeom>
          <a:noFill/>
        </p:spPr>
        <p:txBody>
          <a:bodyPr wrap="square" rtlCol="0">
            <a:spAutoFit/>
          </a:bodyPr>
          <a:lstStyle/>
          <a:p>
            <a:pPr algn="ctr"/>
            <a:r>
              <a:rPr lang="zh-CN" altLang="en-US" dirty="0" smtClean="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rPr>
              <a:t>标题文字</a:t>
            </a:r>
            <a:endParaRPr lang="zh-CN" altLang="en-US" dirty="0">
              <a:solidFill>
                <a:prstClr val="black">
                  <a:lumMod val="65000"/>
                  <a:lumOff val="35000"/>
                </a:prstClr>
              </a:solidFill>
              <a:effectLst>
                <a:innerShdw blurRad="38100" dist="50800" dir="13500000">
                  <a:prstClr val="black">
                    <a:alpha val="6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86" name="组合 85"/>
          <p:cNvGrpSpPr/>
          <p:nvPr/>
        </p:nvGrpSpPr>
        <p:grpSpPr>
          <a:xfrm>
            <a:off x="3580112" y="4553273"/>
            <a:ext cx="1771288" cy="1768350"/>
            <a:chOff x="3393886" y="4318414"/>
            <a:chExt cx="1679317" cy="1677138"/>
          </a:xfrm>
        </p:grpSpPr>
        <p:grpSp>
          <p:nvGrpSpPr>
            <p:cNvPr id="50" name="组合 49"/>
            <p:cNvGrpSpPr/>
            <p:nvPr/>
          </p:nvGrpSpPr>
          <p:grpSpPr>
            <a:xfrm>
              <a:off x="3393886" y="4318414"/>
              <a:ext cx="1679317" cy="1677138"/>
              <a:chOff x="2097688" y="3956967"/>
              <a:chExt cx="2446337" cy="2443163"/>
            </a:xfrm>
          </p:grpSpPr>
          <p:sp>
            <p:nvSpPr>
              <p:cNvPr id="5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Oval 62"/>
              <p:cNvSpPr>
                <a:spLocks noChangeArrowheads="1"/>
              </p:cNvSpPr>
              <p:nvPr/>
            </p:nvSpPr>
            <p:spPr bwMode="auto">
              <a:xfrm>
                <a:off x="2184213" y="4033557"/>
                <a:ext cx="2284413" cy="2284413"/>
              </a:xfrm>
              <a:prstGeom prst="ellipse">
                <a:avLst/>
              </a:prstGeom>
              <a:solidFill>
                <a:schemeClr val="accent4"/>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183"/>
            <p:cNvSpPr txBox="1"/>
            <p:nvPr/>
          </p:nvSpPr>
          <p:spPr>
            <a:xfrm>
              <a:off x="356785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grpSp>
        <p:nvGrpSpPr>
          <p:cNvPr id="87" name="组合 86"/>
          <p:cNvGrpSpPr/>
          <p:nvPr/>
        </p:nvGrpSpPr>
        <p:grpSpPr>
          <a:xfrm>
            <a:off x="7513548" y="4553273"/>
            <a:ext cx="1771288" cy="1768350"/>
            <a:chOff x="7123085" y="4318414"/>
            <a:chExt cx="1679317" cy="1677138"/>
          </a:xfrm>
        </p:grpSpPr>
        <p:grpSp>
          <p:nvGrpSpPr>
            <p:cNvPr id="53" name="组合 52"/>
            <p:cNvGrpSpPr/>
            <p:nvPr/>
          </p:nvGrpSpPr>
          <p:grpSpPr>
            <a:xfrm>
              <a:off x="7123085" y="4318414"/>
              <a:ext cx="1679317" cy="1677138"/>
              <a:chOff x="2097688" y="3956967"/>
              <a:chExt cx="2446337" cy="2443163"/>
            </a:xfrm>
          </p:grpSpPr>
          <p:sp>
            <p:nvSpPr>
              <p:cNvPr id="5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Oval 62"/>
              <p:cNvSpPr>
                <a:spLocks noChangeArrowheads="1"/>
              </p:cNvSpPr>
              <p:nvPr/>
            </p:nvSpPr>
            <p:spPr bwMode="auto">
              <a:xfrm>
                <a:off x="2184213" y="4033557"/>
                <a:ext cx="2284413" cy="2284413"/>
              </a:xfrm>
              <a:prstGeom prst="ellipse">
                <a:avLst/>
              </a:prstGeom>
              <a:solidFill>
                <a:schemeClr val="accent3"/>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184"/>
            <p:cNvSpPr txBox="1"/>
            <p:nvPr/>
          </p:nvSpPr>
          <p:spPr>
            <a:xfrm>
              <a:off x="7360090" y="5061131"/>
              <a:ext cx="1328580" cy="350282"/>
            </a:xfrm>
            <a:prstGeom prst="rect">
              <a:avLst/>
            </a:prstGeom>
            <a:noFill/>
          </p:spPr>
          <p:txBody>
            <a:bodyPr wrap="square" rtlCol="0">
              <a:spAutoFit/>
            </a:bodyPr>
            <a:lstStyle/>
            <a:p>
              <a:pPr algn="ctr"/>
              <a:r>
                <a:rPr lang="zh-CN" altLang="en-US"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rPr>
                <a:t>标题</a:t>
              </a:r>
            </a:p>
          </p:txBody>
        </p:sp>
      </p:grpSp>
      <p:sp>
        <p:nvSpPr>
          <p:cNvPr id="82" name="文本框 113"/>
          <p:cNvSpPr txBox="1"/>
          <p:nvPr/>
        </p:nvSpPr>
        <p:spPr>
          <a:xfrm>
            <a:off x="1020592" y="1514655"/>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3" name="文本框 113"/>
          <p:cNvSpPr txBox="1"/>
          <p:nvPr/>
        </p:nvSpPr>
        <p:spPr>
          <a:xfrm>
            <a:off x="994089" y="4974999"/>
            <a:ext cx="2370717" cy="1066446"/>
          </a:xfrm>
          <a:prstGeom prst="rect">
            <a:avLst/>
          </a:prstGeom>
          <a:noFill/>
        </p:spPr>
        <p:txBody>
          <a:bodyPr wrap="square" rtlCol="0">
            <a:spAutoFit/>
          </a:bodyPr>
          <a:lstStyle/>
          <a:p>
            <a:pPr algn="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4" name="文本框 113"/>
          <p:cNvSpPr txBox="1"/>
          <p:nvPr/>
        </p:nvSpPr>
        <p:spPr>
          <a:xfrm>
            <a:off x="9451226" y="4974998"/>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5" name="文本框 113"/>
          <p:cNvSpPr txBox="1"/>
          <p:nvPr/>
        </p:nvSpPr>
        <p:spPr>
          <a:xfrm>
            <a:off x="9451226" y="1514654"/>
            <a:ext cx="2370717" cy="1066446"/>
          </a:xfrm>
          <a:prstGeom prst="rect">
            <a:avLst/>
          </a:prstGeom>
          <a:noFill/>
        </p:spPr>
        <p:txBody>
          <a:bodyPr wrap="square" rtlCol="0">
            <a:spAutoFit/>
          </a:bodyPr>
          <a:lstStyle/>
          <a:p>
            <a:pPr>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单击添加详细文字说明，或复制文本黏贴自此右键只保留文字单击添加详细文字说明，或复制文本黏贴自此右键只保留文字</a:t>
            </a:r>
          </a:p>
        </p:txBody>
      </p:sp>
      <p:sp>
        <p:nvSpPr>
          <p:cNvPr id="88" name="矩形 87"/>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9" name="矩形 88"/>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0" name="文本框 89"/>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91" name="文本框 90"/>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1985793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barn(inVertical)">
                                      <p:cBhvr>
                                        <p:cTn id="13" dur="500"/>
                                        <p:tgtEl>
                                          <p:spTgt spid="64"/>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barn(inVertical)">
                                      <p:cBhvr>
                                        <p:cTn id="16" dur="500"/>
                                        <p:tgtEl>
                                          <p:spTgt spid="73"/>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up)">
                                      <p:cBhvr>
                                        <p:cTn id="20" dur="500"/>
                                        <p:tgtEl>
                                          <p:spTgt spid="86"/>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up)">
                                      <p:cBhvr>
                                        <p:cTn id="24" dur="500"/>
                                        <p:tgtEl>
                                          <p:spTgt spid="8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wipe(down)">
                                      <p:cBhvr>
                                        <p:cTn id="28" dur="500"/>
                                        <p:tgtEl>
                                          <p:spTgt spid="81"/>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down)">
                                      <p:cBhvr>
                                        <p:cTn id="32" dur="500"/>
                                        <p:tgtEl>
                                          <p:spTgt spid="80"/>
                                        </p:tgtEl>
                                      </p:cBhvr>
                                    </p:animEffect>
                                  </p:childTnLst>
                                </p:cTn>
                              </p:par>
                            </p:childTnLst>
                          </p:cTn>
                        </p:par>
                        <p:par>
                          <p:cTn id="33" fill="hold">
                            <p:stCondLst>
                              <p:cond delay="3500"/>
                            </p:stCondLst>
                            <p:childTnLst>
                              <p:par>
                                <p:cTn id="34" presetID="22" presetClass="entr" presetSubtype="2" fill="hold" grpId="0"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right)">
                                      <p:cBhvr>
                                        <p:cTn id="36" dur="500"/>
                                        <p:tgtEl>
                                          <p:spTgt spid="8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wipe(left)">
                                      <p:cBhvr>
                                        <p:cTn id="39" dur="500"/>
                                        <p:tgtEl>
                                          <p:spTgt spid="8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right)">
                                      <p:cBhvr>
                                        <p:cTn id="42" dur="500"/>
                                        <p:tgtEl>
                                          <p:spTgt spid="8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wipe(left)">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2" grpId="0"/>
      <p:bldP spid="83" grpId="0"/>
      <p:bldP spid="84" grpId="0"/>
      <p:bldP spid="8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1588788" y="1490448"/>
            <a:ext cx="2302822" cy="2868183"/>
            <a:chOff x="1645875" y="1485578"/>
            <a:chExt cx="2183252" cy="2720242"/>
          </a:xfrm>
        </p:grpSpPr>
        <p:grpSp>
          <p:nvGrpSpPr>
            <p:cNvPr id="3" name="组合 2"/>
            <p:cNvGrpSpPr/>
            <p:nvPr/>
          </p:nvGrpSpPr>
          <p:grpSpPr>
            <a:xfrm>
              <a:off x="1645875" y="1485578"/>
              <a:ext cx="2183252" cy="2720242"/>
              <a:chOff x="7380501" y="2927403"/>
              <a:chExt cx="2311884" cy="2880513"/>
            </a:xfrm>
          </p:grpSpPr>
          <p:sp>
            <p:nvSpPr>
              <p:cNvPr id="16"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
            <p:cNvGrpSpPr>
              <a:grpSpLocks noChangeAspect="1"/>
            </p:cNvGrpSpPr>
            <p:nvPr/>
          </p:nvGrpSpPr>
          <p:grpSpPr bwMode="auto">
            <a:xfrm>
              <a:off x="2062758" y="2033910"/>
              <a:ext cx="590394" cy="646911"/>
              <a:chOff x="3437" y="2282"/>
              <a:chExt cx="679" cy="744"/>
            </a:xfrm>
            <a:solidFill>
              <a:srgbClr val="FFB850"/>
            </a:solidFill>
          </p:grpSpPr>
          <p:sp>
            <p:nvSpPr>
              <p:cNvPr id="20"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2" name="组合 101"/>
          <p:cNvGrpSpPr/>
          <p:nvPr/>
        </p:nvGrpSpPr>
        <p:grpSpPr>
          <a:xfrm>
            <a:off x="4171145" y="1490448"/>
            <a:ext cx="2302822" cy="2868183"/>
            <a:chOff x="3819745" y="1485578"/>
            <a:chExt cx="2183252" cy="2720242"/>
          </a:xfrm>
        </p:grpSpPr>
        <p:grpSp>
          <p:nvGrpSpPr>
            <p:cNvPr id="4" name="组合 3"/>
            <p:cNvGrpSpPr/>
            <p:nvPr/>
          </p:nvGrpSpPr>
          <p:grpSpPr>
            <a:xfrm>
              <a:off x="3819745" y="1485578"/>
              <a:ext cx="2183252" cy="2720242"/>
              <a:chOff x="7380501" y="2927403"/>
              <a:chExt cx="2311884" cy="2880513"/>
            </a:xfrm>
          </p:grpSpPr>
          <p:sp>
            <p:nvSpPr>
              <p:cNvPr id="1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13"/>
            <p:cNvGrpSpPr>
              <a:grpSpLocks noChangeAspect="1"/>
            </p:cNvGrpSpPr>
            <p:nvPr/>
          </p:nvGrpSpPr>
          <p:grpSpPr bwMode="auto">
            <a:xfrm>
              <a:off x="4295006" y="2029465"/>
              <a:ext cx="647408" cy="655050"/>
              <a:chOff x="2426" y="2781"/>
              <a:chExt cx="593" cy="600"/>
            </a:xfrm>
            <a:solidFill>
              <a:srgbClr val="01ACBE"/>
            </a:solidFill>
          </p:grpSpPr>
          <p:sp>
            <p:nvSpPr>
              <p:cNvPr id="2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1" name="组合 100"/>
          <p:cNvGrpSpPr/>
          <p:nvPr/>
        </p:nvGrpSpPr>
        <p:grpSpPr>
          <a:xfrm>
            <a:off x="6860812" y="1490448"/>
            <a:ext cx="2302822" cy="2868183"/>
            <a:chOff x="5993615" y="1485578"/>
            <a:chExt cx="2183252" cy="2720242"/>
          </a:xfrm>
        </p:grpSpPr>
        <p:grpSp>
          <p:nvGrpSpPr>
            <p:cNvPr id="5" name="组合 4"/>
            <p:cNvGrpSpPr/>
            <p:nvPr/>
          </p:nvGrpSpPr>
          <p:grpSpPr>
            <a:xfrm>
              <a:off x="5993615" y="1485578"/>
              <a:ext cx="2183252" cy="2720242"/>
              <a:chOff x="7380501" y="2927403"/>
              <a:chExt cx="2311884" cy="2880513"/>
            </a:xfrm>
          </p:grpSpPr>
          <p:sp>
            <p:nvSpPr>
              <p:cNvPr id="10"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椭圆 1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18"/>
            <p:cNvGrpSpPr>
              <a:grpSpLocks noChangeAspect="1"/>
            </p:cNvGrpSpPr>
            <p:nvPr/>
          </p:nvGrpSpPr>
          <p:grpSpPr bwMode="auto">
            <a:xfrm>
              <a:off x="6455246" y="2044969"/>
              <a:ext cx="672520" cy="626665"/>
              <a:chOff x="3802" y="2858"/>
              <a:chExt cx="616" cy="574"/>
            </a:xfrm>
            <a:solidFill>
              <a:srgbClr val="E87071"/>
            </a:solidFill>
          </p:grpSpPr>
          <p:sp>
            <p:nvSpPr>
              <p:cNvPr id="26" name="Rectangle 19"/>
              <p:cNvSpPr>
                <a:spLocks noChangeArrowheads="1"/>
              </p:cNvSpPr>
              <p:nvPr/>
            </p:nvSpPr>
            <p:spPr bwMode="auto">
              <a:xfrm>
                <a:off x="3802" y="3205"/>
                <a:ext cx="129" cy="22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0"/>
              <p:cNvSpPr>
                <a:spLocks noChangeArrowheads="1"/>
              </p:cNvSpPr>
              <p:nvPr/>
            </p:nvSpPr>
            <p:spPr bwMode="auto">
              <a:xfrm>
                <a:off x="3964" y="3174"/>
                <a:ext cx="129" cy="25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1"/>
              <p:cNvSpPr>
                <a:spLocks noChangeArrowheads="1"/>
              </p:cNvSpPr>
              <p:nvPr/>
            </p:nvSpPr>
            <p:spPr bwMode="auto">
              <a:xfrm>
                <a:off x="4129" y="3131"/>
                <a:ext cx="129" cy="30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22"/>
              <p:cNvSpPr>
                <a:spLocks noChangeArrowheads="1"/>
              </p:cNvSpPr>
              <p:nvPr/>
            </p:nvSpPr>
            <p:spPr bwMode="auto">
              <a:xfrm>
                <a:off x="4289" y="3078"/>
                <a:ext cx="129" cy="35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组合 99"/>
          <p:cNvGrpSpPr/>
          <p:nvPr/>
        </p:nvGrpSpPr>
        <p:grpSpPr>
          <a:xfrm>
            <a:off x="9595071" y="1490448"/>
            <a:ext cx="2302822" cy="2868183"/>
            <a:chOff x="8759502" y="1485578"/>
            <a:chExt cx="2183252" cy="2720242"/>
          </a:xfrm>
        </p:grpSpPr>
        <p:grpSp>
          <p:nvGrpSpPr>
            <p:cNvPr id="6" name="组合 5"/>
            <p:cNvGrpSpPr/>
            <p:nvPr/>
          </p:nvGrpSpPr>
          <p:grpSpPr>
            <a:xfrm>
              <a:off x="8759502" y="1485578"/>
              <a:ext cx="2183252" cy="2720242"/>
              <a:chOff x="7380501" y="2927403"/>
              <a:chExt cx="2311884" cy="2880513"/>
            </a:xfrm>
          </p:grpSpPr>
          <p:sp>
            <p:nvSpPr>
              <p:cNvPr id="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椭圆 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26"/>
            <p:cNvGrpSpPr>
              <a:grpSpLocks noChangeAspect="1"/>
            </p:cNvGrpSpPr>
            <p:nvPr/>
          </p:nvGrpSpPr>
          <p:grpSpPr bwMode="auto">
            <a:xfrm>
              <a:off x="9129306" y="2151602"/>
              <a:ext cx="870285" cy="431452"/>
              <a:chOff x="5676" y="2597"/>
              <a:chExt cx="1061" cy="526"/>
            </a:xfrm>
            <a:solidFill>
              <a:srgbClr val="663A77"/>
            </a:solidFill>
          </p:grpSpPr>
          <p:sp>
            <p:nvSpPr>
              <p:cNvPr id="32"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1" name="组合 60"/>
          <p:cNvGrpSpPr/>
          <p:nvPr/>
        </p:nvGrpSpPr>
        <p:grpSpPr>
          <a:xfrm>
            <a:off x="9443168" y="3464476"/>
            <a:ext cx="2089841" cy="3079860"/>
            <a:chOff x="8952514" y="3285778"/>
            <a:chExt cx="1981330" cy="2921000"/>
          </a:xfrm>
        </p:grpSpPr>
        <p:sp>
          <p:nvSpPr>
            <p:cNvPr id="67" name="任意多边形 66"/>
            <p:cNvSpPr/>
            <p:nvPr/>
          </p:nvSpPr>
          <p:spPr>
            <a:xfrm>
              <a:off x="895264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937260 h 2921000"/>
                <a:gd name="connsiteX5" fmla="*/ 1978660 w 1981200"/>
                <a:gd name="connsiteY5" fmla="*/ 2079864 h 2921000"/>
                <a:gd name="connsiteX6" fmla="*/ 1981200 w 1981200"/>
                <a:gd name="connsiteY6" fmla="*/ 2079864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079864 h 2921000"/>
                <a:gd name="connsiteX6" fmla="*/ 1981200 w 1981200"/>
                <a:gd name="connsiteY6" fmla="*/ 2768586 h 2921000"/>
                <a:gd name="connsiteX7" fmla="*/ 1828786 w 1981200"/>
                <a:gd name="connsiteY7" fmla="*/ 2921000 h 2921000"/>
                <a:gd name="connsiteX8" fmla="*/ 152414 w 1981200"/>
                <a:gd name="connsiteY8" fmla="*/ 2921000 h 2921000"/>
                <a:gd name="connsiteX9" fmla="*/ 0 w 1981200"/>
                <a:gd name="connsiteY9" fmla="*/ 2768586 h 2921000"/>
                <a:gd name="connsiteX10" fmla="*/ 0 w 1981200"/>
                <a:gd name="connsiteY10" fmla="*/ 152414 h 2921000"/>
                <a:gd name="connsiteX11" fmla="*/ 152414 w 1981200"/>
                <a:gd name="connsiteY11"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937260 h 2921000"/>
                <a:gd name="connsiteX4" fmla="*/ 1978660 w 1981200"/>
                <a:gd name="connsiteY4" fmla="*/ 2079864 h 2921000"/>
                <a:gd name="connsiteX5" fmla="*/ 1981200 w 1981200"/>
                <a:gd name="connsiteY5" fmla="*/ 2768586 h 2921000"/>
                <a:gd name="connsiteX6" fmla="*/ 1828786 w 1981200"/>
                <a:gd name="connsiteY6" fmla="*/ 2921000 h 2921000"/>
                <a:gd name="connsiteX7" fmla="*/ 152414 w 1981200"/>
                <a:gd name="connsiteY7" fmla="*/ 2921000 h 2921000"/>
                <a:gd name="connsiteX8" fmla="*/ 0 w 1981200"/>
                <a:gd name="connsiteY8" fmla="*/ 2768586 h 2921000"/>
                <a:gd name="connsiteX9" fmla="*/ 0 w 1981200"/>
                <a:gd name="connsiteY9" fmla="*/ 152414 h 2921000"/>
                <a:gd name="connsiteX10" fmla="*/ 152414 w 1981200"/>
                <a:gd name="connsiteY10" fmla="*/ 0 h 2921000"/>
                <a:gd name="connsiteX0" fmla="*/ 152414 w 1992489"/>
                <a:gd name="connsiteY0" fmla="*/ 0 h 2921000"/>
                <a:gd name="connsiteX1" fmla="*/ 1828786 w 1992489"/>
                <a:gd name="connsiteY1" fmla="*/ 0 h 2921000"/>
                <a:gd name="connsiteX2" fmla="*/ 1981200 w 1992489"/>
                <a:gd name="connsiteY2" fmla="*/ 152414 h 2921000"/>
                <a:gd name="connsiteX3" fmla="*/ 1981200 w 1992489"/>
                <a:gd name="connsiteY3" fmla="*/ 937260 h 2921000"/>
                <a:gd name="connsiteX4" fmla="*/ 1981200 w 1992489"/>
                <a:gd name="connsiteY4" fmla="*/ 2768586 h 2921000"/>
                <a:gd name="connsiteX5" fmla="*/ 1828786 w 1992489"/>
                <a:gd name="connsiteY5" fmla="*/ 2921000 h 2921000"/>
                <a:gd name="connsiteX6" fmla="*/ 152414 w 1992489"/>
                <a:gd name="connsiteY6" fmla="*/ 2921000 h 2921000"/>
                <a:gd name="connsiteX7" fmla="*/ 0 w 1992489"/>
                <a:gd name="connsiteY7" fmla="*/ 2768586 h 2921000"/>
                <a:gd name="connsiteX8" fmla="*/ 0 w 1992489"/>
                <a:gd name="connsiteY8" fmla="*/ 152414 h 2921000"/>
                <a:gd name="connsiteX9" fmla="*/ 152414 w 1992489"/>
                <a:gd name="connsiteY9" fmla="*/ 0 h 2921000"/>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2768586 h 2921000"/>
                <a:gd name="connsiteX4" fmla="*/ 1828786 w 1981200"/>
                <a:gd name="connsiteY4" fmla="*/ 2921000 h 2921000"/>
                <a:gd name="connsiteX5" fmla="*/ 152414 w 1981200"/>
                <a:gd name="connsiteY5" fmla="*/ 2921000 h 2921000"/>
                <a:gd name="connsiteX6" fmla="*/ 0 w 1981200"/>
                <a:gd name="connsiteY6" fmla="*/ 2768586 h 2921000"/>
                <a:gd name="connsiteX7" fmla="*/ 0 w 1981200"/>
                <a:gd name="connsiteY7" fmla="*/ 152414 h 2921000"/>
                <a:gd name="connsiteX8" fmla="*/ 152414 w 1981200"/>
                <a:gd name="connsiteY8"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81200" h="2921000">
                  <a:moveTo>
                    <a:pt x="152414" y="0"/>
                  </a:moveTo>
                  <a:lnTo>
                    <a:pt x="1828786" y="0"/>
                  </a:lnTo>
                  <a:cubicBezTo>
                    <a:pt x="1912962" y="0"/>
                    <a:pt x="1981200" y="68238"/>
                    <a:pt x="1981200" y="152414"/>
                  </a:cubicBez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任意多边形 67"/>
            <p:cNvSpPr/>
            <p:nvPr/>
          </p:nvSpPr>
          <p:spPr>
            <a:xfrm>
              <a:off x="8952514" y="3285778"/>
              <a:ext cx="1981200" cy="2921000"/>
            </a:xfrm>
            <a:custGeom>
              <a:avLst/>
              <a:gdLst>
                <a:gd name="connsiteX0" fmla="*/ 152414 w 1981200"/>
                <a:gd name="connsiteY0" fmla="*/ 0 h 2921000"/>
                <a:gd name="connsiteX1" fmla="*/ 1828786 w 1981200"/>
                <a:gd name="connsiteY1" fmla="*/ 0 h 2921000"/>
                <a:gd name="connsiteX2" fmla="*/ 1981200 w 1981200"/>
                <a:gd name="connsiteY2" fmla="*/ 152414 h 2921000"/>
                <a:gd name="connsiteX3" fmla="*/ 1981200 w 1981200"/>
                <a:gd name="connsiteY3" fmla="*/ 676023 h 2921000"/>
                <a:gd name="connsiteX4" fmla="*/ 1978660 w 1981200"/>
                <a:gd name="connsiteY4" fmla="*/ 676023 h 2921000"/>
                <a:gd name="connsiteX5" fmla="*/ 1978660 w 1981200"/>
                <a:gd name="connsiteY5" fmla="*/ 2207260 h 2921000"/>
                <a:gd name="connsiteX6" fmla="*/ 1981200 w 1981200"/>
                <a:gd name="connsiteY6" fmla="*/ 2207260 h 2921000"/>
                <a:gd name="connsiteX7" fmla="*/ 1981200 w 1981200"/>
                <a:gd name="connsiteY7" fmla="*/ 2768586 h 2921000"/>
                <a:gd name="connsiteX8" fmla="*/ 1828786 w 1981200"/>
                <a:gd name="connsiteY8" fmla="*/ 2921000 h 2921000"/>
                <a:gd name="connsiteX9" fmla="*/ 152414 w 1981200"/>
                <a:gd name="connsiteY9" fmla="*/ 2921000 h 2921000"/>
                <a:gd name="connsiteX10" fmla="*/ 0 w 1981200"/>
                <a:gd name="connsiteY10" fmla="*/ 2768586 h 2921000"/>
                <a:gd name="connsiteX11" fmla="*/ 0 w 1981200"/>
                <a:gd name="connsiteY11" fmla="*/ 152414 h 2921000"/>
                <a:gd name="connsiteX12" fmla="*/ 152414 w 1981200"/>
                <a:gd name="connsiteY12"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81200" h="2921000">
                  <a:moveTo>
                    <a:pt x="152414" y="0"/>
                  </a:moveTo>
                  <a:lnTo>
                    <a:pt x="1828786" y="0"/>
                  </a:lnTo>
                  <a:cubicBezTo>
                    <a:pt x="1912962" y="0"/>
                    <a:pt x="1981200" y="68238"/>
                    <a:pt x="1981200" y="152414"/>
                  </a:cubicBezTo>
                  <a:lnTo>
                    <a:pt x="1981200" y="676023"/>
                  </a:lnTo>
                  <a:lnTo>
                    <a:pt x="1978660" y="676023"/>
                  </a:lnTo>
                  <a:lnTo>
                    <a:pt x="1978660" y="2207260"/>
                  </a:lnTo>
                  <a:lnTo>
                    <a:pt x="1981200" y="2207260"/>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6712862" y="3464476"/>
            <a:ext cx="2298870" cy="3079860"/>
            <a:chOff x="6363973" y="3285778"/>
            <a:chExt cx="2179505" cy="2921000"/>
          </a:xfrm>
        </p:grpSpPr>
        <p:sp>
          <p:nvSpPr>
            <p:cNvPr id="62" name="任意多边形 61"/>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任意多边形 62"/>
            <p:cNvSpPr/>
            <p:nvPr/>
          </p:nvSpPr>
          <p:spPr>
            <a:xfrm>
              <a:off x="6363973"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组合 50"/>
          <p:cNvGrpSpPr/>
          <p:nvPr/>
        </p:nvGrpSpPr>
        <p:grpSpPr>
          <a:xfrm>
            <a:off x="3998923" y="3464476"/>
            <a:ext cx="2298870" cy="3079860"/>
            <a:chOff x="3790950" y="3285778"/>
            <a:chExt cx="2179505" cy="2921000"/>
          </a:xfrm>
        </p:grpSpPr>
        <p:sp>
          <p:nvSpPr>
            <p:cNvPr id="57" name="任意多边形 56"/>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任意多边形 57"/>
            <p:cNvSpPr/>
            <p:nvPr/>
          </p:nvSpPr>
          <p:spPr>
            <a:xfrm>
              <a:off x="379095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340615" y="3464476"/>
            <a:ext cx="2298870" cy="3079860"/>
            <a:chOff x="1270670" y="3285778"/>
            <a:chExt cx="2179505" cy="2921000"/>
          </a:xfrm>
        </p:grpSpPr>
        <p:sp>
          <p:nvSpPr>
            <p:cNvPr id="52" name="任意多边形 51"/>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0">
                  <a:schemeClr val="bg1"/>
                </a:gs>
                <a:gs pos="100000">
                  <a:schemeClr val="bg1">
                    <a:lumMod val="75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任意多边形 52"/>
            <p:cNvSpPr/>
            <p:nvPr/>
          </p:nvSpPr>
          <p:spPr>
            <a:xfrm>
              <a:off x="1270670" y="3285778"/>
              <a:ext cx="2179505" cy="2921000"/>
            </a:xfrm>
            <a:custGeom>
              <a:avLst/>
              <a:gdLst>
                <a:gd name="connsiteX0" fmla="*/ 152414 w 2179505"/>
                <a:gd name="connsiteY0" fmla="*/ 0 h 2921000"/>
                <a:gd name="connsiteX1" fmla="*/ 1828786 w 2179505"/>
                <a:gd name="connsiteY1" fmla="*/ 0 h 2921000"/>
                <a:gd name="connsiteX2" fmla="*/ 1981200 w 2179505"/>
                <a:gd name="connsiteY2" fmla="*/ 152414 h 2921000"/>
                <a:gd name="connsiteX3" fmla="*/ 1981200 w 2179505"/>
                <a:gd name="connsiteY3" fmla="*/ 1201899 h 2921000"/>
                <a:gd name="connsiteX4" fmla="*/ 2179505 w 2179505"/>
                <a:gd name="connsiteY4" fmla="*/ 1460501 h 2921000"/>
                <a:gd name="connsiteX5" fmla="*/ 1981200 w 2179505"/>
                <a:gd name="connsiteY5" fmla="*/ 1719102 h 2921000"/>
                <a:gd name="connsiteX6" fmla="*/ 1981200 w 2179505"/>
                <a:gd name="connsiteY6" fmla="*/ 2768586 h 2921000"/>
                <a:gd name="connsiteX7" fmla="*/ 1828786 w 2179505"/>
                <a:gd name="connsiteY7" fmla="*/ 2921000 h 2921000"/>
                <a:gd name="connsiteX8" fmla="*/ 152414 w 2179505"/>
                <a:gd name="connsiteY8" fmla="*/ 2921000 h 2921000"/>
                <a:gd name="connsiteX9" fmla="*/ 0 w 2179505"/>
                <a:gd name="connsiteY9" fmla="*/ 2768586 h 2921000"/>
                <a:gd name="connsiteX10" fmla="*/ 0 w 2179505"/>
                <a:gd name="connsiteY10" fmla="*/ 152414 h 2921000"/>
                <a:gd name="connsiteX11" fmla="*/ 152414 w 2179505"/>
                <a:gd name="connsiteY11" fmla="*/ 0 h 292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9505" h="2921000">
                  <a:moveTo>
                    <a:pt x="152414" y="0"/>
                  </a:moveTo>
                  <a:lnTo>
                    <a:pt x="1828786" y="0"/>
                  </a:lnTo>
                  <a:cubicBezTo>
                    <a:pt x="1912962" y="0"/>
                    <a:pt x="1981200" y="68238"/>
                    <a:pt x="1981200" y="152414"/>
                  </a:cubicBezTo>
                  <a:lnTo>
                    <a:pt x="1981200" y="1201899"/>
                  </a:lnTo>
                  <a:lnTo>
                    <a:pt x="2179505" y="1460501"/>
                  </a:lnTo>
                  <a:lnTo>
                    <a:pt x="1981200" y="1719102"/>
                  </a:lnTo>
                  <a:lnTo>
                    <a:pt x="1981200" y="2768586"/>
                  </a:lnTo>
                  <a:cubicBezTo>
                    <a:pt x="1981200" y="2852762"/>
                    <a:pt x="1912962" y="2921000"/>
                    <a:pt x="1828786" y="2921000"/>
                  </a:cubicBezTo>
                  <a:lnTo>
                    <a:pt x="152414" y="2921000"/>
                  </a:lnTo>
                  <a:cubicBezTo>
                    <a:pt x="68238" y="2921000"/>
                    <a:pt x="0" y="2852762"/>
                    <a:pt x="0" y="2768586"/>
                  </a:cubicBezTo>
                  <a:lnTo>
                    <a:pt x="0" y="152414"/>
                  </a:lnTo>
                  <a:cubicBezTo>
                    <a:pt x="0" y="68238"/>
                    <a:pt x="68238" y="0"/>
                    <a:pt x="152414" y="0"/>
                  </a:cubicBezTo>
                  <a:close/>
                </a:path>
              </a:pathLst>
            </a:custGeom>
            <a:gradFill>
              <a:gsLst>
                <a:gs pos="100000">
                  <a:schemeClr val="bg1">
                    <a:lumMod val="96000"/>
                  </a:schemeClr>
                </a:gs>
                <a:gs pos="0">
                  <a:schemeClr val="bg1">
                    <a:lumMod val="8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872276" y="3756867"/>
            <a:ext cx="1029525" cy="840798"/>
            <a:chOff x="1774726" y="3563086"/>
            <a:chExt cx="976069" cy="797430"/>
          </a:xfrm>
        </p:grpSpPr>
        <p:sp>
          <p:nvSpPr>
            <p:cNvPr id="54" name="椭圆 53"/>
            <p:cNvSpPr/>
            <p:nvPr/>
          </p:nvSpPr>
          <p:spPr>
            <a:xfrm>
              <a:off x="186242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101"/>
            <p:cNvSpPr txBox="1"/>
            <p:nvPr/>
          </p:nvSpPr>
          <p:spPr>
            <a:xfrm>
              <a:off x="1774726" y="3711100"/>
              <a:ext cx="976069" cy="518552"/>
            </a:xfrm>
            <a:prstGeom prst="rect">
              <a:avLst/>
            </a:prstGeom>
            <a:noFill/>
          </p:spPr>
          <p:txBody>
            <a:bodyPr wrap="square" rtlCol="0">
              <a:spAutoFit/>
            </a:bodyPr>
            <a:lstStyle/>
            <a:p>
              <a:pPr algn="ctr"/>
              <a:r>
                <a:rPr lang="en-US" altLang="zh-CN" sz="2953"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953"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4564382" y="3756867"/>
            <a:ext cx="1029525" cy="840798"/>
            <a:chOff x="4327049" y="3563086"/>
            <a:chExt cx="976069" cy="797430"/>
          </a:xfrm>
        </p:grpSpPr>
        <p:sp>
          <p:nvSpPr>
            <p:cNvPr id="59" name="椭圆 58"/>
            <p:cNvSpPr/>
            <p:nvPr/>
          </p:nvSpPr>
          <p:spPr>
            <a:xfrm>
              <a:off x="4382705"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2"/>
            <p:cNvSpPr txBox="1"/>
            <p:nvPr/>
          </p:nvSpPr>
          <p:spPr>
            <a:xfrm>
              <a:off x="4327049" y="3711100"/>
              <a:ext cx="976069" cy="518552"/>
            </a:xfrm>
            <a:prstGeom prst="rect">
              <a:avLst/>
            </a:prstGeom>
            <a:noFill/>
          </p:spPr>
          <p:txBody>
            <a:bodyPr wrap="square" rtlCol="0">
              <a:spAutoFit/>
            </a:bodyPr>
            <a:lstStyle/>
            <a:p>
              <a:pPr algn="ctr"/>
              <a:r>
                <a:rPr lang="en-US" altLang="zh-CN" sz="2953"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953"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组合 47"/>
          <p:cNvGrpSpPr/>
          <p:nvPr/>
        </p:nvGrpSpPr>
        <p:grpSpPr>
          <a:xfrm>
            <a:off x="7222690" y="3756867"/>
            <a:ext cx="1029525" cy="840798"/>
            <a:chOff x="6847329" y="3563086"/>
            <a:chExt cx="976069" cy="797430"/>
          </a:xfrm>
        </p:grpSpPr>
        <p:sp>
          <p:nvSpPr>
            <p:cNvPr id="64" name="椭圆 63"/>
            <p:cNvSpPr/>
            <p:nvPr/>
          </p:nvSpPr>
          <p:spPr>
            <a:xfrm>
              <a:off x="6955728"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文本框 103"/>
            <p:cNvSpPr txBox="1"/>
            <p:nvPr/>
          </p:nvSpPr>
          <p:spPr>
            <a:xfrm>
              <a:off x="6847329" y="3717826"/>
              <a:ext cx="976069" cy="518552"/>
            </a:xfrm>
            <a:prstGeom prst="rect">
              <a:avLst/>
            </a:prstGeom>
            <a:noFill/>
          </p:spPr>
          <p:txBody>
            <a:bodyPr wrap="square" rtlCol="0">
              <a:spAutoFit/>
            </a:bodyPr>
            <a:lstStyle/>
            <a:p>
              <a:pPr algn="ctr"/>
              <a:r>
                <a:rPr lang="en-US" altLang="zh-CN" sz="2953"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953"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9999103" y="3756867"/>
            <a:ext cx="1029525" cy="840798"/>
            <a:chOff x="9479582" y="3563086"/>
            <a:chExt cx="976069" cy="797430"/>
          </a:xfrm>
        </p:grpSpPr>
        <p:sp>
          <p:nvSpPr>
            <p:cNvPr id="69" name="椭圆 68"/>
            <p:cNvSpPr/>
            <p:nvPr/>
          </p:nvSpPr>
          <p:spPr>
            <a:xfrm>
              <a:off x="9544399" y="3563086"/>
              <a:ext cx="797430" cy="797430"/>
            </a:xfrm>
            <a:prstGeom prst="ellipse">
              <a:avLst/>
            </a:prstGeom>
            <a:gradFill flip="none" rotWithShape="1">
              <a:gsLst>
                <a:gs pos="100000">
                  <a:schemeClr val="bg1">
                    <a:lumMod val="100000"/>
                  </a:schemeClr>
                </a:gs>
                <a:gs pos="0">
                  <a:schemeClr val="bg1">
                    <a:lumMod val="72000"/>
                  </a:schemeClr>
                </a:gs>
              </a:gsLst>
              <a:lin ang="2700000" scaled="1"/>
              <a:tileRect/>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5"/>
            <p:cNvSpPr txBox="1"/>
            <p:nvPr/>
          </p:nvSpPr>
          <p:spPr>
            <a:xfrm>
              <a:off x="9479582" y="3711100"/>
              <a:ext cx="976069" cy="518552"/>
            </a:xfrm>
            <a:prstGeom prst="rect">
              <a:avLst/>
            </a:prstGeom>
            <a:noFill/>
          </p:spPr>
          <p:txBody>
            <a:bodyPr wrap="square" rtlCol="0">
              <a:spAutoFit/>
            </a:bodyPr>
            <a:lstStyle/>
            <a:p>
              <a:pPr algn="ctr"/>
              <a:r>
                <a:rPr lang="en-US" altLang="zh-CN" sz="2953"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953"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1618854" y="4696715"/>
            <a:ext cx="1530106" cy="1599677"/>
            <a:chOff x="1534463" y="4454456"/>
            <a:chExt cx="1450658" cy="1517165"/>
          </a:xfrm>
        </p:grpSpPr>
        <p:sp>
          <p:nvSpPr>
            <p:cNvPr id="55" name="文本框 73"/>
            <p:cNvSpPr txBox="1"/>
            <p:nvPr/>
          </p:nvSpPr>
          <p:spPr>
            <a:xfrm>
              <a:off x="1632389"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8" name="文本框 23"/>
            <p:cNvSpPr txBox="1"/>
            <p:nvPr/>
          </p:nvSpPr>
          <p:spPr>
            <a:xfrm>
              <a:off x="1534463"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1" name="组合 70"/>
          <p:cNvGrpSpPr/>
          <p:nvPr/>
        </p:nvGrpSpPr>
        <p:grpSpPr>
          <a:xfrm>
            <a:off x="4258026" y="4696715"/>
            <a:ext cx="1530106" cy="1599677"/>
            <a:chOff x="4036601" y="4454456"/>
            <a:chExt cx="1450658" cy="1517165"/>
          </a:xfrm>
        </p:grpSpPr>
        <p:sp>
          <p:nvSpPr>
            <p:cNvPr id="60" name="文本框 80"/>
            <p:cNvSpPr txBox="1"/>
            <p:nvPr/>
          </p:nvSpPr>
          <p:spPr>
            <a:xfrm>
              <a:off x="415130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09" name="文本框 23"/>
            <p:cNvSpPr txBox="1"/>
            <p:nvPr/>
          </p:nvSpPr>
          <p:spPr>
            <a:xfrm>
              <a:off x="4036601"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2" name="组合 71"/>
          <p:cNvGrpSpPr/>
          <p:nvPr/>
        </p:nvGrpSpPr>
        <p:grpSpPr>
          <a:xfrm>
            <a:off x="7033502" y="4696715"/>
            <a:ext cx="1530106" cy="1599677"/>
            <a:chOff x="6667965" y="4454456"/>
            <a:chExt cx="1450658" cy="1517165"/>
          </a:xfrm>
        </p:grpSpPr>
        <p:sp>
          <p:nvSpPr>
            <p:cNvPr id="65" name="文本框 86"/>
            <p:cNvSpPr txBox="1"/>
            <p:nvPr/>
          </p:nvSpPr>
          <p:spPr>
            <a:xfrm>
              <a:off x="6728455"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0" name="文本框 23"/>
            <p:cNvSpPr txBox="1"/>
            <p:nvPr/>
          </p:nvSpPr>
          <p:spPr>
            <a:xfrm>
              <a:off x="6667965"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grpSp>
        <p:nvGrpSpPr>
          <p:cNvPr id="73" name="组合 72"/>
          <p:cNvGrpSpPr/>
          <p:nvPr/>
        </p:nvGrpSpPr>
        <p:grpSpPr>
          <a:xfrm>
            <a:off x="9748812" y="4696715"/>
            <a:ext cx="1530106" cy="1599677"/>
            <a:chOff x="9242287" y="4454456"/>
            <a:chExt cx="1450658" cy="1517165"/>
          </a:xfrm>
        </p:grpSpPr>
        <p:sp>
          <p:nvSpPr>
            <p:cNvPr id="70" name="文本框 92"/>
            <p:cNvSpPr txBox="1"/>
            <p:nvPr/>
          </p:nvSpPr>
          <p:spPr>
            <a:xfrm>
              <a:off x="9362884" y="4454456"/>
              <a:ext cx="1262607" cy="350282"/>
            </a:xfrm>
            <a:prstGeom prst="rect">
              <a:avLst/>
            </a:prstGeom>
            <a:noFill/>
          </p:spPr>
          <p:txBody>
            <a:bodyPr wrap="square" rtlCol="0">
              <a:spAutoFit/>
            </a:bodyPr>
            <a:lstStyle/>
            <a:p>
              <a:pPr algn="ctr"/>
              <a:r>
                <a:rPr lang="zh-CN" altLang="en-US"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111" name="文本框 23"/>
            <p:cNvSpPr txBox="1"/>
            <p:nvPr/>
          </p:nvSpPr>
          <p:spPr>
            <a:xfrm>
              <a:off x="9242287" y="4923452"/>
              <a:ext cx="1450658" cy="1048169"/>
            </a:xfrm>
            <a:prstGeom prst="rect">
              <a:avLst/>
            </a:prstGeom>
            <a:noFill/>
          </p:spPr>
          <p:txBody>
            <a:bodyPr wrap="square" rtlCol="0">
              <a:spAutoFit/>
            </a:bodyPr>
            <a:lstStyle/>
            <a:p>
              <a:pPr algn="just">
                <a:lnSpc>
                  <a:spcPct val="130000"/>
                </a:lnSpc>
              </a:pPr>
              <a:r>
                <a:rPr lang="zh-CN" altLang="en-US" sz="126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a:t>
              </a:r>
            </a:p>
          </p:txBody>
        </p:sp>
      </p:grpSp>
      <p:sp>
        <p:nvSpPr>
          <p:cNvPr id="86" name="矩形 85"/>
          <p:cNvSpPr/>
          <p:nvPr/>
        </p:nvSpPr>
        <p:spPr>
          <a:xfrm>
            <a:off x="311169" y="448147"/>
            <a:ext cx="573895" cy="5530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7" name="矩形 86"/>
          <p:cNvSpPr/>
          <p:nvPr/>
        </p:nvSpPr>
        <p:spPr>
          <a:xfrm>
            <a:off x="165023" y="198"/>
            <a:ext cx="538090" cy="838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8" name="文本框 87"/>
          <p:cNvSpPr txBox="1"/>
          <p:nvPr/>
        </p:nvSpPr>
        <p:spPr>
          <a:xfrm>
            <a:off x="1048046" y="482886"/>
            <a:ext cx="3077766" cy="369204"/>
          </a:xfrm>
          <a:prstGeom prst="rect">
            <a:avLst/>
          </a:prstGeom>
          <a:noFill/>
        </p:spPr>
        <p:txBody>
          <a:bodyPr wrap="none" lIns="0" tIns="0" rIns="0" bIns="0" rtlCol="0">
            <a:spAutoFit/>
          </a:bodyPr>
          <a:lstStyle/>
          <a:p>
            <a:pPr defTabSz="964149"/>
            <a:r>
              <a:rPr lang="zh-CN" altLang="en-US" sz="2399" dirty="0">
                <a:solidFill>
                  <a:schemeClr val="bg1">
                    <a:lumMod val="65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9" name="文本框 88"/>
          <p:cNvSpPr txBox="1"/>
          <p:nvPr/>
        </p:nvSpPr>
        <p:spPr>
          <a:xfrm>
            <a:off x="1048046" y="815443"/>
            <a:ext cx="2157898" cy="184666"/>
          </a:xfrm>
          <a:prstGeom prst="rect">
            <a:avLst/>
          </a:prstGeom>
          <a:noFill/>
        </p:spPr>
        <p:txBody>
          <a:bodyPr wrap="none" lIns="0" tIns="0" rIns="0" bIns="0" rtlCol="0">
            <a:spAutoFit/>
          </a:bodyPr>
          <a:lstStyle/>
          <a:p>
            <a:pPr defTabSz="964149"/>
            <a:r>
              <a:rPr lang="en-US" altLang="zh-CN"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rPr>
              <a:t>ADD RELATED TITLE WORDS</a:t>
            </a:r>
            <a:endParaRPr lang="zh-CN" altLang="en-US" sz="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mn-lt"/>
            </a:endParaRPr>
          </a:p>
        </p:txBody>
      </p:sp>
    </p:spTree>
    <p:extLst>
      <p:ext uri="{BB962C8B-B14F-4D97-AF65-F5344CB8AC3E}">
        <p14:creationId xmlns:p14="http://schemas.microsoft.com/office/powerpoint/2010/main" val="3373714182"/>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40000">
                                          <p:cBhvr additive="base">
                                            <p:cTn id="7" dur="1500" fill="hold"/>
                                            <p:tgtEl>
                                              <p:spTgt spid="10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14:bounceEnd="40000">
                                          <p:cBhvr additive="base">
                                            <p:cTn id="11" dur="15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14:bounceEnd="40000">
                                          <p:cBhvr additive="base">
                                            <p:cTn id="15" dur="1500" fill="hold"/>
                                            <p:tgtEl>
                                              <p:spTgt spid="10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14:bounceEnd="40000">
                                          <p:cBhvr additive="base">
                                            <p:cTn id="19" dur="1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14:bounceEnd="40000">
                                          <p:cBhvr additive="base">
                                            <p:cTn id="23" dur="1500" fill="hold"/>
                                            <p:tgtEl>
                                              <p:spTgt spid="102"/>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14:presetBounceEnd="40000">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14:bounceEnd="40000">
                                          <p:cBhvr additive="base">
                                            <p:cTn id="27" dur="15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14:presetBounceEnd="40000">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14:bounceEnd="40000">
                                          <p:cBhvr additive="base">
                                            <p:cTn id="31" dur="1500" fill="hold"/>
                                            <p:tgtEl>
                                              <p:spTgt spid="103"/>
                                            </p:tgtEl>
                                            <p:attrNameLst>
                                              <p:attrName>ppt_x</p:attrName>
                                            </p:attrNameLst>
                                          </p:cBhvr>
                                          <p:tavLst>
                                            <p:tav tm="0">
                                              <p:val>
                                                <p:strVal val="0-#ppt_w/2"/>
                                              </p:val>
                                            </p:tav>
                                            <p:tav tm="100000">
                                              <p:val>
                                                <p:strVal val="#ppt_x"/>
                                              </p:val>
                                            </p:tav>
                                          </p:tavLst>
                                        </p:anim>
                                        <p:anim calcmode="lin" valueType="num" p14:bounceEnd="40000">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14:presetBounceEnd="40000">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14:bounceEnd="40000">
                                          <p:cBhvr additive="base">
                                            <p:cTn id="35" dur="15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1500" fill="hold"/>
                                            <p:tgtEl>
                                              <p:spTgt spid="100"/>
                                            </p:tgtEl>
                                            <p:attrNameLst>
                                              <p:attrName>ppt_x</p:attrName>
                                            </p:attrNameLst>
                                          </p:cBhvr>
                                          <p:tavLst>
                                            <p:tav tm="0">
                                              <p:val>
                                                <p:strVal val="0-#ppt_w/2"/>
                                              </p:val>
                                            </p:tav>
                                            <p:tav tm="100000">
                                              <p:val>
                                                <p:strVal val="#ppt_x"/>
                                              </p:val>
                                            </p:tav>
                                          </p:tavLst>
                                        </p:anim>
                                        <p:anim calcmode="lin" valueType="num">
                                          <p:cBhvr additive="base">
                                            <p:cTn id="8" dur="1500" fill="hold"/>
                                            <p:tgtEl>
                                              <p:spTgt spid="100"/>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0-#ppt_w/2"/>
                                              </p:val>
                                            </p:tav>
                                            <p:tav tm="100000">
                                              <p:val>
                                                <p:strVal val="#ppt_x"/>
                                              </p:val>
                                            </p:tav>
                                          </p:tavLst>
                                        </p:anim>
                                        <p:anim calcmode="lin" valueType="num">
                                          <p:cBhvr additive="base">
                                            <p:cTn id="12" dur="1500" fill="hold"/>
                                            <p:tgtEl>
                                              <p:spTgt spid="6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1500" fill="hold"/>
                                            <p:tgtEl>
                                              <p:spTgt spid="101"/>
                                            </p:tgtEl>
                                            <p:attrNameLst>
                                              <p:attrName>ppt_x</p:attrName>
                                            </p:attrNameLst>
                                          </p:cBhvr>
                                          <p:tavLst>
                                            <p:tav tm="0">
                                              <p:val>
                                                <p:strVal val="0-#ppt_w/2"/>
                                              </p:val>
                                            </p:tav>
                                            <p:tav tm="100000">
                                              <p:val>
                                                <p:strVal val="#ppt_x"/>
                                              </p:val>
                                            </p:tav>
                                          </p:tavLst>
                                        </p:anim>
                                        <p:anim calcmode="lin" valueType="num">
                                          <p:cBhvr additive="base">
                                            <p:cTn id="16" dur="1500" fill="hold"/>
                                            <p:tgtEl>
                                              <p:spTgt spid="10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1500" fill="hold"/>
                                            <p:tgtEl>
                                              <p:spTgt spid="56"/>
                                            </p:tgtEl>
                                            <p:attrNameLst>
                                              <p:attrName>ppt_x</p:attrName>
                                            </p:attrNameLst>
                                          </p:cBhvr>
                                          <p:tavLst>
                                            <p:tav tm="0">
                                              <p:val>
                                                <p:strVal val="0-#ppt_w/2"/>
                                              </p:val>
                                            </p:tav>
                                            <p:tav tm="100000">
                                              <p:val>
                                                <p:strVal val="#ppt_x"/>
                                              </p:val>
                                            </p:tav>
                                          </p:tavLst>
                                        </p:anim>
                                        <p:anim calcmode="lin" valueType="num">
                                          <p:cBhvr additive="base">
                                            <p:cTn id="20" dur="1500" fill="hold"/>
                                            <p:tgtEl>
                                              <p:spTgt spid="56"/>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1000"/>
                                      </p:stCondLst>
                                      <p:childTnLst>
                                        <p:set>
                                          <p:cBhvr>
                                            <p:cTn id="22" dur="1" fill="hold">
                                              <p:stCondLst>
                                                <p:cond delay="0"/>
                                              </p:stCondLst>
                                            </p:cTn>
                                            <p:tgtEl>
                                              <p:spTgt spid="102"/>
                                            </p:tgtEl>
                                            <p:attrNameLst>
                                              <p:attrName>style.visibility</p:attrName>
                                            </p:attrNameLst>
                                          </p:cBhvr>
                                          <p:to>
                                            <p:strVal val="visible"/>
                                          </p:to>
                                        </p:set>
                                        <p:anim calcmode="lin" valueType="num">
                                          <p:cBhvr additive="base">
                                            <p:cTn id="23" dur="1500" fill="hold"/>
                                            <p:tgtEl>
                                              <p:spTgt spid="102"/>
                                            </p:tgtEl>
                                            <p:attrNameLst>
                                              <p:attrName>ppt_x</p:attrName>
                                            </p:attrNameLst>
                                          </p:cBhvr>
                                          <p:tavLst>
                                            <p:tav tm="0">
                                              <p:val>
                                                <p:strVal val="0-#ppt_w/2"/>
                                              </p:val>
                                            </p:tav>
                                            <p:tav tm="100000">
                                              <p:val>
                                                <p:strVal val="#ppt_x"/>
                                              </p:val>
                                            </p:tav>
                                          </p:tavLst>
                                        </p:anim>
                                        <p:anim calcmode="lin" valueType="num">
                                          <p:cBhvr additive="base">
                                            <p:cTn id="24" dur="1500" fill="hold"/>
                                            <p:tgtEl>
                                              <p:spTgt spid="102"/>
                                            </p:tgtEl>
                                            <p:attrNameLst>
                                              <p:attrName>ppt_y</p:attrName>
                                            </p:attrNameLst>
                                          </p:cBhvr>
                                          <p:tavLst>
                                            <p:tav tm="0">
                                              <p:val>
                                                <p:strVal val="#ppt_y"/>
                                              </p:val>
                                            </p:tav>
                                            <p:tav tm="100000">
                                              <p:val>
                                                <p:strVal val="#ppt_y"/>
                                              </p:val>
                                            </p:tav>
                                          </p:tavLst>
                                        </p:anim>
                                      </p:childTnLst>
                                    </p:cTn>
                                  </p:par>
                                  <p:par>
                                    <p:cTn id="25" presetID="2" presetClass="entr" presetSubtype="8" accel="40000" fill="hold"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0-#ppt_w/2"/>
                                              </p:val>
                                            </p:tav>
                                            <p:tav tm="100000">
                                              <p:val>
                                                <p:strVal val="#ppt_x"/>
                                              </p:val>
                                            </p:tav>
                                          </p:tavLst>
                                        </p:anim>
                                        <p:anim calcmode="lin" valueType="num">
                                          <p:cBhvr additive="base">
                                            <p:cTn id="28" dur="1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8" accel="40000" fill="hold" nodeType="withEffect">
                                      <p:stCondLst>
                                        <p:cond delay="1500"/>
                                      </p:stCondLst>
                                      <p:childTnLst>
                                        <p:set>
                                          <p:cBhvr>
                                            <p:cTn id="30" dur="1" fill="hold">
                                              <p:stCondLst>
                                                <p:cond delay="0"/>
                                              </p:stCondLst>
                                            </p:cTn>
                                            <p:tgtEl>
                                              <p:spTgt spid="103"/>
                                            </p:tgtEl>
                                            <p:attrNameLst>
                                              <p:attrName>style.visibility</p:attrName>
                                            </p:attrNameLst>
                                          </p:cBhvr>
                                          <p:to>
                                            <p:strVal val="visible"/>
                                          </p:to>
                                        </p:set>
                                        <p:anim calcmode="lin" valueType="num">
                                          <p:cBhvr additive="base">
                                            <p:cTn id="31" dur="1500" fill="hold"/>
                                            <p:tgtEl>
                                              <p:spTgt spid="103"/>
                                            </p:tgtEl>
                                            <p:attrNameLst>
                                              <p:attrName>ppt_x</p:attrName>
                                            </p:attrNameLst>
                                          </p:cBhvr>
                                          <p:tavLst>
                                            <p:tav tm="0">
                                              <p:val>
                                                <p:strVal val="0-#ppt_w/2"/>
                                              </p:val>
                                            </p:tav>
                                            <p:tav tm="100000">
                                              <p:val>
                                                <p:strVal val="#ppt_x"/>
                                              </p:val>
                                            </p:tav>
                                          </p:tavLst>
                                        </p:anim>
                                        <p:anim calcmode="lin" valueType="num">
                                          <p:cBhvr additive="base">
                                            <p:cTn id="32" dur="1500" fill="hold"/>
                                            <p:tgtEl>
                                              <p:spTgt spid="103"/>
                                            </p:tgtEl>
                                            <p:attrNameLst>
                                              <p:attrName>ppt_y</p:attrName>
                                            </p:attrNameLst>
                                          </p:cBhvr>
                                          <p:tavLst>
                                            <p:tav tm="0">
                                              <p:val>
                                                <p:strVal val="#ppt_y"/>
                                              </p:val>
                                            </p:tav>
                                            <p:tav tm="100000">
                                              <p:val>
                                                <p:strVal val="#ppt_y"/>
                                              </p:val>
                                            </p:tav>
                                          </p:tavLst>
                                        </p:anim>
                                      </p:childTnLst>
                                    </p:cTn>
                                  </p:par>
                                  <p:par>
                                    <p:cTn id="33" presetID="2" presetClass="entr" presetSubtype="8" accel="40000" fill="hold" nodeType="withEffect">
                                      <p:stCondLst>
                                        <p:cond delay="175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1500" fill="hold"/>
                                            <p:tgtEl>
                                              <p:spTgt spid="50"/>
                                            </p:tgtEl>
                                            <p:attrNameLst>
                                              <p:attrName>ppt_x</p:attrName>
                                            </p:attrNameLst>
                                          </p:cBhvr>
                                          <p:tavLst>
                                            <p:tav tm="0">
                                              <p:val>
                                                <p:strVal val="0-#ppt_w/2"/>
                                              </p:val>
                                            </p:tav>
                                            <p:tav tm="100000">
                                              <p:val>
                                                <p:strVal val="#ppt_x"/>
                                              </p:val>
                                            </p:tav>
                                          </p:tavLst>
                                        </p:anim>
                                        <p:anim calcmode="lin" valueType="num">
                                          <p:cBhvr additive="base">
                                            <p:cTn id="36" dur="1500" fill="hold"/>
                                            <p:tgtEl>
                                              <p:spTgt spid="50"/>
                                            </p:tgtEl>
                                            <p:attrNameLst>
                                              <p:attrName>ppt_y</p:attrName>
                                            </p:attrNameLst>
                                          </p:cBhvr>
                                          <p:tavLst>
                                            <p:tav tm="0">
                                              <p:val>
                                                <p:strVal val="#ppt_y"/>
                                              </p:val>
                                            </p:tav>
                                            <p:tav tm="100000">
                                              <p:val>
                                                <p:strVal val="#ppt_y"/>
                                              </p:val>
                                            </p:tav>
                                          </p:tavLst>
                                        </p:anim>
                                      </p:childTnLst>
                                    </p:cTn>
                                  </p:par>
                                </p:childTnLst>
                              </p:cTn>
                            </p:par>
                            <p:par>
                              <p:cTn id="37" fill="hold">
                                <p:stCondLst>
                                  <p:cond delay="3250"/>
                                </p:stCondLst>
                                <p:childTnLst>
                                  <p:par>
                                    <p:cTn id="38" presetID="21" presetClass="entr" presetSubtype="1"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heel(1)">
                                          <p:cBhvr>
                                            <p:cTn id="40" dur="1500"/>
                                            <p:tgtEl>
                                              <p:spTgt spid="2"/>
                                            </p:tgtEl>
                                          </p:cBhvr>
                                        </p:animEffect>
                                      </p:childTnLst>
                                    </p:cTn>
                                  </p:par>
                                  <p:par>
                                    <p:cTn id="41" presetID="21" presetClass="entr" presetSubtype="1" fill="hold"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wheel(1)">
                                          <p:cBhvr>
                                            <p:cTn id="43" dur="1500"/>
                                            <p:tgtEl>
                                              <p:spTgt spid="47"/>
                                            </p:tgtEl>
                                          </p:cBhvr>
                                        </p:animEffect>
                                      </p:childTnLst>
                                    </p:cTn>
                                  </p:par>
                                  <p:par>
                                    <p:cTn id="44" presetID="21" presetClass="entr" presetSubtype="1" fill="hold"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heel(1)">
                                          <p:cBhvr>
                                            <p:cTn id="46" dur="1500"/>
                                            <p:tgtEl>
                                              <p:spTgt spid="48"/>
                                            </p:tgtEl>
                                          </p:cBhvr>
                                        </p:animEffect>
                                      </p:childTnLst>
                                    </p:cTn>
                                  </p:par>
                                  <p:par>
                                    <p:cTn id="47" presetID="21" presetClass="entr" presetSubtype="1"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heel(1)">
                                          <p:cBhvr>
                                            <p:cTn id="49" dur="1500"/>
                                            <p:tgtEl>
                                              <p:spTgt spid="49"/>
                                            </p:tgtEl>
                                          </p:cBhvr>
                                        </p:animEffect>
                                      </p:childTnLst>
                                    </p:cTn>
                                  </p:par>
                                </p:childTnLst>
                              </p:cTn>
                            </p:par>
                            <p:par>
                              <p:cTn id="50" fill="hold">
                                <p:stCondLst>
                                  <p:cond delay="4750"/>
                                </p:stCondLst>
                                <p:childTnLst>
                                  <p:par>
                                    <p:cTn id="51" presetID="22" presetClass="entr" presetSubtype="1" fill="hold" nodeType="afterEffect">
                                      <p:stCondLst>
                                        <p:cond delay="0"/>
                                      </p:stCondLst>
                                      <p:childTnLst>
                                        <p:set>
                                          <p:cBhvr>
                                            <p:cTn id="52" dur="1" fill="hold">
                                              <p:stCondLst>
                                                <p:cond delay="0"/>
                                              </p:stCondLst>
                                            </p:cTn>
                                            <p:tgtEl>
                                              <p:spTgt spid="66"/>
                                            </p:tgtEl>
                                            <p:attrNameLst>
                                              <p:attrName>style.visibility</p:attrName>
                                            </p:attrNameLst>
                                          </p:cBhvr>
                                          <p:to>
                                            <p:strVal val="visible"/>
                                          </p:to>
                                        </p:set>
                                        <p:animEffect transition="in" filter="wipe(up)">
                                          <p:cBhvr>
                                            <p:cTn id="53" dur="500"/>
                                            <p:tgtEl>
                                              <p:spTgt spid="66"/>
                                            </p:tgtEl>
                                          </p:cBhvr>
                                        </p:animEffect>
                                      </p:childTnLst>
                                    </p:cTn>
                                  </p:par>
                                  <p:par>
                                    <p:cTn id="54" presetID="22" presetClass="entr" presetSubtype="1"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Effect transition="in" filter="wipe(up)">
                                          <p:cBhvr>
                                            <p:cTn id="56" dur="500"/>
                                            <p:tgtEl>
                                              <p:spTgt spid="71"/>
                                            </p:tgtEl>
                                          </p:cBhvr>
                                        </p:animEffect>
                                      </p:childTnLst>
                                    </p:cTn>
                                  </p:par>
                                  <p:par>
                                    <p:cTn id="57" presetID="22" presetClass="entr" presetSubtype="1" fill="hold"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up)">
                                          <p:cBhvr>
                                            <p:cTn id="59" dur="500"/>
                                            <p:tgtEl>
                                              <p:spTgt spid="72"/>
                                            </p:tgtEl>
                                          </p:cBhvr>
                                        </p:animEffect>
                                      </p:childTnLst>
                                    </p:cTn>
                                  </p:par>
                                  <p:par>
                                    <p:cTn id="60" presetID="22" presetClass="entr" presetSubtype="1"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wipe(up)">
                                          <p:cBhvr>
                                            <p:cTn id="6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
            <a:ext cx="12858750" cy="7232650"/>
          </a:xfrm>
          <a:prstGeom prst="rect">
            <a:avLst/>
          </a:prstGeom>
          <a:blipFill dpi="0" rotWithShape="1">
            <a:blip r:embed="rId3">
              <a:extLst>
                <a:ext uri="{BEBA8EAE-BF5A-486C-A8C5-ECC9F3942E4B}">
                  <a14:imgProps xmlns:a14="http://schemas.microsoft.com/office/drawing/2010/main">
                    <a14:imgLayer>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256285"/>
            <a:ext cx="9582150" cy="101566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600">
                <a:cs typeface="Arial" panose="020B0604020202020204" pitchFamily="34" charset="0"/>
              </a:rPr>
              <a:t>感谢聆听，批评指导</a:t>
            </a:r>
            <a:endParaRPr lang="zh-CN" altLang="en-US" sz="6600" dirty="0">
              <a:cs typeface="Arial" panose="020B0604020202020204" pitchFamily="34" charset="0"/>
            </a:endParaRPr>
          </a:p>
        </p:txBody>
      </p:sp>
      <p:sp>
        <p:nvSpPr>
          <p:cNvPr id="8" name="矩形 259"/>
          <p:cNvSpPr>
            <a:spLocks noChangeArrowheads="1"/>
          </p:cNvSpPr>
          <p:nvPr/>
        </p:nvSpPr>
        <p:spPr bwMode="auto">
          <a:xfrm>
            <a:off x="2071312" y="4287441"/>
            <a:ext cx="8716126" cy="30777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a:cs typeface="Arial" panose="020B0604020202020204" pitchFamily="34" charset="0"/>
              </a:rPr>
              <a:t>Han Fan pure and fresh quietly elegant creative PPT</a:t>
            </a:r>
            <a:endParaRPr lang="zh-CN" altLang="en-US" sz="2000" dirty="0">
              <a:cs typeface="Arial" panose="020B0604020202020204" pitchFamily="34" charset="0"/>
            </a:endParaRPr>
          </a:p>
        </p:txBody>
      </p:sp>
    </p:spTree>
    <p:extLst>
      <p:ext uri="{BB962C8B-B14F-4D97-AF65-F5344CB8AC3E}">
        <p14:creationId xmlns:p14="http://schemas.microsoft.com/office/powerpoint/2010/main" val="31857673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9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4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50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唯美花朵文艺范报告PPT模板"/>
</p:tagLst>
</file>

<file path=ppt/tags/tag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AUTOCOLOR" val="TRUE"/>
  <p:tag name="MH_TYPE" val="CONTENTS"/>
  <p:tag name="ID" val="547143"/>
</p:tagLst>
</file>

<file path=ppt/tags/tag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NUMBER"/>
  <p:tag name="ID" val="547143"/>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ENTRY"/>
  <p:tag name="ID" val="547143"/>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4.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5.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6.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7.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8.xml><?xml version="1.0" encoding="utf-8"?>
<p:tagLst xmlns:a="http://schemas.openxmlformats.org/drawingml/2006/main" xmlns:r="http://schemas.openxmlformats.org/officeDocument/2006/relationships" xmlns:p="http://schemas.openxmlformats.org/presentationml/2006/main">
  <p:tag name="MH" val="20160830110244"/>
  <p:tag name="MH_LIBRARY" val="CONTENTS"/>
  <p:tag name="MH_TYPE" val="OTHERS"/>
  <p:tag name="ID" val="547143"/>
</p:tagLst>
</file>

<file path=ppt/tags/tag1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583">
      <a:dk1>
        <a:sysClr val="windowText" lastClr="000000"/>
      </a:dk1>
      <a:lt1>
        <a:sysClr val="window" lastClr="FFFFFF"/>
      </a:lt1>
      <a:dk2>
        <a:srgbClr val="DEC8AD"/>
      </a:dk2>
      <a:lt2>
        <a:srgbClr val="E7E6E6"/>
      </a:lt2>
      <a:accent1>
        <a:srgbClr val="569582"/>
      </a:accent1>
      <a:accent2>
        <a:srgbClr val="DEC8AD"/>
      </a:accent2>
      <a:accent3>
        <a:srgbClr val="569582"/>
      </a:accent3>
      <a:accent4>
        <a:srgbClr val="DEC8AD"/>
      </a:accent4>
      <a:accent5>
        <a:srgbClr val="569582"/>
      </a:accent5>
      <a:accent6>
        <a:srgbClr val="DEC8AD"/>
      </a:accent6>
      <a:hlink>
        <a:srgbClr val="569582"/>
      </a:hlink>
      <a:folHlink>
        <a:srgbClr val="DEC8A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3057</Words>
  <Application>Microsoft Office PowerPoint</Application>
  <PresentationFormat>自定义</PresentationFormat>
  <Paragraphs>318</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DokChampa</vt:lpstr>
      <vt:lpstr>方正正粗黑简体</vt:lpstr>
      <vt:lpstr>宋体</vt:lpstr>
      <vt:lpstr>微软雅黑</vt:lpstr>
      <vt:lpstr>Arial</vt:lpstr>
      <vt:lpstr>Calibri</vt:lpstr>
      <vt:lpstr>Calibri Light</vt:lpstr>
      <vt:lpstr>Impact</vt:lpstr>
      <vt:lpstr>Open Sans</vt:lpstr>
      <vt:lpstr>Verdana</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唯美花朵文艺范报告PPT模板</dc:title>
  <dc:creator/>
  <cp:keywords>http:/www.ypppt.com</cp:keywords>
  <cp:lastModifiedBy/>
  <cp:revision>1</cp:revision>
  <dcterms:created xsi:type="dcterms:W3CDTF">2017-03-15T13:32:32Z</dcterms:created>
  <dcterms:modified xsi:type="dcterms:W3CDTF">2019-04-03T05:57:21Z</dcterms:modified>
</cp:coreProperties>
</file>