
<file path=[Content_Types].xml><?xml version="1.0" encoding="utf-8"?>
<Types xmlns="http://schemas.openxmlformats.org/package/2006/content-types">
  <Default Extension="bin" ContentType="application/vnd.openxmlformats-officedocument.oleObject"/>
  <Default Extension="png" ContentType="image/png"/>
  <Default Extension="emf" ContentType="image/x-emf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customXml/itemProps1.xml" ContentType="application/vnd.openxmlformats-officedocument.customXmlProperties+xml"/>
  <Override PartName="/customXml/itemProps2.xml" ContentType="application/vnd.openxmlformats-officedocument.customXmlProperties+xml"/>
  <Override PartName="/customXml/itemProps3.xml" ContentType="application/vnd.openxmlformats-officedocument.customXmlProperties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charts/chart1.xml" ContentType="application/vnd.openxmlformats-officedocument.drawingml.chart+xml"/>
  <Override PartName="/ppt/charts/chart2.xml" ContentType="application/vnd.openxmlformats-officedocument.drawingml.chart+xml"/>
  <Override PartName="/ppt/charts/chart3.xml" ContentType="application/vnd.openxmlformats-officedocument.drawingml.chart+xml"/>
  <Override PartName="/ppt/charts/chart4.xml" ContentType="application/vnd.openxmlformats-officedocument.drawingml.chart+xml"/>
  <Override PartName="/ppt/charts/chart5.xml" ContentType="application/vnd.openxmlformats-officedocument.drawingml.chart+xml"/>
  <Override PartName="/ppt/notesSlides/notesSlide5.xml" ContentType="application/vnd.openxmlformats-officedocument.presentationml.notesSlide+xml"/>
  <Override PartName="/ppt/charts/chart6.xml" ContentType="application/vnd.openxmlformats-officedocument.drawingml.chart+xml"/>
  <Override PartName="/ppt/notesSlides/notesSlide6.xml" ContentType="application/vnd.openxmlformats-officedocument.presentationml.notesSlide+xml"/>
  <Override PartName="/ppt/charts/chart7.xml" ContentType="application/vnd.openxmlformats-officedocument.drawingml.chart+xml"/>
  <Override PartName="/ppt/charts/chart8.xml" ContentType="application/vnd.openxmlformats-officedocument.drawingml.chart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diagrams/data1.xml" ContentType="application/vnd.openxmlformats-officedocument.drawingml.diagramData+xml"/>
  <Override PartName="/ppt/diagrams/layout1.xml" ContentType="application/vnd.openxmlformats-officedocument.drawingml.diagramLayout+xml"/>
  <Override PartName="/ppt/diagrams/quickStyle1.xml" ContentType="application/vnd.openxmlformats-officedocument.drawingml.diagramStyle+xml"/>
  <Override PartName="/ppt/diagrams/colors1.xml" ContentType="application/vnd.openxmlformats-officedocument.drawingml.diagramColors+xml"/>
  <Override PartName="/ppt/diagrams/drawing1.xml" ContentType="application/vnd.ms-office.drawingml.diagramDrawing+xml"/>
  <Override PartName="/ppt/notesSlides/notesSlide9.xml" ContentType="application/vnd.openxmlformats-officedocument.presentationml.notesSlide+xml"/>
  <Override PartName="/ppt/diagrams/data2.xml" ContentType="application/vnd.openxmlformats-officedocument.drawingml.diagramData+xml"/>
  <Override PartName="/ppt/diagrams/layout2.xml" ContentType="application/vnd.openxmlformats-officedocument.drawingml.diagramLayout+xml"/>
  <Override PartName="/ppt/diagrams/quickStyle2.xml" ContentType="application/vnd.openxmlformats-officedocument.drawingml.diagramStyle+xml"/>
  <Override PartName="/ppt/diagrams/colors2.xml" ContentType="application/vnd.openxmlformats-officedocument.drawingml.diagramColors+xml"/>
  <Override PartName="/ppt/diagrams/drawing2.xml" ContentType="application/vnd.ms-office.drawingml.diagramDrawing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diagrams/data3.xml" ContentType="application/vnd.openxmlformats-officedocument.drawingml.diagramData+xml"/>
  <Override PartName="/ppt/diagrams/layout3.xml" ContentType="application/vnd.openxmlformats-officedocument.drawingml.diagramLayout+xml"/>
  <Override PartName="/ppt/diagrams/quickStyle3.xml" ContentType="application/vnd.openxmlformats-officedocument.drawingml.diagramStyle+xml"/>
  <Override PartName="/ppt/diagrams/colors3.xml" ContentType="application/vnd.openxmlformats-officedocument.drawingml.diagramColors+xml"/>
  <Override PartName="/ppt/diagrams/drawing3.xml" ContentType="application/vnd.ms-office.drawingml.diagramDrawing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diagrams/data4.xml" ContentType="application/vnd.openxmlformats-officedocument.drawingml.diagramData+xml"/>
  <Override PartName="/ppt/diagrams/layout4.xml" ContentType="application/vnd.openxmlformats-officedocument.drawingml.diagramLayout+xml"/>
  <Override PartName="/ppt/diagrams/quickStyle4.xml" ContentType="application/vnd.openxmlformats-officedocument.drawingml.diagramStyle+xml"/>
  <Override PartName="/ppt/diagrams/colors4.xml" ContentType="application/vnd.openxmlformats-officedocument.drawingml.diagramColors+xml"/>
  <Override PartName="/ppt/diagrams/drawing4.xml" ContentType="application/vnd.ms-office.drawingml.diagramDrawing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5" Type="http://schemas.openxmlformats.org/officeDocument/2006/relationships/custom-properties" Target="docProps/custom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93455" r:id="rId4"/>
  </p:sldMasterIdLst>
  <p:notesMasterIdLst>
    <p:notesMasterId r:id="rId23"/>
  </p:notesMasterIdLst>
  <p:sldIdLst>
    <p:sldId id="257" r:id="rId5"/>
    <p:sldId id="271" r:id="rId6"/>
    <p:sldId id="264" r:id="rId7"/>
    <p:sldId id="272" r:id="rId8"/>
    <p:sldId id="276" r:id="rId9"/>
    <p:sldId id="277" r:id="rId10"/>
    <p:sldId id="265" r:id="rId11"/>
    <p:sldId id="273" r:id="rId12"/>
    <p:sldId id="278" r:id="rId13"/>
    <p:sldId id="279" r:id="rId14"/>
    <p:sldId id="280" r:id="rId15"/>
    <p:sldId id="266" r:id="rId16"/>
    <p:sldId id="274" r:id="rId17"/>
    <p:sldId id="281" r:id="rId18"/>
    <p:sldId id="267" r:id="rId19"/>
    <p:sldId id="275" r:id="rId20"/>
    <p:sldId id="269" r:id="rId21"/>
    <p:sldId id="259" r:id="rId22"/>
  </p:sldIdLst>
  <p:sldSz cx="9144000" cy="5143500" type="screen16x9"/>
  <p:notesSz cx="6858000" cy="9144000"/>
  <p:custDataLst>
    <p:tags r:id="rId24"/>
  </p:custDataLst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1E1E1E"/>
    <a:srgbClr val="3F3F3F"/>
    <a:srgbClr val="171717"/>
    <a:srgbClr val="070707"/>
    <a:srgbClr val="CBD351"/>
    <a:srgbClr val="7D1319"/>
    <a:srgbClr val="F4772A"/>
    <a:srgbClr val="3C846F"/>
    <a:srgbClr val="CD2C17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0293" autoAdjust="0"/>
    <p:restoredTop sz="94660"/>
  </p:normalViewPr>
  <p:slideViewPr>
    <p:cSldViewPr snapToGrid="0" snapToObjects="1">
      <p:cViewPr varScale="1">
        <p:scale>
          <a:sx n="115" d="100"/>
          <a:sy n="115" d="100"/>
        </p:scale>
        <p:origin x="942" y="96"/>
      </p:cViewPr>
      <p:guideLst>
        <p:guide orient="horz" pos="1620"/>
        <p:guide pos="2880"/>
      </p:guideLst>
    </p:cSldViewPr>
  </p:slideViewPr>
  <p:notesTextViewPr>
    <p:cViewPr>
      <p:scale>
        <a:sx n="100" d="100"/>
        <a:sy n="100" d="100"/>
      </p:scale>
      <p:origin x="0" y="0"/>
    </p:cViewPr>
  </p:notesTextViewPr>
  <p:sorterViewPr>
    <p:cViewPr>
      <p:scale>
        <a:sx n="149" d="100"/>
        <a:sy n="149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4.xml"/><Relationship Id="rId13" Type="http://schemas.openxmlformats.org/officeDocument/2006/relationships/slide" Target="slides/slide9.xml"/><Relationship Id="rId18" Type="http://schemas.openxmlformats.org/officeDocument/2006/relationships/slide" Target="slides/slide14.xml"/><Relationship Id="rId26" Type="http://schemas.openxmlformats.org/officeDocument/2006/relationships/viewProps" Target="viewProps.xml"/><Relationship Id="rId3" Type="http://schemas.openxmlformats.org/officeDocument/2006/relationships/customXml" Target="../customXml/item3.xml"/><Relationship Id="rId21" Type="http://schemas.openxmlformats.org/officeDocument/2006/relationships/slide" Target="slides/slide17.xml"/><Relationship Id="rId7" Type="http://schemas.openxmlformats.org/officeDocument/2006/relationships/slide" Target="slides/slide3.xml"/><Relationship Id="rId12" Type="http://schemas.openxmlformats.org/officeDocument/2006/relationships/slide" Target="slides/slide8.xml"/><Relationship Id="rId17" Type="http://schemas.openxmlformats.org/officeDocument/2006/relationships/slide" Target="slides/slide13.xml"/><Relationship Id="rId25" Type="http://schemas.openxmlformats.org/officeDocument/2006/relationships/presProps" Target="presProps.xml"/><Relationship Id="rId2" Type="http://schemas.openxmlformats.org/officeDocument/2006/relationships/customXml" Target="../customXml/item2.xml"/><Relationship Id="rId16" Type="http://schemas.openxmlformats.org/officeDocument/2006/relationships/slide" Target="slides/slide12.xml"/><Relationship Id="rId20" Type="http://schemas.openxmlformats.org/officeDocument/2006/relationships/slide" Target="slides/slide16.xml"/><Relationship Id="rId1" Type="http://schemas.openxmlformats.org/officeDocument/2006/relationships/customXml" Target="../customXml/item1.xml"/><Relationship Id="rId6" Type="http://schemas.openxmlformats.org/officeDocument/2006/relationships/slide" Target="slides/slide2.xml"/><Relationship Id="rId11" Type="http://schemas.openxmlformats.org/officeDocument/2006/relationships/slide" Target="slides/slide7.xml"/><Relationship Id="rId24" Type="http://schemas.openxmlformats.org/officeDocument/2006/relationships/tags" Target="tags/tag1.xml"/><Relationship Id="rId5" Type="http://schemas.openxmlformats.org/officeDocument/2006/relationships/slide" Target="slides/slide1.xml"/><Relationship Id="rId15" Type="http://schemas.openxmlformats.org/officeDocument/2006/relationships/slide" Target="slides/slide11.xml"/><Relationship Id="rId23" Type="http://schemas.openxmlformats.org/officeDocument/2006/relationships/notesMaster" Target="notesMasters/notesMaster1.xml"/><Relationship Id="rId28" Type="http://schemas.openxmlformats.org/officeDocument/2006/relationships/tableStyles" Target="tableStyles.xml"/><Relationship Id="rId10" Type="http://schemas.openxmlformats.org/officeDocument/2006/relationships/slide" Target="slides/slide6.xml"/><Relationship Id="rId19" Type="http://schemas.openxmlformats.org/officeDocument/2006/relationships/slide" Target="slides/slide15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5.xml"/><Relationship Id="rId14" Type="http://schemas.openxmlformats.org/officeDocument/2006/relationships/slide" Target="slides/slide10.xml"/><Relationship Id="rId22" Type="http://schemas.openxmlformats.org/officeDocument/2006/relationships/slide" Target="slides/slide18.xml"/><Relationship Id="rId27" Type="http://schemas.openxmlformats.org/officeDocument/2006/relationships/theme" Target="theme/theme1.xml"/></Relationships>
</file>

<file path=ppt/charts/_rels/chart1.xml.rels><?xml version="1.0" encoding="UTF-8" standalone="yes"?>
<Relationships xmlns="http://schemas.openxmlformats.org/package/2006/relationships"><Relationship Id="rId1" Type="http://schemas.openxmlformats.org/officeDocument/2006/relationships/oleObject" Target="../embeddings/oleObject1.bin"/></Relationships>
</file>

<file path=ppt/charts/_rels/chart2.xml.rels><?xml version="1.0" encoding="UTF-8" standalone="yes"?>
<Relationships xmlns="http://schemas.openxmlformats.org/package/2006/relationships"><Relationship Id="rId1" Type="http://schemas.openxmlformats.org/officeDocument/2006/relationships/oleObject" Target="../embeddings/oleObject2.bin"/></Relationships>
</file>

<file path=ppt/charts/_rels/chart3.xml.rels><?xml version="1.0" encoding="UTF-8" standalone="yes"?>
<Relationships xmlns="http://schemas.openxmlformats.org/package/2006/relationships"><Relationship Id="rId1" Type="http://schemas.openxmlformats.org/officeDocument/2006/relationships/oleObject" Target="../embeddings/oleObject3.bin"/></Relationships>
</file>

<file path=ppt/charts/_rels/chart4.xml.rels><?xml version="1.0" encoding="UTF-8" standalone="yes"?>
<Relationships xmlns="http://schemas.openxmlformats.org/package/2006/relationships"><Relationship Id="rId1" Type="http://schemas.openxmlformats.org/officeDocument/2006/relationships/oleObject" Target="../embeddings/oleObject4.bin"/></Relationships>
</file>

<file path=ppt/charts/_rels/chart5.xml.rels><?xml version="1.0" encoding="UTF-8" standalone="yes"?>
<Relationships xmlns="http://schemas.openxmlformats.org/package/2006/relationships"><Relationship Id="rId1" Type="http://schemas.openxmlformats.org/officeDocument/2006/relationships/oleObject" Target="../embeddings/oleObject5.bin"/></Relationships>
</file>

<file path=ppt/charts/_rels/chart6.xml.rels><?xml version="1.0" encoding="UTF-8" standalone="yes"?>
<Relationships xmlns="http://schemas.openxmlformats.org/package/2006/relationships"><Relationship Id="rId1" Type="http://schemas.openxmlformats.org/officeDocument/2006/relationships/oleObject" Target="file:///C:\Users\CCTV\Desktop\&#22270;&#34920;.xlsx" TargetMode="External"/></Relationships>
</file>

<file path=ppt/charts/_rels/chart7.xml.rels><?xml version="1.0" encoding="UTF-8" standalone="yes"?>
<Relationships xmlns="http://schemas.openxmlformats.org/package/2006/relationships"><Relationship Id="rId1" Type="http://schemas.openxmlformats.org/officeDocument/2006/relationships/oleObject" Target="../embeddings/oleObject6.bin"/></Relationships>
</file>

<file path=ppt/charts/_rels/chart8.xml.rels><?xml version="1.0" encoding="UTF-8" standalone="yes"?>
<Relationships xmlns="http://schemas.openxmlformats.org/package/2006/relationships"><Relationship Id="rId1" Type="http://schemas.openxmlformats.org/officeDocument/2006/relationships/oleObject" Target="../embeddings/oleObject7.bin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pie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销售额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rgbClr val="3C846F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rgbClr val="F4772A"/>
              </a:solidFill>
              <a:ln w="19050">
                <a:noFill/>
              </a:ln>
              <a:effectLst/>
            </c:spPr>
          </c:dPt>
          <c:dPt>
            <c:idx val="2"/>
            <c:bubble3D val="0"/>
            <c:spPr>
              <a:solidFill>
                <a:srgbClr val="CBD351"/>
              </a:solidFill>
              <a:ln w="19050">
                <a:noFill/>
              </a:ln>
              <a:effectLst/>
            </c:spPr>
          </c:dPt>
          <c:dPt>
            <c:idx val="3"/>
            <c:bubble3D val="0"/>
            <c:spPr>
              <a:solidFill>
                <a:srgbClr val="7D1319"/>
              </a:solidFill>
              <a:ln w="19050">
                <a:noFill/>
              </a:ln>
              <a:effectLst/>
            </c:spPr>
          </c:dPt>
          <c:cat>
            <c:strRef>
              <c:f>Sheet1!$A$2:$A$5</c:f>
              <c:strCache>
                <c:ptCount val="4"/>
                <c:pt idx="0">
                  <c:v>第一季度</c:v>
                </c:pt>
                <c:pt idx="1">
                  <c:v>第二季度</c:v>
                </c:pt>
                <c:pt idx="2">
                  <c:v>第三季度</c:v>
                </c:pt>
                <c:pt idx="3">
                  <c:v>第四季度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7</c:v>
                </c:pt>
                <c:pt idx="1">
                  <c:v>3.2</c:v>
                </c:pt>
                <c:pt idx="2">
                  <c:v>1.4</c:v>
                </c:pt>
                <c:pt idx="3">
                  <c:v>1.2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92"/>
      </c:pie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1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列1</c:v>
                </c:pt>
              </c:strCache>
            </c:strRef>
          </c:tx>
          <c:spPr>
            <a:solidFill>
              <a:schemeClr val="bg1">
                <a:lumMod val="50000"/>
              </a:schemeClr>
            </a:solidFill>
            <a:ln>
              <a:noFill/>
            </a:ln>
          </c:spPr>
          <c:dPt>
            <c:idx val="0"/>
            <c:bubble3D val="0"/>
            <c:spPr>
              <a:solidFill>
                <a:srgbClr val="3C846F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chemeClr val="bg1">
                  <a:lumMod val="65000"/>
                </a:schemeClr>
              </a:solidFill>
              <a:ln w="19050">
                <a:noFill/>
              </a:ln>
              <a:effectLst/>
            </c:spPr>
          </c:dPt>
          <c:dLbls>
            <c:dLbl>
              <c:idx val="0"/>
              <c:layout>
                <c:manualLayout>
                  <c:x val="-0.13670401459974699"/>
                  <c:y val="-0.17518373662268399"/>
                </c:manualLayout>
              </c:layout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square" lIns="38100" tIns="19050" rIns="38100" bIns="19050" anchor="ctr" anchorCtr="1">
                  <a:spAutoFit/>
                </a:bodyPr>
                <a:lstStyle/>
                <a:p>
                  <a:pPr>
                    <a:defRPr sz="2800" b="1" i="0" u="none" strike="noStrike" kern="1200" baseline="0">
                      <a:solidFill>
                        <a:srgbClr val="3C846F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zh-CN"/>
                </a:p>
              </c:txPr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2800" b="1" i="0" u="none" strike="noStrike" kern="1200" baseline="0">
                    <a:solidFill>
                      <a:schemeClr val="accent1"/>
                    </a:solidFill>
                    <a:latin typeface="+mn-lt"/>
                    <a:ea typeface="+mn-ea"/>
                    <a:cs typeface="+mn-cs"/>
                  </a:defRPr>
                </a:pPr>
                <a:endParaRPr lang="zh-CN"/>
              </a:p>
            </c:txPr>
            <c:showLegendKey val="0"/>
            <c:showVal val="0"/>
            <c:showCatName val="0"/>
            <c:showSerName val="0"/>
            <c:showPercent val="0"/>
            <c:showBubbleSize val="0"/>
            <c:extLst>
              <c:ext xmlns:c15="http://schemas.microsoft.com/office/drawing/2012/chart" uri="{CE6537A1-D6FC-4f65-9D91-7224C49458BB}"/>
            </c:extLst>
          </c:dLbls>
          <c:cat>
            <c:numRef>
              <c:f>Sheet1!$A$2:$A$3</c:f>
              <c:numCache>
                <c:formatCode>General</c:formatCode>
                <c:ptCount val="2"/>
              </c:numCache>
            </c:numRef>
          </c:cat>
          <c:val>
            <c:numRef>
              <c:f>Sheet1!$B$2:$B$3</c:f>
              <c:numCache>
                <c:formatCode>General</c:formatCode>
                <c:ptCount val="2"/>
                <c:pt idx="0">
                  <c:v>8.2000000000000011</c:v>
                </c:pt>
                <c:pt idx="1">
                  <c:v>3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75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1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列1</c:v>
                </c:pt>
              </c:strCache>
            </c:strRef>
          </c:tx>
          <c:spPr>
            <a:solidFill>
              <a:schemeClr val="bg1">
                <a:lumMod val="50000"/>
              </a:schemeClr>
            </a:solidFill>
            <a:ln>
              <a:noFill/>
            </a:ln>
          </c:spPr>
          <c:dPt>
            <c:idx val="0"/>
            <c:bubble3D val="0"/>
            <c:spPr>
              <a:solidFill>
                <a:srgbClr val="F4772A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chemeClr val="bg1">
                  <a:lumMod val="65000"/>
                </a:schemeClr>
              </a:solidFill>
              <a:ln w="19050">
                <a:noFill/>
              </a:ln>
              <a:effectLst/>
            </c:spPr>
          </c:dPt>
          <c:dLbls>
            <c:dLbl>
              <c:idx val="0"/>
              <c:layout>
                <c:manualLayout>
                  <c:x val="-0.17007084976741599"/>
                  <c:y val="-0.140471317911469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2800" b="1" i="0" u="none" strike="noStrike" kern="1200" baseline="0">
                    <a:solidFill>
                      <a:srgbClr val="F4772A"/>
                    </a:solidFill>
                    <a:latin typeface="+mn-lt"/>
                    <a:ea typeface="+mn-ea"/>
                    <a:cs typeface="+mn-cs"/>
                  </a:defRPr>
                </a:pPr>
                <a:endParaRPr lang="zh-CN"/>
              </a:p>
            </c:txPr>
            <c:showLegendKey val="0"/>
            <c:showVal val="0"/>
            <c:showCatName val="0"/>
            <c:showSerName val="0"/>
            <c:showPercent val="0"/>
            <c:showBubbleSize val="0"/>
            <c:extLst>
              <c:ext xmlns:c15="http://schemas.microsoft.com/office/drawing/2012/chart" uri="{CE6537A1-D6FC-4f65-9D91-7224C49458BB}"/>
            </c:extLst>
          </c:dLbls>
          <c:cat>
            <c:numRef>
              <c:f>Sheet1!$A$2:$A$3</c:f>
              <c:numCache>
                <c:formatCode>General</c:formatCode>
                <c:ptCount val="2"/>
              </c:numCache>
            </c:numRef>
          </c:cat>
          <c:val>
            <c:numRef>
              <c:f>Sheet1!$B$2:$B$3</c:f>
              <c:numCache>
                <c:formatCode>General</c:formatCode>
                <c:ptCount val="2"/>
                <c:pt idx="0">
                  <c:v>6</c:v>
                </c:pt>
                <c:pt idx="1">
                  <c:v>3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75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1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列1</c:v>
                </c:pt>
              </c:strCache>
            </c:strRef>
          </c:tx>
          <c:spPr>
            <a:solidFill>
              <a:schemeClr val="bg1">
                <a:lumMod val="50000"/>
              </a:schemeClr>
            </a:solidFill>
            <a:ln>
              <a:noFill/>
            </a:ln>
          </c:spPr>
          <c:dPt>
            <c:idx val="0"/>
            <c:bubble3D val="0"/>
            <c:spPr>
              <a:solidFill>
                <a:srgbClr val="CBD351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chemeClr val="bg1">
                  <a:lumMod val="65000"/>
                </a:schemeClr>
              </a:solidFill>
              <a:ln w="19050">
                <a:noFill/>
              </a:ln>
              <a:effectLst/>
            </c:spPr>
          </c:dPt>
          <c:dLbls>
            <c:dLbl>
              <c:idx val="0"/>
              <c:layout>
                <c:manualLayout>
                  <c:x val="-0.14370248167041899"/>
                  <c:y val="-0.17518373662268399"/>
                </c:manualLayout>
              </c:layout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square" lIns="38100" tIns="19050" rIns="38100" bIns="19050" anchor="ctr" anchorCtr="1">
                  <a:spAutoFit/>
                </a:bodyPr>
                <a:lstStyle/>
                <a:p>
                  <a:pPr>
                    <a:defRPr sz="2800" b="1" i="0" u="none" strike="noStrike" kern="1200" baseline="0">
                      <a:solidFill>
                        <a:srgbClr val="CBD351"/>
                      </a:solidFill>
                      <a:latin typeface="+mn-lt"/>
                      <a:ea typeface="+mn-ea"/>
                      <a:cs typeface="+mn-cs"/>
                    </a:defRPr>
                  </a:pPr>
                  <a:endParaRPr lang="zh-CN"/>
                </a:p>
              </c:txPr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2800" b="1" i="0" u="none" strike="noStrike" kern="1200" baseline="0">
                    <a:solidFill>
                      <a:schemeClr val="accent3"/>
                    </a:solidFill>
                    <a:latin typeface="+mn-lt"/>
                    <a:ea typeface="+mn-ea"/>
                    <a:cs typeface="+mn-cs"/>
                  </a:defRPr>
                </a:pPr>
                <a:endParaRPr lang="zh-CN"/>
              </a:p>
            </c:txPr>
            <c:showLegendKey val="0"/>
            <c:showVal val="0"/>
            <c:showCatName val="0"/>
            <c:showSerName val="0"/>
            <c:showPercent val="0"/>
            <c:showBubbleSize val="0"/>
            <c:extLst>
              <c:ext xmlns:c15="http://schemas.microsoft.com/office/drawing/2012/chart" uri="{CE6537A1-D6FC-4f65-9D91-7224C49458BB}"/>
            </c:extLst>
          </c:dLbls>
          <c:cat>
            <c:numRef>
              <c:f>Sheet1!$A$2:$A$3</c:f>
              <c:numCache>
                <c:formatCode>General</c:formatCode>
                <c:ptCount val="2"/>
              </c:numCache>
            </c:numRef>
          </c:cat>
          <c:val>
            <c:numRef>
              <c:f>Sheet1!$B$2:$B$3</c:f>
              <c:numCache>
                <c:formatCode>General</c:formatCode>
                <c:ptCount val="2"/>
                <c:pt idx="0">
                  <c:v>8.2000000000000011</c:v>
                </c:pt>
                <c:pt idx="1">
                  <c:v>3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75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1">
    <c:autoUpdate val="0"/>
  </c:externalData>
</c:chartSpace>
</file>

<file path=ppt/charts/chart5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列1</c:v>
                </c:pt>
              </c:strCache>
            </c:strRef>
          </c:tx>
          <c:spPr>
            <a:solidFill>
              <a:schemeClr val="bg1">
                <a:lumMod val="50000"/>
              </a:schemeClr>
            </a:solidFill>
            <a:ln>
              <a:noFill/>
            </a:ln>
          </c:spPr>
          <c:dPt>
            <c:idx val="0"/>
            <c:bubble3D val="0"/>
            <c:spPr>
              <a:solidFill>
                <a:srgbClr val="7D1319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chemeClr val="bg1">
                  <a:lumMod val="65000"/>
                </a:schemeClr>
              </a:solidFill>
              <a:ln w="19050">
                <a:noFill/>
              </a:ln>
              <a:effectLst/>
            </c:spPr>
          </c:dPt>
          <c:dLbls>
            <c:dLbl>
              <c:idx val="0"/>
              <c:layout>
                <c:manualLayout>
                  <c:x val="-0.18190945027236799"/>
                  <c:y val="-2.8254774837918301E-2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2800" b="1" i="0" u="none" strike="noStrike" kern="1200" baseline="0">
                    <a:solidFill>
                      <a:srgbClr val="7D1319"/>
                    </a:solidFill>
                    <a:latin typeface="+mn-lt"/>
                    <a:ea typeface="+mn-ea"/>
                    <a:cs typeface="+mn-cs"/>
                  </a:defRPr>
                </a:pPr>
                <a:endParaRPr lang="zh-CN"/>
              </a:p>
            </c:txPr>
            <c:showLegendKey val="0"/>
            <c:showVal val="0"/>
            <c:showCatName val="0"/>
            <c:showSerName val="0"/>
            <c:showPercent val="0"/>
            <c:showBubbleSize val="0"/>
            <c:extLst>
              <c:ext xmlns:c15="http://schemas.microsoft.com/office/drawing/2012/chart" uri="{CE6537A1-D6FC-4f65-9D91-7224C49458BB}"/>
            </c:extLst>
          </c:dLbls>
          <c:cat>
            <c:numRef>
              <c:f>Sheet1!$A$2:$A$3</c:f>
              <c:numCache>
                <c:formatCode>General</c:formatCode>
                <c:ptCount val="2"/>
              </c:numCache>
            </c:numRef>
          </c:cat>
          <c:val>
            <c:numRef>
              <c:f>Sheet1!$B$2:$B$3</c:f>
              <c:numCache>
                <c:formatCode>General</c:formatCode>
                <c:ptCount val="2"/>
                <c:pt idx="0">
                  <c:v>3.4</c:v>
                </c:pt>
                <c:pt idx="1">
                  <c:v>3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75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1">
    <c:autoUpdate val="0"/>
  </c:externalData>
</c:chartSpace>
</file>

<file path=ppt/charts/chart6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0"/>
    <c:view3D>
      <c:rotX val="15"/>
      <c:rotY val="20"/>
      <c:rAngAx val="0"/>
    </c:view3D>
    <c:floor>
      <c:thickness val="0"/>
    </c:floor>
    <c:sideWall>
      <c:thickness val="0"/>
      <c:spPr>
        <a:noFill/>
        <a:ln>
          <a:solidFill>
            <a:srgbClr val="BFBFBF"/>
          </a:solidFill>
        </a:ln>
      </c:spPr>
    </c:sideWall>
    <c:backWall>
      <c:thickness val="0"/>
      <c:spPr>
        <a:noFill/>
        <a:ln>
          <a:solidFill>
            <a:srgbClr val="BFBFBF"/>
          </a:solidFill>
        </a:ln>
      </c:spPr>
    </c:backWall>
    <c:plotArea>
      <c:layout>
        <c:manualLayout>
          <c:layoutTarget val="inner"/>
          <c:xMode val="edge"/>
          <c:yMode val="edge"/>
          <c:x val="6.90161854768154E-2"/>
          <c:y val="4.2141294838145202E-2"/>
          <c:w val="0.89194356955380605"/>
          <c:h val="0.87428623505395098"/>
        </c:manualLayout>
      </c:layout>
      <c:line3DChart>
        <c:grouping val="standard"/>
        <c:varyColors val="0"/>
        <c:ser>
          <c:idx val="0"/>
          <c:order val="0"/>
          <c:spPr>
            <a:solidFill>
              <a:srgbClr val="CD2C17"/>
            </a:solidFill>
          </c:spPr>
          <c:val>
            <c:numRef>
              <c:f>'9'!$B$2:$E$2</c:f>
              <c:numCache>
                <c:formatCode>General</c:formatCode>
                <c:ptCount val="4"/>
                <c:pt idx="0">
                  <c:v>3</c:v>
                </c:pt>
                <c:pt idx="1">
                  <c:v>4</c:v>
                </c:pt>
                <c:pt idx="2">
                  <c:v>2</c:v>
                </c:pt>
                <c:pt idx="3">
                  <c:v>1</c:v>
                </c:pt>
              </c:numCache>
            </c:numRef>
          </c:val>
          <c:smooth val="0"/>
        </c:ser>
        <c:ser>
          <c:idx val="1"/>
          <c:order val="1"/>
          <c:spPr>
            <a:solidFill>
              <a:srgbClr val="F4772A"/>
            </a:solidFill>
          </c:spPr>
          <c:val>
            <c:numRef>
              <c:f>'9'!$B$3:$E$3</c:f>
              <c:numCache>
                <c:formatCode>General</c:formatCode>
                <c:ptCount val="4"/>
                <c:pt idx="0">
                  <c:v>4.5</c:v>
                </c:pt>
                <c:pt idx="1">
                  <c:v>2.1</c:v>
                </c:pt>
                <c:pt idx="2">
                  <c:v>3</c:v>
                </c:pt>
                <c:pt idx="3">
                  <c:v>4</c:v>
                </c:pt>
              </c:numCache>
            </c:numRef>
          </c:val>
          <c:smooth val="0"/>
        </c:ser>
        <c:ser>
          <c:idx val="2"/>
          <c:order val="2"/>
          <c:spPr>
            <a:solidFill>
              <a:srgbClr val="CBD351"/>
            </a:solidFill>
          </c:spPr>
          <c:val>
            <c:numRef>
              <c:f>'9'!$B$4:$E$4</c:f>
              <c:numCache>
                <c:formatCode>General</c:formatCode>
                <c:ptCount val="4"/>
                <c:pt idx="0">
                  <c:v>4</c:v>
                </c:pt>
                <c:pt idx="1">
                  <c:v>1</c:v>
                </c:pt>
                <c:pt idx="2">
                  <c:v>4</c:v>
                </c:pt>
                <c:pt idx="3">
                  <c:v>2</c:v>
                </c:pt>
              </c:numCache>
            </c:numRef>
          </c:val>
          <c:smooth val="0"/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Depth val="0"/>
        <c:axId val="488382032"/>
        <c:axId val="488380400"/>
        <c:axId val="2070397712"/>
      </c:line3DChart>
      <c:catAx>
        <c:axId val="488382032"/>
        <c:scaling>
          <c:orientation val="minMax"/>
        </c:scaling>
        <c:delete val="1"/>
        <c:axPos val="b"/>
        <c:majorGridlines>
          <c:spPr>
            <a:ln>
              <a:noFill/>
            </a:ln>
          </c:spPr>
        </c:majorGridlines>
        <c:numFmt formatCode="General" sourceLinked="1"/>
        <c:majorTickMark val="out"/>
        <c:minorTickMark val="none"/>
        <c:tickLblPos val="nextTo"/>
        <c:crossAx val="488380400"/>
        <c:crosses val="autoZero"/>
        <c:auto val="1"/>
        <c:lblAlgn val="ctr"/>
        <c:lblOffset val="100"/>
        <c:noMultiLvlLbl val="1"/>
      </c:catAx>
      <c:valAx>
        <c:axId val="488380400"/>
        <c:scaling>
          <c:orientation val="minMax"/>
        </c:scaling>
        <c:delete val="0"/>
        <c:axPos val="l"/>
        <c:majorGridlines>
          <c:spPr>
            <a:ln>
              <a:solidFill>
                <a:srgbClr val="BFBFBF"/>
              </a:solidFill>
            </a:ln>
          </c:spPr>
        </c:majorGridlines>
        <c:numFmt formatCode="General" sourceLinked="1"/>
        <c:majorTickMark val="out"/>
        <c:minorTickMark val="none"/>
        <c:tickLblPos val="nextTo"/>
        <c:spPr>
          <a:ln>
            <a:solidFill>
              <a:schemeClr val="bg1">
                <a:lumMod val="75000"/>
              </a:schemeClr>
            </a:solidFill>
          </a:ln>
        </c:spPr>
        <c:txPr>
          <a:bodyPr/>
          <a:lstStyle/>
          <a:p>
            <a:pPr>
              <a:defRPr>
                <a:solidFill>
                  <a:srgbClr val="070707"/>
                </a:solidFill>
              </a:defRPr>
            </a:pPr>
            <a:endParaRPr lang="zh-CN"/>
          </a:p>
        </c:txPr>
        <c:crossAx val="488382032"/>
        <c:crosses val="autoZero"/>
        <c:crossBetween val="between"/>
      </c:valAx>
      <c:serAx>
        <c:axId val="2070397712"/>
        <c:scaling>
          <c:orientation val="minMax"/>
        </c:scaling>
        <c:delete val="1"/>
        <c:axPos val="b"/>
        <c:majorTickMark val="out"/>
        <c:minorTickMark val="none"/>
        <c:tickLblPos val="nextTo"/>
        <c:crossAx val="488380400"/>
        <c:crosses val="autoZero"/>
      </c:serAx>
    </c:plotArea>
    <c:plotVisOnly val="1"/>
    <c:dispBlanksAs val="gap"/>
    <c:showDLblsOverMax val="0"/>
  </c:chart>
  <c:spPr>
    <a:noFill/>
    <a:ln>
      <a:noFill/>
    </a:ln>
  </c:spPr>
  <c:txPr>
    <a:bodyPr/>
    <a:lstStyle/>
    <a:p>
      <a:pPr>
        <a:defRPr>
          <a:latin typeface="+mn-lt"/>
          <a:ea typeface="+mn-ea"/>
          <a:cs typeface="+mn-ea"/>
          <a:sym typeface="+mn-lt"/>
        </a:defRPr>
      </a:pPr>
      <a:endParaRPr lang="zh-CN"/>
    </a:p>
  </c:txPr>
  <c:externalData r:id="rId1">
    <c:autoUpdate val="0"/>
  </c:externalData>
</c:chartSpace>
</file>

<file path=ppt/charts/chart7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系列 1</c:v>
                </c:pt>
              </c:strCache>
            </c:strRef>
          </c:tx>
          <c:spPr>
            <a:solidFill>
              <a:schemeClr val="bg1">
                <a:lumMod val="75000"/>
              </a:schemeClr>
            </a:solidFill>
            <a:ln>
              <a:noFill/>
            </a:ln>
            <a:effectLst/>
          </c:spPr>
          <c:invertIfNegative val="0"/>
          <c:cat>
            <c:strRef>
              <c:f>Sheet1!$A$2</c:f>
              <c:strCache>
                <c:ptCount val="1"/>
                <c:pt idx="0">
                  <c:v>类别 1</c:v>
                </c:pt>
              </c:strCache>
            </c:strRef>
          </c:cat>
          <c:val>
            <c:numRef>
              <c:f>Sheet1!$B$2</c:f>
              <c:numCache>
                <c:formatCode>General</c:formatCode>
                <c:ptCount val="1"/>
                <c:pt idx="0">
                  <c:v>6</c:v>
                </c:pt>
              </c:numCache>
            </c:numRef>
          </c:val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系列 2</c:v>
                </c:pt>
              </c:strCache>
            </c:strRef>
          </c:tx>
          <c:spPr>
            <a:solidFill>
              <a:schemeClr val="bg1">
                <a:lumMod val="75000"/>
              </a:schemeClr>
            </a:solidFill>
            <a:ln>
              <a:noFill/>
            </a:ln>
            <a:effectLst/>
          </c:spPr>
          <c:invertIfNegative val="0"/>
          <c:cat>
            <c:strRef>
              <c:f>Sheet1!$A$2</c:f>
              <c:strCache>
                <c:ptCount val="1"/>
                <c:pt idx="0">
                  <c:v>类别 1</c:v>
                </c:pt>
              </c:strCache>
            </c:strRef>
          </c:cat>
          <c:val>
            <c:numRef>
              <c:f>Sheet1!$C$2</c:f>
              <c:numCache>
                <c:formatCode>General</c:formatCode>
                <c:ptCount val="1"/>
                <c:pt idx="0">
                  <c:v>6</c:v>
                </c:pt>
              </c:numCache>
            </c:numRef>
          </c:val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系列 3</c:v>
                </c:pt>
              </c:strCache>
            </c:strRef>
          </c:tx>
          <c:spPr>
            <a:solidFill>
              <a:schemeClr val="bg1">
                <a:lumMod val="75000"/>
              </a:schemeClr>
            </a:solidFill>
            <a:ln>
              <a:noFill/>
            </a:ln>
            <a:effectLst/>
          </c:spPr>
          <c:invertIfNegative val="0"/>
          <c:cat>
            <c:strRef>
              <c:f>Sheet1!$A$2</c:f>
              <c:strCache>
                <c:ptCount val="1"/>
                <c:pt idx="0">
                  <c:v>类别 1</c:v>
                </c:pt>
              </c:strCache>
            </c:strRef>
          </c:cat>
          <c:val>
            <c:numRef>
              <c:f>Sheet1!$D$2</c:f>
              <c:numCache>
                <c:formatCode>General</c:formatCode>
                <c:ptCount val="1"/>
                <c:pt idx="0">
                  <c:v>6</c:v>
                </c:pt>
              </c:numCache>
            </c:numRef>
          </c:val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系列 4</c:v>
                </c:pt>
              </c:strCache>
            </c:strRef>
          </c:tx>
          <c:spPr>
            <a:solidFill>
              <a:schemeClr val="bg1">
                <a:lumMod val="75000"/>
              </a:schemeClr>
            </a:solidFill>
            <a:ln>
              <a:noFill/>
            </a:ln>
            <a:effectLst/>
          </c:spPr>
          <c:invertIfNegative val="0"/>
          <c:cat>
            <c:strRef>
              <c:f>Sheet1!$A$2</c:f>
              <c:strCache>
                <c:ptCount val="1"/>
                <c:pt idx="0">
                  <c:v>类别 1</c:v>
                </c:pt>
              </c:strCache>
            </c:strRef>
          </c:cat>
          <c:val>
            <c:numRef>
              <c:f>Sheet1!$E$2</c:f>
              <c:numCache>
                <c:formatCode>General</c:formatCode>
                <c:ptCount val="1"/>
                <c:pt idx="0">
                  <c:v>6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500"/>
        <c:overlap val="-100"/>
        <c:axId val="329064000"/>
        <c:axId val="329067808"/>
      </c:barChart>
      <c:catAx>
        <c:axId val="329064000"/>
        <c:scaling>
          <c:orientation val="minMax"/>
        </c:scaling>
        <c:delete val="1"/>
        <c:axPos val="l"/>
        <c:numFmt formatCode="General" sourceLinked="1"/>
        <c:majorTickMark val="none"/>
        <c:minorTickMark val="none"/>
        <c:tickLblPos val="nextTo"/>
        <c:crossAx val="329067808"/>
        <c:crosses val="autoZero"/>
        <c:auto val="1"/>
        <c:lblAlgn val="ctr"/>
        <c:lblOffset val="100"/>
        <c:noMultiLvlLbl val="0"/>
      </c:catAx>
      <c:valAx>
        <c:axId val="329067808"/>
        <c:scaling>
          <c:orientation val="minMax"/>
        </c:scaling>
        <c:delete val="1"/>
        <c:axPos val="b"/>
        <c:numFmt formatCode="General" sourceLinked="1"/>
        <c:majorTickMark val="none"/>
        <c:minorTickMark val="none"/>
        <c:tickLblPos val="nextTo"/>
        <c:crossAx val="329064000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1">
    <c:autoUpdate val="0"/>
  </c:externalData>
</c:chartSpace>
</file>

<file path=ppt/charts/chart8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4.3158140733704102E-2"/>
          <c:y val="4.7622096883709199E-2"/>
          <c:w val="0.82072772310615205"/>
          <c:h val="0.904755806232582"/>
        </c:manualLayout>
      </c:layout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系列 1</c:v>
                </c:pt>
              </c:strCache>
            </c:strRef>
          </c:tx>
          <c:spPr>
            <a:solidFill>
              <a:srgbClr val="CBD351"/>
            </a:solidFill>
            <a:ln>
              <a:noFill/>
            </a:ln>
            <a:effectLst/>
          </c:spPr>
          <c:invertIfNegative val="0"/>
          <c:dPt>
            <c:idx val="0"/>
            <c:invertIfNegative val="0"/>
            <c:bubble3D val="0"/>
          </c:dPt>
          <c:cat>
            <c:strRef>
              <c:f>Sheet1!$A$2</c:f>
              <c:strCache>
                <c:ptCount val="1"/>
                <c:pt idx="0">
                  <c:v>类别 1</c:v>
                </c:pt>
              </c:strCache>
            </c:strRef>
          </c:cat>
          <c:val>
            <c:numRef>
              <c:f>Sheet1!$B$2</c:f>
              <c:numCache>
                <c:formatCode>General</c:formatCode>
                <c:ptCount val="1"/>
                <c:pt idx="0">
                  <c:v>3</c:v>
                </c:pt>
              </c:numCache>
            </c:numRef>
          </c:val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系列 2</c:v>
                </c:pt>
              </c:strCache>
            </c:strRef>
          </c:tx>
          <c:spPr>
            <a:solidFill>
              <a:srgbClr val="7D1319"/>
            </a:solidFill>
            <a:ln>
              <a:noFill/>
            </a:ln>
            <a:effectLst/>
          </c:spPr>
          <c:invertIfNegative val="0"/>
          <c:dPt>
            <c:idx val="0"/>
            <c:invertIfNegative val="0"/>
            <c:bubble3D val="0"/>
          </c:dPt>
          <c:cat>
            <c:strRef>
              <c:f>Sheet1!$A$2</c:f>
              <c:strCache>
                <c:ptCount val="1"/>
                <c:pt idx="0">
                  <c:v>类别 1</c:v>
                </c:pt>
              </c:strCache>
            </c:strRef>
          </c:cat>
          <c:val>
            <c:numRef>
              <c:f>Sheet1!$C$2</c:f>
              <c:numCache>
                <c:formatCode>General</c:formatCode>
                <c:ptCount val="1"/>
                <c:pt idx="0">
                  <c:v>4</c:v>
                </c:pt>
              </c:numCache>
            </c:numRef>
          </c:val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系列 3</c:v>
                </c:pt>
              </c:strCache>
            </c:strRef>
          </c:tx>
          <c:spPr>
            <a:solidFill>
              <a:srgbClr val="F4772A"/>
            </a:solidFill>
            <a:ln>
              <a:noFill/>
            </a:ln>
            <a:effectLst/>
          </c:spPr>
          <c:invertIfNegative val="0"/>
          <c:cat>
            <c:strRef>
              <c:f>Sheet1!$A$2</c:f>
              <c:strCache>
                <c:ptCount val="1"/>
                <c:pt idx="0">
                  <c:v>类别 1</c:v>
                </c:pt>
              </c:strCache>
            </c:strRef>
          </c:cat>
          <c:val>
            <c:numRef>
              <c:f>Sheet1!$D$2</c:f>
              <c:numCache>
                <c:formatCode>General</c:formatCode>
                <c:ptCount val="1"/>
                <c:pt idx="0">
                  <c:v>2</c:v>
                </c:pt>
              </c:numCache>
            </c:numRef>
          </c:val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系列 4</c:v>
                </c:pt>
              </c:strCache>
            </c:strRef>
          </c:tx>
          <c:spPr>
            <a:solidFill>
              <a:srgbClr val="3C846F"/>
            </a:solidFill>
            <a:ln>
              <a:noFill/>
            </a:ln>
            <a:effectLst/>
          </c:spPr>
          <c:invertIfNegative val="0"/>
          <c:dPt>
            <c:idx val="0"/>
            <c:invertIfNegative val="0"/>
            <c:bubble3D val="0"/>
          </c:dPt>
          <c:cat>
            <c:strRef>
              <c:f>Sheet1!$A$2</c:f>
              <c:strCache>
                <c:ptCount val="1"/>
                <c:pt idx="0">
                  <c:v>类别 1</c:v>
                </c:pt>
              </c:strCache>
            </c:strRef>
          </c:cat>
          <c:val>
            <c:numRef>
              <c:f>Sheet1!$E$2</c:f>
              <c:numCache>
                <c:formatCode>General</c:formatCode>
                <c:ptCount val="1"/>
                <c:pt idx="0">
                  <c:v>3.5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500"/>
        <c:overlap val="-100"/>
        <c:axId val="329052576"/>
        <c:axId val="329062912"/>
      </c:barChart>
      <c:catAx>
        <c:axId val="329052576"/>
        <c:scaling>
          <c:orientation val="minMax"/>
        </c:scaling>
        <c:delete val="1"/>
        <c:axPos val="l"/>
        <c:numFmt formatCode="General" sourceLinked="1"/>
        <c:majorTickMark val="none"/>
        <c:minorTickMark val="none"/>
        <c:tickLblPos val="nextTo"/>
        <c:crossAx val="329062912"/>
        <c:crosses val="autoZero"/>
        <c:auto val="1"/>
        <c:lblAlgn val="ctr"/>
        <c:lblOffset val="100"/>
        <c:noMultiLvlLbl val="0"/>
      </c:catAx>
      <c:valAx>
        <c:axId val="329062912"/>
        <c:scaling>
          <c:orientation val="minMax"/>
        </c:scaling>
        <c:delete val="1"/>
        <c:axPos val="b"/>
        <c:numFmt formatCode="General" sourceLinked="1"/>
        <c:majorTickMark val="none"/>
        <c:minorTickMark val="none"/>
        <c:tickLblPos val="nextTo"/>
        <c:crossAx val="32905257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1">
    <c:autoUpdate val="0"/>
  </c:externalData>
</c:chartSpace>
</file>

<file path=ppt/diagrams/colors1.xml><?xml version="1.0" encoding="utf-8"?>
<dgm:colorsDef xmlns:dgm="http://schemas.openxmlformats.org/drawingml/2006/diagram" xmlns:a="http://schemas.openxmlformats.org/drawingml/2006/main" uniqueId="urn:microsoft.com/office/officeart/2005/8/colors/accent1_2">
  <dgm:title val=""/>
  <dgm:desc val=""/>
  <dgm:catLst>
    <dgm:cat type="accent1" pri="11200"/>
  </dgm:catLst>
  <dgm:styleLbl name="node0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lignNode1">
    <dgm:fillClrLst meth="repeat">
      <a:schemeClr val="accent1"/>
    </dgm:fillClrLst>
    <dgm:linClrLst meth="repeat">
      <a:schemeClr val="accent1"/>
    </dgm:linClrLst>
    <dgm:effectClrLst/>
    <dgm:txLinClrLst/>
    <dgm:txFillClrLst/>
    <dgm:txEffectClrLst/>
  </dgm:styleLbl>
  <dgm:styleLbl name="node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lnNode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vennNode1">
    <dgm:fillClrLst meth="repeat">
      <a:schemeClr val="accent1">
        <a:alpha val="50000"/>
      </a:schemeClr>
    </dgm:fillClrLst>
    <dgm:linClrLst meth="repeat">
      <a:schemeClr val="lt1"/>
    </dgm:linClrLst>
    <dgm:effectClrLst/>
    <dgm:txLinClrLst/>
    <dgm:txFillClrLst/>
    <dgm:txEffectClrLst/>
  </dgm:styleLbl>
  <dgm:styleLbl name="node2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3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4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fg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align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bg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fg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bg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sibTrans1D1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tx1"/>
    </dgm:txFillClrLst>
    <dgm:txEffectClrLst/>
  </dgm:styleLbl>
  <dgm:styleLbl name="callout">
    <dgm:fillClrLst meth="repeat">
      <a:schemeClr val="accent1"/>
    </dgm:fillClrLst>
    <dgm:linClrLst meth="repeat">
      <a:schemeClr val="accent1">
        <a:tint val="50000"/>
      </a:schemeClr>
    </dgm:linClrLst>
    <dgm:effectClrLst/>
    <dgm:txLinClrLst/>
    <dgm:txFillClrLst meth="repeat">
      <a:schemeClr val="tx1"/>
    </dgm:txFillClrLst>
    <dgm:txEffectClrLst/>
  </dgm:styleLbl>
  <dgm:styleLbl name="asst0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2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3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4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parCh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 meth="repeat">
      <a:schemeClr val="lt1"/>
    </dgm:txFillClrLst>
    <dgm:txEffectClrLst/>
  </dgm:styleLbl>
  <dgm:styleLbl name="parChTrans2D2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2D3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2D4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1D1">
    <dgm:fillClrLst meth="repeat">
      <a:schemeClr val="accent1"/>
    </dgm:fillClrLst>
    <dgm:linClrLst meth="repeat">
      <a:schemeClr val="accent1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2">
    <dgm:fillClrLst meth="repeat">
      <a:schemeClr val="accent1"/>
    </dgm:fillClrLst>
    <dgm:linClrLst meth="repeat">
      <a:schemeClr val="accent1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3">
    <dgm:fillClrLst meth="repeat">
      <a:schemeClr val="accent1"/>
    </dgm:fillClrLst>
    <dgm:linClrLst meth="repeat">
      <a:schemeClr val="accent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parChTrans1D4">
    <dgm:fillClrLst meth="repeat">
      <a:schemeClr val="accent1"/>
    </dgm:fillClrLst>
    <dgm:linClrLst meth="repeat">
      <a:schemeClr val="accent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f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conF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align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trAlignAcc1">
    <dgm:fillClrLst meth="repeat">
      <a:schemeClr val="lt1">
        <a:alpha val="4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b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Fg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Align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Bg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align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bg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fgAcc0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2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3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4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bgShp">
    <dgm:fillClrLst meth="repeat">
      <a:schemeClr val="accent1">
        <a:tint val="4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dkBgShp">
    <dgm:fillClrLst meth="repeat">
      <a:schemeClr val="accent1">
        <a:shade val="80000"/>
      </a:schemeClr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trBgShp">
    <dgm:fillClrLst meth="repeat">
      <a:schemeClr val="accent1">
        <a:tint val="50000"/>
        <a:alpha val="40000"/>
      </a:schemeClr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fgShp">
    <dgm:fillClrLst meth="repeat">
      <a:schemeClr val="accent1">
        <a:tint val="60000"/>
      </a:schemeClr>
    </dgm:fillClrLst>
    <dgm:linClrLst meth="repeat">
      <a:schemeClr val="lt1"/>
    </dgm:linClrLst>
    <dgm:effectClrLst/>
    <dgm:txLinClrLst/>
    <dgm:txFillClrLst meth="repeat">
      <a:schemeClr val="dk1"/>
    </dgm:txFillClrLst>
    <dgm:txEffectClrLst/>
  </dgm:styleLbl>
  <dgm:styleLbl name="revTx">
    <dgm:fillClrLst meth="repeat">
      <a:schemeClr val="lt1">
        <a:alpha val="0"/>
      </a:schemeClr>
    </dgm:fillClrLst>
    <dgm:linClrLst meth="repeat">
      <a:schemeClr val="dk1">
        <a:alpha val="0"/>
      </a:schemeClr>
    </dgm:linClrLst>
    <dgm:effectClrLst/>
    <dgm:txLinClrLst/>
    <dgm:txFillClrLst meth="repeat">
      <a:schemeClr val="tx1"/>
    </dgm:txFillClrLst>
    <dgm:txEffectClrLst/>
  </dgm:styleLbl>
</dgm:colorsDef>
</file>

<file path=ppt/diagrams/colors2.xml><?xml version="1.0" encoding="utf-8"?>
<dgm:colorsDef xmlns:dgm="http://schemas.openxmlformats.org/drawingml/2006/diagram" xmlns:a="http://schemas.openxmlformats.org/drawingml/2006/main" uniqueId="urn:microsoft.com/office/officeart/2005/8/colors/accent1_2">
  <dgm:title val=""/>
  <dgm:desc val=""/>
  <dgm:catLst>
    <dgm:cat type="accent1" pri="11200"/>
  </dgm:catLst>
  <dgm:styleLbl name="node0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lignNode1">
    <dgm:fillClrLst meth="repeat">
      <a:schemeClr val="accent1"/>
    </dgm:fillClrLst>
    <dgm:linClrLst meth="repeat">
      <a:schemeClr val="accent1"/>
    </dgm:linClrLst>
    <dgm:effectClrLst/>
    <dgm:txLinClrLst/>
    <dgm:txFillClrLst/>
    <dgm:txEffectClrLst/>
  </dgm:styleLbl>
  <dgm:styleLbl name="node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lnNode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vennNode1">
    <dgm:fillClrLst meth="repeat">
      <a:schemeClr val="accent1">
        <a:alpha val="50000"/>
      </a:schemeClr>
    </dgm:fillClrLst>
    <dgm:linClrLst meth="repeat">
      <a:schemeClr val="lt1"/>
    </dgm:linClrLst>
    <dgm:effectClrLst/>
    <dgm:txLinClrLst/>
    <dgm:txFillClrLst/>
    <dgm:txEffectClrLst/>
  </dgm:styleLbl>
  <dgm:styleLbl name="node2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3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4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fg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align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bg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fg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bg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sibTrans1D1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tx1"/>
    </dgm:txFillClrLst>
    <dgm:txEffectClrLst/>
  </dgm:styleLbl>
  <dgm:styleLbl name="callout">
    <dgm:fillClrLst meth="repeat">
      <a:schemeClr val="accent1"/>
    </dgm:fillClrLst>
    <dgm:linClrLst meth="repeat">
      <a:schemeClr val="accent1">
        <a:tint val="50000"/>
      </a:schemeClr>
    </dgm:linClrLst>
    <dgm:effectClrLst/>
    <dgm:txLinClrLst/>
    <dgm:txFillClrLst meth="repeat">
      <a:schemeClr val="tx1"/>
    </dgm:txFillClrLst>
    <dgm:txEffectClrLst/>
  </dgm:styleLbl>
  <dgm:styleLbl name="asst0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2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3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4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parCh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 meth="repeat">
      <a:schemeClr val="lt1"/>
    </dgm:txFillClrLst>
    <dgm:txEffectClrLst/>
  </dgm:styleLbl>
  <dgm:styleLbl name="parChTrans2D2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2D3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2D4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1D1">
    <dgm:fillClrLst meth="repeat">
      <a:schemeClr val="accent1"/>
    </dgm:fillClrLst>
    <dgm:linClrLst meth="repeat">
      <a:schemeClr val="accent1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2">
    <dgm:fillClrLst meth="repeat">
      <a:schemeClr val="accent1"/>
    </dgm:fillClrLst>
    <dgm:linClrLst meth="repeat">
      <a:schemeClr val="accent1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3">
    <dgm:fillClrLst meth="repeat">
      <a:schemeClr val="accent1"/>
    </dgm:fillClrLst>
    <dgm:linClrLst meth="repeat">
      <a:schemeClr val="accent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parChTrans1D4">
    <dgm:fillClrLst meth="repeat">
      <a:schemeClr val="accent1"/>
    </dgm:fillClrLst>
    <dgm:linClrLst meth="repeat">
      <a:schemeClr val="accent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f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conF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align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trAlignAcc1">
    <dgm:fillClrLst meth="repeat">
      <a:schemeClr val="lt1">
        <a:alpha val="4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b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Fg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Align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Bg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align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bg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fgAcc0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2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3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4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bgShp">
    <dgm:fillClrLst meth="repeat">
      <a:schemeClr val="accent1">
        <a:tint val="4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dkBgShp">
    <dgm:fillClrLst meth="repeat">
      <a:schemeClr val="accent1">
        <a:shade val="80000"/>
      </a:schemeClr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trBgShp">
    <dgm:fillClrLst meth="repeat">
      <a:schemeClr val="accent1">
        <a:tint val="50000"/>
        <a:alpha val="40000"/>
      </a:schemeClr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fgShp">
    <dgm:fillClrLst meth="repeat">
      <a:schemeClr val="accent1">
        <a:tint val="60000"/>
      </a:schemeClr>
    </dgm:fillClrLst>
    <dgm:linClrLst meth="repeat">
      <a:schemeClr val="lt1"/>
    </dgm:linClrLst>
    <dgm:effectClrLst/>
    <dgm:txLinClrLst/>
    <dgm:txFillClrLst meth="repeat">
      <a:schemeClr val="dk1"/>
    </dgm:txFillClrLst>
    <dgm:txEffectClrLst/>
  </dgm:styleLbl>
  <dgm:styleLbl name="revTx">
    <dgm:fillClrLst meth="repeat">
      <a:schemeClr val="lt1">
        <a:alpha val="0"/>
      </a:schemeClr>
    </dgm:fillClrLst>
    <dgm:linClrLst meth="repeat">
      <a:schemeClr val="dk1">
        <a:alpha val="0"/>
      </a:schemeClr>
    </dgm:linClrLst>
    <dgm:effectClrLst/>
    <dgm:txLinClrLst/>
    <dgm:txFillClrLst meth="repeat">
      <a:schemeClr val="tx1"/>
    </dgm:txFillClrLst>
    <dgm:txEffectClrLst/>
  </dgm:styleLbl>
</dgm:colorsDef>
</file>

<file path=ppt/diagrams/colors3.xml><?xml version="1.0" encoding="utf-8"?>
<dgm:colorsDef xmlns:dgm="http://schemas.openxmlformats.org/drawingml/2006/diagram" xmlns:a="http://schemas.openxmlformats.org/drawingml/2006/main" uniqueId="urn:microsoft.com/office/officeart/2005/8/colors/accent1_2">
  <dgm:title val=""/>
  <dgm:desc val=""/>
  <dgm:catLst>
    <dgm:cat type="accent1" pri="11200"/>
  </dgm:catLst>
  <dgm:styleLbl name="node0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lignNode1">
    <dgm:fillClrLst meth="repeat">
      <a:schemeClr val="accent1"/>
    </dgm:fillClrLst>
    <dgm:linClrLst meth="repeat">
      <a:schemeClr val="accent1"/>
    </dgm:linClrLst>
    <dgm:effectClrLst/>
    <dgm:txLinClrLst/>
    <dgm:txFillClrLst/>
    <dgm:txEffectClrLst/>
  </dgm:styleLbl>
  <dgm:styleLbl name="node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lnNode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vennNode1">
    <dgm:fillClrLst meth="repeat">
      <a:schemeClr val="accent1">
        <a:alpha val="50000"/>
      </a:schemeClr>
    </dgm:fillClrLst>
    <dgm:linClrLst meth="repeat">
      <a:schemeClr val="lt1"/>
    </dgm:linClrLst>
    <dgm:effectClrLst/>
    <dgm:txLinClrLst/>
    <dgm:txFillClrLst/>
    <dgm:txEffectClrLst/>
  </dgm:styleLbl>
  <dgm:styleLbl name="node2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3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4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fg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align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bg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fg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bg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sibTrans1D1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tx1"/>
    </dgm:txFillClrLst>
    <dgm:txEffectClrLst/>
  </dgm:styleLbl>
  <dgm:styleLbl name="callout">
    <dgm:fillClrLst meth="repeat">
      <a:schemeClr val="accent1"/>
    </dgm:fillClrLst>
    <dgm:linClrLst meth="repeat">
      <a:schemeClr val="accent1">
        <a:tint val="50000"/>
      </a:schemeClr>
    </dgm:linClrLst>
    <dgm:effectClrLst/>
    <dgm:txLinClrLst/>
    <dgm:txFillClrLst meth="repeat">
      <a:schemeClr val="tx1"/>
    </dgm:txFillClrLst>
    <dgm:txEffectClrLst/>
  </dgm:styleLbl>
  <dgm:styleLbl name="asst0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2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3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4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parCh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 meth="repeat">
      <a:schemeClr val="lt1"/>
    </dgm:txFillClrLst>
    <dgm:txEffectClrLst/>
  </dgm:styleLbl>
  <dgm:styleLbl name="parChTrans2D2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2D3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2D4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1D1">
    <dgm:fillClrLst meth="repeat">
      <a:schemeClr val="accent1"/>
    </dgm:fillClrLst>
    <dgm:linClrLst meth="repeat">
      <a:schemeClr val="accent1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2">
    <dgm:fillClrLst meth="repeat">
      <a:schemeClr val="accent1"/>
    </dgm:fillClrLst>
    <dgm:linClrLst meth="repeat">
      <a:schemeClr val="accent1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3">
    <dgm:fillClrLst meth="repeat">
      <a:schemeClr val="accent1"/>
    </dgm:fillClrLst>
    <dgm:linClrLst meth="repeat">
      <a:schemeClr val="accent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parChTrans1D4">
    <dgm:fillClrLst meth="repeat">
      <a:schemeClr val="accent1"/>
    </dgm:fillClrLst>
    <dgm:linClrLst meth="repeat">
      <a:schemeClr val="accent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f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conF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align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trAlignAcc1">
    <dgm:fillClrLst meth="repeat">
      <a:schemeClr val="lt1">
        <a:alpha val="4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b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Fg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Align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Bg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align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bg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fgAcc0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2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3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4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bgShp">
    <dgm:fillClrLst meth="repeat">
      <a:schemeClr val="accent1">
        <a:tint val="4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dkBgShp">
    <dgm:fillClrLst meth="repeat">
      <a:schemeClr val="accent1">
        <a:shade val="80000"/>
      </a:schemeClr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trBgShp">
    <dgm:fillClrLst meth="repeat">
      <a:schemeClr val="accent1">
        <a:tint val="50000"/>
        <a:alpha val="40000"/>
      </a:schemeClr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fgShp">
    <dgm:fillClrLst meth="repeat">
      <a:schemeClr val="accent1">
        <a:tint val="60000"/>
      </a:schemeClr>
    </dgm:fillClrLst>
    <dgm:linClrLst meth="repeat">
      <a:schemeClr val="lt1"/>
    </dgm:linClrLst>
    <dgm:effectClrLst/>
    <dgm:txLinClrLst/>
    <dgm:txFillClrLst meth="repeat">
      <a:schemeClr val="dk1"/>
    </dgm:txFillClrLst>
    <dgm:txEffectClrLst/>
  </dgm:styleLbl>
  <dgm:styleLbl name="revTx">
    <dgm:fillClrLst meth="repeat">
      <a:schemeClr val="lt1">
        <a:alpha val="0"/>
      </a:schemeClr>
    </dgm:fillClrLst>
    <dgm:linClrLst meth="repeat">
      <a:schemeClr val="dk1">
        <a:alpha val="0"/>
      </a:schemeClr>
    </dgm:linClrLst>
    <dgm:effectClrLst/>
    <dgm:txLinClrLst/>
    <dgm:txFillClrLst meth="repeat">
      <a:schemeClr val="tx1"/>
    </dgm:txFillClrLst>
    <dgm:txEffectClrLst/>
  </dgm:styleLbl>
</dgm:colorsDef>
</file>

<file path=ppt/diagrams/colors4.xml><?xml version="1.0" encoding="utf-8"?>
<dgm:colorsDef xmlns:dgm="http://schemas.openxmlformats.org/drawingml/2006/diagram" xmlns:a="http://schemas.openxmlformats.org/drawingml/2006/main" uniqueId="urn:microsoft.com/office/officeart/2005/8/colors/accent1_2">
  <dgm:title val=""/>
  <dgm:desc val=""/>
  <dgm:catLst>
    <dgm:cat type="accent1" pri="11200"/>
  </dgm:catLst>
  <dgm:styleLbl name="node0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lignNode1">
    <dgm:fillClrLst meth="repeat">
      <a:schemeClr val="accent1"/>
    </dgm:fillClrLst>
    <dgm:linClrLst meth="repeat">
      <a:schemeClr val="accent1"/>
    </dgm:linClrLst>
    <dgm:effectClrLst/>
    <dgm:txLinClrLst/>
    <dgm:txFillClrLst/>
    <dgm:txEffectClrLst/>
  </dgm:styleLbl>
  <dgm:styleLbl name="node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lnNode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vennNode1">
    <dgm:fillClrLst meth="repeat">
      <a:schemeClr val="accent1">
        <a:alpha val="50000"/>
      </a:schemeClr>
    </dgm:fillClrLst>
    <dgm:linClrLst meth="repeat">
      <a:schemeClr val="lt1"/>
    </dgm:linClrLst>
    <dgm:effectClrLst/>
    <dgm:txLinClrLst/>
    <dgm:txFillClrLst/>
    <dgm:txEffectClrLst/>
  </dgm:styleLbl>
  <dgm:styleLbl name="node2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3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4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fg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align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bg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fg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bg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sibTrans1D1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tx1"/>
    </dgm:txFillClrLst>
    <dgm:txEffectClrLst/>
  </dgm:styleLbl>
  <dgm:styleLbl name="callout">
    <dgm:fillClrLst meth="repeat">
      <a:schemeClr val="accent1"/>
    </dgm:fillClrLst>
    <dgm:linClrLst meth="repeat">
      <a:schemeClr val="accent1">
        <a:tint val="50000"/>
      </a:schemeClr>
    </dgm:linClrLst>
    <dgm:effectClrLst/>
    <dgm:txLinClrLst/>
    <dgm:txFillClrLst meth="repeat">
      <a:schemeClr val="tx1"/>
    </dgm:txFillClrLst>
    <dgm:txEffectClrLst/>
  </dgm:styleLbl>
  <dgm:styleLbl name="asst0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2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3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4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parCh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 meth="repeat">
      <a:schemeClr val="lt1"/>
    </dgm:txFillClrLst>
    <dgm:txEffectClrLst/>
  </dgm:styleLbl>
  <dgm:styleLbl name="parChTrans2D2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2D3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2D4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1D1">
    <dgm:fillClrLst meth="repeat">
      <a:schemeClr val="accent1"/>
    </dgm:fillClrLst>
    <dgm:linClrLst meth="repeat">
      <a:schemeClr val="accent1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2">
    <dgm:fillClrLst meth="repeat">
      <a:schemeClr val="accent1"/>
    </dgm:fillClrLst>
    <dgm:linClrLst meth="repeat">
      <a:schemeClr val="accent1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3">
    <dgm:fillClrLst meth="repeat">
      <a:schemeClr val="accent1"/>
    </dgm:fillClrLst>
    <dgm:linClrLst meth="repeat">
      <a:schemeClr val="accent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parChTrans1D4">
    <dgm:fillClrLst meth="repeat">
      <a:schemeClr val="accent1"/>
    </dgm:fillClrLst>
    <dgm:linClrLst meth="repeat">
      <a:schemeClr val="accent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f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conF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align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trAlignAcc1">
    <dgm:fillClrLst meth="repeat">
      <a:schemeClr val="lt1">
        <a:alpha val="4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b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Fg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Align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Bg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align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bg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fgAcc0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2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3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4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bgShp">
    <dgm:fillClrLst meth="repeat">
      <a:schemeClr val="accent1">
        <a:tint val="4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dkBgShp">
    <dgm:fillClrLst meth="repeat">
      <a:schemeClr val="accent1">
        <a:shade val="80000"/>
      </a:schemeClr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trBgShp">
    <dgm:fillClrLst meth="repeat">
      <a:schemeClr val="accent1">
        <a:tint val="50000"/>
        <a:alpha val="40000"/>
      </a:schemeClr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fgShp">
    <dgm:fillClrLst meth="repeat">
      <a:schemeClr val="accent1">
        <a:tint val="60000"/>
      </a:schemeClr>
    </dgm:fillClrLst>
    <dgm:linClrLst meth="repeat">
      <a:schemeClr val="lt1"/>
    </dgm:linClrLst>
    <dgm:effectClrLst/>
    <dgm:txLinClrLst/>
    <dgm:txFillClrLst meth="repeat">
      <a:schemeClr val="dk1"/>
    </dgm:txFillClrLst>
    <dgm:txEffectClrLst/>
  </dgm:styleLbl>
  <dgm:styleLbl name="revTx">
    <dgm:fillClrLst meth="repeat">
      <a:schemeClr val="lt1">
        <a:alpha val="0"/>
      </a:schemeClr>
    </dgm:fillClrLst>
    <dgm:linClrLst meth="repeat">
      <a:schemeClr val="dk1">
        <a:alpha val="0"/>
      </a:schemeClr>
    </dgm:linClrLst>
    <dgm:effectClrLst/>
    <dgm:txLinClrLst/>
    <dgm:txFillClrLst meth="repeat">
      <a:schemeClr val="tx1"/>
    </dgm:txFillClrLst>
    <dgm:txEffectClrLst/>
  </dgm:styleLbl>
</dgm:colorsDef>
</file>

<file path=ppt/diagrams/data1.xml><?xml version="1.0" encoding="utf-8"?>
<dgm:dataModel xmlns:dgm="http://schemas.openxmlformats.org/drawingml/2006/diagram" xmlns:a="http://schemas.openxmlformats.org/drawingml/2006/main">
  <dgm:ptLst>
    <dgm:pt modelId="{40E981C6-AAE1-A34D-80E0-9A9595AA3383}" type="doc">
      <dgm:prSet loTypeId="urn:microsoft.com/office/officeart/2005/8/layout/chevron2" loCatId="" qsTypeId="urn:microsoft.com/office/officeart/2005/8/quickstyle/simple1" qsCatId="simple" csTypeId="urn:microsoft.com/office/officeart/2005/8/colors/accent1_2" csCatId="accent1" phldr="1"/>
      <dgm:spPr/>
      <dgm:t>
        <a:bodyPr/>
        <a:lstStyle/>
        <a:p>
          <a:endParaRPr lang="zh-CN" altLang="en-US"/>
        </a:p>
      </dgm:t>
    </dgm:pt>
    <dgm:pt modelId="{F363FD39-987B-084F-8D27-01FF6F4EE7FD}">
      <dgm:prSet phldrT="[文本]" custT="1"/>
      <dgm:spPr>
        <a:solidFill>
          <a:srgbClr val="3C846F"/>
        </a:solidFill>
        <a:ln>
          <a:noFill/>
        </a:ln>
        <a:effectLst>
          <a:outerShdw blurRad="50800" dist="38100" dir="2700000" algn="tl" rotWithShape="0">
            <a:prstClr val="black">
              <a:alpha val="40000"/>
            </a:prstClr>
          </a:outerShdw>
        </a:effectLst>
      </dgm:spPr>
      <dgm:t>
        <a:bodyPr/>
        <a:lstStyle/>
        <a:p>
          <a:pPr>
            <a:lnSpc>
              <a:spcPct val="130000"/>
            </a:lnSpc>
          </a:pPr>
          <a:r>
            <a:rPr lang="en-US" altLang="zh-CN" sz="1200" b="1" dirty="0" smtClean="0"/>
            <a:t>PART</a:t>
          </a:r>
          <a:r>
            <a:rPr lang="zh-CN" altLang="en-US" sz="1200" b="1" dirty="0" smtClean="0"/>
            <a:t> </a:t>
          </a:r>
          <a:r>
            <a:rPr lang="en-US" altLang="zh-CN" sz="1200" b="1" dirty="0" smtClean="0"/>
            <a:t>ONE</a:t>
          </a:r>
          <a:endParaRPr lang="zh-CN" altLang="en-US" sz="1200" b="1" dirty="0"/>
        </a:p>
      </dgm:t>
    </dgm:pt>
    <dgm:pt modelId="{3E2FA33E-691C-414E-8FBB-09D5F6E2D9ED}" type="parTrans" cxnId="{DA4FA6AE-607D-8440-A290-54C92D56F5E0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CDB1C304-03A6-8D48-91DB-A09C13B36B3B}" type="sibTrans" cxnId="{DA4FA6AE-607D-8440-A290-54C92D56F5E0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624F5FCF-563B-CE4B-9634-56AE4C9E48CA}">
      <dgm:prSet phldrT="[文本]" custT="1"/>
      <dgm:spPr>
        <a:solidFill>
          <a:schemeClr val="lt1">
            <a:hueOff val="0"/>
            <a:satOff val="0"/>
            <a:lumOff val="0"/>
          </a:schemeClr>
        </a:solidFill>
        <a:ln>
          <a:solidFill>
            <a:srgbClr val="3C846F"/>
          </a:solidFill>
        </a:ln>
        <a:effectLst>
          <a:outerShdw blurRad="50800" dist="38100" dir="2700000" algn="tl" rotWithShape="0">
            <a:prstClr val="black">
              <a:alpha val="40000"/>
            </a:prstClr>
          </a:outerShdw>
        </a:effectLst>
      </dgm:spPr>
      <dgm:t>
        <a:bodyPr/>
        <a:lstStyle/>
        <a:p>
          <a:pPr>
            <a:lnSpc>
              <a:spcPct val="130000"/>
            </a:lnSpc>
          </a:pPr>
          <a:r>
            <a:rPr lang="zh-CN" altLang="en-US" sz="1000" dirty="0" smtClean="0">
              <a:solidFill>
                <a:srgbClr val="070707"/>
              </a:solidFill>
            </a:rPr>
            <a:t>标题数字等都可以通过点击和重新输入进行更改，顶部“开始”面板中可以对字体、字号、颜色、行距等进行修改。</a:t>
          </a:r>
          <a:endParaRPr lang="zh-CN" altLang="en-US" sz="1000" dirty="0">
            <a:solidFill>
              <a:srgbClr val="070707"/>
            </a:solidFill>
          </a:endParaRPr>
        </a:p>
      </dgm:t>
    </dgm:pt>
    <dgm:pt modelId="{AB5EA1A7-7AA6-4647-BC08-2F0D3560E83D}" type="parTrans" cxnId="{B23B0705-CACB-C544-B62B-36F87F6EA351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6CE5CB69-F4BD-FD47-9B6C-66FD8F358D33}" type="sibTrans" cxnId="{B23B0705-CACB-C544-B62B-36F87F6EA351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45002E4F-4315-4D4E-A922-FC4E324C6F37}">
      <dgm:prSet phldrT="[文本]" custT="1"/>
      <dgm:spPr>
        <a:solidFill>
          <a:srgbClr val="7D1319"/>
        </a:solidFill>
        <a:ln>
          <a:noFill/>
        </a:ln>
        <a:effectLst>
          <a:outerShdw blurRad="50800" dist="38100" dir="2700000" algn="tl" rotWithShape="0">
            <a:prstClr val="black">
              <a:alpha val="40000"/>
            </a:prstClr>
          </a:outerShdw>
        </a:effectLst>
      </dgm:spPr>
      <dgm:t>
        <a:bodyPr/>
        <a:lstStyle/>
        <a:p>
          <a:pPr>
            <a:lnSpc>
              <a:spcPct val="130000"/>
            </a:lnSpc>
          </a:pPr>
          <a:r>
            <a:rPr lang="en-US" altLang="zh-CN" sz="1200" b="1" dirty="0" smtClean="0"/>
            <a:t>PART</a:t>
          </a:r>
          <a:r>
            <a:rPr lang="zh-CN" altLang="en-US" sz="1200" b="1" dirty="0" smtClean="0"/>
            <a:t> </a:t>
          </a:r>
          <a:r>
            <a:rPr lang="en-US" altLang="zh-CN" sz="1200" b="1" dirty="0" smtClean="0"/>
            <a:t>TWO</a:t>
          </a:r>
          <a:endParaRPr lang="zh-CN" altLang="en-US" sz="1200" b="1" dirty="0"/>
        </a:p>
      </dgm:t>
    </dgm:pt>
    <dgm:pt modelId="{42EB1959-8A3C-7243-A0F3-55070369518C}" type="parTrans" cxnId="{FB7A0F64-EBD3-804E-9398-F8D703A831F9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E0A7ADA1-0174-2F45-9AE3-AC6307BD56AD}" type="sibTrans" cxnId="{FB7A0F64-EBD3-804E-9398-F8D703A831F9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63072F1E-4EF9-F94A-BF66-9687D1EEFD61}">
      <dgm:prSet phldrT="[文本]" custT="1"/>
      <dgm:spPr>
        <a:solidFill>
          <a:schemeClr val="lt1">
            <a:hueOff val="0"/>
            <a:satOff val="0"/>
            <a:lumOff val="0"/>
          </a:schemeClr>
        </a:solidFill>
        <a:ln>
          <a:solidFill>
            <a:srgbClr val="7D1319"/>
          </a:solidFill>
        </a:ln>
        <a:effectLst>
          <a:outerShdw blurRad="50800" dist="38100" dir="2700000" algn="tl" rotWithShape="0">
            <a:prstClr val="black">
              <a:alpha val="40000"/>
            </a:prstClr>
          </a:outerShdw>
        </a:effectLst>
      </dgm:spPr>
      <dgm:t>
        <a:bodyPr/>
        <a:lstStyle/>
        <a:p>
          <a:pPr>
            <a:lnSpc>
              <a:spcPct val="130000"/>
            </a:lnSpc>
          </a:pPr>
          <a:r>
            <a:rPr lang="zh-CN" altLang="en-US" sz="1000" dirty="0" smtClean="0">
              <a:solidFill>
                <a:srgbClr val="070707"/>
              </a:solidFill>
            </a:rPr>
            <a:t>标题数字等都可以通过点击和重新输入进行更改，顶部“开始”面板中可以对字体、字号、颜色、行距等进行修改。</a:t>
          </a:r>
          <a:endParaRPr lang="zh-CN" altLang="en-US" sz="1000" dirty="0"/>
        </a:p>
      </dgm:t>
    </dgm:pt>
    <dgm:pt modelId="{4B856B1A-57CD-4C4A-8E12-87CC889A9CEA}" type="parTrans" cxnId="{0AE8E8E7-09F2-354F-8B94-2E514E2D7C02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C99F20D0-134B-404B-A0B5-C8AED088B6A3}" type="sibTrans" cxnId="{0AE8E8E7-09F2-354F-8B94-2E514E2D7C02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D8C7B9CE-9BF1-6042-B2AC-522799BEC571}">
      <dgm:prSet phldrT="[文本]" custT="1"/>
      <dgm:spPr>
        <a:solidFill>
          <a:schemeClr val="lt1">
            <a:hueOff val="0"/>
            <a:satOff val="0"/>
            <a:lumOff val="0"/>
          </a:schemeClr>
        </a:solidFill>
        <a:ln>
          <a:solidFill>
            <a:srgbClr val="7D1319"/>
          </a:solidFill>
        </a:ln>
        <a:effectLst>
          <a:outerShdw blurRad="50800" dist="38100" dir="2700000" algn="tl" rotWithShape="0">
            <a:prstClr val="black">
              <a:alpha val="40000"/>
            </a:prstClr>
          </a:outerShdw>
        </a:effectLst>
      </dgm:spPr>
      <dgm:t>
        <a:bodyPr/>
        <a:lstStyle/>
        <a:p>
          <a:pPr>
            <a:lnSpc>
              <a:spcPct val="130000"/>
            </a:lnSpc>
          </a:pPr>
          <a:r>
            <a:rPr lang="en-US" altLang="zh-CN" sz="1000" dirty="0" smtClean="0">
              <a:solidFill>
                <a:srgbClr val="070707"/>
              </a:solidFill>
            </a:rPr>
            <a:t>SmartArt</a:t>
          </a:r>
          <a:r>
            <a:rPr lang="zh-CN" altLang="en-US" sz="1000" dirty="0" smtClean="0">
              <a:solidFill>
                <a:srgbClr val="070707"/>
              </a:solidFill>
            </a:rPr>
            <a:t>点击此窗口可以在文本窗格中添加或者删减文字，添加或者删减文本框个数</a:t>
          </a:r>
          <a:endParaRPr lang="zh-CN" altLang="en-US" sz="1000" dirty="0"/>
        </a:p>
      </dgm:t>
    </dgm:pt>
    <dgm:pt modelId="{145E4CA5-763B-554E-9F23-98D7D6C8EE11}" type="parTrans" cxnId="{3F7A70B0-CEFD-2F48-90B1-B9A73A79DA9F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1B86522B-DA86-3A41-9DFF-37AE286F5FA3}" type="sibTrans" cxnId="{3F7A70B0-CEFD-2F48-90B1-B9A73A79DA9F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8377DA54-BCEB-E64A-8044-7EDCE93305FB}">
      <dgm:prSet phldrT="[文本]" custT="1"/>
      <dgm:spPr>
        <a:solidFill>
          <a:srgbClr val="CBD351"/>
        </a:solidFill>
        <a:ln>
          <a:noFill/>
        </a:ln>
        <a:effectLst>
          <a:outerShdw blurRad="50800" dist="38100" dir="2700000" algn="tl" rotWithShape="0">
            <a:prstClr val="black">
              <a:alpha val="40000"/>
            </a:prstClr>
          </a:outerShdw>
        </a:effectLst>
      </dgm:spPr>
      <dgm:t>
        <a:bodyPr/>
        <a:lstStyle/>
        <a:p>
          <a:pPr>
            <a:lnSpc>
              <a:spcPct val="130000"/>
            </a:lnSpc>
          </a:pPr>
          <a:r>
            <a:rPr lang="en-US" altLang="zh-CN" sz="1200" b="1" dirty="0" smtClean="0"/>
            <a:t>PART</a:t>
          </a:r>
          <a:r>
            <a:rPr lang="zh-CN" altLang="en-US" sz="1200" b="1" dirty="0" smtClean="0"/>
            <a:t> </a:t>
          </a:r>
          <a:r>
            <a:rPr lang="en-US" altLang="zh-CN" sz="1200" b="1" dirty="0" smtClean="0"/>
            <a:t>THRE</a:t>
          </a:r>
          <a:endParaRPr lang="zh-CN" altLang="en-US" sz="1200" b="1" dirty="0"/>
        </a:p>
      </dgm:t>
    </dgm:pt>
    <dgm:pt modelId="{89556BAB-395E-A643-BBCD-A0990D031729}" type="parTrans" cxnId="{D938BBC6-F4CD-5F48-A923-A158A571B9C8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C17C4077-A406-6C47-A653-58E8D6CF6AD5}" type="sibTrans" cxnId="{D938BBC6-F4CD-5F48-A923-A158A571B9C8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2E9B2AC8-1459-524C-893D-20593D0C4673}">
      <dgm:prSet phldrT="[文本]" custT="1"/>
      <dgm:spPr>
        <a:solidFill>
          <a:schemeClr val="lt1">
            <a:hueOff val="0"/>
            <a:satOff val="0"/>
            <a:lumOff val="0"/>
          </a:schemeClr>
        </a:solidFill>
        <a:ln>
          <a:solidFill>
            <a:srgbClr val="CBD351"/>
          </a:solidFill>
        </a:ln>
        <a:effectLst>
          <a:outerShdw blurRad="50800" dist="38100" dir="2700000" algn="tl" rotWithShape="0">
            <a:prstClr val="black">
              <a:alpha val="40000"/>
            </a:prstClr>
          </a:outerShdw>
        </a:effectLst>
      </dgm:spPr>
      <dgm:t>
        <a:bodyPr/>
        <a:lstStyle/>
        <a:p>
          <a:pPr>
            <a:lnSpc>
              <a:spcPct val="130000"/>
            </a:lnSpc>
          </a:pPr>
          <a:r>
            <a:rPr lang="zh-CN" altLang="en-US" sz="1000" dirty="0" smtClean="0">
              <a:solidFill>
                <a:srgbClr val="070707"/>
              </a:solidFill>
            </a:rPr>
            <a:t>标题数字等都可以通过点击和重新输入进行更改，顶部“开始”面板中可以对字体、字号、颜色、行距等进行修改。</a:t>
          </a:r>
          <a:endParaRPr lang="zh-CN" altLang="en-US" sz="1000" dirty="0"/>
        </a:p>
      </dgm:t>
    </dgm:pt>
    <dgm:pt modelId="{146E8D25-DF0C-C948-98F9-A8999608DF32}" type="parTrans" cxnId="{B48EC231-03E2-5646-80BB-DEF419833764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E343733B-B488-5943-A4BC-365DC1A4B9BB}" type="sibTrans" cxnId="{B48EC231-03E2-5646-80BB-DEF419833764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F55CA7E4-5D8F-0541-9F6F-0E93ED0E3D3A}">
      <dgm:prSet phldrT="[文本]" custT="1"/>
      <dgm:spPr>
        <a:solidFill>
          <a:schemeClr val="lt1">
            <a:hueOff val="0"/>
            <a:satOff val="0"/>
            <a:lumOff val="0"/>
          </a:schemeClr>
        </a:solidFill>
        <a:ln>
          <a:solidFill>
            <a:srgbClr val="CBD351"/>
          </a:solidFill>
        </a:ln>
        <a:effectLst>
          <a:outerShdw blurRad="50800" dist="38100" dir="2700000" algn="tl" rotWithShape="0">
            <a:prstClr val="black">
              <a:alpha val="40000"/>
            </a:prstClr>
          </a:outerShdw>
        </a:effectLst>
      </dgm:spPr>
      <dgm:t>
        <a:bodyPr/>
        <a:lstStyle/>
        <a:p>
          <a:pPr>
            <a:lnSpc>
              <a:spcPct val="130000"/>
            </a:lnSpc>
          </a:pPr>
          <a:r>
            <a:rPr lang="en-US" altLang="zh-CN" sz="1000" dirty="0" smtClean="0">
              <a:solidFill>
                <a:srgbClr val="070707"/>
              </a:solidFill>
            </a:rPr>
            <a:t>SmartArt</a:t>
          </a:r>
          <a:r>
            <a:rPr lang="zh-CN" altLang="en-US" sz="1000" dirty="0" smtClean="0">
              <a:solidFill>
                <a:srgbClr val="070707"/>
              </a:solidFill>
            </a:rPr>
            <a:t>点击此窗口可以在文本窗格中添加或者删减文字，添加或者删减文本框个数</a:t>
          </a:r>
          <a:endParaRPr lang="zh-CN" altLang="en-US" sz="1000" dirty="0"/>
        </a:p>
      </dgm:t>
    </dgm:pt>
    <dgm:pt modelId="{0BC574A0-EB8C-934A-BF1F-B3A6929BE1A2}" type="parTrans" cxnId="{2607D44D-D41E-694D-BC9E-21D74AAD222D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806DD743-B467-C44C-A72A-AD1F646B74BC}" type="sibTrans" cxnId="{2607D44D-D41E-694D-BC9E-21D74AAD222D}">
      <dgm:prSet/>
      <dgm:spPr/>
      <dgm:t>
        <a:bodyPr/>
        <a:lstStyle/>
        <a:p>
          <a:pPr>
            <a:lnSpc>
              <a:spcPct val="130000"/>
            </a:lnSpc>
          </a:pPr>
          <a:endParaRPr lang="zh-CN" altLang="en-US" sz="1000"/>
        </a:p>
      </dgm:t>
    </dgm:pt>
    <dgm:pt modelId="{23DF3771-226E-724A-AA49-7776BE44CD11}">
      <dgm:prSet phldrT="[文本]" custT="1"/>
      <dgm:spPr>
        <a:solidFill>
          <a:schemeClr val="lt1">
            <a:hueOff val="0"/>
            <a:satOff val="0"/>
            <a:lumOff val="0"/>
          </a:schemeClr>
        </a:solidFill>
        <a:ln>
          <a:solidFill>
            <a:srgbClr val="3C846F"/>
          </a:solidFill>
        </a:ln>
        <a:effectLst>
          <a:outerShdw blurRad="50800" dist="38100" dir="2700000" algn="tl" rotWithShape="0">
            <a:prstClr val="black">
              <a:alpha val="40000"/>
            </a:prstClr>
          </a:outerShdw>
        </a:effectLst>
      </dgm:spPr>
      <dgm:t>
        <a:bodyPr/>
        <a:lstStyle/>
        <a:p>
          <a:pPr>
            <a:lnSpc>
              <a:spcPct val="130000"/>
            </a:lnSpc>
          </a:pPr>
          <a:r>
            <a:rPr lang="en-US" altLang="zh-CN" sz="1000" dirty="0" smtClean="0">
              <a:solidFill>
                <a:srgbClr val="070707"/>
              </a:solidFill>
            </a:rPr>
            <a:t>SmartArt</a:t>
          </a:r>
          <a:r>
            <a:rPr lang="zh-CN" altLang="en-US" sz="1000" dirty="0" smtClean="0">
              <a:solidFill>
                <a:srgbClr val="070707"/>
              </a:solidFill>
            </a:rPr>
            <a:t>点击此窗口可以在文本窗格中添加或者删减文字，添加或者删减文本框个数</a:t>
          </a:r>
          <a:endParaRPr lang="zh-CN" altLang="en-US" sz="1000" dirty="0">
            <a:solidFill>
              <a:srgbClr val="070707"/>
            </a:solidFill>
          </a:endParaRPr>
        </a:p>
      </dgm:t>
    </dgm:pt>
    <dgm:pt modelId="{3463CC1B-9578-E140-9FB3-381640CF3555}" type="parTrans" cxnId="{C39D2282-1A27-2B4F-8F3F-2F140B17DFF0}">
      <dgm:prSet/>
      <dgm:spPr/>
      <dgm:t>
        <a:bodyPr/>
        <a:lstStyle/>
        <a:p>
          <a:endParaRPr lang="zh-CN" altLang="en-US"/>
        </a:p>
      </dgm:t>
    </dgm:pt>
    <dgm:pt modelId="{5FCDEACA-F61F-4348-8998-3B85E40139A4}" type="sibTrans" cxnId="{C39D2282-1A27-2B4F-8F3F-2F140B17DFF0}">
      <dgm:prSet/>
      <dgm:spPr/>
      <dgm:t>
        <a:bodyPr/>
        <a:lstStyle/>
        <a:p>
          <a:endParaRPr lang="zh-CN" altLang="en-US"/>
        </a:p>
      </dgm:t>
    </dgm:pt>
    <dgm:pt modelId="{D7B18431-CBCA-DE4C-B8F4-6851D68823A0}" type="pres">
      <dgm:prSet presAssocID="{40E981C6-AAE1-A34D-80E0-9A9595AA3383}" presName="linearFlow" presStyleCnt="0">
        <dgm:presLayoutVars>
          <dgm:dir/>
          <dgm:animLvl val="lvl"/>
          <dgm:resizeHandles val="exact"/>
        </dgm:presLayoutVars>
      </dgm:prSet>
      <dgm:spPr/>
      <dgm:t>
        <a:bodyPr/>
        <a:lstStyle/>
        <a:p>
          <a:endParaRPr lang="zh-CN" altLang="en-US"/>
        </a:p>
      </dgm:t>
    </dgm:pt>
    <dgm:pt modelId="{52A84252-1522-CA49-A24D-3CBFC3407204}" type="pres">
      <dgm:prSet presAssocID="{F363FD39-987B-084F-8D27-01FF6F4EE7FD}" presName="composite" presStyleCnt="0"/>
      <dgm:spPr/>
    </dgm:pt>
    <dgm:pt modelId="{FAEF45F0-2C2F-C142-9F81-F1FC09FAC32D}" type="pres">
      <dgm:prSet presAssocID="{F363FD39-987B-084F-8D27-01FF6F4EE7FD}" presName="parentText" presStyleLbl="alignNode1" presStyleIdx="0" presStyleCnt="3">
        <dgm:presLayoutVars>
          <dgm:chMax val="1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1718FC55-0424-1D48-8E05-50E33873E07E}" type="pres">
      <dgm:prSet presAssocID="{F363FD39-987B-084F-8D27-01FF6F4EE7FD}" presName="descendantText" presStyleLbl="alignAcc1" presStyleIdx="0" presStyleCnt="3">
        <dgm:presLayoutVars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417355FC-A538-764E-AADF-00B14F89D4FE}" type="pres">
      <dgm:prSet presAssocID="{CDB1C304-03A6-8D48-91DB-A09C13B36B3B}" presName="sp" presStyleCnt="0"/>
      <dgm:spPr/>
    </dgm:pt>
    <dgm:pt modelId="{538D206B-6635-134B-AAAB-41726A9A3438}" type="pres">
      <dgm:prSet presAssocID="{45002E4F-4315-4D4E-A922-FC4E324C6F37}" presName="composite" presStyleCnt="0"/>
      <dgm:spPr/>
    </dgm:pt>
    <dgm:pt modelId="{2D790DCB-69A0-A54A-8CEE-CAD1F5BC5F94}" type="pres">
      <dgm:prSet presAssocID="{45002E4F-4315-4D4E-A922-FC4E324C6F37}" presName="parentText" presStyleLbl="alignNode1" presStyleIdx="1" presStyleCnt="3">
        <dgm:presLayoutVars>
          <dgm:chMax val="1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AECEF3D6-512F-D24C-A155-A3DCE540E24F}" type="pres">
      <dgm:prSet presAssocID="{45002E4F-4315-4D4E-A922-FC4E324C6F37}" presName="descendantText" presStyleLbl="alignAcc1" presStyleIdx="1" presStyleCnt="3">
        <dgm:presLayoutVars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09159CFE-F7FC-1344-8426-21FC7FDF8BD2}" type="pres">
      <dgm:prSet presAssocID="{E0A7ADA1-0174-2F45-9AE3-AC6307BD56AD}" presName="sp" presStyleCnt="0"/>
      <dgm:spPr/>
    </dgm:pt>
    <dgm:pt modelId="{6955FC30-45B0-EC40-87C4-67653E2C0412}" type="pres">
      <dgm:prSet presAssocID="{8377DA54-BCEB-E64A-8044-7EDCE93305FB}" presName="composite" presStyleCnt="0"/>
      <dgm:spPr/>
    </dgm:pt>
    <dgm:pt modelId="{656FC63C-93AA-1246-8E78-0090B09E10E3}" type="pres">
      <dgm:prSet presAssocID="{8377DA54-BCEB-E64A-8044-7EDCE93305FB}" presName="parentText" presStyleLbl="alignNode1" presStyleIdx="2" presStyleCnt="3">
        <dgm:presLayoutVars>
          <dgm:chMax val="1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2A06F878-AF55-D141-8F33-9F490E8CB6E6}" type="pres">
      <dgm:prSet presAssocID="{8377DA54-BCEB-E64A-8044-7EDCE93305FB}" presName="descendantText" presStyleLbl="alignAcc1" presStyleIdx="2" presStyleCnt="3">
        <dgm:presLayoutVars>
          <dgm:bulletEnabled val="1"/>
        </dgm:presLayoutVars>
      </dgm:prSet>
      <dgm:spPr/>
      <dgm:t>
        <a:bodyPr/>
        <a:lstStyle/>
        <a:p>
          <a:endParaRPr lang="zh-CN" altLang="en-US"/>
        </a:p>
      </dgm:t>
    </dgm:pt>
  </dgm:ptLst>
  <dgm:cxnLst>
    <dgm:cxn modelId="{F47200D4-98B9-C742-8F87-C0920984DA0D}" type="presOf" srcId="{F55CA7E4-5D8F-0541-9F6F-0E93ED0E3D3A}" destId="{2A06F878-AF55-D141-8F33-9F490E8CB6E6}" srcOrd="0" destOrd="1" presId="urn:microsoft.com/office/officeart/2005/8/layout/chevron2"/>
    <dgm:cxn modelId="{B48EC231-03E2-5646-80BB-DEF419833764}" srcId="{8377DA54-BCEB-E64A-8044-7EDCE93305FB}" destId="{2E9B2AC8-1459-524C-893D-20593D0C4673}" srcOrd="0" destOrd="0" parTransId="{146E8D25-DF0C-C948-98F9-A8999608DF32}" sibTransId="{E343733B-B488-5943-A4BC-365DC1A4B9BB}"/>
    <dgm:cxn modelId="{3F7A70B0-CEFD-2F48-90B1-B9A73A79DA9F}" srcId="{45002E4F-4315-4D4E-A922-FC4E324C6F37}" destId="{D8C7B9CE-9BF1-6042-B2AC-522799BEC571}" srcOrd="1" destOrd="0" parTransId="{145E4CA5-763B-554E-9F23-98D7D6C8EE11}" sibTransId="{1B86522B-DA86-3A41-9DFF-37AE286F5FA3}"/>
    <dgm:cxn modelId="{DA4FA6AE-607D-8440-A290-54C92D56F5E0}" srcId="{40E981C6-AAE1-A34D-80E0-9A9595AA3383}" destId="{F363FD39-987B-084F-8D27-01FF6F4EE7FD}" srcOrd="0" destOrd="0" parTransId="{3E2FA33E-691C-414E-8FBB-09D5F6E2D9ED}" sibTransId="{CDB1C304-03A6-8D48-91DB-A09C13B36B3B}"/>
    <dgm:cxn modelId="{FB7A0F64-EBD3-804E-9398-F8D703A831F9}" srcId="{40E981C6-AAE1-A34D-80E0-9A9595AA3383}" destId="{45002E4F-4315-4D4E-A922-FC4E324C6F37}" srcOrd="1" destOrd="0" parTransId="{42EB1959-8A3C-7243-A0F3-55070369518C}" sibTransId="{E0A7ADA1-0174-2F45-9AE3-AC6307BD56AD}"/>
    <dgm:cxn modelId="{C39D2282-1A27-2B4F-8F3F-2F140B17DFF0}" srcId="{F363FD39-987B-084F-8D27-01FF6F4EE7FD}" destId="{23DF3771-226E-724A-AA49-7776BE44CD11}" srcOrd="1" destOrd="0" parTransId="{3463CC1B-9578-E140-9FB3-381640CF3555}" sibTransId="{5FCDEACA-F61F-4348-8998-3B85E40139A4}"/>
    <dgm:cxn modelId="{2607D44D-D41E-694D-BC9E-21D74AAD222D}" srcId="{8377DA54-BCEB-E64A-8044-7EDCE93305FB}" destId="{F55CA7E4-5D8F-0541-9F6F-0E93ED0E3D3A}" srcOrd="1" destOrd="0" parTransId="{0BC574A0-EB8C-934A-BF1F-B3A6929BE1A2}" sibTransId="{806DD743-B467-C44C-A72A-AD1F646B74BC}"/>
    <dgm:cxn modelId="{5FB30056-AB8F-C44B-9F38-05915288075B}" type="presOf" srcId="{8377DA54-BCEB-E64A-8044-7EDCE93305FB}" destId="{656FC63C-93AA-1246-8E78-0090B09E10E3}" srcOrd="0" destOrd="0" presId="urn:microsoft.com/office/officeart/2005/8/layout/chevron2"/>
    <dgm:cxn modelId="{1D17BE8C-A917-F047-9C98-12AF090FD4D7}" type="presOf" srcId="{624F5FCF-563B-CE4B-9634-56AE4C9E48CA}" destId="{1718FC55-0424-1D48-8E05-50E33873E07E}" srcOrd="0" destOrd="0" presId="urn:microsoft.com/office/officeart/2005/8/layout/chevron2"/>
    <dgm:cxn modelId="{24830A11-7A92-8844-BF21-BDECADDF9761}" type="presOf" srcId="{40E981C6-AAE1-A34D-80E0-9A9595AA3383}" destId="{D7B18431-CBCA-DE4C-B8F4-6851D68823A0}" srcOrd="0" destOrd="0" presId="urn:microsoft.com/office/officeart/2005/8/layout/chevron2"/>
    <dgm:cxn modelId="{B23B0705-CACB-C544-B62B-36F87F6EA351}" srcId="{F363FD39-987B-084F-8D27-01FF6F4EE7FD}" destId="{624F5FCF-563B-CE4B-9634-56AE4C9E48CA}" srcOrd="0" destOrd="0" parTransId="{AB5EA1A7-7AA6-4647-BC08-2F0D3560E83D}" sibTransId="{6CE5CB69-F4BD-FD47-9B6C-66FD8F358D33}"/>
    <dgm:cxn modelId="{A113C559-F1AA-1340-AA0B-13DB93F642CC}" type="presOf" srcId="{63072F1E-4EF9-F94A-BF66-9687D1EEFD61}" destId="{AECEF3D6-512F-D24C-A155-A3DCE540E24F}" srcOrd="0" destOrd="0" presId="urn:microsoft.com/office/officeart/2005/8/layout/chevron2"/>
    <dgm:cxn modelId="{F92A1FC8-0897-414C-8F51-9457CDAA10C5}" type="presOf" srcId="{2E9B2AC8-1459-524C-893D-20593D0C4673}" destId="{2A06F878-AF55-D141-8F33-9F490E8CB6E6}" srcOrd="0" destOrd="0" presId="urn:microsoft.com/office/officeart/2005/8/layout/chevron2"/>
    <dgm:cxn modelId="{D5262A20-AE68-9A4D-9B38-AF8261554A3A}" type="presOf" srcId="{23DF3771-226E-724A-AA49-7776BE44CD11}" destId="{1718FC55-0424-1D48-8E05-50E33873E07E}" srcOrd="0" destOrd="1" presId="urn:microsoft.com/office/officeart/2005/8/layout/chevron2"/>
    <dgm:cxn modelId="{D938BBC6-F4CD-5F48-A923-A158A571B9C8}" srcId="{40E981C6-AAE1-A34D-80E0-9A9595AA3383}" destId="{8377DA54-BCEB-E64A-8044-7EDCE93305FB}" srcOrd="2" destOrd="0" parTransId="{89556BAB-395E-A643-BBCD-A0990D031729}" sibTransId="{C17C4077-A406-6C47-A653-58E8D6CF6AD5}"/>
    <dgm:cxn modelId="{E2126BDA-62A7-C742-B168-4F2801E4BCB0}" type="presOf" srcId="{F363FD39-987B-084F-8D27-01FF6F4EE7FD}" destId="{FAEF45F0-2C2F-C142-9F81-F1FC09FAC32D}" srcOrd="0" destOrd="0" presId="urn:microsoft.com/office/officeart/2005/8/layout/chevron2"/>
    <dgm:cxn modelId="{6B3F301D-CD31-7048-8015-83A2E71211DC}" type="presOf" srcId="{45002E4F-4315-4D4E-A922-FC4E324C6F37}" destId="{2D790DCB-69A0-A54A-8CEE-CAD1F5BC5F94}" srcOrd="0" destOrd="0" presId="urn:microsoft.com/office/officeart/2005/8/layout/chevron2"/>
    <dgm:cxn modelId="{567AA5EB-5F75-EA4E-9045-DE86992A18D0}" type="presOf" srcId="{D8C7B9CE-9BF1-6042-B2AC-522799BEC571}" destId="{AECEF3D6-512F-D24C-A155-A3DCE540E24F}" srcOrd="0" destOrd="1" presId="urn:microsoft.com/office/officeart/2005/8/layout/chevron2"/>
    <dgm:cxn modelId="{0AE8E8E7-09F2-354F-8B94-2E514E2D7C02}" srcId="{45002E4F-4315-4D4E-A922-FC4E324C6F37}" destId="{63072F1E-4EF9-F94A-BF66-9687D1EEFD61}" srcOrd="0" destOrd="0" parTransId="{4B856B1A-57CD-4C4A-8E12-87CC889A9CEA}" sibTransId="{C99F20D0-134B-404B-A0B5-C8AED088B6A3}"/>
    <dgm:cxn modelId="{E41D4E47-A0D2-9144-8614-8F2BF6B99532}" type="presParOf" srcId="{D7B18431-CBCA-DE4C-B8F4-6851D68823A0}" destId="{52A84252-1522-CA49-A24D-3CBFC3407204}" srcOrd="0" destOrd="0" presId="urn:microsoft.com/office/officeart/2005/8/layout/chevron2"/>
    <dgm:cxn modelId="{C1DE4271-EB94-9048-B1CC-7A5B9CCAEC95}" type="presParOf" srcId="{52A84252-1522-CA49-A24D-3CBFC3407204}" destId="{FAEF45F0-2C2F-C142-9F81-F1FC09FAC32D}" srcOrd="0" destOrd="0" presId="urn:microsoft.com/office/officeart/2005/8/layout/chevron2"/>
    <dgm:cxn modelId="{C1AF8414-904C-0646-9A0B-9A1FC68DED6F}" type="presParOf" srcId="{52A84252-1522-CA49-A24D-3CBFC3407204}" destId="{1718FC55-0424-1D48-8E05-50E33873E07E}" srcOrd="1" destOrd="0" presId="urn:microsoft.com/office/officeart/2005/8/layout/chevron2"/>
    <dgm:cxn modelId="{BB69A6DA-0DC2-B14E-B63C-1D27405B772B}" type="presParOf" srcId="{D7B18431-CBCA-DE4C-B8F4-6851D68823A0}" destId="{417355FC-A538-764E-AADF-00B14F89D4FE}" srcOrd="1" destOrd="0" presId="urn:microsoft.com/office/officeart/2005/8/layout/chevron2"/>
    <dgm:cxn modelId="{2AE3B057-D286-7D4C-9D5F-01656402ED13}" type="presParOf" srcId="{D7B18431-CBCA-DE4C-B8F4-6851D68823A0}" destId="{538D206B-6635-134B-AAAB-41726A9A3438}" srcOrd="2" destOrd="0" presId="urn:microsoft.com/office/officeart/2005/8/layout/chevron2"/>
    <dgm:cxn modelId="{1A453408-B4F3-2A4C-BDE0-6BCEBF057BB3}" type="presParOf" srcId="{538D206B-6635-134B-AAAB-41726A9A3438}" destId="{2D790DCB-69A0-A54A-8CEE-CAD1F5BC5F94}" srcOrd="0" destOrd="0" presId="urn:microsoft.com/office/officeart/2005/8/layout/chevron2"/>
    <dgm:cxn modelId="{9121E2D0-D024-E043-97AD-8C88AF84DF1B}" type="presParOf" srcId="{538D206B-6635-134B-AAAB-41726A9A3438}" destId="{AECEF3D6-512F-D24C-A155-A3DCE540E24F}" srcOrd="1" destOrd="0" presId="urn:microsoft.com/office/officeart/2005/8/layout/chevron2"/>
    <dgm:cxn modelId="{F94F1E09-C302-D04A-97DA-B130148B1802}" type="presParOf" srcId="{D7B18431-CBCA-DE4C-B8F4-6851D68823A0}" destId="{09159CFE-F7FC-1344-8426-21FC7FDF8BD2}" srcOrd="3" destOrd="0" presId="urn:microsoft.com/office/officeart/2005/8/layout/chevron2"/>
    <dgm:cxn modelId="{40819B66-38E0-7A43-A618-7F410CE248B8}" type="presParOf" srcId="{D7B18431-CBCA-DE4C-B8F4-6851D68823A0}" destId="{6955FC30-45B0-EC40-87C4-67653E2C0412}" srcOrd="4" destOrd="0" presId="urn:microsoft.com/office/officeart/2005/8/layout/chevron2"/>
    <dgm:cxn modelId="{DD352470-B61D-9445-8517-3988998CFF70}" type="presParOf" srcId="{6955FC30-45B0-EC40-87C4-67653E2C0412}" destId="{656FC63C-93AA-1246-8E78-0090B09E10E3}" srcOrd="0" destOrd="0" presId="urn:microsoft.com/office/officeart/2005/8/layout/chevron2"/>
    <dgm:cxn modelId="{4EC38A4A-CF9A-1A40-86D7-44FC015C49AA}" type="presParOf" srcId="{6955FC30-45B0-EC40-87C4-67653E2C0412}" destId="{2A06F878-AF55-D141-8F33-9F490E8CB6E6}" srcOrd="1" destOrd="0" presId="urn:microsoft.com/office/officeart/2005/8/layout/chevron2"/>
  </dgm:cxnLst>
  <dgm:bg>
    <a:noFill/>
    <a:effectLst>
      <a:outerShdw blurRad="50800" dist="38100" dir="2700000" algn="tl" rotWithShape="0">
        <a:prstClr val="black">
          <a:alpha val="40000"/>
        </a:prstClr>
      </a:outerShdw>
    </a:effectLst>
  </dgm:bg>
  <dgm:whole/>
  <dgm:extLst>
    <a:ext uri="http://schemas.microsoft.com/office/drawing/2008/diagram">
      <dsp:dataModelExt xmlns:dsp="http://schemas.microsoft.com/office/drawing/2008/diagram" relId="rId7" minVer="http://schemas.openxmlformats.org/drawingml/2006/diagram"/>
    </a:ext>
  </dgm:extLst>
</dgm:dataModel>
</file>

<file path=ppt/diagrams/data2.xml><?xml version="1.0" encoding="utf-8"?>
<dgm:dataModel xmlns:dgm="http://schemas.openxmlformats.org/drawingml/2006/diagram" xmlns:a="http://schemas.openxmlformats.org/drawingml/2006/main">
  <dgm:ptLst>
    <dgm:pt modelId="{EEA17C0C-B52A-994A-AB6E-DDC90DBAB5E4}" type="doc">
      <dgm:prSet loTypeId="urn:microsoft.com/office/officeart/2005/8/layout/pyramid2" loCatId="" qsTypeId="urn:microsoft.com/office/officeart/2005/8/quickstyle/simple1" qsCatId="simple" csTypeId="urn:microsoft.com/office/officeart/2005/8/colors/accent1_2" csCatId="accent1" phldr="1"/>
      <dgm:spPr/>
      <dgm:t>
        <a:bodyPr/>
        <a:lstStyle/>
        <a:p>
          <a:endParaRPr lang="zh-CN" altLang="en-US"/>
        </a:p>
      </dgm:t>
    </dgm:pt>
    <dgm:pt modelId="{E0E86661-0DCA-4B4B-A444-A735952A2D14}">
      <dgm:prSet phldrT="[文本]" custT="1"/>
      <dgm:spPr>
        <a:ln>
          <a:solidFill>
            <a:srgbClr val="F4772A"/>
          </a:solidFill>
        </a:ln>
      </dgm:spPr>
      <dgm:t>
        <a:bodyPr anchor="t"/>
        <a:lstStyle/>
        <a:p>
          <a:pPr algn="l">
            <a:lnSpc>
              <a:spcPct val="130000"/>
            </a:lnSpc>
          </a:pPr>
          <a:r>
            <a:rPr lang="zh-CN" altLang="en-US" sz="1000" dirty="0" smtClean="0">
              <a:solidFill>
                <a:srgbClr val="070707"/>
              </a:solidFill>
            </a:rPr>
            <a:t>预期目标一</a:t>
          </a:r>
          <a:br>
            <a:rPr lang="zh-CN" altLang="en-US" sz="1000" dirty="0" smtClean="0">
              <a:solidFill>
                <a:srgbClr val="070707"/>
              </a:solidFill>
            </a:rPr>
          </a:br>
          <a:r>
            <a:rPr lang="zh-CN" altLang="en-US" sz="1000" dirty="0" smtClean="0">
              <a:solidFill>
                <a:srgbClr val="070707"/>
              </a:solidFill>
            </a:rPr>
            <a:t>点击此处添加文本信息。顶部“开始”面板中可以对字体、字号、颜色等进行修改。</a:t>
          </a:r>
          <a:endParaRPr lang="zh-CN" altLang="en-US" sz="1000" dirty="0">
            <a:solidFill>
              <a:srgbClr val="070707"/>
            </a:solidFill>
          </a:endParaRPr>
        </a:p>
      </dgm:t>
    </dgm:pt>
    <dgm:pt modelId="{66197D20-F5AE-F640-8A4E-2D800303E27D}" type="parTrans" cxnId="{26225710-6658-704F-A643-84DF353440F3}">
      <dgm:prSet/>
      <dgm:spPr/>
      <dgm:t>
        <a:bodyPr/>
        <a:lstStyle/>
        <a:p>
          <a:endParaRPr lang="zh-CN" altLang="en-US" sz="1400"/>
        </a:p>
      </dgm:t>
    </dgm:pt>
    <dgm:pt modelId="{1DB4B4F6-2747-5145-843C-F2A76DA5D9BF}" type="sibTrans" cxnId="{26225710-6658-704F-A643-84DF353440F3}">
      <dgm:prSet/>
      <dgm:spPr/>
      <dgm:t>
        <a:bodyPr/>
        <a:lstStyle/>
        <a:p>
          <a:endParaRPr lang="zh-CN" altLang="en-US" sz="1400"/>
        </a:p>
      </dgm:t>
    </dgm:pt>
    <dgm:pt modelId="{F2E0B045-8ADC-1442-99D8-0A97DE7B262E}">
      <dgm:prSet phldrT="[文本]" custT="1"/>
      <dgm:spPr>
        <a:ln>
          <a:solidFill>
            <a:srgbClr val="F4772A"/>
          </a:solidFill>
        </a:ln>
      </dgm:spPr>
      <dgm:t>
        <a:bodyPr anchor="t"/>
        <a:lstStyle/>
        <a:p>
          <a:pPr algn="l">
            <a:lnSpc>
              <a:spcPct val="130000"/>
            </a:lnSpc>
          </a:pPr>
          <a:r>
            <a:rPr lang="zh-CN" altLang="en-US" sz="1000" dirty="0" smtClean="0">
              <a:solidFill>
                <a:srgbClr val="070707"/>
              </a:solidFill>
            </a:rPr>
            <a:t>预期目标二</a:t>
          </a:r>
          <a:br>
            <a:rPr lang="zh-CN" altLang="en-US" sz="1000" dirty="0" smtClean="0">
              <a:solidFill>
                <a:srgbClr val="070707"/>
              </a:solidFill>
            </a:rPr>
          </a:br>
          <a:r>
            <a:rPr lang="zh-CN" altLang="en-US" sz="1000" dirty="0" smtClean="0">
              <a:solidFill>
                <a:srgbClr val="070707"/>
              </a:solidFill>
            </a:rPr>
            <a:t>点击此处添加文本信息。顶部“开始”面板中可以对字体、字号、颜色等进行修改。</a:t>
          </a:r>
          <a:endParaRPr lang="zh-CN" altLang="en-US" sz="1000" dirty="0"/>
        </a:p>
      </dgm:t>
    </dgm:pt>
    <dgm:pt modelId="{74D26049-89C2-924C-BEB9-2AB0EB38384E}" type="parTrans" cxnId="{8BD15423-C8C0-9A47-9C74-FEDEC6447BC3}">
      <dgm:prSet/>
      <dgm:spPr/>
      <dgm:t>
        <a:bodyPr/>
        <a:lstStyle/>
        <a:p>
          <a:endParaRPr lang="zh-CN" altLang="en-US" sz="1400"/>
        </a:p>
      </dgm:t>
    </dgm:pt>
    <dgm:pt modelId="{B98BA86F-1541-9F4D-99BD-D5A27A79AA29}" type="sibTrans" cxnId="{8BD15423-C8C0-9A47-9C74-FEDEC6447BC3}">
      <dgm:prSet/>
      <dgm:spPr/>
      <dgm:t>
        <a:bodyPr/>
        <a:lstStyle/>
        <a:p>
          <a:endParaRPr lang="zh-CN" altLang="en-US" sz="1400"/>
        </a:p>
      </dgm:t>
    </dgm:pt>
    <dgm:pt modelId="{2035D011-35AC-0A4F-8FEC-D24CD1FC7416}">
      <dgm:prSet phldrT="[文本]" custT="1"/>
      <dgm:spPr>
        <a:ln>
          <a:solidFill>
            <a:srgbClr val="F4772A"/>
          </a:solidFill>
        </a:ln>
      </dgm:spPr>
      <dgm:t>
        <a:bodyPr anchor="t"/>
        <a:lstStyle/>
        <a:p>
          <a:pPr algn="l">
            <a:lnSpc>
              <a:spcPct val="130000"/>
            </a:lnSpc>
          </a:pPr>
          <a:r>
            <a:rPr lang="zh-CN" altLang="en-US" sz="1000" dirty="0" smtClean="0">
              <a:solidFill>
                <a:srgbClr val="070707"/>
              </a:solidFill>
            </a:rPr>
            <a:t>预期目标三</a:t>
          </a:r>
          <a:br>
            <a:rPr lang="zh-CN" altLang="en-US" sz="1000" dirty="0" smtClean="0">
              <a:solidFill>
                <a:srgbClr val="070707"/>
              </a:solidFill>
            </a:rPr>
          </a:br>
          <a:r>
            <a:rPr lang="zh-CN" altLang="en-US" sz="1000" dirty="0" smtClean="0">
              <a:solidFill>
                <a:srgbClr val="070707"/>
              </a:solidFill>
            </a:rPr>
            <a:t>点击此处添加文本信息。顶部“开始”面板中可以对字体、字号、颜色等进行修改。</a:t>
          </a:r>
          <a:endParaRPr lang="zh-CN" altLang="en-US" sz="1000" dirty="0"/>
        </a:p>
      </dgm:t>
    </dgm:pt>
    <dgm:pt modelId="{A642C463-CFBD-7043-80E7-475AE6E784BA}" type="parTrans" cxnId="{EE7DAEFD-594D-FB4D-AA38-03A3D6E75C46}">
      <dgm:prSet/>
      <dgm:spPr/>
      <dgm:t>
        <a:bodyPr/>
        <a:lstStyle/>
        <a:p>
          <a:endParaRPr lang="zh-CN" altLang="en-US" sz="1400"/>
        </a:p>
      </dgm:t>
    </dgm:pt>
    <dgm:pt modelId="{7E383414-2812-4E4C-A098-93C5382784FB}" type="sibTrans" cxnId="{EE7DAEFD-594D-FB4D-AA38-03A3D6E75C46}">
      <dgm:prSet/>
      <dgm:spPr/>
      <dgm:t>
        <a:bodyPr/>
        <a:lstStyle/>
        <a:p>
          <a:endParaRPr lang="zh-CN" altLang="en-US" sz="1400"/>
        </a:p>
      </dgm:t>
    </dgm:pt>
    <dgm:pt modelId="{09E0ADAC-1752-C548-AE60-DC289F3E0FE1}">
      <dgm:prSet phldrT="[文本]" custT="1"/>
      <dgm:spPr>
        <a:ln>
          <a:solidFill>
            <a:srgbClr val="F4772A"/>
          </a:solidFill>
        </a:ln>
      </dgm:spPr>
      <dgm:t>
        <a:bodyPr anchor="t"/>
        <a:lstStyle/>
        <a:p>
          <a:pPr algn="l">
            <a:lnSpc>
              <a:spcPct val="130000"/>
            </a:lnSpc>
          </a:pPr>
          <a:r>
            <a:rPr lang="zh-CN" altLang="en-US" sz="1000" dirty="0" smtClean="0">
              <a:solidFill>
                <a:srgbClr val="070707"/>
              </a:solidFill>
            </a:rPr>
            <a:t>预期目标四</a:t>
          </a:r>
          <a:br>
            <a:rPr lang="zh-CN" altLang="en-US" sz="1000" dirty="0" smtClean="0">
              <a:solidFill>
                <a:srgbClr val="070707"/>
              </a:solidFill>
            </a:rPr>
          </a:br>
          <a:r>
            <a:rPr lang="zh-CN" altLang="en-US" sz="1000" dirty="0" smtClean="0">
              <a:solidFill>
                <a:srgbClr val="070707"/>
              </a:solidFill>
            </a:rPr>
            <a:t>点击此处添加文本信息。顶部“开始”面板中可以对字体、字号、颜色等进行修改。</a:t>
          </a:r>
          <a:endParaRPr lang="zh-CN" altLang="en-US" sz="1000" dirty="0"/>
        </a:p>
      </dgm:t>
    </dgm:pt>
    <dgm:pt modelId="{93581C9F-6AA2-3943-A17E-B2E0E214335B}" type="parTrans" cxnId="{61CE1E53-5717-FE4B-B6C9-BE3B195B6BD4}">
      <dgm:prSet/>
      <dgm:spPr/>
      <dgm:t>
        <a:bodyPr/>
        <a:lstStyle/>
        <a:p>
          <a:endParaRPr lang="zh-CN" altLang="en-US" sz="1400"/>
        </a:p>
      </dgm:t>
    </dgm:pt>
    <dgm:pt modelId="{05D757D1-9566-1F4A-8047-C86F67ABE5EB}" type="sibTrans" cxnId="{61CE1E53-5717-FE4B-B6C9-BE3B195B6BD4}">
      <dgm:prSet/>
      <dgm:spPr/>
      <dgm:t>
        <a:bodyPr/>
        <a:lstStyle/>
        <a:p>
          <a:endParaRPr lang="zh-CN" altLang="en-US" sz="1400"/>
        </a:p>
      </dgm:t>
    </dgm:pt>
    <dgm:pt modelId="{C18FA8C4-10C1-5E44-B89C-C34D03108F0A}" type="pres">
      <dgm:prSet presAssocID="{EEA17C0C-B52A-994A-AB6E-DDC90DBAB5E4}" presName="compositeShape" presStyleCnt="0">
        <dgm:presLayoutVars>
          <dgm:dir/>
          <dgm:resizeHandles/>
        </dgm:presLayoutVars>
      </dgm:prSet>
      <dgm:spPr/>
      <dgm:t>
        <a:bodyPr/>
        <a:lstStyle/>
        <a:p>
          <a:endParaRPr lang="zh-CN" altLang="en-US"/>
        </a:p>
      </dgm:t>
    </dgm:pt>
    <dgm:pt modelId="{179B2949-9431-2B42-88A2-70ADBD83322E}" type="pres">
      <dgm:prSet presAssocID="{EEA17C0C-B52A-994A-AB6E-DDC90DBAB5E4}" presName="pyramid" presStyleLbl="node1" presStyleIdx="0" presStyleCnt="1" custFlipHor="1" custScaleX="89327" custScaleY="89327" custLinFactNeighborX="-24527" custLinFactNeighborY="6520"/>
      <dgm:spPr>
        <a:prstGeom prst="ellipse">
          <a:avLst/>
        </a:prstGeom>
        <a:solidFill>
          <a:srgbClr val="F4772A"/>
        </a:solidFill>
        <a:ln>
          <a:noFill/>
        </a:ln>
      </dgm:spPr>
      <dgm:t>
        <a:bodyPr/>
        <a:lstStyle/>
        <a:p>
          <a:endParaRPr lang="zh-CN" altLang="en-US"/>
        </a:p>
      </dgm:t>
    </dgm:pt>
    <dgm:pt modelId="{0358D2C9-9AF0-B541-A39D-D7183910ACD0}" type="pres">
      <dgm:prSet presAssocID="{EEA17C0C-B52A-994A-AB6E-DDC90DBAB5E4}" presName="theList" presStyleCnt="0"/>
      <dgm:spPr/>
    </dgm:pt>
    <dgm:pt modelId="{018728DD-B146-8342-8452-6D9BCD8DA94C}" type="pres">
      <dgm:prSet presAssocID="{E0E86661-0DCA-4B4B-A444-A735952A2D14}" presName="aNode" presStyleLbl="fgAcc1" presStyleIdx="0" presStyleCnt="4" custScaleX="112223" custScaleY="1689053" custLinFactY="-96031" custLinFactNeighborX="42253" custLinFactNeighborY="-100000">
        <dgm:presLayoutVars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EC49C63C-2BBB-1243-8EA7-63C8C69CBAB2}" type="pres">
      <dgm:prSet presAssocID="{E0E86661-0DCA-4B4B-A444-A735952A2D14}" presName="aSpace" presStyleCnt="0"/>
      <dgm:spPr/>
    </dgm:pt>
    <dgm:pt modelId="{D74E78CC-7299-9448-BC1B-FE1827ECF3F0}" type="pres">
      <dgm:prSet presAssocID="{F2E0B045-8ADC-1442-99D8-0A97DE7B262E}" presName="aNode" presStyleLbl="fgAcc1" presStyleIdx="1" presStyleCnt="4" custScaleX="112223" custScaleY="1689053" custLinFactY="65655" custLinFactNeighborX="42253" custLinFactNeighborY="100000">
        <dgm:presLayoutVars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8C784BCA-9618-DF46-BD4A-B4A2556C3FE8}" type="pres">
      <dgm:prSet presAssocID="{F2E0B045-8ADC-1442-99D8-0A97DE7B262E}" presName="aSpace" presStyleCnt="0"/>
      <dgm:spPr/>
    </dgm:pt>
    <dgm:pt modelId="{7816994D-0A6F-054C-A824-14678BE0FE81}" type="pres">
      <dgm:prSet presAssocID="{2035D011-35AC-0A4F-8FEC-D24CD1FC7416}" presName="aNode" presStyleLbl="fgAcc1" presStyleIdx="2" presStyleCnt="4" custScaleX="112223" custScaleY="1689053" custLinFactY="224387" custLinFactNeighborX="42253" custLinFactNeighborY="300000">
        <dgm:presLayoutVars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0CE9AF8E-4278-3D4B-A5D4-6D3E88E40880}" type="pres">
      <dgm:prSet presAssocID="{2035D011-35AC-0A4F-8FEC-D24CD1FC7416}" presName="aSpace" presStyleCnt="0"/>
      <dgm:spPr/>
    </dgm:pt>
    <dgm:pt modelId="{5D868281-8B97-A444-B22A-9EE881D09E1C}" type="pres">
      <dgm:prSet presAssocID="{09E0ADAC-1752-C548-AE60-DC289F3E0FE1}" presName="aNode" presStyleLbl="fgAcc1" presStyleIdx="3" presStyleCnt="4" custScaleX="112223" custScaleY="1689053" custLinFactY="400000" custLinFactNeighborX="42253" custLinFactNeighborY="498385">
        <dgm:presLayoutVars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A8FDD7C4-EBDF-2A4A-83BF-C8C5953B08E0}" type="pres">
      <dgm:prSet presAssocID="{09E0ADAC-1752-C548-AE60-DC289F3E0FE1}" presName="aSpace" presStyleCnt="0"/>
      <dgm:spPr/>
    </dgm:pt>
  </dgm:ptLst>
  <dgm:cxnLst>
    <dgm:cxn modelId="{26225710-6658-704F-A643-84DF353440F3}" srcId="{EEA17C0C-B52A-994A-AB6E-DDC90DBAB5E4}" destId="{E0E86661-0DCA-4B4B-A444-A735952A2D14}" srcOrd="0" destOrd="0" parTransId="{66197D20-F5AE-F640-8A4E-2D800303E27D}" sibTransId="{1DB4B4F6-2747-5145-843C-F2A76DA5D9BF}"/>
    <dgm:cxn modelId="{61CE1E53-5717-FE4B-B6C9-BE3B195B6BD4}" srcId="{EEA17C0C-B52A-994A-AB6E-DDC90DBAB5E4}" destId="{09E0ADAC-1752-C548-AE60-DC289F3E0FE1}" srcOrd="3" destOrd="0" parTransId="{93581C9F-6AA2-3943-A17E-B2E0E214335B}" sibTransId="{05D757D1-9566-1F4A-8047-C86F67ABE5EB}"/>
    <dgm:cxn modelId="{00AD420C-5C4B-ED49-BABF-B87CF7272B8C}" type="presOf" srcId="{2035D011-35AC-0A4F-8FEC-D24CD1FC7416}" destId="{7816994D-0A6F-054C-A824-14678BE0FE81}" srcOrd="0" destOrd="0" presId="urn:microsoft.com/office/officeart/2005/8/layout/pyramid2"/>
    <dgm:cxn modelId="{01029DC7-C508-704E-90B2-A4817D3589C9}" type="presOf" srcId="{F2E0B045-8ADC-1442-99D8-0A97DE7B262E}" destId="{D74E78CC-7299-9448-BC1B-FE1827ECF3F0}" srcOrd="0" destOrd="0" presId="urn:microsoft.com/office/officeart/2005/8/layout/pyramid2"/>
    <dgm:cxn modelId="{EE7DAEFD-594D-FB4D-AA38-03A3D6E75C46}" srcId="{EEA17C0C-B52A-994A-AB6E-DDC90DBAB5E4}" destId="{2035D011-35AC-0A4F-8FEC-D24CD1FC7416}" srcOrd="2" destOrd="0" parTransId="{A642C463-CFBD-7043-80E7-475AE6E784BA}" sibTransId="{7E383414-2812-4E4C-A098-93C5382784FB}"/>
    <dgm:cxn modelId="{2EEBACCE-C1E1-084F-A870-CC0E5E9F8509}" type="presOf" srcId="{E0E86661-0DCA-4B4B-A444-A735952A2D14}" destId="{018728DD-B146-8342-8452-6D9BCD8DA94C}" srcOrd="0" destOrd="0" presId="urn:microsoft.com/office/officeart/2005/8/layout/pyramid2"/>
    <dgm:cxn modelId="{8BD15423-C8C0-9A47-9C74-FEDEC6447BC3}" srcId="{EEA17C0C-B52A-994A-AB6E-DDC90DBAB5E4}" destId="{F2E0B045-8ADC-1442-99D8-0A97DE7B262E}" srcOrd="1" destOrd="0" parTransId="{74D26049-89C2-924C-BEB9-2AB0EB38384E}" sibTransId="{B98BA86F-1541-9F4D-99BD-D5A27A79AA29}"/>
    <dgm:cxn modelId="{1DF86923-662B-A14C-9D54-55149F75A75D}" type="presOf" srcId="{EEA17C0C-B52A-994A-AB6E-DDC90DBAB5E4}" destId="{C18FA8C4-10C1-5E44-B89C-C34D03108F0A}" srcOrd="0" destOrd="0" presId="urn:microsoft.com/office/officeart/2005/8/layout/pyramid2"/>
    <dgm:cxn modelId="{C878366F-0A9B-4D4E-8C5D-009E87EE2850}" type="presOf" srcId="{09E0ADAC-1752-C548-AE60-DC289F3E0FE1}" destId="{5D868281-8B97-A444-B22A-9EE881D09E1C}" srcOrd="0" destOrd="0" presId="urn:microsoft.com/office/officeart/2005/8/layout/pyramid2"/>
    <dgm:cxn modelId="{C184420A-9664-E449-AF5F-D5986A69C85B}" type="presParOf" srcId="{C18FA8C4-10C1-5E44-B89C-C34D03108F0A}" destId="{179B2949-9431-2B42-88A2-70ADBD83322E}" srcOrd="0" destOrd="0" presId="urn:microsoft.com/office/officeart/2005/8/layout/pyramid2"/>
    <dgm:cxn modelId="{50BC2419-EAEF-2A47-8D8E-392FFBE67997}" type="presParOf" srcId="{C18FA8C4-10C1-5E44-B89C-C34D03108F0A}" destId="{0358D2C9-9AF0-B541-A39D-D7183910ACD0}" srcOrd="1" destOrd="0" presId="urn:microsoft.com/office/officeart/2005/8/layout/pyramid2"/>
    <dgm:cxn modelId="{A55527F3-A75C-5D44-AB9F-B6E89DA52830}" type="presParOf" srcId="{0358D2C9-9AF0-B541-A39D-D7183910ACD0}" destId="{018728DD-B146-8342-8452-6D9BCD8DA94C}" srcOrd="0" destOrd="0" presId="urn:microsoft.com/office/officeart/2005/8/layout/pyramid2"/>
    <dgm:cxn modelId="{7DAF081A-CB15-E740-B274-81E18F41BBFC}" type="presParOf" srcId="{0358D2C9-9AF0-B541-A39D-D7183910ACD0}" destId="{EC49C63C-2BBB-1243-8EA7-63C8C69CBAB2}" srcOrd="1" destOrd="0" presId="urn:microsoft.com/office/officeart/2005/8/layout/pyramid2"/>
    <dgm:cxn modelId="{48B854AA-7CB6-CD45-B98D-8FAD089793A3}" type="presParOf" srcId="{0358D2C9-9AF0-B541-A39D-D7183910ACD0}" destId="{D74E78CC-7299-9448-BC1B-FE1827ECF3F0}" srcOrd="2" destOrd="0" presId="urn:microsoft.com/office/officeart/2005/8/layout/pyramid2"/>
    <dgm:cxn modelId="{524ED28C-DF90-CC4D-A6AA-5366E6C80A6C}" type="presParOf" srcId="{0358D2C9-9AF0-B541-A39D-D7183910ACD0}" destId="{8C784BCA-9618-DF46-BD4A-B4A2556C3FE8}" srcOrd="3" destOrd="0" presId="urn:microsoft.com/office/officeart/2005/8/layout/pyramid2"/>
    <dgm:cxn modelId="{695775FF-B0AA-6B45-8246-4397FBA51507}" type="presParOf" srcId="{0358D2C9-9AF0-B541-A39D-D7183910ACD0}" destId="{7816994D-0A6F-054C-A824-14678BE0FE81}" srcOrd="4" destOrd="0" presId="urn:microsoft.com/office/officeart/2005/8/layout/pyramid2"/>
    <dgm:cxn modelId="{F6FFB30D-93BF-D443-8CDE-EFF3668858CD}" type="presParOf" srcId="{0358D2C9-9AF0-B541-A39D-D7183910ACD0}" destId="{0CE9AF8E-4278-3D4B-A5D4-6D3E88E40880}" srcOrd="5" destOrd="0" presId="urn:microsoft.com/office/officeart/2005/8/layout/pyramid2"/>
    <dgm:cxn modelId="{004FA056-F242-5543-ADA6-60FB4998F889}" type="presParOf" srcId="{0358D2C9-9AF0-B541-A39D-D7183910ACD0}" destId="{5D868281-8B97-A444-B22A-9EE881D09E1C}" srcOrd="6" destOrd="0" presId="urn:microsoft.com/office/officeart/2005/8/layout/pyramid2"/>
    <dgm:cxn modelId="{9B79CAB4-B5B2-0347-9F38-BAEEBE1704BA}" type="presParOf" srcId="{0358D2C9-9AF0-B541-A39D-D7183910ACD0}" destId="{A8FDD7C4-EBDF-2A4A-83BF-C8C5953B08E0}" srcOrd="7" destOrd="0" presId="urn:microsoft.com/office/officeart/2005/8/layout/pyramid2"/>
  </dgm:cxnLst>
  <dgm:bg/>
  <dgm:whole/>
  <dgm:extLst>
    <a:ext uri="http://schemas.microsoft.com/office/drawing/2008/diagram">
      <dsp:dataModelExt xmlns:dsp="http://schemas.microsoft.com/office/drawing/2008/diagram" relId="rId7" minVer="http://schemas.openxmlformats.org/drawingml/2006/diagram"/>
    </a:ext>
  </dgm:extLst>
</dgm:dataModel>
</file>

<file path=ppt/diagrams/data3.xml><?xml version="1.0" encoding="utf-8"?>
<dgm:dataModel xmlns:dgm="http://schemas.openxmlformats.org/drawingml/2006/diagram" xmlns:a="http://schemas.openxmlformats.org/drawingml/2006/main">
  <dgm:ptLst>
    <dgm:pt modelId="{FBF94721-F18E-B940-B9F7-90634AD6E593}" type="doc">
      <dgm:prSet loTypeId="urn:microsoft.com/office/officeart/2005/8/layout/StepDownProcess" loCatId="" qsTypeId="urn:microsoft.com/office/officeart/2005/8/quickstyle/simple1" qsCatId="simple" csTypeId="urn:microsoft.com/office/officeart/2005/8/colors/accent1_2" csCatId="accent1" phldr="1"/>
      <dgm:spPr/>
      <dgm:t>
        <a:bodyPr/>
        <a:lstStyle/>
        <a:p>
          <a:endParaRPr lang="zh-CN" altLang="en-US"/>
        </a:p>
      </dgm:t>
    </dgm:pt>
    <dgm:pt modelId="{9EC374AF-39D2-5C4F-93DF-5B30F87C59F4}">
      <dgm:prSet phldrT="[文本]" custT="1"/>
      <dgm:spPr>
        <a:solidFill>
          <a:srgbClr val="3C846F"/>
        </a:solidFill>
        <a:ln>
          <a:noFill/>
        </a:ln>
      </dgm:spPr>
      <dgm:t>
        <a:bodyPr/>
        <a:lstStyle/>
        <a:p>
          <a:r>
            <a:rPr lang="en-US" altLang="zh-CN" sz="1600" b="1" dirty="0" smtClean="0"/>
            <a:t>STEP</a:t>
          </a:r>
          <a:r>
            <a:rPr lang="zh-CN" altLang="en-US" sz="1600" b="1" dirty="0" smtClean="0"/>
            <a:t> </a:t>
          </a:r>
          <a:r>
            <a:rPr lang="en-US" altLang="zh-CN" sz="1600" b="1" dirty="0" smtClean="0"/>
            <a:t>ONE</a:t>
          </a:r>
          <a:endParaRPr lang="zh-CN" altLang="en-US" sz="1600" b="1" dirty="0"/>
        </a:p>
      </dgm:t>
    </dgm:pt>
    <dgm:pt modelId="{802F9304-203B-534E-8821-2DA69FB1B60F}" type="parTrans" cxnId="{11661800-810D-BC46-8DA1-8E0246FBC4E7}">
      <dgm:prSet/>
      <dgm:spPr/>
      <dgm:t>
        <a:bodyPr/>
        <a:lstStyle/>
        <a:p>
          <a:endParaRPr lang="zh-CN" altLang="en-US"/>
        </a:p>
      </dgm:t>
    </dgm:pt>
    <dgm:pt modelId="{E280426C-B7D7-EB46-BC8A-7588A022262B}" type="sibTrans" cxnId="{11661800-810D-BC46-8DA1-8E0246FBC4E7}">
      <dgm:prSet/>
      <dgm:spPr/>
      <dgm:t>
        <a:bodyPr/>
        <a:lstStyle/>
        <a:p>
          <a:endParaRPr lang="zh-CN" altLang="en-US"/>
        </a:p>
      </dgm:t>
    </dgm:pt>
    <dgm:pt modelId="{A857D5A9-AAD6-3E43-BF63-CBF263DB8992}">
      <dgm:prSet phldrT="[文本]" custT="1"/>
      <dgm:spPr/>
      <dgm:t>
        <a:bodyPr anchor="t"/>
        <a:lstStyle/>
        <a:p>
          <a:pPr>
            <a:lnSpc>
              <a:spcPct val="130000"/>
            </a:lnSpc>
          </a:pPr>
          <a:r>
            <a:rPr lang="zh-CN" altLang="en-US" sz="1000" dirty="0" smtClean="0">
              <a:solidFill>
                <a:srgbClr val="070707"/>
              </a:solidFill>
            </a:rPr>
            <a:t>标题数字等都可以通过点击和重新输入进行更改，顶部“开始”面板中可以对字体、字号、颜色、行距等进行修改。</a:t>
          </a:r>
          <a:endParaRPr lang="zh-CN" altLang="en-US" sz="1000" dirty="0">
            <a:solidFill>
              <a:srgbClr val="070707"/>
            </a:solidFill>
          </a:endParaRPr>
        </a:p>
      </dgm:t>
    </dgm:pt>
    <dgm:pt modelId="{D3565F48-A868-A141-A7D6-FA6EB755E567}" type="parTrans" cxnId="{FCDDC5EC-415A-9740-927E-45B445225CD6}">
      <dgm:prSet/>
      <dgm:spPr/>
      <dgm:t>
        <a:bodyPr/>
        <a:lstStyle/>
        <a:p>
          <a:endParaRPr lang="zh-CN" altLang="en-US"/>
        </a:p>
      </dgm:t>
    </dgm:pt>
    <dgm:pt modelId="{DD97FD4F-39D0-3A45-B2B8-C1AB594618D3}" type="sibTrans" cxnId="{FCDDC5EC-415A-9740-927E-45B445225CD6}">
      <dgm:prSet/>
      <dgm:spPr/>
      <dgm:t>
        <a:bodyPr/>
        <a:lstStyle/>
        <a:p>
          <a:endParaRPr lang="zh-CN" altLang="en-US"/>
        </a:p>
      </dgm:t>
    </dgm:pt>
    <dgm:pt modelId="{FFB591C5-2BCB-CE4B-B92D-D9C1AC24F736}">
      <dgm:prSet phldrT="[文本]" custT="1"/>
      <dgm:spPr>
        <a:solidFill>
          <a:srgbClr val="F4772A"/>
        </a:solidFill>
        <a:ln>
          <a:noFill/>
        </a:ln>
      </dgm:spPr>
      <dgm:t>
        <a:bodyPr/>
        <a:lstStyle/>
        <a:p>
          <a:r>
            <a:rPr lang="en-US" altLang="zh-CN" sz="1600" b="1" dirty="0" smtClean="0"/>
            <a:t>STEP</a:t>
          </a:r>
          <a:r>
            <a:rPr lang="zh-CN" altLang="en-US" sz="1600" b="1" dirty="0" smtClean="0"/>
            <a:t> </a:t>
          </a:r>
          <a:r>
            <a:rPr lang="en-US" altLang="zh-CN" sz="1600" b="1" dirty="0" smtClean="0"/>
            <a:t>TWO</a:t>
          </a:r>
          <a:endParaRPr lang="zh-CN" altLang="en-US" sz="1600" b="1" dirty="0"/>
        </a:p>
      </dgm:t>
    </dgm:pt>
    <dgm:pt modelId="{AD424EBC-598D-EF47-9102-FADF09107B22}" type="parTrans" cxnId="{79F7B392-B1E7-3244-B75A-002B73695F3E}">
      <dgm:prSet/>
      <dgm:spPr/>
      <dgm:t>
        <a:bodyPr/>
        <a:lstStyle/>
        <a:p>
          <a:endParaRPr lang="zh-CN" altLang="en-US"/>
        </a:p>
      </dgm:t>
    </dgm:pt>
    <dgm:pt modelId="{D0D30FC9-F42D-734B-AD6D-E03804246C0F}" type="sibTrans" cxnId="{79F7B392-B1E7-3244-B75A-002B73695F3E}">
      <dgm:prSet/>
      <dgm:spPr/>
      <dgm:t>
        <a:bodyPr/>
        <a:lstStyle/>
        <a:p>
          <a:endParaRPr lang="zh-CN" altLang="en-US"/>
        </a:p>
      </dgm:t>
    </dgm:pt>
    <dgm:pt modelId="{3CFD6041-DA3E-3E4C-B0FA-1A53D7DB2C93}">
      <dgm:prSet phldrT="[文本]" custT="1"/>
      <dgm:spPr/>
      <dgm:t>
        <a:bodyPr anchor="t"/>
        <a:lstStyle/>
        <a:p>
          <a:pPr>
            <a:lnSpc>
              <a:spcPct val="130000"/>
            </a:lnSpc>
          </a:pPr>
          <a:r>
            <a:rPr lang="zh-CN" altLang="en-US" sz="1000" dirty="0" smtClean="0">
              <a:solidFill>
                <a:srgbClr val="070707"/>
              </a:solidFill>
            </a:rPr>
            <a:t>标题数字等都可以通过点击和重新输入进行更改，顶部“开始”面板中可以对字体、字号、颜色、行距等进行修改。</a:t>
          </a:r>
          <a:endParaRPr lang="zh-CN" altLang="en-US" sz="1000" dirty="0">
            <a:solidFill>
              <a:srgbClr val="070707"/>
            </a:solidFill>
          </a:endParaRPr>
        </a:p>
      </dgm:t>
    </dgm:pt>
    <dgm:pt modelId="{76C0D77D-0F56-F544-83C5-6F5788CB73CD}" type="parTrans" cxnId="{242C702E-ABD8-BB47-ABD0-68B14FFEEDE9}">
      <dgm:prSet/>
      <dgm:spPr/>
      <dgm:t>
        <a:bodyPr/>
        <a:lstStyle/>
        <a:p>
          <a:endParaRPr lang="zh-CN" altLang="en-US"/>
        </a:p>
      </dgm:t>
    </dgm:pt>
    <dgm:pt modelId="{0AAC3633-B605-304C-92F6-383BD8CCCA22}" type="sibTrans" cxnId="{242C702E-ABD8-BB47-ABD0-68B14FFEEDE9}">
      <dgm:prSet/>
      <dgm:spPr/>
      <dgm:t>
        <a:bodyPr/>
        <a:lstStyle/>
        <a:p>
          <a:endParaRPr lang="zh-CN" altLang="en-US"/>
        </a:p>
      </dgm:t>
    </dgm:pt>
    <dgm:pt modelId="{035660F8-CD0C-8A4A-A6D6-A05CBBE37610}">
      <dgm:prSet phldrT="[文本]" custT="1"/>
      <dgm:spPr>
        <a:solidFill>
          <a:srgbClr val="7D1319"/>
        </a:solidFill>
        <a:ln>
          <a:noFill/>
        </a:ln>
      </dgm:spPr>
      <dgm:t>
        <a:bodyPr/>
        <a:lstStyle/>
        <a:p>
          <a:r>
            <a:rPr lang="en-US" altLang="zh-CN" sz="1600" b="1" dirty="0" smtClean="0"/>
            <a:t>STEP</a:t>
          </a:r>
          <a:r>
            <a:rPr lang="zh-CN" altLang="en-US" sz="1600" b="1" dirty="0" smtClean="0"/>
            <a:t> </a:t>
          </a:r>
          <a:r>
            <a:rPr lang="en-US" altLang="zh-CN" sz="1600" b="1" dirty="0" smtClean="0"/>
            <a:t>THREE</a:t>
          </a:r>
          <a:endParaRPr lang="zh-CN" altLang="en-US" sz="1600" b="1" dirty="0"/>
        </a:p>
      </dgm:t>
    </dgm:pt>
    <dgm:pt modelId="{F201B464-91C2-CF4B-B615-DCF261993325}" type="parTrans" cxnId="{3D38893B-6C30-2149-AB99-58DB50DD0501}">
      <dgm:prSet/>
      <dgm:spPr/>
      <dgm:t>
        <a:bodyPr/>
        <a:lstStyle/>
        <a:p>
          <a:endParaRPr lang="zh-CN" altLang="en-US"/>
        </a:p>
      </dgm:t>
    </dgm:pt>
    <dgm:pt modelId="{94283E90-A2C8-F34E-B092-8AEB9A165124}" type="sibTrans" cxnId="{3D38893B-6C30-2149-AB99-58DB50DD0501}">
      <dgm:prSet/>
      <dgm:spPr/>
      <dgm:t>
        <a:bodyPr/>
        <a:lstStyle/>
        <a:p>
          <a:endParaRPr lang="zh-CN" altLang="en-US"/>
        </a:p>
      </dgm:t>
    </dgm:pt>
    <dgm:pt modelId="{6273CB2A-3EB4-7B4E-A0BA-A88066E48CE4}">
      <dgm:prSet phldrT="[文本]" custT="1"/>
      <dgm:spPr/>
      <dgm:t>
        <a:bodyPr anchor="t"/>
        <a:lstStyle/>
        <a:p>
          <a:pPr>
            <a:lnSpc>
              <a:spcPct val="130000"/>
            </a:lnSpc>
          </a:pPr>
          <a:r>
            <a:rPr lang="zh-CN" altLang="en-US" sz="1000" dirty="0" smtClean="0">
              <a:solidFill>
                <a:srgbClr val="070707"/>
              </a:solidFill>
            </a:rPr>
            <a:t>标题数字等都可以通过点击和重新输入进行更改，顶部“开始”面板中可以对字体、字号、颜色、行距等进行修改。</a:t>
          </a:r>
          <a:endParaRPr lang="zh-CN" altLang="en-US" sz="1000" dirty="0">
            <a:solidFill>
              <a:srgbClr val="070707"/>
            </a:solidFill>
          </a:endParaRPr>
        </a:p>
      </dgm:t>
    </dgm:pt>
    <dgm:pt modelId="{0DF90A42-17FA-274E-B660-6C381BB81516}" type="parTrans" cxnId="{75017BC9-8845-9C41-A42A-5EF0D8566789}">
      <dgm:prSet/>
      <dgm:spPr/>
      <dgm:t>
        <a:bodyPr/>
        <a:lstStyle/>
        <a:p>
          <a:endParaRPr lang="zh-CN" altLang="en-US"/>
        </a:p>
      </dgm:t>
    </dgm:pt>
    <dgm:pt modelId="{C73A997E-7C7D-6847-AA3D-25A16BB1CBF9}" type="sibTrans" cxnId="{75017BC9-8845-9C41-A42A-5EF0D8566789}">
      <dgm:prSet/>
      <dgm:spPr/>
      <dgm:t>
        <a:bodyPr/>
        <a:lstStyle/>
        <a:p>
          <a:endParaRPr lang="zh-CN" altLang="en-US"/>
        </a:p>
      </dgm:t>
    </dgm:pt>
    <dgm:pt modelId="{192BCD17-4258-8849-A031-C0AD3FC80C5A}">
      <dgm:prSet phldrT="[文本]" custT="1"/>
      <dgm:spPr>
        <a:solidFill>
          <a:srgbClr val="CBD351"/>
        </a:solidFill>
        <a:ln>
          <a:noFill/>
        </a:ln>
      </dgm:spPr>
      <dgm:t>
        <a:bodyPr/>
        <a:lstStyle/>
        <a:p>
          <a:r>
            <a:rPr lang="en-US" altLang="zh-CN" sz="1600" b="1" dirty="0" smtClean="0"/>
            <a:t>STEP</a:t>
          </a:r>
          <a:r>
            <a:rPr lang="zh-CN" altLang="en-US" sz="1600" b="1" dirty="0" smtClean="0"/>
            <a:t> </a:t>
          </a:r>
          <a:r>
            <a:rPr lang="en-US" altLang="zh-CN" sz="1600" b="1" dirty="0" smtClean="0"/>
            <a:t>FOUR</a:t>
          </a:r>
          <a:endParaRPr lang="zh-CN" altLang="en-US" sz="1600" b="1" dirty="0"/>
        </a:p>
      </dgm:t>
    </dgm:pt>
    <dgm:pt modelId="{1A899E6B-7C91-8D45-B2E9-5BC6D041728C}" type="parTrans" cxnId="{5E34C347-6BB5-5041-9A5B-AC5A894FE7FC}">
      <dgm:prSet/>
      <dgm:spPr/>
      <dgm:t>
        <a:bodyPr/>
        <a:lstStyle/>
        <a:p>
          <a:endParaRPr lang="zh-CN" altLang="en-US"/>
        </a:p>
      </dgm:t>
    </dgm:pt>
    <dgm:pt modelId="{4DFBC1B8-5CDC-4044-9035-83DE027C40B5}" type="sibTrans" cxnId="{5E34C347-6BB5-5041-9A5B-AC5A894FE7FC}">
      <dgm:prSet/>
      <dgm:spPr/>
      <dgm:t>
        <a:bodyPr/>
        <a:lstStyle/>
        <a:p>
          <a:endParaRPr lang="zh-CN" altLang="en-US"/>
        </a:p>
      </dgm:t>
    </dgm:pt>
    <dgm:pt modelId="{8750312E-C107-2B4B-B64B-47719F82FC2B}">
      <dgm:prSet phldrT="[文本]" custT="1"/>
      <dgm:spPr>
        <a:ln>
          <a:noFill/>
        </a:ln>
      </dgm:spPr>
      <dgm:t>
        <a:bodyPr anchor="t"/>
        <a:lstStyle/>
        <a:p>
          <a:pPr>
            <a:lnSpc>
              <a:spcPct val="130000"/>
            </a:lnSpc>
          </a:pPr>
          <a:r>
            <a:rPr lang="zh-CN" altLang="en-US" sz="1000" dirty="0" smtClean="0">
              <a:solidFill>
                <a:srgbClr val="070707"/>
              </a:solidFill>
            </a:rPr>
            <a:t>标题数字等都可以通过点击和重新输入进行更改，顶部“开始”面板中可以对字体、字号、颜色、行距等进行修改。</a:t>
          </a:r>
          <a:endParaRPr lang="zh-CN" altLang="en-US" sz="1000" b="1" dirty="0">
            <a:solidFill>
              <a:srgbClr val="070707"/>
            </a:solidFill>
          </a:endParaRPr>
        </a:p>
      </dgm:t>
    </dgm:pt>
    <dgm:pt modelId="{2677AD40-7189-7C4B-8AA3-F75A5956F92F}" type="parTrans" cxnId="{711EE767-8D73-C946-8678-092B3C4AE8CF}">
      <dgm:prSet/>
      <dgm:spPr/>
      <dgm:t>
        <a:bodyPr/>
        <a:lstStyle/>
        <a:p>
          <a:endParaRPr lang="zh-CN" altLang="en-US"/>
        </a:p>
      </dgm:t>
    </dgm:pt>
    <dgm:pt modelId="{E8BF4ACC-670B-EA46-89B2-E9C3E55D4544}" type="sibTrans" cxnId="{711EE767-8D73-C946-8678-092B3C4AE8CF}">
      <dgm:prSet/>
      <dgm:spPr/>
      <dgm:t>
        <a:bodyPr/>
        <a:lstStyle/>
        <a:p>
          <a:endParaRPr lang="zh-CN" altLang="en-US"/>
        </a:p>
      </dgm:t>
    </dgm:pt>
    <dgm:pt modelId="{000240B4-8674-5942-A757-557E4018251B}" type="pres">
      <dgm:prSet presAssocID="{FBF94721-F18E-B940-B9F7-90634AD6E593}" presName="rootnode" presStyleCnt="0">
        <dgm:presLayoutVars>
          <dgm:chMax/>
          <dgm:chPref/>
          <dgm:dir/>
          <dgm:animLvl val="lvl"/>
        </dgm:presLayoutVars>
      </dgm:prSet>
      <dgm:spPr/>
      <dgm:t>
        <a:bodyPr/>
        <a:lstStyle/>
        <a:p>
          <a:endParaRPr lang="zh-CN" altLang="en-US"/>
        </a:p>
      </dgm:t>
    </dgm:pt>
    <dgm:pt modelId="{7CA52985-8357-B04A-B6BB-E1A64C93BAE8}" type="pres">
      <dgm:prSet presAssocID="{9EC374AF-39D2-5C4F-93DF-5B30F87C59F4}" presName="composite" presStyleCnt="0"/>
      <dgm:spPr/>
    </dgm:pt>
    <dgm:pt modelId="{B59AF787-EE1D-1E41-849C-8278800C74FC}" type="pres">
      <dgm:prSet presAssocID="{9EC374AF-39D2-5C4F-93DF-5B30F87C59F4}" presName="bentUpArrow1" presStyleLbl="alignImgPlace1" presStyleIdx="0" presStyleCnt="3"/>
      <dgm:spPr>
        <a:solidFill>
          <a:schemeClr val="bg1">
            <a:lumMod val="50000"/>
          </a:schemeClr>
        </a:solidFill>
        <a:ln>
          <a:noFill/>
        </a:ln>
      </dgm:spPr>
    </dgm:pt>
    <dgm:pt modelId="{A7A6076A-B18D-474A-9122-8DD65A20308A}" type="pres">
      <dgm:prSet presAssocID="{9EC374AF-39D2-5C4F-93DF-5B30F87C59F4}" presName="ParentText" presStyleLbl="node1" presStyleIdx="0" presStyleCnt="4">
        <dgm:presLayoutVars>
          <dgm:chMax val="1"/>
          <dgm:chPref val="1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8A9060C4-4B0C-D842-BF30-92B8732B1756}" type="pres">
      <dgm:prSet presAssocID="{9EC374AF-39D2-5C4F-93DF-5B30F87C59F4}" presName="ChildText" presStyleLbl="revTx" presStyleIdx="0" presStyleCnt="4" custScaleX="265571" custLinFactNeighborX="95920">
        <dgm:presLayoutVars>
          <dgm:chMax val="0"/>
          <dgm:chPref val="0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4BA261AE-0D7A-8C41-AC75-97BE094EC303}" type="pres">
      <dgm:prSet presAssocID="{E280426C-B7D7-EB46-BC8A-7588A022262B}" presName="sibTrans" presStyleCnt="0"/>
      <dgm:spPr/>
    </dgm:pt>
    <dgm:pt modelId="{BD204733-7B65-8A4D-A7D9-F8FAD3520A70}" type="pres">
      <dgm:prSet presAssocID="{FFB591C5-2BCB-CE4B-B92D-D9C1AC24F736}" presName="composite" presStyleCnt="0"/>
      <dgm:spPr/>
    </dgm:pt>
    <dgm:pt modelId="{4268AE96-50D3-974A-A543-B7E737E100DF}" type="pres">
      <dgm:prSet presAssocID="{FFB591C5-2BCB-CE4B-B92D-D9C1AC24F736}" presName="bentUpArrow1" presStyleLbl="alignImgPlace1" presStyleIdx="1" presStyleCnt="3" custLinFactNeighborX="-47149"/>
      <dgm:spPr>
        <a:solidFill>
          <a:srgbClr val="7F7F7F"/>
        </a:solidFill>
        <a:ln>
          <a:noFill/>
        </a:ln>
      </dgm:spPr>
    </dgm:pt>
    <dgm:pt modelId="{9C72228B-E9D3-0449-BA26-8B93A657C274}" type="pres">
      <dgm:prSet presAssocID="{FFB591C5-2BCB-CE4B-B92D-D9C1AC24F736}" presName="ParentText" presStyleLbl="node1" presStyleIdx="1" presStyleCnt="4" custLinFactNeighborX="-31886">
        <dgm:presLayoutVars>
          <dgm:chMax val="1"/>
          <dgm:chPref val="1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E9FBB6F2-D2B1-4449-A5CD-5DF973DE20DB}" type="pres">
      <dgm:prSet presAssocID="{FFB591C5-2BCB-CE4B-B92D-D9C1AC24F736}" presName="ChildText" presStyleLbl="revTx" presStyleIdx="1" presStyleCnt="4" custScaleX="265571" custLinFactNeighborX="52078">
        <dgm:presLayoutVars>
          <dgm:chMax val="0"/>
          <dgm:chPref val="0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3108FE5F-E990-7442-AB6F-51BB557E968B}" type="pres">
      <dgm:prSet presAssocID="{D0D30FC9-F42D-734B-AD6D-E03804246C0F}" presName="sibTrans" presStyleCnt="0"/>
      <dgm:spPr/>
    </dgm:pt>
    <dgm:pt modelId="{016F3207-2120-E441-9B3D-DF3974AF7CD8}" type="pres">
      <dgm:prSet presAssocID="{035660F8-CD0C-8A4A-A6D6-A05CBBE37610}" presName="composite" presStyleCnt="0"/>
      <dgm:spPr/>
    </dgm:pt>
    <dgm:pt modelId="{69F976E3-997E-0545-9A03-CE87050DA373}" type="pres">
      <dgm:prSet presAssocID="{035660F8-CD0C-8A4A-A6D6-A05CBBE37610}" presName="bentUpArrow1" presStyleLbl="alignImgPlace1" presStyleIdx="2" presStyleCnt="3" custLinFactNeighborX="-94298"/>
      <dgm:spPr>
        <a:solidFill>
          <a:srgbClr val="7F7F7F"/>
        </a:solidFill>
        <a:ln>
          <a:noFill/>
        </a:ln>
      </dgm:spPr>
    </dgm:pt>
    <dgm:pt modelId="{D83206F6-D788-5246-9FE1-46627A1F72C2}" type="pres">
      <dgm:prSet presAssocID="{035660F8-CD0C-8A4A-A6D6-A05CBBE37610}" presName="ParentText" presStyleLbl="node1" presStyleIdx="2" presStyleCnt="4" custLinFactNeighborX="-63772">
        <dgm:presLayoutVars>
          <dgm:chMax val="1"/>
          <dgm:chPref val="1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BB318A60-3F25-6040-977C-F6C9DA1D339C}" type="pres">
      <dgm:prSet presAssocID="{035660F8-CD0C-8A4A-A6D6-A05CBBE37610}" presName="ChildText" presStyleLbl="revTx" presStyleIdx="2" presStyleCnt="4" custScaleX="265571" custLinFactNeighborX="3498">
        <dgm:presLayoutVars>
          <dgm:chMax val="0"/>
          <dgm:chPref val="0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1F28A422-5F5A-124B-B9C8-E9243A480C85}" type="pres">
      <dgm:prSet presAssocID="{94283E90-A2C8-F34E-B092-8AEB9A165124}" presName="sibTrans" presStyleCnt="0"/>
      <dgm:spPr/>
    </dgm:pt>
    <dgm:pt modelId="{5CB289C7-7E6B-814E-AB6F-1404E06F5CB6}" type="pres">
      <dgm:prSet presAssocID="{192BCD17-4258-8849-A031-C0AD3FC80C5A}" presName="composite" presStyleCnt="0"/>
      <dgm:spPr/>
    </dgm:pt>
    <dgm:pt modelId="{EDCF395E-DD58-284B-A85A-814830E7AEF0}" type="pres">
      <dgm:prSet presAssocID="{192BCD17-4258-8849-A031-C0AD3FC80C5A}" presName="ParentText" presStyleLbl="node1" presStyleIdx="3" presStyleCnt="4" custLinFactNeighborX="-95659">
        <dgm:presLayoutVars>
          <dgm:chMax val="1"/>
          <dgm:chPref val="1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45B0C9CC-EAF8-BC4C-B3DF-34EAD4265DAB}" type="pres">
      <dgm:prSet presAssocID="{192BCD17-4258-8849-A031-C0AD3FC80C5A}" presName="FinalChildText" presStyleLbl="revTx" presStyleIdx="3" presStyleCnt="4" custScaleX="265571" custLinFactNeighborX="-37762" custLinFactNeighborY="4279">
        <dgm:presLayoutVars>
          <dgm:chMax val="0"/>
          <dgm:chPref val="0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</dgm:ptLst>
  <dgm:cxnLst>
    <dgm:cxn modelId="{FCDDC5EC-415A-9740-927E-45B445225CD6}" srcId="{9EC374AF-39D2-5C4F-93DF-5B30F87C59F4}" destId="{A857D5A9-AAD6-3E43-BF63-CBF263DB8992}" srcOrd="0" destOrd="0" parTransId="{D3565F48-A868-A141-A7D6-FA6EB755E567}" sibTransId="{DD97FD4F-39D0-3A45-B2B8-C1AB594618D3}"/>
    <dgm:cxn modelId="{11661800-810D-BC46-8DA1-8E0246FBC4E7}" srcId="{FBF94721-F18E-B940-B9F7-90634AD6E593}" destId="{9EC374AF-39D2-5C4F-93DF-5B30F87C59F4}" srcOrd="0" destOrd="0" parTransId="{802F9304-203B-534E-8821-2DA69FB1B60F}" sibTransId="{E280426C-B7D7-EB46-BC8A-7588A022262B}"/>
    <dgm:cxn modelId="{2D9ED145-9D65-DE45-8119-760039BD5806}" type="presOf" srcId="{6273CB2A-3EB4-7B4E-A0BA-A88066E48CE4}" destId="{BB318A60-3F25-6040-977C-F6C9DA1D339C}" srcOrd="0" destOrd="0" presId="urn:microsoft.com/office/officeart/2005/8/layout/StepDownProcess"/>
    <dgm:cxn modelId="{242C702E-ABD8-BB47-ABD0-68B14FFEEDE9}" srcId="{FFB591C5-2BCB-CE4B-B92D-D9C1AC24F736}" destId="{3CFD6041-DA3E-3E4C-B0FA-1A53D7DB2C93}" srcOrd="0" destOrd="0" parTransId="{76C0D77D-0F56-F544-83C5-6F5788CB73CD}" sibTransId="{0AAC3633-B605-304C-92F6-383BD8CCCA22}"/>
    <dgm:cxn modelId="{75017BC9-8845-9C41-A42A-5EF0D8566789}" srcId="{035660F8-CD0C-8A4A-A6D6-A05CBBE37610}" destId="{6273CB2A-3EB4-7B4E-A0BA-A88066E48CE4}" srcOrd="0" destOrd="0" parTransId="{0DF90A42-17FA-274E-B660-6C381BB81516}" sibTransId="{C73A997E-7C7D-6847-AA3D-25A16BB1CBF9}"/>
    <dgm:cxn modelId="{334B4F14-E770-8145-A931-01D7A4067B32}" type="presOf" srcId="{A857D5A9-AAD6-3E43-BF63-CBF263DB8992}" destId="{8A9060C4-4B0C-D842-BF30-92B8732B1756}" srcOrd="0" destOrd="0" presId="urn:microsoft.com/office/officeart/2005/8/layout/StepDownProcess"/>
    <dgm:cxn modelId="{3691ADAD-6C73-014D-9C29-9075915EDA87}" type="presOf" srcId="{3CFD6041-DA3E-3E4C-B0FA-1A53D7DB2C93}" destId="{E9FBB6F2-D2B1-4449-A5CD-5DF973DE20DB}" srcOrd="0" destOrd="0" presId="urn:microsoft.com/office/officeart/2005/8/layout/StepDownProcess"/>
    <dgm:cxn modelId="{711EE767-8D73-C946-8678-092B3C4AE8CF}" srcId="{192BCD17-4258-8849-A031-C0AD3FC80C5A}" destId="{8750312E-C107-2B4B-B64B-47719F82FC2B}" srcOrd="0" destOrd="0" parTransId="{2677AD40-7189-7C4B-8AA3-F75A5956F92F}" sibTransId="{E8BF4ACC-670B-EA46-89B2-E9C3E55D4544}"/>
    <dgm:cxn modelId="{79F7B392-B1E7-3244-B75A-002B73695F3E}" srcId="{FBF94721-F18E-B940-B9F7-90634AD6E593}" destId="{FFB591C5-2BCB-CE4B-B92D-D9C1AC24F736}" srcOrd="1" destOrd="0" parTransId="{AD424EBC-598D-EF47-9102-FADF09107B22}" sibTransId="{D0D30FC9-F42D-734B-AD6D-E03804246C0F}"/>
    <dgm:cxn modelId="{F6AEEA85-C051-1640-8B53-4B875F90DBEF}" type="presOf" srcId="{192BCD17-4258-8849-A031-C0AD3FC80C5A}" destId="{EDCF395E-DD58-284B-A85A-814830E7AEF0}" srcOrd="0" destOrd="0" presId="urn:microsoft.com/office/officeart/2005/8/layout/StepDownProcess"/>
    <dgm:cxn modelId="{F7930D48-2ED0-424A-8118-20D970284A40}" type="presOf" srcId="{8750312E-C107-2B4B-B64B-47719F82FC2B}" destId="{45B0C9CC-EAF8-BC4C-B3DF-34EAD4265DAB}" srcOrd="0" destOrd="0" presId="urn:microsoft.com/office/officeart/2005/8/layout/StepDownProcess"/>
    <dgm:cxn modelId="{4265C220-5D6F-7343-A7BE-026D7670FAF7}" type="presOf" srcId="{FBF94721-F18E-B940-B9F7-90634AD6E593}" destId="{000240B4-8674-5942-A757-557E4018251B}" srcOrd="0" destOrd="0" presId="urn:microsoft.com/office/officeart/2005/8/layout/StepDownProcess"/>
    <dgm:cxn modelId="{AB1EE33D-6C55-5A48-B6DF-CB1F920D2C85}" type="presOf" srcId="{FFB591C5-2BCB-CE4B-B92D-D9C1AC24F736}" destId="{9C72228B-E9D3-0449-BA26-8B93A657C274}" srcOrd="0" destOrd="0" presId="urn:microsoft.com/office/officeart/2005/8/layout/StepDownProcess"/>
    <dgm:cxn modelId="{3D38893B-6C30-2149-AB99-58DB50DD0501}" srcId="{FBF94721-F18E-B940-B9F7-90634AD6E593}" destId="{035660F8-CD0C-8A4A-A6D6-A05CBBE37610}" srcOrd="2" destOrd="0" parTransId="{F201B464-91C2-CF4B-B615-DCF261993325}" sibTransId="{94283E90-A2C8-F34E-B092-8AEB9A165124}"/>
    <dgm:cxn modelId="{756EA607-28C6-BE48-BA0F-F9754033FCA4}" type="presOf" srcId="{9EC374AF-39D2-5C4F-93DF-5B30F87C59F4}" destId="{A7A6076A-B18D-474A-9122-8DD65A20308A}" srcOrd="0" destOrd="0" presId="urn:microsoft.com/office/officeart/2005/8/layout/StepDownProcess"/>
    <dgm:cxn modelId="{5E34C347-6BB5-5041-9A5B-AC5A894FE7FC}" srcId="{FBF94721-F18E-B940-B9F7-90634AD6E593}" destId="{192BCD17-4258-8849-A031-C0AD3FC80C5A}" srcOrd="3" destOrd="0" parTransId="{1A899E6B-7C91-8D45-B2E9-5BC6D041728C}" sibTransId="{4DFBC1B8-5CDC-4044-9035-83DE027C40B5}"/>
    <dgm:cxn modelId="{07250C11-D048-E74F-8F72-8772805F01C8}" type="presOf" srcId="{035660F8-CD0C-8A4A-A6D6-A05CBBE37610}" destId="{D83206F6-D788-5246-9FE1-46627A1F72C2}" srcOrd="0" destOrd="0" presId="urn:microsoft.com/office/officeart/2005/8/layout/StepDownProcess"/>
    <dgm:cxn modelId="{10CEF762-E50C-3B42-ABB8-74A2D3768E39}" type="presParOf" srcId="{000240B4-8674-5942-A757-557E4018251B}" destId="{7CA52985-8357-B04A-B6BB-E1A64C93BAE8}" srcOrd="0" destOrd="0" presId="urn:microsoft.com/office/officeart/2005/8/layout/StepDownProcess"/>
    <dgm:cxn modelId="{F6F1154F-CEDF-874F-8512-C816A3CEF61F}" type="presParOf" srcId="{7CA52985-8357-B04A-B6BB-E1A64C93BAE8}" destId="{B59AF787-EE1D-1E41-849C-8278800C74FC}" srcOrd="0" destOrd="0" presId="urn:microsoft.com/office/officeart/2005/8/layout/StepDownProcess"/>
    <dgm:cxn modelId="{B0D24E27-8569-784A-8CA6-9497BA071F94}" type="presParOf" srcId="{7CA52985-8357-B04A-B6BB-E1A64C93BAE8}" destId="{A7A6076A-B18D-474A-9122-8DD65A20308A}" srcOrd="1" destOrd="0" presId="urn:microsoft.com/office/officeart/2005/8/layout/StepDownProcess"/>
    <dgm:cxn modelId="{193D8774-7F33-5B44-867F-5EBEF23B7CCE}" type="presParOf" srcId="{7CA52985-8357-B04A-B6BB-E1A64C93BAE8}" destId="{8A9060C4-4B0C-D842-BF30-92B8732B1756}" srcOrd="2" destOrd="0" presId="urn:microsoft.com/office/officeart/2005/8/layout/StepDownProcess"/>
    <dgm:cxn modelId="{21CBDF6F-E429-5244-A6B9-3E0BB9E29278}" type="presParOf" srcId="{000240B4-8674-5942-A757-557E4018251B}" destId="{4BA261AE-0D7A-8C41-AC75-97BE094EC303}" srcOrd="1" destOrd="0" presId="urn:microsoft.com/office/officeart/2005/8/layout/StepDownProcess"/>
    <dgm:cxn modelId="{54DEF012-5B28-7744-8FB7-841AA259DC48}" type="presParOf" srcId="{000240B4-8674-5942-A757-557E4018251B}" destId="{BD204733-7B65-8A4D-A7D9-F8FAD3520A70}" srcOrd="2" destOrd="0" presId="urn:microsoft.com/office/officeart/2005/8/layout/StepDownProcess"/>
    <dgm:cxn modelId="{F8A02F19-6DFF-CB4F-ADAF-F8F76F2A12E9}" type="presParOf" srcId="{BD204733-7B65-8A4D-A7D9-F8FAD3520A70}" destId="{4268AE96-50D3-974A-A543-B7E737E100DF}" srcOrd="0" destOrd="0" presId="urn:microsoft.com/office/officeart/2005/8/layout/StepDownProcess"/>
    <dgm:cxn modelId="{EFA5E303-0208-224F-A83D-9D26997B4A6F}" type="presParOf" srcId="{BD204733-7B65-8A4D-A7D9-F8FAD3520A70}" destId="{9C72228B-E9D3-0449-BA26-8B93A657C274}" srcOrd="1" destOrd="0" presId="urn:microsoft.com/office/officeart/2005/8/layout/StepDownProcess"/>
    <dgm:cxn modelId="{F7901F1C-CDDD-D84C-BFD3-013D1EF27961}" type="presParOf" srcId="{BD204733-7B65-8A4D-A7D9-F8FAD3520A70}" destId="{E9FBB6F2-D2B1-4449-A5CD-5DF973DE20DB}" srcOrd="2" destOrd="0" presId="urn:microsoft.com/office/officeart/2005/8/layout/StepDownProcess"/>
    <dgm:cxn modelId="{A249C6B3-499E-4846-B8AA-97546CCD3530}" type="presParOf" srcId="{000240B4-8674-5942-A757-557E4018251B}" destId="{3108FE5F-E990-7442-AB6F-51BB557E968B}" srcOrd="3" destOrd="0" presId="urn:microsoft.com/office/officeart/2005/8/layout/StepDownProcess"/>
    <dgm:cxn modelId="{C101A9A0-6B29-B145-B080-3B54753AC76E}" type="presParOf" srcId="{000240B4-8674-5942-A757-557E4018251B}" destId="{016F3207-2120-E441-9B3D-DF3974AF7CD8}" srcOrd="4" destOrd="0" presId="urn:microsoft.com/office/officeart/2005/8/layout/StepDownProcess"/>
    <dgm:cxn modelId="{A4B3D5A8-4066-ED4A-9837-0CF07BA687BD}" type="presParOf" srcId="{016F3207-2120-E441-9B3D-DF3974AF7CD8}" destId="{69F976E3-997E-0545-9A03-CE87050DA373}" srcOrd="0" destOrd="0" presId="urn:microsoft.com/office/officeart/2005/8/layout/StepDownProcess"/>
    <dgm:cxn modelId="{2595B331-675B-7342-AAAB-283DDAEAB03D}" type="presParOf" srcId="{016F3207-2120-E441-9B3D-DF3974AF7CD8}" destId="{D83206F6-D788-5246-9FE1-46627A1F72C2}" srcOrd="1" destOrd="0" presId="urn:microsoft.com/office/officeart/2005/8/layout/StepDownProcess"/>
    <dgm:cxn modelId="{9793901B-554B-A44C-87EB-9E5226C8AFEA}" type="presParOf" srcId="{016F3207-2120-E441-9B3D-DF3974AF7CD8}" destId="{BB318A60-3F25-6040-977C-F6C9DA1D339C}" srcOrd="2" destOrd="0" presId="urn:microsoft.com/office/officeart/2005/8/layout/StepDownProcess"/>
    <dgm:cxn modelId="{00489345-8C3D-6845-A10B-4697D0180102}" type="presParOf" srcId="{000240B4-8674-5942-A757-557E4018251B}" destId="{1F28A422-5F5A-124B-B9C8-E9243A480C85}" srcOrd="5" destOrd="0" presId="urn:microsoft.com/office/officeart/2005/8/layout/StepDownProcess"/>
    <dgm:cxn modelId="{C8145B8A-A928-6D48-A559-8367327EAA91}" type="presParOf" srcId="{000240B4-8674-5942-A757-557E4018251B}" destId="{5CB289C7-7E6B-814E-AB6F-1404E06F5CB6}" srcOrd="6" destOrd="0" presId="urn:microsoft.com/office/officeart/2005/8/layout/StepDownProcess"/>
    <dgm:cxn modelId="{EEA88F9A-6DF2-3145-B0F0-406DBFBA7CBB}" type="presParOf" srcId="{5CB289C7-7E6B-814E-AB6F-1404E06F5CB6}" destId="{EDCF395E-DD58-284B-A85A-814830E7AEF0}" srcOrd="0" destOrd="0" presId="urn:microsoft.com/office/officeart/2005/8/layout/StepDownProcess"/>
    <dgm:cxn modelId="{B9A9C54B-D4D5-014C-BB16-77DEA62F0D0A}" type="presParOf" srcId="{5CB289C7-7E6B-814E-AB6F-1404E06F5CB6}" destId="{45B0C9CC-EAF8-BC4C-B3DF-34EAD4265DAB}" srcOrd="1" destOrd="0" presId="urn:microsoft.com/office/officeart/2005/8/layout/StepDownProcess"/>
  </dgm:cxnLst>
  <dgm:bg/>
  <dgm:whole>
    <a:ln>
      <a:noFill/>
    </a:ln>
  </dgm:whole>
  <dgm:extLst>
    <a:ext uri="http://schemas.microsoft.com/office/drawing/2008/diagram">
      <dsp:dataModelExt xmlns:dsp="http://schemas.microsoft.com/office/drawing/2008/diagram" relId="rId7" minVer="http://schemas.openxmlformats.org/drawingml/2006/diagram"/>
    </a:ext>
  </dgm:extLst>
</dgm:dataModel>
</file>

<file path=ppt/diagrams/data4.xml><?xml version="1.0" encoding="utf-8"?>
<dgm:dataModel xmlns:dgm="http://schemas.openxmlformats.org/drawingml/2006/diagram" xmlns:a="http://schemas.openxmlformats.org/drawingml/2006/main">
  <dgm:ptLst>
    <dgm:pt modelId="{470E94F7-8F76-45AD-BADF-8168E6E45DA4}" type="doc">
      <dgm:prSet loTypeId="urn:microsoft.com/office/officeart/2009/layout/CircleArrowProcess" loCatId="cycle" qsTypeId="urn:microsoft.com/office/officeart/2005/8/quickstyle/simple1" qsCatId="simple" csTypeId="urn:microsoft.com/office/officeart/2005/8/colors/accent1_2" csCatId="accent1" phldr="1"/>
      <dgm:spPr/>
      <dgm:t>
        <a:bodyPr/>
        <a:lstStyle/>
        <a:p>
          <a:endParaRPr lang="zh-CN" altLang="en-US"/>
        </a:p>
      </dgm:t>
    </dgm:pt>
    <dgm:pt modelId="{6023D91B-3405-4F87-A1BA-4C7BC9F92001}">
      <dgm:prSet phldrT="[文本]"/>
      <dgm:spPr/>
      <dgm:t>
        <a:bodyPr/>
        <a:lstStyle/>
        <a:p>
          <a:r>
            <a:rPr lang="en-US" altLang="zh-CN" b="1" dirty="0" smtClean="0">
              <a:solidFill>
                <a:srgbClr val="3C846F"/>
              </a:solidFill>
            </a:rPr>
            <a:t>PROJECT</a:t>
          </a:r>
          <a:endParaRPr lang="zh-CN" altLang="en-US" b="1" dirty="0">
            <a:solidFill>
              <a:srgbClr val="3C846F"/>
            </a:solidFill>
          </a:endParaRPr>
        </a:p>
      </dgm:t>
    </dgm:pt>
    <dgm:pt modelId="{BB54C2C4-60D6-4532-A584-F73038A57F52}" type="parTrans" cxnId="{B49528AD-0389-405D-9847-B14D16465F31}">
      <dgm:prSet/>
      <dgm:spPr/>
      <dgm:t>
        <a:bodyPr/>
        <a:lstStyle/>
        <a:p>
          <a:endParaRPr lang="zh-CN" altLang="en-US"/>
        </a:p>
      </dgm:t>
    </dgm:pt>
    <dgm:pt modelId="{A5727343-79DD-4F1E-9474-3F8A92A820C1}" type="sibTrans" cxnId="{B49528AD-0389-405D-9847-B14D16465F31}">
      <dgm:prSet/>
      <dgm:spPr/>
      <dgm:t>
        <a:bodyPr/>
        <a:lstStyle/>
        <a:p>
          <a:endParaRPr lang="zh-CN" altLang="en-US"/>
        </a:p>
      </dgm:t>
    </dgm:pt>
    <dgm:pt modelId="{DFBF3E8B-FE55-4872-8E55-D1A022369590}">
      <dgm:prSet phldrT="[文本]"/>
      <dgm:spPr/>
      <dgm:t>
        <a:bodyPr/>
        <a:lstStyle/>
        <a:p>
          <a:r>
            <a:rPr lang="en-US" altLang="zh-CN" b="1" dirty="0" smtClean="0">
              <a:solidFill>
                <a:srgbClr val="F4772A"/>
              </a:solidFill>
            </a:rPr>
            <a:t>PROJECT</a:t>
          </a:r>
          <a:endParaRPr lang="zh-CN" altLang="en-US" dirty="0">
            <a:solidFill>
              <a:srgbClr val="F4772A"/>
            </a:solidFill>
          </a:endParaRPr>
        </a:p>
      </dgm:t>
    </dgm:pt>
    <dgm:pt modelId="{7BB86645-ACDC-4933-A483-795CB8BBB108}" type="parTrans" cxnId="{271F27AF-4BE2-4B1A-AC45-DFCAEE8474D1}">
      <dgm:prSet/>
      <dgm:spPr/>
      <dgm:t>
        <a:bodyPr/>
        <a:lstStyle/>
        <a:p>
          <a:endParaRPr lang="zh-CN" altLang="en-US"/>
        </a:p>
      </dgm:t>
    </dgm:pt>
    <dgm:pt modelId="{76046399-3482-4F8D-A1D9-F474E847A2FB}" type="sibTrans" cxnId="{271F27AF-4BE2-4B1A-AC45-DFCAEE8474D1}">
      <dgm:prSet/>
      <dgm:spPr/>
      <dgm:t>
        <a:bodyPr/>
        <a:lstStyle/>
        <a:p>
          <a:endParaRPr lang="zh-CN" altLang="en-US"/>
        </a:p>
      </dgm:t>
    </dgm:pt>
    <dgm:pt modelId="{8070460F-CD86-4A47-9664-D5543F11B491}">
      <dgm:prSet phldrT="[文本]"/>
      <dgm:spPr/>
      <dgm:t>
        <a:bodyPr/>
        <a:lstStyle/>
        <a:p>
          <a:r>
            <a:rPr lang="en-US" altLang="zh-CN" b="1" dirty="0" smtClean="0">
              <a:solidFill>
                <a:srgbClr val="CBD351"/>
              </a:solidFill>
            </a:rPr>
            <a:t>PROJECT</a:t>
          </a:r>
          <a:endParaRPr lang="zh-CN" altLang="en-US" dirty="0">
            <a:solidFill>
              <a:srgbClr val="CBD351"/>
            </a:solidFill>
          </a:endParaRPr>
        </a:p>
      </dgm:t>
    </dgm:pt>
    <dgm:pt modelId="{732221BC-97B9-4A50-A4DC-7180158C3005}" type="parTrans" cxnId="{652C1E3B-7DF1-40B0-B912-35053ECBA991}">
      <dgm:prSet/>
      <dgm:spPr/>
      <dgm:t>
        <a:bodyPr/>
        <a:lstStyle/>
        <a:p>
          <a:endParaRPr lang="zh-CN" altLang="en-US"/>
        </a:p>
      </dgm:t>
    </dgm:pt>
    <dgm:pt modelId="{E9EB2BCB-F47D-432C-A5E3-60A62174D047}" type="sibTrans" cxnId="{652C1E3B-7DF1-40B0-B912-35053ECBA991}">
      <dgm:prSet/>
      <dgm:spPr/>
      <dgm:t>
        <a:bodyPr/>
        <a:lstStyle/>
        <a:p>
          <a:endParaRPr lang="zh-CN" altLang="en-US"/>
        </a:p>
      </dgm:t>
    </dgm:pt>
    <dgm:pt modelId="{A0D93BF1-3B71-6946-9666-6D6DDA221ED0}">
      <dgm:prSet phldrT="[文本]"/>
      <dgm:spPr/>
      <dgm:t>
        <a:bodyPr/>
        <a:lstStyle/>
        <a:p>
          <a:r>
            <a:rPr lang="en-US" altLang="zh-CN" b="1" dirty="0" smtClean="0">
              <a:solidFill>
                <a:srgbClr val="7D1F56"/>
              </a:solidFill>
            </a:rPr>
            <a:t>PROJECT</a:t>
          </a:r>
          <a:endParaRPr lang="zh-CN" altLang="en-US" dirty="0"/>
        </a:p>
      </dgm:t>
    </dgm:pt>
    <dgm:pt modelId="{4EE2FC3A-739E-BF4B-9D90-CCA56C571474}" type="parTrans" cxnId="{CA70BD33-5F16-6F44-857E-D7E4B901BC7A}">
      <dgm:prSet/>
      <dgm:spPr/>
      <dgm:t>
        <a:bodyPr/>
        <a:lstStyle/>
        <a:p>
          <a:endParaRPr lang="zh-CN" altLang="en-US"/>
        </a:p>
      </dgm:t>
    </dgm:pt>
    <dgm:pt modelId="{20DB4835-68DD-0346-AD56-13064383FA0F}" type="sibTrans" cxnId="{CA70BD33-5F16-6F44-857E-D7E4B901BC7A}">
      <dgm:prSet/>
      <dgm:spPr/>
      <dgm:t>
        <a:bodyPr/>
        <a:lstStyle/>
        <a:p>
          <a:endParaRPr lang="zh-CN" altLang="en-US"/>
        </a:p>
      </dgm:t>
    </dgm:pt>
    <dgm:pt modelId="{89609AB6-0A51-4918-983D-5B8999D24664}" type="pres">
      <dgm:prSet presAssocID="{470E94F7-8F76-45AD-BADF-8168E6E45DA4}" presName="Name0" presStyleCnt="0">
        <dgm:presLayoutVars>
          <dgm:chMax val="7"/>
          <dgm:chPref val="7"/>
          <dgm:dir/>
          <dgm:animLvl val="lvl"/>
        </dgm:presLayoutVars>
      </dgm:prSet>
      <dgm:spPr/>
      <dgm:t>
        <a:bodyPr/>
        <a:lstStyle/>
        <a:p>
          <a:endParaRPr lang="zh-CN" altLang="en-US"/>
        </a:p>
      </dgm:t>
    </dgm:pt>
    <dgm:pt modelId="{21E1DC4A-E902-401F-8ED2-4D57A8C538B9}" type="pres">
      <dgm:prSet presAssocID="{6023D91B-3405-4F87-A1BA-4C7BC9F92001}" presName="Accent1" presStyleCnt="0"/>
      <dgm:spPr/>
    </dgm:pt>
    <dgm:pt modelId="{B211517F-F7F0-4A7A-B6CF-5ABCA59AC9F8}" type="pres">
      <dgm:prSet presAssocID="{6023D91B-3405-4F87-A1BA-4C7BC9F92001}" presName="Accent" presStyleLbl="node1" presStyleIdx="0" presStyleCnt="4"/>
      <dgm:spPr>
        <a:solidFill>
          <a:srgbClr val="3C846F"/>
        </a:solidFill>
        <a:ln>
          <a:noFill/>
        </a:ln>
      </dgm:spPr>
      <dgm:t>
        <a:bodyPr/>
        <a:lstStyle/>
        <a:p>
          <a:endParaRPr lang="zh-CN" altLang="en-US"/>
        </a:p>
      </dgm:t>
    </dgm:pt>
    <dgm:pt modelId="{C9789C5E-E474-45BD-A638-F8E3329BC87E}" type="pres">
      <dgm:prSet presAssocID="{6023D91B-3405-4F87-A1BA-4C7BC9F92001}" presName="Parent1" presStyleLbl="revTx" presStyleIdx="0" presStyleCnt="4">
        <dgm:presLayoutVars>
          <dgm:chMax val="1"/>
          <dgm:chPref val="1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CE5AF907-7E30-45ED-AC60-B4F5B2C745F4}" type="pres">
      <dgm:prSet presAssocID="{DFBF3E8B-FE55-4872-8E55-D1A022369590}" presName="Accent2" presStyleCnt="0"/>
      <dgm:spPr/>
    </dgm:pt>
    <dgm:pt modelId="{81CC1E92-A646-4FD3-9EA3-BD22D130182F}" type="pres">
      <dgm:prSet presAssocID="{DFBF3E8B-FE55-4872-8E55-D1A022369590}" presName="Accent" presStyleLbl="node1" presStyleIdx="1" presStyleCnt="4"/>
      <dgm:spPr>
        <a:solidFill>
          <a:srgbClr val="F4772A"/>
        </a:solidFill>
        <a:ln>
          <a:noFill/>
        </a:ln>
      </dgm:spPr>
      <dgm:t>
        <a:bodyPr/>
        <a:lstStyle/>
        <a:p>
          <a:endParaRPr lang="zh-CN" altLang="en-US"/>
        </a:p>
      </dgm:t>
    </dgm:pt>
    <dgm:pt modelId="{B5558B2F-3323-4D3B-88E6-849B9009CDDB}" type="pres">
      <dgm:prSet presAssocID="{DFBF3E8B-FE55-4872-8E55-D1A022369590}" presName="Parent2" presStyleLbl="revTx" presStyleIdx="1" presStyleCnt="4">
        <dgm:presLayoutVars>
          <dgm:chMax val="1"/>
          <dgm:chPref val="1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1F9AE03C-D9F2-3E4C-AE11-CE81AD100508}" type="pres">
      <dgm:prSet presAssocID="{A0D93BF1-3B71-6946-9666-6D6DDA221ED0}" presName="Accent3" presStyleCnt="0"/>
      <dgm:spPr/>
    </dgm:pt>
    <dgm:pt modelId="{3963749D-38EF-0E43-B434-F17EF89FED37}" type="pres">
      <dgm:prSet presAssocID="{A0D93BF1-3B71-6946-9666-6D6DDA221ED0}" presName="Accent" presStyleLbl="node1" presStyleIdx="2" presStyleCnt="4"/>
      <dgm:spPr>
        <a:solidFill>
          <a:srgbClr val="7D1319"/>
        </a:solidFill>
        <a:ln>
          <a:noFill/>
        </a:ln>
      </dgm:spPr>
      <dgm:t>
        <a:bodyPr/>
        <a:lstStyle/>
        <a:p>
          <a:endParaRPr lang="zh-CN" altLang="en-US"/>
        </a:p>
      </dgm:t>
    </dgm:pt>
    <dgm:pt modelId="{AAF1B8A6-F1D3-D149-8F11-60DEDF6629CE}" type="pres">
      <dgm:prSet presAssocID="{A0D93BF1-3B71-6946-9666-6D6DDA221ED0}" presName="Parent3" presStyleLbl="revTx" presStyleIdx="2" presStyleCnt="4">
        <dgm:presLayoutVars>
          <dgm:chMax val="1"/>
          <dgm:chPref val="1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  <dgm:pt modelId="{2DE1790C-E4DB-2647-A007-ADF8CFA66AF2}" type="pres">
      <dgm:prSet presAssocID="{8070460F-CD86-4A47-9664-D5543F11B491}" presName="Accent4" presStyleCnt="0"/>
      <dgm:spPr/>
    </dgm:pt>
    <dgm:pt modelId="{26B2FC09-E8FE-4F60-A886-8159F9EDF77E}" type="pres">
      <dgm:prSet presAssocID="{8070460F-CD86-4A47-9664-D5543F11B491}" presName="Accent" presStyleLbl="node1" presStyleIdx="3" presStyleCnt="4"/>
      <dgm:spPr>
        <a:solidFill>
          <a:srgbClr val="CBD351"/>
        </a:solidFill>
        <a:ln>
          <a:noFill/>
        </a:ln>
      </dgm:spPr>
      <dgm:t>
        <a:bodyPr/>
        <a:lstStyle/>
        <a:p>
          <a:endParaRPr lang="zh-CN" altLang="en-US"/>
        </a:p>
      </dgm:t>
    </dgm:pt>
    <dgm:pt modelId="{B888E7F5-53C3-2D4C-973D-6B2284A9A0E1}" type="pres">
      <dgm:prSet presAssocID="{8070460F-CD86-4A47-9664-D5543F11B491}" presName="Parent4" presStyleLbl="revTx" presStyleIdx="3" presStyleCnt="4">
        <dgm:presLayoutVars>
          <dgm:chMax val="1"/>
          <dgm:chPref val="1"/>
          <dgm:bulletEnabled val="1"/>
        </dgm:presLayoutVars>
      </dgm:prSet>
      <dgm:spPr/>
      <dgm:t>
        <a:bodyPr/>
        <a:lstStyle/>
        <a:p>
          <a:endParaRPr lang="zh-CN" altLang="en-US"/>
        </a:p>
      </dgm:t>
    </dgm:pt>
  </dgm:ptLst>
  <dgm:cxnLst>
    <dgm:cxn modelId="{4725EA1D-BF4C-1743-87B7-4D79C42D8E3D}" type="presOf" srcId="{470E94F7-8F76-45AD-BADF-8168E6E45DA4}" destId="{89609AB6-0A51-4918-983D-5B8999D24664}" srcOrd="0" destOrd="0" presId="urn:microsoft.com/office/officeart/2009/layout/CircleArrowProcess"/>
    <dgm:cxn modelId="{EA5370DD-18CA-464E-874B-F72F0D7FE094}" type="presOf" srcId="{8070460F-CD86-4A47-9664-D5543F11B491}" destId="{B888E7F5-53C3-2D4C-973D-6B2284A9A0E1}" srcOrd="0" destOrd="0" presId="urn:microsoft.com/office/officeart/2009/layout/CircleArrowProcess"/>
    <dgm:cxn modelId="{CA70BD33-5F16-6F44-857E-D7E4B901BC7A}" srcId="{470E94F7-8F76-45AD-BADF-8168E6E45DA4}" destId="{A0D93BF1-3B71-6946-9666-6D6DDA221ED0}" srcOrd="2" destOrd="0" parTransId="{4EE2FC3A-739E-BF4B-9D90-CCA56C571474}" sibTransId="{20DB4835-68DD-0346-AD56-13064383FA0F}"/>
    <dgm:cxn modelId="{652C1E3B-7DF1-40B0-B912-35053ECBA991}" srcId="{470E94F7-8F76-45AD-BADF-8168E6E45DA4}" destId="{8070460F-CD86-4A47-9664-D5543F11B491}" srcOrd="3" destOrd="0" parTransId="{732221BC-97B9-4A50-A4DC-7180158C3005}" sibTransId="{E9EB2BCB-F47D-432C-A5E3-60A62174D047}"/>
    <dgm:cxn modelId="{7CA796FB-5978-2043-B606-832474B0CB02}" type="presOf" srcId="{6023D91B-3405-4F87-A1BA-4C7BC9F92001}" destId="{C9789C5E-E474-45BD-A638-F8E3329BC87E}" srcOrd="0" destOrd="0" presId="urn:microsoft.com/office/officeart/2009/layout/CircleArrowProcess"/>
    <dgm:cxn modelId="{A3475CE5-49F7-3842-BA6C-2B08ED513FD4}" type="presOf" srcId="{A0D93BF1-3B71-6946-9666-6D6DDA221ED0}" destId="{AAF1B8A6-F1D3-D149-8F11-60DEDF6629CE}" srcOrd="0" destOrd="0" presId="urn:microsoft.com/office/officeart/2009/layout/CircleArrowProcess"/>
    <dgm:cxn modelId="{8F9E71CA-0084-A340-96FC-D3A4FD1F4447}" type="presOf" srcId="{DFBF3E8B-FE55-4872-8E55-D1A022369590}" destId="{B5558B2F-3323-4D3B-88E6-849B9009CDDB}" srcOrd="0" destOrd="0" presId="urn:microsoft.com/office/officeart/2009/layout/CircleArrowProcess"/>
    <dgm:cxn modelId="{B49528AD-0389-405D-9847-B14D16465F31}" srcId="{470E94F7-8F76-45AD-BADF-8168E6E45DA4}" destId="{6023D91B-3405-4F87-A1BA-4C7BC9F92001}" srcOrd="0" destOrd="0" parTransId="{BB54C2C4-60D6-4532-A584-F73038A57F52}" sibTransId="{A5727343-79DD-4F1E-9474-3F8A92A820C1}"/>
    <dgm:cxn modelId="{271F27AF-4BE2-4B1A-AC45-DFCAEE8474D1}" srcId="{470E94F7-8F76-45AD-BADF-8168E6E45DA4}" destId="{DFBF3E8B-FE55-4872-8E55-D1A022369590}" srcOrd="1" destOrd="0" parTransId="{7BB86645-ACDC-4933-A483-795CB8BBB108}" sibTransId="{76046399-3482-4F8D-A1D9-F474E847A2FB}"/>
    <dgm:cxn modelId="{B4EA9628-FB51-EC42-B9C0-91F9781B0375}" type="presParOf" srcId="{89609AB6-0A51-4918-983D-5B8999D24664}" destId="{21E1DC4A-E902-401F-8ED2-4D57A8C538B9}" srcOrd="0" destOrd="0" presId="urn:microsoft.com/office/officeart/2009/layout/CircleArrowProcess"/>
    <dgm:cxn modelId="{5207E9AE-9E3E-B844-95DA-E0BDCB9E88BE}" type="presParOf" srcId="{21E1DC4A-E902-401F-8ED2-4D57A8C538B9}" destId="{B211517F-F7F0-4A7A-B6CF-5ABCA59AC9F8}" srcOrd="0" destOrd="0" presId="urn:microsoft.com/office/officeart/2009/layout/CircleArrowProcess"/>
    <dgm:cxn modelId="{B4DB23AB-A62D-9E4C-852C-2DC04AD1CA0F}" type="presParOf" srcId="{89609AB6-0A51-4918-983D-5B8999D24664}" destId="{C9789C5E-E474-45BD-A638-F8E3329BC87E}" srcOrd="1" destOrd="0" presId="urn:microsoft.com/office/officeart/2009/layout/CircleArrowProcess"/>
    <dgm:cxn modelId="{019523D5-743B-3844-8B10-A72777A8EB74}" type="presParOf" srcId="{89609AB6-0A51-4918-983D-5B8999D24664}" destId="{CE5AF907-7E30-45ED-AC60-B4F5B2C745F4}" srcOrd="2" destOrd="0" presId="urn:microsoft.com/office/officeart/2009/layout/CircleArrowProcess"/>
    <dgm:cxn modelId="{4F64D401-E6E8-4E4D-9D20-4BEE11FD5170}" type="presParOf" srcId="{CE5AF907-7E30-45ED-AC60-B4F5B2C745F4}" destId="{81CC1E92-A646-4FD3-9EA3-BD22D130182F}" srcOrd="0" destOrd="0" presId="urn:microsoft.com/office/officeart/2009/layout/CircleArrowProcess"/>
    <dgm:cxn modelId="{AE0E1851-9742-B947-8BDA-D3DF03F3F6F5}" type="presParOf" srcId="{89609AB6-0A51-4918-983D-5B8999D24664}" destId="{B5558B2F-3323-4D3B-88E6-849B9009CDDB}" srcOrd="3" destOrd="0" presId="urn:microsoft.com/office/officeart/2009/layout/CircleArrowProcess"/>
    <dgm:cxn modelId="{FE35881F-ED14-354A-8AC9-E9E366FAF965}" type="presParOf" srcId="{89609AB6-0A51-4918-983D-5B8999D24664}" destId="{1F9AE03C-D9F2-3E4C-AE11-CE81AD100508}" srcOrd="4" destOrd="0" presId="urn:microsoft.com/office/officeart/2009/layout/CircleArrowProcess"/>
    <dgm:cxn modelId="{6AE5DA81-35E5-794C-BBEC-3A9FF1348EED}" type="presParOf" srcId="{1F9AE03C-D9F2-3E4C-AE11-CE81AD100508}" destId="{3963749D-38EF-0E43-B434-F17EF89FED37}" srcOrd="0" destOrd="0" presId="urn:microsoft.com/office/officeart/2009/layout/CircleArrowProcess"/>
    <dgm:cxn modelId="{8AFEBC18-7B82-FD4C-A395-6BD7334737CF}" type="presParOf" srcId="{89609AB6-0A51-4918-983D-5B8999D24664}" destId="{AAF1B8A6-F1D3-D149-8F11-60DEDF6629CE}" srcOrd="5" destOrd="0" presId="urn:microsoft.com/office/officeart/2009/layout/CircleArrowProcess"/>
    <dgm:cxn modelId="{7B0204D7-36FB-1B46-8A6A-467813FFF034}" type="presParOf" srcId="{89609AB6-0A51-4918-983D-5B8999D24664}" destId="{2DE1790C-E4DB-2647-A007-ADF8CFA66AF2}" srcOrd="6" destOrd="0" presId="urn:microsoft.com/office/officeart/2009/layout/CircleArrowProcess"/>
    <dgm:cxn modelId="{4A9C973A-E4C7-BC43-AD62-B62776CDFF2E}" type="presParOf" srcId="{2DE1790C-E4DB-2647-A007-ADF8CFA66AF2}" destId="{26B2FC09-E8FE-4F60-A886-8159F9EDF77E}" srcOrd="0" destOrd="0" presId="urn:microsoft.com/office/officeart/2009/layout/CircleArrowProcess"/>
    <dgm:cxn modelId="{C5F3324D-07A0-1D44-AEEE-998024FD97ED}" type="presParOf" srcId="{89609AB6-0A51-4918-983D-5B8999D24664}" destId="{B888E7F5-53C3-2D4C-973D-6B2284A9A0E1}" srcOrd="7" destOrd="0" presId="urn:microsoft.com/office/officeart/2009/layout/CircleArrowProcess"/>
  </dgm:cxnLst>
  <dgm:bg/>
  <dgm:whole/>
  <dgm:extLst>
    <a:ext uri="http://schemas.microsoft.com/office/drawing/2008/diagram">
      <dsp:dataModelExt xmlns:dsp="http://schemas.microsoft.com/office/drawing/2008/diagram" relId="rId7" minVer="http://schemas.openxmlformats.org/drawingml/2006/diagram"/>
    </a:ext>
  </dgm:extLst>
</dgm:dataModel>
</file>

<file path=ppt/diagrams/drawing1.xml><?xml version="1.0" encoding="utf-8"?>
<dsp:drawing xmlns:dgm="http://schemas.openxmlformats.org/drawingml/2006/diagram" xmlns:dsp="http://schemas.microsoft.com/office/drawing/2008/diagram" xmlns:a="http://schemas.openxmlformats.org/drawingml/2006/main">
  <dsp:spTree>
    <dsp:nvGrpSpPr>
      <dsp:cNvPr id="0" name=""/>
      <dsp:cNvGrpSpPr/>
    </dsp:nvGrpSpPr>
    <dsp:grpSpPr/>
  </dsp:spTree>
</dsp:drawing>
</file>

<file path=ppt/diagrams/drawing2.xml><?xml version="1.0" encoding="utf-8"?>
<dsp:drawing xmlns:dgm="http://schemas.openxmlformats.org/drawingml/2006/diagram" xmlns:dsp="http://schemas.microsoft.com/office/drawing/2008/diagram" xmlns:a="http://schemas.openxmlformats.org/drawingml/2006/main">
  <dsp:spTree>
    <dsp:nvGrpSpPr>
      <dsp:cNvPr id="0" name=""/>
      <dsp:cNvGrpSpPr/>
    </dsp:nvGrpSpPr>
    <dsp:grpSpPr/>
  </dsp:spTree>
</dsp:drawing>
</file>

<file path=ppt/diagrams/drawing3.xml><?xml version="1.0" encoding="utf-8"?>
<dsp:drawing xmlns:dgm="http://schemas.openxmlformats.org/drawingml/2006/diagram" xmlns:dsp="http://schemas.microsoft.com/office/drawing/2008/diagram" xmlns:a="http://schemas.openxmlformats.org/drawingml/2006/main">
  <dsp:spTree>
    <dsp:nvGrpSpPr>
      <dsp:cNvPr id="0" name=""/>
      <dsp:cNvGrpSpPr/>
    </dsp:nvGrpSpPr>
    <dsp:grpSpPr/>
  </dsp:spTree>
</dsp:drawing>
</file>

<file path=ppt/diagrams/drawing4.xml><?xml version="1.0" encoding="utf-8"?>
<dsp:drawing xmlns:dgm="http://schemas.openxmlformats.org/drawingml/2006/diagram" xmlns:dsp="http://schemas.microsoft.com/office/drawing/2008/diagram" xmlns:a="http://schemas.openxmlformats.org/drawingml/2006/main">
  <dsp:spTree>
    <dsp:nvGrpSpPr>
      <dsp:cNvPr id="0" name=""/>
      <dsp:cNvGrpSpPr/>
    </dsp:nvGrpSpPr>
    <dsp:grpSpPr/>
  </dsp:spTree>
</dsp:drawing>
</file>

<file path=ppt/diagrams/layout1.xml><?xml version="1.0" encoding="utf-8"?>
<dgm:layoutDef xmlns:dgm="http://schemas.openxmlformats.org/drawingml/2006/diagram" xmlns:a="http://schemas.openxmlformats.org/drawingml/2006/main" uniqueId="urn:microsoft.com/office/officeart/2005/8/layout/chevron2">
  <dgm:title val=""/>
  <dgm:desc val=""/>
  <dgm:catLst>
    <dgm:cat type="process" pri="12000"/>
    <dgm:cat type="list" pri="16000"/>
    <dgm:cat type="convert" pri="11000"/>
  </dgm:catLst>
  <dgm:sampData>
    <dgm:dataModel>
      <dgm:ptLst>
        <dgm:pt modelId="0" type="doc"/>
        <dgm:pt modelId="1">
          <dgm:prSet phldr="1"/>
        </dgm:pt>
        <dgm:pt modelId="11">
          <dgm:prSet phldr="1"/>
        </dgm:pt>
        <dgm:pt modelId="12">
          <dgm:prSet phldr="1"/>
        </dgm:pt>
        <dgm:pt modelId="2">
          <dgm:prSet phldr="1"/>
        </dgm:pt>
        <dgm:pt modelId="21">
          <dgm:prSet phldr="1"/>
        </dgm:pt>
        <dgm:pt modelId="22">
          <dgm:prSet phldr="1"/>
        </dgm:pt>
        <dgm:pt modelId="3">
          <dgm:prSet phldr="1"/>
        </dgm:pt>
        <dgm:pt modelId="31">
          <dgm:prSet phldr="1"/>
        </dgm:pt>
        <dgm:pt modelId="32">
          <dgm:prSet phldr="1"/>
        </dgm:pt>
      </dgm:ptLst>
      <dgm:cxnLst>
        <dgm:cxn modelId="4" srcId="0" destId="1" srcOrd="0" destOrd="0"/>
        <dgm:cxn modelId="5" srcId="0" destId="2" srcOrd="1" destOrd="0"/>
        <dgm:cxn modelId="6" srcId="0" destId="3" srcOrd="2" destOrd="0"/>
        <dgm:cxn modelId="13" srcId="1" destId="11" srcOrd="0" destOrd="0"/>
        <dgm:cxn modelId="14" srcId="1" destId="12" srcOrd="1" destOrd="0"/>
        <dgm:cxn modelId="23" srcId="2" destId="21" srcOrd="0" destOrd="0"/>
        <dgm:cxn modelId="24" srcId="2" destId="22" srcOrd="1" destOrd="0"/>
        <dgm:cxn modelId="33" srcId="3" destId="31" srcOrd="0" destOrd="0"/>
        <dgm:cxn modelId="34" srcId="3" destId="32" srcOrd="1" destOrd="0"/>
      </dgm:cxnLst>
      <dgm:bg/>
      <dgm:whole/>
    </dgm:dataModel>
  </dgm:sampData>
  <dgm:styleData>
    <dgm:dataModel>
      <dgm:ptLst>
        <dgm:pt modelId="0" type="doc"/>
        <dgm:pt modelId="1"/>
      </dgm:ptLst>
      <dgm:cxnLst>
        <dgm:cxn modelId="4" srcId="0" destId="1" srcOrd="0" destOrd="0"/>
      </dgm:cxnLst>
      <dgm:bg/>
      <dgm:whole/>
    </dgm:dataModel>
  </dgm:styleData>
  <dgm:clrData>
    <dgm:dataModel>
      <dgm:ptLst>
        <dgm:pt modelId="0" type="doc"/>
        <dgm:pt modelId="1"/>
        <dgm:pt modelId="11"/>
        <dgm:pt modelId="2"/>
        <dgm:pt modelId="21"/>
        <dgm:pt modelId="3"/>
        <dgm:pt modelId="31"/>
        <dgm:pt modelId="4"/>
        <dgm:pt modelId="41"/>
      </dgm:ptLst>
      <dgm:cxnLst>
        <dgm:cxn modelId="5" srcId="0" destId="1" srcOrd="0" destOrd="0"/>
        <dgm:cxn modelId="6" srcId="0" destId="2" srcOrd="1" destOrd="0"/>
        <dgm:cxn modelId="7" srcId="0" destId="3" srcOrd="2" destOrd="0"/>
        <dgm:cxn modelId="8" srcId="0" destId="4" srcOrd="3" destOrd="0"/>
        <dgm:cxn modelId="13" srcId="1" destId="11" srcOrd="0" destOrd="0"/>
        <dgm:cxn modelId="23" srcId="2" destId="21" srcOrd="0" destOrd="0"/>
        <dgm:cxn modelId="33" srcId="3" destId="31" srcOrd="0" destOrd="0"/>
        <dgm:cxn modelId="43" srcId="4" destId="41" srcOrd="0" destOrd="0"/>
      </dgm:cxnLst>
      <dgm:bg/>
      <dgm:whole/>
    </dgm:dataModel>
  </dgm:clrData>
  <dgm:layoutNode name="linearFlow">
    <dgm:varLst>
      <dgm:dir/>
      <dgm:animLvl val="lvl"/>
      <dgm:resizeHandles val="exact"/>
    </dgm:varLst>
    <dgm:alg type="lin">
      <dgm:param type="linDir" val="fromT"/>
      <dgm:param type="nodeHorzAlign" val="l"/>
    </dgm:alg>
    <dgm:shape xmlns:r="http://schemas.openxmlformats.org/officeDocument/2006/relationships" r:blip="">
      <dgm:adjLst/>
    </dgm:shape>
    <dgm:presOf/>
    <dgm:constrLst>
      <dgm:constr type="h" for="ch" forName="composite" refType="h"/>
      <dgm:constr type="w" for="ch" forName="composite" refType="w"/>
      <dgm:constr type="h" for="des" forName="parentText" op="equ"/>
      <dgm:constr type="h" for="ch" forName="sp" val="-14.88"/>
      <dgm:constr type="h" for="ch" forName="sp" refType="w" refFor="des" refForName="parentText" op="gte" fact="-0.3"/>
      <dgm:constr type="primFontSz" for="des" forName="parentText" op="equ" val="65"/>
      <dgm:constr type="primFontSz" for="des" forName="descendantText" op="equ" val="65"/>
    </dgm:constrLst>
    <dgm:ruleLst/>
    <dgm:forEach name="Name0" axis="ch" ptType="node">
      <dgm:layoutNode name="composite">
        <dgm:alg type="composite"/>
        <dgm:shape xmlns:r="http://schemas.openxmlformats.org/officeDocument/2006/relationships" r:blip="">
          <dgm:adjLst/>
        </dgm:shape>
        <dgm:presOf/>
        <dgm:choose name="Name1">
          <dgm:if name="Name2" func="var" arg="dir" op="equ" val="norm">
            <dgm:constrLst>
              <dgm:constr type="t" for="ch" forName="parentText"/>
              <dgm:constr type="l" for="ch" forName="parentText"/>
              <dgm:constr type="w" for="ch" forName="parentText" refType="w" fact="0.4"/>
              <dgm:constr type="h" for="ch" forName="parentText" refType="h"/>
              <dgm:constr type="w" for="ch" forName="parentText" refType="w" op="lte" fact="0.5"/>
              <dgm:constr type="w" for="ch" forName="parentText" refType="h" refFor="ch" refForName="parentText" op="lte" fact="0.7"/>
              <dgm:constr type="h" for="ch" forName="parentText" refType="w" refFor="ch" refForName="parentText" op="lte" fact="3"/>
              <dgm:constr type="l" for="ch" forName="descendantText" refType="w" refFor="ch" refForName="parentText"/>
              <dgm:constr type="w" for="ch" forName="descendantText" refType="w"/>
              <dgm:constr type="wOff" for="ch" forName="descendantText" refType="w" refFor="ch" refForName="parentText" fact="-1"/>
              <dgm:constr type="t" for="ch" forName="descendantText"/>
              <dgm:constr type="b" for="ch" forName="descendantText" refType="h" refFor="ch" refForName="parentText"/>
              <dgm:constr type="bOff" for="ch" forName="descendantText" refType="w" refFor="ch" refForName="parentText" fact="-0.5"/>
            </dgm:constrLst>
          </dgm:if>
          <dgm:else name="Name3">
            <dgm:constrLst>
              <dgm:constr type="t" for="ch" forName="parentText"/>
              <dgm:constr type="r" for="ch" forName="parentText" refType="w"/>
              <dgm:constr type="w" for="ch" forName="parentText" refType="w" fact="0.4"/>
              <dgm:constr type="h" for="ch" forName="parentText" refType="h"/>
              <dgm:constr type="w" for="ch" forName="parentText" refType="w" op="lte" fact="0.5"/>
              <dgm:constr type="w" for="ch" forName="parentText" refType="h" refFor="ch" refForName="parentText" op="lte" fact="0.7"/>
              <dgm:constr type="h" for="ch" forName="parentText" refType="w" refFor="ch" refForName="parentText" op="lte" fact="3"/>
              <dgm:constr type="l" for="ch" forName="descendantText"/>
              <dgm:constr type="w" for="ch" forName="descendantText" refType="w"/>
              <dgm:constr type="wOff" for="ch" forName="descendantText" refType="w" refFor="ch" refForName="parentText" fact="-1"/>
              <dgm:constr type="t" for="ch" forName="descendantText"/>
              <dgm:constr type="b" for="ch" forName="descendantText" refType="h" refFor="ch" refForName="parentText"/>
              <dgm:constr type="bOff" for="ch" forName="descendantText" refType="w" refFor="ch" refForName="parentText" fact="-0.5"/>
            </dgm:constrLst>
          </dgm:else>
        </dgm:choose>
        <dgm:ruleLst/>
        <dgm:layoutNode name="parentText" styleLbl="alignNode1">
          <dgm:varLst>
            <dgm:chMax val="1"/>
            <dgm:bulletEnabled val="1"/>
          </dgm:varLst>
          <dgm:alg type="tx"/>
          <dgm:shape xmlns:r="http://schemas.openxmlformats.org/officeDocument/2006/relationships" rot="90" type="chevron" r:blip="">
            <dgm:adjLst/>
          </dgm:shape>
          <dgm:presOf axis="self" ptType="node"/>
          <dgm:constrLst>
            <dgm:constr type="lMarg" refType="primFontSz" fact="0.05"/>
            <dgm:constr type="rMarg" refType="primFontSz" fact="0.05"/>
            <dgm:constr type="tMarg" refType="primFontSz" fact="0.05"/>
            <dgm:constr type="bMarg" refType="primFontSz" fact="0.05"/>
          </dgm:constrLst>
          <dgm:ruleLst>
            <dgm:rule type="h" val="100" fact="NaN" max="NaN"/>
            <dgm:rule type="primFontSz" val="24" fact="NaN" max="NaN"/>
            <dgm:rule type="h" val="110" fact="NaN" max="NaN"/>
            <dgm:rule type="primFontSz" val="18" fact="NaN" max="NaN"/>
            <dgm:rule type="h" val="INF" fact="NaN" max="NaN"/>
            <dgm:rule type="primFontSz" val="5" fact="NaN" max="NaN"/>
          </dgm:ruleLst>
        </dgm:layoutNode>
        <dgm:layoutNode name="descendantText" styleLbl="alignAcc1">
          <dgm:varLst>
            <dgm:bulletEnabled val="1"/>
          </dgm:varLst>
          <dgm:choose name="Name4">
            <dgm:if name="Name5" func="var" arg="dir" op="equ" val="norm">
              <dgm:alg type="tx">
                <dgm:param type="stBulletLvl" val="1"/>
                <dgm:param type="txAnchorVertCh" val="mid"/>
              </dgm:alg>
              <dgm:shape xmlns:r="http://schemas.openxmlformats.org/officeDocument/2006/relationships" rot="90" type="round2SameRect" r:blip="">
                <dgm:adjLst/>
              </dgm:shape>
            </dgm:if>
            <dgm:else name="Name6">
              <dgm:alg type="tx">
                <dgm:param type="stBulletLvl" val="1"/>
                <dgm:param type="txAnchorVertCh" val="mid"/>
              </dgm:alg>
              <dgm:shape xmlns:r="http://schemas.openxmlformats.org/officeDocument/2006/relationships" rot="-90" type="round2SameRect" r:blip="">
                <dgm:adjLst/>
              </dgm:shape>
            </dgm:else>
          </dgm:choose>
          <dgm:presOf axis="des" ptType="node"/>
          <dgm:choose name="Name7">
            <dgm:if name="Name8" func="var" arg="dir" op="equ" val="norm">
              <dgm:constrLst>
                <dgm:constr type="secFontSz" refType="primFontSz"/>
                <dgm:constr type="tMarg" refType="primFontSz" fact="0.05"/>
                <dgm:constr type="bMarg" refType="primFontSz" fact="0.05"/>
                <dgm:constr type="rMarg" refType="primFontSz" fact="0.05"/>
              </dgm:constrLst>
            </dgm:if>
            <dgm:else name="Name9">
              <dgm:constrLst>
                <dgm:constr type="secFontSz" refType="primFontSz"/>
                <dgm:constr type="tMarg" refType="primFontSz" fact="0.05"/>
                <dgm:constr type="bMarg" refType="primFontSz" fact="0.05"/>
                <dgm:constr type="lMarg" refType="primFontSz" fact="0.05"/>
              </dgm:constrLst>
            </dgm:else>
          </dgm:choose>
          <dgm:ruleLst>
            <dgm:rule type="primFontSz" val="5" fact="NaN" max="NaN"/>
          </dgm:ruleLst>
        </dgm:layoutNode>
      </dgm:layoutNode>
      <dgm:forEach name="Name10" axis="followSib" ptType="sibTrans" cnt="1">
        <dgm:layoutNode name="sp">
          <dgm:alg type="sp"/>
          <dgm:shape xmlns:r="http://schemas.openxmlformats.org/officeDocument/2006/relationships" r:blip="">
            <dgm:adjLst/>
          </dgm:shape>
          <dgm:presOf axis="self"/>
          <dgm:constrLst>
            <dgm:constr type="w" val="1"/>
            <dgm:constr type="h" val="37.5"/>
          </dgm:constrLst>
          <dgm:ruleLst/>
        </dgm:layoutNode>
      </dgm:forEach>
    </dgm:forEach>
  </dgm:layoutNode>
</dgm:layoutDef>
</file>

<file path=ppt/diagrams/layout2.xml><?xml version="1.0" encoding="utf-8"?>
<dgm:layoutDef xmlns:dgm="http://schemas.openxmlformats.org/drawingml/2006/diagram" xmlns:a="http://schemas.openxmlformats.org/drawingml/2006/main" uniqueId="urn:microsoft.com/office/officeart/2005/8/layout/pyramid2">
  <dgm:title val=""/>
  <dgm:desc val=""/>
  <dgm:catLst>
    <dgm:cat type="pyramid" pri="3000"/>
    <dgm:cat type="list" pri="21000"/>
    <dgm:cat type="convert" pri="17000"/>
  </dgm:catLst>
  <dgm:sampData useDef="1">
    <dgm:dataModel>
      <dgm:ptLst/>
      <dgm:bg/>
      <dgm:whole/>
    </dgm:dataModel>
  </dgm:sampData>
  <dgm:styleData useDef="1">
    <dgm:dataModel>
      <dgm:ptLst/>
      <dgm:bg/>
      <dgm:whole/>
    </dgm:dataModel>
  </dgm:styleData>
  <dgm:clrData useDef="1">
    <dgm:dataModel>
      <dgm:ptLst/>
      <dgm:bg/>
      <dgm:whole/>
    </dgm:dataModel>
  </dgm:clrData>
  <dgm:layoutNode name="compositeShape">
    <dgm:alg type="composite"/>
    <dgm:shape xmlns:r="http://schemas.openxmlformats.org/officeDocument/2006/relationships" r:blip="">
      <dgm:adjLst/>
    </dgm:shape>
    <dgm:presOf/>
    <dgm:varLst>
      <dgm:dir/>
      <dgm:resizeHandles/>
    </dgm:varLst>
    <dgm:choose name="Name0">
      <dgm:if name="Name1" func="var" arg="dir" op="equ" val="norm">
        <dgm:constrLst>
          <dgm:constr type="w" for="ch" forName="pyramid" refType="h"/>
          <dgm:constr type="h" for="ch" forName="pyramid" refType="h"/>
          <dgm:constr type="h" for="ch" forName="theList" refType="h" fact="0.8"/>
          <dgm:constr type="w" for="ch" forName="theList" refType="h" fact="0.65"/>
          <dgm:constr type="ctrY" for="ch" forName="theList" refType="h" refFor="ch" refForName="pyramid" fact="0.5"/>
          <dgm:constr type="l" for="ch" forName="theList" refType="w" refFor="ch" refForName="pyramid" fact="0.5"/>
          <dgm:constr type="h" for="des" forName="aSpace" refType="h" fact="0.1"/>
        </dgm:constrLst>
      </dgm:if>
      <dgm:else name="Name2">
        <dgm:constrLst>
          <dgm:constr type="w" for="ch" forName="pyramid" refType="h"/>
          <dgm:constr type="h" for="ch" forName="pyramid" refType="h"/>
          <dgm:constr type="h" for="ch" forName="theList" refType="h" fact="0.8"/>
          <dgm:constr type="w" for="ch" forName="theList" refType="h" fact="0.65"/>
          <dgm:constr type="ctrY" for="ch" forName="theList" refType="h" refFor="ch" refForName="pyramid" fact="0.5"/>
          <dgm:constr type="r" for="ch" forName="theList" refType="w" refFor="ch" refForName="pyramid" fact="0.5"/>
          <dgm:constr type="h" for="des" forName="aSpace" refType="h" fact="0.1"/>
        </dgm:constrLst>
      </dgm:else>
    </dgm:choose>
    <dgm:ruleLst/>
    <dgm:choose name="Name3">
      <dgm:if name="Name4" axis="ch" ptType="node" func="cnt" op="gte" val="1">
        <dgm:layoutNode name="pyramid" styleLbl="node1">
          <dgm:alg type="sp"/>
          <dgm:shape xmlns:r="http://schemas.openxmlformats.org/officeDocument/2006/relationships" type="triangle" r:blip="">
            <dgm:adjLst/>
          </dgm:shape>
          <dgm:presOf/>
          <dgm:constrLst/>
          <dgm:ruleLst/>
        </dgm:layoutNode>
        <dgm:layoutNode name="theList">
          <dgm:alg type="lin">
            <dgm:param type="linDir" val="fromT"/>
          </dgm:alg>
          <dgm:shape xmlns:r="http://schemas.openxmlformats.org/officeDocument/2006/relationships" r:blip="">
            <dgm:adjLst/>
          </dgm:shape>
          <dgm:presOf/>
          <dgm:constrLst>
            <dgm:constr type="w" for="ch" forName="aNode" refType="w"/>
            <dgm:constr type="h" for="ch" forName="aNode" refType="h"/>
            <dgm:constr type="primFontSz" for="ch" ptType="node" op="equ"/>
          </dgm:constrLst>
          <dgm:ruleLst/>
          <dgm:forEach name="aNodeForEach" axis="ch" ptType="node">
            <dgm:layoutNode name="aNode" styleLbl="fgAcc1">
              <dgm:varLst>
                <dgm:bulletEnabled val="1"/>
              </dgm:varLst>
              <dgm:alg type="tx"/>
              <dgm:shape xmlns:r="http://schemas.openxmlformats.org/officeDocument/2006/relationships" type="roundRect" r:blip="">
                <dgm:adjLst/>
              </dgm:shape>
              <dgm:presOf axis="desOrSelf" ptType="node"/>
              <dgm:constrLst>
                <dgm:constr type="primFontSz" val="65"/>
                <dgm:constr type="tMarg" refType="primFontSz" fact="0.3"/>
                <dgm:constr type="bMarg" refType="primFontSz" fact="0.3"/>
                <dgm:constr type="lMarg" refType="primFontSz" fact="0.3"/>
                <dgm:constr type="rMarg" refType="primFontSz" fact="0.3"/>
              </dgm:constrLst>
              <dgm:ruleLst>
                <dgm:rule type="primFontSz" val="5" fact="NaN" max="NaN"/>
              </dgm:ruleLst>
            </dgm:layoutNode>
            <dgm:layoutNode name="aSpace">
              <dgm:alg type="sp"/>
              <dgm:shape xmlns:r="http://schemas.openxmlformats.org/officeDocument/2006/relationships" r:blip="">
                <dgm:adjLst/>
              </dgm:shape>
              <dgm:presOf/>
              <dgm:constrLst/>
              <dgm:ruleLst/>
            </dgm:layoutNode>
          </dgm:forEach>
        </dgm:layoutNode>
      </dgm:if>
      <dgm:else name="Name5"/>
    </dgm:choose>
  </dgm:layoutNode>
</dgm:layoutDef>
</file>

<file path=ppt/diagrams/layout3.xml><?xml version="1.0" encoding="utf-8"?>
<dgm:layoutDef xmlns:dgm="http://schemas.openxmlformats.org/drawingml/2006/diagram" xmlns:a="http://schemas.openxmlformats.org/drawingml/2006/main" uniqueId="urn:microsoft.com/office/officeart/2005/8/layout/StepDownProcess">
  <dgm:title val=""/>
  <dgm:desc val=""/>
  <dgm:catLst>
    <dgm:cat type="process" pri="1600"/>
  </dgm:catLst>
  <dgm:sampData>
    <dgm:dataModel>
      <dgm:ptLst>
        <dgm:pt modelId="0" type="doc"/>
        <dgm:pt modelId="10">
          <dgm:prSet phldr="1"/>
        </dgm:pt>
        <dgm:pt modelId="11">
          <dgm:prSet phldr="1"/>
        </dgm:pt>
        <dgm:pt modelId="20">
          <dgm:prSet phldr="1"/>
        </dgm:pt>
        <dgm:pt modelId="21">
          <dgm:prSet phldr="1"/>
        </dgm:pt>
        <dgm:pt modelId="30">
          <dgm:prSet phldr="1"/>
        </dgm:pt>
        <dgm:pt modelId="31">
          <dgm:prSet phldr="1"/>
        </dgm:pt>
      </dgm:ptLst>
      <dgm:cxnLst>
        <dgm:cxn modelId="60" srcId="0" destId="10" srcOrd="0" destOrd="0"/>
        <dgm:cxn modelId="12" srcId="10" destId="11" srcOrd="0" destOrd="0"/>
        <dgm:cxn modelId="70" srcId="0" destId="20" srcOrd="1" destOrd="0"/>
        <dgm:cxn modelId="22" srcId="20" destId="21" srcOrd="0" destOrd="0"/>
        <dgm:cxn modelId="80" srcId="0" destId="30" srcOrd="2" destOrd="0"/>
        <dgm:cxn modelId="32" srcId="30" destId="31" srcOrd="0" destOrd="0"/>
      </dgm:cxnLst>
      <dgm:bg/>
      <dgm:whole/>
    </dgm:dataModel>
  </dgm:sampData>
  <dgm:styleData>
    <dgm:dataModel>
      <dgm:ptLst>
        <dgm:pt modelId="0" type="doc"/>
        <dgm:pt modelId="10">
          <dgm:prSet phldr="1"/>
        </dgm:pt>
        <dgm:pt modelId="20">
          <dgm:prSet phldr="1"/>
        </dgm:pt>
      </dgm:ptLst>
      <dgm:cxnLst>
        <dgm:cxn modelId="60" srcId="0" destId="10" srcOrd="0" destOrd="0"/>
        <dgm:cxn modelId="70" srcId="0" destId="20" srcOrd="1" destOrd="0"/>
      </dgm:cxnLst>
      <dgm:bg/>
      <dgm:whole/>
    </dgm:dataModel>
  </dgm:styleData>
  <dgm:clrData>
    <dgm:dataModel>
      <dgm:ptLst>
        <dgm:pt modelId="0" type="doc"/>
        <dgm:pt modelId="10">
          <dgm:prSet phldr="1"/>
        </dgm:pt>
        <dgm:pt modelId="20">
          <dgm:prSet phldr="1"/>
        </dgm:pt>
        <dgm:pt modelId="30">
          <dgm:prSet phldr="1"/>
        </dgm:pt>
        <dgm:pt modelId="40">
          <dgm:prSet phldr="1"/>
        </dgm:pt>
      </dgm:ptLst>
      <dgm:cxnLst>
        <dgm:cxn modelId="60" srcId="0" destId="10" srcOrd="0" destOrd="0"/>
        <dgm:cxn modelId="70" srcId="0" destId="20" srcOrd="1" destOrd="0"/>
        <dgm:cxn modelId="80" srcId="0" destId="30" srcOrd="2" destOrd="0"/>
        <dgm:cxn modelId="90" srcId="0" destId="40" srcOrd="3" destOrd="0"/>
      </dgm:cxnLst>
      <dgm:bg/>
      <dgm:whole/>
    </dgm:dataModel>
  </dgm:clrData>
  <dgm:layoutNode name="rootnode">
    <dgm:varLst>
      <dgm:chMax/>
      <dgm:chPref/>
      <dgm:dir/>
      <dgm:animLvl val="lvl"/>
    </dgm:varLst>
    <dgm:choose name="Name0">
      <dgm:if name="Name1" func="var" arg="dir" op="equ" val="norm">
        <dgm:alg type="snake">
          <dgm:param type="grDir" val="tL"/>
          <dgm:param type="flowDir" val="row"/>
          <dgm:param type="off" val="off"/>
          <dgm:param type="bkpt" val="fixed"/>
          <dgm:param type="bkPtFixedVal" val="1"/>
        </dgm:alg>
      </dgm:if>
      <dgm:else name="Name2">
        <dgm:alg type="snake">
          <dgm:param type="grDir" val="tR"/>
          <dgm:param type="flowDir" val="row"/>
          <dgm:param type="off" val="off"/>
          <dgm:param type="bkpt" val="fixed"/>
          <dgm:param type="bkPtFixedVal" val="1"/>
        </dgm:alg>
      </dgm:else>
    </dgm:choose>
    <dgm:shape xmlns:r="http://schemas.openxmlformats.org/officeDocument/2006/relationships" r:blip="">
      <dgm:adjLst/>
    </dgm:shape>
    <dgm:choose name="Name3">
      <dgm:if name="Name4" func="var" arg="dir" op="equ" val="norm">
        <dgm:constrLst>
          <dgm:constr type="alignOff" forName="rootnode" val="0.48"/>
          <dgm:constr type="primFontSz" for="des" forName="ParentText" val="65"/>
          <dgm:constr type="primFontSz" for="des" forName="ChildText" refType="primFontSz" refFor="des" refForName="ParentText" op="lte"/>
          <dgm:constr type="w" for="ch" forName="composite" refType="w"/>
          <dgm:constr type="h" for="ch" forName="composite" refType="h"/>
          <dgm:constr type="sp" refType="h" refFor="ch" refForName="composite" op="equ" fact="-0.38"/>
        </dgm:constrLst>
      </dgm:if>
      <dgm:else name="Name5">
        <dgm:constrLst>
          <dgm:constr type="alignOff" forName="rootnode" val="0.48"/>
          <dgm:constr type="primFontSz" for="des" forName="ParentText" val="65"/>
          <dgm:constr type="primFontSz" for="des" forName="ChildText" refType="primFontSz" refFor="des" refForName="ParentText" op="lte"/>
          <dgm:constr type="w" for="ch" forName="composite" refType="w"/>
          <dgm:constr type="h" for="ch" forName="composite" refType="h"/>
          <dgm:constr type="sp" refType="h" refFor="ch" refForName="composite" op="equ" fact="-0.38"/>
        </dgm:constrLst>
      </dgm:else>
    </dgm:choose>
    <dgm:forEach name="nodesForEach" axis="ch" ptType="node">
      <dgm:layoutNode name="composite">
        <dgm:alg type="composite">
          <dgm:param type="ar" val="1.2439"/>
        </dgm:alg>
        <dgm:shape xmlns:r="http://schemas.openxmlformats.org/officeDocument/2006/relationships" r:blip="">
          <dgm:adjLst/>
        </dgm:shape>
        <dgm:choose name="Name6">
          <dgm:if name="Name7" func="var" arg="dir" op="equ" val="norm">
            <dgm:constrLst>
              <dgm:constr type="l" for="ch" forName="bentUpArrow1" refType="w" fact="0.07"/>
              <dgm:constr type="t" for="ch" forName="bentUpArrow1" refType="h" fact="0.524"/>
              <dgm:constr type="w" for="ch" forName="bentUpArrow1" refType="w" fact="0.3844"/>
              <dgm:constr type="h" for="ch" forName="bentUpArrow1" refType="h" fact="0.42"/>
              <dgm:constr type="l" for="ch" forName="ParentText" refType="w" fact="0"/>
              <dgm:constr type="t" for="ch" forName="ParentText" refType="h" fact="0"/>
              <dgm:constr type="w" for="ch" forName="ParentText" refType="w" fact="0.5684"/>
              <dgm:constr type="h" for="ch" forName="ParentText" refType="h" fact="0.4949"/>
              <dgm:constr type="l" for="ch" forName="ChildText" refType="w" refFor="ch" refForName="ParentText"/>
              <dgm:constr type="t" for="ch" forName="ChildText" refType="h" fact="0.05"/>
              <dgm:constr type="w" for="ch" forName="ChildText" refType="w" fact="0.4134"/>
              <dgm:constr type="h" for="ch" forName="ChildText" refType="h" fact="0.4"/>
              <dgm:constr type="l" for="ch" forName="FinalChildText" refType="w" refFor="ch" refForName="ParentText"/>
              <dgm:constr type="t" for="ch" forName="FinalChildText" refType="h" fact="0.05"/>
              <dgm:constr type="w" for="ch" forName="FinalChildText" refType="w" fact="0.4134"/>
              <dgm:constr type="h" for="ch" forName="FinalChildText" refType="h" fact="0.4"/>
            </dgm:constrLst>
          </dgm:if>
          <dgm:else name="Name8">
            <dgm:constrLst>
              <dgm:constr type="r" for="ch" forName="bentUpArrow1" refType="w" fact="0.97"/>
              <dgm:constr type="t" for="ch" forName="bentUpArrow1" refType="h" fact="0.524"/>
              <dgm:constr type="w" for="ch" forName="bentUpArrow1" refType="w" fact="0.3844"/>
              <dgm:constr type="h" for="ch" forName="bentUpArrow1" refType="h" fact="0.42"/>
              <dgm:constr type="l" for="ch" forName="ParentText" refType="w" fact="0.4316"/>
              <dgm:constr type="t" for="ch" forName="ParentText" refType="h" fact="0"/>
              <dgm:constr type="w" for="ch" forName="ParentText" refType="w" fact="0.5684"/>
              <dgm:constr type="h" for="ch" forName="ParentText" refType="h" fact="0.4949"/>
              <dgm:constr type="l" for="ch" forName="ChildText" refType="w" fact="0"/>
              <dgm:constr type="t" for="ch" forName="ChildText" refType="h" fact="0.05"/>
              <dgm:constr type="w" for="ch" forName="ChildText" refType="w" fact="0.4134"/>
              <dgm:constr type="h" for="ch" forName="ChildText" refType="h" fact="0.4"/>
              <dgm:constr type="l" for="ch" forName="FinalChildText" refType="w" fact="0"/>
              <dgm:constr type="t" for="ch" forName="FinalChildText" refType="h" fact="0.05"/>
              <dgm:constr type="w" for="ch" forName="FinalChildText" refType="w" fact="0.4134"/>
              <dgm:constr type="h" for="ch" forName="FinalChildText" refType="h" fact="0.4"/>
            </dgm:constrLst>
          </dgm:else>
        </dgm:choose>
        <dgm:choose name="Name9">
          <dgm:if name="Name10" axis="followSib" ptType="node" func="cnt" op="gte" val="1">
            <dgm:layoutNode name="bentUpArrow1" styleLbl="alignImgPlace1">
              <dgm:alg type="sp"/>
              <dgm:choose name="Name11">
                <dgm:if name="Name12" func="var" arg="dir" op="equ" val="norm">
                  <dgm:shape xmlns:r="http://schemas.openxmlformats.org/officeDocument/2006/relationships" rot="90" type="bentUpArrow" r:blip="">
                    <dgm:adjLst>
                      <dgm:adj idx="1" val="0.3284"/>
                      <dgm:adj idx="2" val="0.25"/>
                      <dgm:adj idx="3" val="0.3578"/>
                    </dgm:adjLst>
                  </dgm:shape>
                </dgm:if>
                <dgm:else name="Name13">
                  <dgm:shape xmlns:r="http://schemas.openxmlformats.org/officeDocument/2006/relationships" rot="180" type="bentArrow" r:blip="">
                    <dgm:adjLst>
                      <dgm:adj idx="1" val="0.3284"/>
                      <dgm:adj idx="2" val="0.25"/>
                      <dgm:adj idx="3" val="0.3578"/>
                      <dgm:adj idx="4" val="0"/>
                    </dgm:adjLst>
                  </dgm:shape>
                </dgm:else>
              </dgm:choose>
              <dgm:presOf/>
            </dgm:layoutNode>
          </dgm:if>
          <dgm:else name="Name14"/>
        </dgm:choose>
        <dgm:layoutNode name="ParentText" styleLbl="node1">
          <dgm:varLst>
            <dgm:chMax val="1"/>
            <dgm:chPref val="1"/>
            <dgm:bulletEnabled val="1"/>
          </dgm:varLst>
          <dgm:alg type="tx"/>
          <dgm:shape xmlns:r="http://schemas.openxmlformats.org/officeDocument/2006/relationships" type="roundRect" r:blip="">
            <dgm:adjLst>
              <dgm:adj idx="1" val="0.1667"/>
            </dgm:adjLst>
          </dgm:shape>
          <dgm:presOf axis="self" ptType="node"/>
          <dgm:constrLst>
            <dgm:constr type="lMarg" refType="primFontSz" fact="0.3"/>
            <dgm:constr type="rMarg" refType="primFontSz" fact="0.3"/>
            <dgm:constr type="tMarg" refType="primFontSz" fact="0.3"/>
            <dgm:constr type="bMarg" refType="primFontSz" fact="0.3"/>
          </dgm:constrLst>
          <dgm:ruleLst>
            <dgm:rule type="primFontSz" val="5" fact="NaN" max="NaN"/>
          </dgm:ruleLst>
        </dgm:layoutNode>
        <dgm:choose name="Name15">
          <dgm:if name="Name16" axis="followSib" ptType="node" func="cnt" op="equ" val="0">
            <dgm:choose name="Name17">
              <dgm:if name="Name18" axis="ch" ptType="node" func="cnt" op="gte" val="1">
                <dgm:layoutNode name="FinalChildText" styleLbl="revTx">
                  <dgm:varLst>
                    <dgm:chMax val="0"/>
                    <dgm:chPref val="0"/>
                    <dgm:bulletEnabled val="1"/>
                  </dgm:varLst>
                  <dgm:alg type="tx">
                    <dgm:param type="stBulletLvl" val="1"/>
                    <dgm:param type="txAnchorVertCh" val="mid"/>
                    <dgm:param type="parTxLTRAlign" val="l"/>
                  </dgm:alg>
                  <dgm:shape xmlns:r="http://schemas.openxmlformats.org/officeDocument/2006/relationships" type="rect" r:blip="">
                    <dgm:adjLst/>
                  </dgm:shape>
                  <dgm:presOf axis="des" ptType="node"/>
                  <dgm:constrLst>
                    <dgm:constr type="lMarg" refType="primFontSz" fact="0.3"/>
                    <dgm:constr type="rMarg" refType="primFontSz" fact="0.3"/>
                    <dgm:constr type="tMarg" refType="primFontSz" fact="0.3"/>
                    <dgm:constr type="bMarg" refType="primFontSz" fact="0.3"/>
                  </dgm:constrLst>
                  <dgm:ruleLst>
                    <dgm:rule type="primFontSz" val="5" fact="NaN" max="NaN"/>
                  </dgm:ruleLst>
                </dgm:layoutNode>
              </dgm:if>
              <dgm:else name="Name19"/>
            </dgm:choose>
          </dgm:if>
          <dgm:else name="Name20">
            <dgm:layoutNode name="ChildText" styleLbl="revTx">
              <dgm:varLst>
                <dgm:chMax val="0"/>
                <dgm:chPref val="0"/>
                <dgm:bulletEnabled val="1"/>
              </dgm:varLst>
              <dgm:alg type="tx">
                <dgm:param type="stBulletLvl" val="1"/>
                <dgm:param type="txAnchorVertCh" val="mid"/>
                <dgm:param type="parTxLTRAlign" val="l"/>
              </dgm:alg>
              <dgm:shape xmlns:r="http://schemas.openxmlformats.org/officeDocument/2006/relationships" type="rect" r:blip="">
                <dgm:adjLst/>
              </dgm:shape>
              <dgm:presOf axis="des" ptType="node"/>
              <dgm:constrLst>
                <dgm:constr type="lMarg" refType="primFontSz" fact="0.3"/>
                <dgm:constr type="rMarg" refType="primFontSz" fact="0.3"/>
                <dgm:constr type="tMarg" refType="primFontSz" fact="0.3"/>
                <dgm:constr type="bMarg" refType="primFontSz" fact="0.3"/>
              </dgm:constrLst>
              <dgm:ruleLst>
                <dgm:rule type="primFontSz" val="5" fact="NaN" max="NaN"/>
              </dgm:ruleLst>
            </dgm:layoutNode>
          </dgm:else>
        </dgm:choose>
      </dgm:layoutNode>
      <dgm:forEach name="sibTransForEach" axis="followSib" ptType="sibTrans" cnt="1">
        <dgm:layoutNode name="sibTrans">
          <dgm:alg type="sp"/>
          <dgm:shape xmlns:r="http://schemas.openxmlformats.org/officeDocument/2006/relationships" r:blip="">
            <dgm:adjLst/>
          </dgm:shape>
        </dgm:layoutNode>
      </dgm:forEach>
    </dgm:forEach>
  </dgm:layoutNode>
</dgm:layoutDef>
</file>

<file path=ppt/diagrams/layout4.xml><?xml version="1.0" encoding="utf-8"?>
<dgm:layoutDef xmlns:dgm="http://schemas.openxmlformats.org/drawingml/2006/diagram" xmlns:a="http://schemas.openxmlformats.org/drawingml/2006/main" uniqueId="urn:microsoft.com/office/officeart/2009/layout/CircleArrowProcess">
  <dgm:title val=""/>
  <dgm:desc val=""/>
  <dgm:catLst>
    <dgm:cat type="process" pri="16500"/>
    <dgm:cat type="cycle" pri="16000"/>
  </dgm:catLst>
  <dgm:sampData>
    <dgm:dataModel>
      <dgm:ptLst>
        <dgm:pt modelId="0" type="doc"/>
        <dgm:pt modelId="10">
          <dgm:prSet phldr="1"/>
        </dgm:pt>
        <dgm:pt modelId="20">
          <dgm:prSet phldr="1"/>
        </dgm:pt>
        <dgm:pt modelId="30">
          <dgm:prSet phldr="1"/>
        </dgm:pt>
      </dgm:ptLst>
      <dgm:cxnLst>
        <dgm:cxn modelId="40" srcId="0" destId="10" srcOrd="0" destOrd="0"/>
        <dgm:cxn modelId="50" srcId="0" destId="20" srcOrd="1" destOrd="0"/>
        <dgm:cxn modelId="60" srcId="0" destId="30" srcOrd="2" destOrd="0"/>
      </dgm:cxnLst>
      <dgm:bg/>
      <dgm:whole/>
    </dgm:dataModel>
  </dgm:sampData>
  <dgm:styleData>
    <dgm:dataModel>
      <dgm:ptLst>
        <dgm:pt modelId="0" type="doc"/>
        <dgm:pt modelId="10">
          <dgm:prSet phldr="1"/>
        </dgm:pt>
        <dgm:pt modelId="20">
          <dgm:prSet phldr="1"/>
        </dgm:pt>
      </dgm:ptLst>
      <dgm:cxnLst>
        <dgm:cxn modelId="30" srcId="0" destId="10" srcOrd="0" destOrd="0"/>
        <dgm:cxn modelId="40" srcId="0" destId="20" srcOrd="1" destOrd="0"/>
      </dgm:cxnLst>
      <dgm:bg/>
      <dgm:whole/>
    </dgm:dataModel>
  </dgm:styleData>
  <dgm:clrData>
    <dgm:dataModel>
      <dgm:ptLst>
        <dgm:pt modelId="0" type="doc"/>
        <dgm:pt modelId="10">
          <dgm:prSet phldr="1"/>
        </dgm:pt>
        <dgm:pt modelId="20">
          <dgm:prSet phldr="1"/>
        </dgm:pt>
        <dgm:pt modelId="30">
          <dgm:prSet phldr="1"/>
        </dgm:pt>
        <dgm:pt modelId="40">
          <dgm:prSet phldr="1"/>
        </dgm:pt>
      </dgm:ptLst>
      <dgm:cxnLst>
        <dgm:cxn modelId="50" srcId="0" destId="10" srcOrd="0" destOrd="0"/>
        <dgm:cxn modelId="60" srcId="0" destId="20" srcOrd="1" destOrd="0"/>
        <dgm:cxn modelId="70" srcId="0" destId="30" srcOrd="2" destOrd="0"/>
        <dgm:cxn modelId="80" srcId="0" destId="40" srcOrd="3" destOrd="0"/>
      </dgm:cxnLst>
      <dgm:bg/>
      <dgm:whole/>
    </dgm:dataModel>
  </dgm:clrData>
  <dgm:layoutNode name="Name0">
    <dgm:varLst>
      <dgm:chMax val="7"/>
      <dgm:chPref val="7"/>
      <dgm:dir/>
      <dgm:animLvl val="lvl"/>
    </dgm:varLst>
    <dgm:shape xmlns:r="http://schemas.openxmlformats.org/officeDocument/2006/relationships" r:blip="">
      <dgm:adjLst/>
    </dgm:shape>
    <dgm:choose name="Name1">
      <dgm:if name="Name2" func="var" arg="dir" op="equ" val="norm">
        <dgm:choose name="Name3">
          <dgm:if name="Name4" axis="ch" ptType="node" func="cnt" op="equ" val="1">
            <dgm:alg type="composite">
              <dgm:param type="ar" val="1.5999"/>
            </dgm:alg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l" for="ch" forName="Child1" refType="w" fact="0.625"/>
              <dgm:constr type="t" for="ch" forName="Child1" refType="h" fact="0.2981"/>
              <dgm:constr type="w" for="ch" forName="Child1" refType="w" fact="0.375"/>
              <dgm:constr type="h" for="ch" forName="Child1" refType="h" fact="0.4001"/>
              <dgm:constr type="l" for="ch" forName="Accent1" refType="w" fact="0"/>
              <dgm:constr type="t" for="ch" forName="Accent1" refType="h" fact="0"/>
              <dgm:constr type="w" for="ch" forName="Accent1" refType="w" fact="0.6249"/>
              <dgm:constr type="h" for="ch" forName="Accent1" refType="h"/>
              <dgm:constr type="l" for="ch" forName="Parent1" refType="w" fact="0.138"/>
              <dgm:constr type="t" for="ch" forName="Parent1" refType="h" fact="0.362"/>
              <dgm:constr type="w" for="ch" forName="Parent1" refType="w" fact="0.3487"/>
              <dgm:constr type="h" for="ch" forName="Parent1" refType="h" fact="0.2789"/>
            </dgm:constrLst>
          </dgm:if>
          <dgm:if name="Name5" axis="ch" ptType="node" func="cnt" op="equ" val="2">
            <dgm:alg type="composite">
              <dgm:param type="ar" val="1.2026"/>
            </dgm:alg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primFontSz" for="des" forName="Child2" refType="primFontSz" refFor="des" refForName="Parent1" op="lte"/>
              <dgm:constr type="primFontSz" for="des" forName="Child1" refType="primFontSz" refFor="des" refForName="Parent2" op="lte"/>
              <dgm:constr type="primFontSz" for="des" forName="Child2" refType="primFontSz" refFor="des" refForName="Parent2" op="lte"/>
              <dgm:constr type="primFontSz" for="des" forName="Parent2" refType="primFontSz" refFor="des" refForName="Parent1" op="equ"/>
              <dgm:constr type="primFontSz" for="des" forName="Child2" refType="primFontSz" refFor="des" refForName="Child1" op="equ"/>
              <dgm:constr type="l" for="ch" forName="Accent1" refType="w" fact="0.1144"/>
              <dgm:constr type="t" for="ch" forName="Accent1" refType="h" fact="0"/>
              <dgm:constr type="w" for="ch" forName="Accent1" refType="w" fact="0.5542"/>
              <dgm:constr type="h" for="ch" forName="Accent1" refType="h" fact="0.6665"/>
              <dgm:constr type="l" for="ch" forName="Parent1" refType="w" fact="0.2368"/>
              <dgm:constr type="t" for="ch" forName="Parent1" refType="h" fact="0.2413"/>
              <dgm:constr type="w" for="ch" forName="Parent1" refType="w" fact="0.3092"/>
              <dgm:constr type="h" for="ch" forName="Parent1" refType="h" fact="0.1859"/>
              <dgm:constr type="l" for="ch" forName="Parent2" refType="w" fact="0.0822"/>
              <dgm:constr type="t" for="ch" forName="Parent2" refType="h" fact="0.625"/>
              <dgm:constr type="w" for="ch" forName="Parent2" refType="w" fact="0.3092"/>
              <dgm:constr type="h" for="ch" forName="Parent2" refType="h" fact="0.1859"/>
              <dgm:constr type="l" for="ch" forName="Child1" refType="w" fact="0.6678"/>
              <dgm:constr type="t" for="ch" forName="Child1" refType="h" fact="0.1978"/>
              <dgm:constr type="w" for="ch" forName="Child1" refType="w" fact="0.3322"/>
              <dgm:constr type="h" for="ch" forName="Child1" refType="h" fact="0.265"/>
              <dgm:constr type="l" for="ch" forName="Child2" refType="w" fact="0.5164"/>
              <dgm:constr type="t" for="ch" forName="Child2" refType="h" fact="0.5855"/>
              <dgm:constr type="w" for="ch" forName="Child2" refType="w" fact="0.3322"/>
              <dgm:constr type="h" for="ch" forName="Child2" refType="h" fact="0.265"/>
              <dgm:constr type="l" for="ch" forName="Accent2" refType="w" fact="0"/>
              <dgm:constr type="t" for="ch" forName="Accent2" refType="h" fact="0.4272"/>
              <dgm:constr type="w" for="ch" forName="Accent2" refType="w" fact="0.4761"/>
              <dgm:constr type="h" for="ch" forName="Accent2" refType="h" fact="0.5728"/>
            </dgm:constrLst>
          </dgm:if>
          <dgm:if name="Name6" axis="ch" ptType="node" func="cnt" op="equ" val="3">
            <dgm:alg type="composite">
              <dgm:param type="ar" val="0.9039"/>
            </dgm:alg>
            <dgm:shape xmlns:r="http://schemas.openxmlformats.org/officeDocument/2006/relationships" r:blip="">
              <dgm:adjLst/>
            </dgm:shape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primFontSz" for="des" forName="Child2" refType="primFontSz" refFor="des" refForName="Parent1" op="lte"/>
              <dgm:constr type="primFontSz" for="des" forName="Child3" refType="primFontSz" refFor="des" refForName="Parent1" op="lte"/>
              <dgm:constr type="primFontSz" for="des" forName="Child1" refType="primFontSz" refFor="des" refForName="Parent2" op="lte"/>
              <dgm:constr type="primFontSz" for="des" forName="Child2" refType="primFontSz" refFor="des" refForName="Parent2" op="lte"/>
              <dgm:constr type="primFontSz" for="des" forName="Child3" refType="primFontSz" refFor="des" refForName="Parent2" op="lte"/>
              <dgm:constr type="primFontSz" for="des" forName="Child1" refType="primFontSz" refFor="des" refForName="Parent3" op="lte"/>
              <dgm:constr type="primFontSz" for="des" forName="Child2" refType="primFontSz" refFor="des" refForName="Parent3" op="lte"/>
              <dgm:constr type="primFontSz" for="des" forName="Child3" refType="primFontSz" refFor="des" refForName="Parent3" op="lte"/>
              <dgm:constr type="primFontSz" for="des" forName="Parent2" refType="primFontSz" refFor="des" refForName="Parent1" op="equ"/>
              <dgm:constr type="primFontSz" for="des" forName="Parent3" refType="primFontSz" refFor="des" refForName="Parent1" op="equ"/>
              <dgm:constr type="primFontSz" for="des" forName="Child2" refType="primFontSz" refFor="des" refForName="Child1" op="equ"/>
              <dgm:constr type="primFontSz" for="des" forName="Child3" refType="primFontSz" refFor="des" refForName="Child1" op="equ"/>
              <dgm:constr type="l" for="ch" forName="Accent1" refType="w" fact="0.1479"/>
              <dgm:constr type="t" for="ch" forName="Accent1" refType="h" fact="0"/>
              <dgm:constr type="w" for="ch" forName="Accent1" refType="w" fact="0.5325"/>
              <dgm:constr type="h" for="ch" forName="Accent1" refType="h" fact="0.4814"/>
              <dgm:constr type="l" for="ch" forName="Accent2" refType="w" fact="0"/>
              <dgm:constr type="t" for="ch" forName="Accent2" refType="h" fact="0.2766"/>
              <dgm:constr type="w" for="ch" forName="Accent2" refType="w" fact="0.5325"/>
              <dgm:constr type="h" for="ch" forName="Accent2" refType="h" fact="0.4814"/>
              <dgm:constr type="l" for="ch" forName="Parent1" refType="w" fact="0.2656"/>
              <dgm:constr type="t" for="ch" forName="Parent1" refType="h" fact="0.1738"/>
              <dgm:constr type="w" for="ch" forName="Parent1" refType="w" fact="0.2959"/>
              <dgm:constr type="h" for="ch" forName="Parent1" refType="h" fact="0.1337"/>
              <dgm:constr type="l" for="ch" forName="Accent3" refType="w" fact="0.1858"/>
              <dgm:constr type="t" for="ch" forName="Accent3" refType="h" fact="0.5863"/>
              <dgm:constr type="w" for="ch" forName="Accent3" refType="w" fact="0.4575"/>
              <dgm:constr type="h" for="ch" forName="Accent3" refType="h" fact="0.4137"/>
              <dgm:constr type="l" for="ch" forName="Parent2" refType="w" fact="0.1183"/>
              <dgm:constr type="t" for="ch" forName="Parent2" refType="h" fact="0.452"/>
              <dgm:constr type="w" for="ch" forName="Parent2" refType="w" fact="0.2959"/>
              <dgm:constr type="h" for="ch" forName="Parent2" refType="h" fact="0.1337"/>
              <dgm:constr type="l" for="ch" forName="Parent3" refType="w" fact="0.2663"/>
              <dgm:constr type="t" for="ch" forName="Parent3" refType="h" fact="0.7306"/>
              <dgm:constr type="w" for="ch" forName="Parent3" refType="w" fact="0.2959"/>
              <dgm:constr type="h" for="ch" forName="Parent3" refType="h" fact="0.1337"/>
              <dgm:constr type="l" for="ch" forName="Child2" refType="w" fact="0.5325"/>
              <dgm:constr type="t" for="ch" forName="Child2" refType="h" fact="0.4217"/>
              <dgm:constr type="w" for="ch" forName="Child2" refType="w" fact="0.3195"/>
              <dgm:constr type="h" for="ch" forName="Child2" refType="h" fact="0.1926"/>
              <dgm:constr type="l" for="ch" forName="Child1" refType="w" fact="0.6805"/>
              <dgm:constr type="t" for="ch" forName="Child1" refType="h" fact="0.1435"/>
              <dgm:constr type="w" for="ch" forName="Child1" refType="w" fact="0.3195"/>
              <dgm:constr type="h" for="ch" forName="Child1" refType="h" fact="0.1926"/>
              <dgm:constr type="l" for="ch" forName="Child3" refType="w" fact="0.6805"/>
              <dgm:constr type="t" for="ch" forName="Child3" refType="h" fact="0.6998"/>
              <dgm:constr type="w" for="ch" forName="Child3" refType="w" fact="0.3195"/>
              <dgm:constr type="h" for="ch" forName="Child3" refType="h" fact="0.1926"/>
            </dgm:constrLst>
          </dgm:if>
          <dgm:if name="Name7" axis="ch" ptType="node" func="cnt" op="equ" val="4">
            <dgm:alg type="composite">
              <dgm:param type="ar" val="0.7073"/>
            </dgm:alg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primFontSz" for="des" forName="Child2" refType="primFontSz" refFor="des" refForName="Parent1" op="lte"/>
              <dgm:constr type="primFontSz" for="des" forName="Child3" refType="primFontSz" refFor="des" refForName="Parent1" op="lte"/>
              <dgm:constr type="primFontSz" for="des" forName="Child4" refType="primFontSz" refFor="des" refForName="Parent1" op="lte"/>
              <dgm:constr type="primFontSz" for="des" forName="Child1" refType="primFontSz" refFor="des" refForName="Parent2" op="lte"/>
              <dgm:constr type="primFontSz" for="des" forName="Child2" refType="primFontSz" refFor="des" refForName="Parent2" op="lte"/>
              <dgm:constr type="primFontSz" for="des" forName="Child3" refType="primFontSz" refFor="des" refForName="Parent2" op="lte"/>
              <dgm:constr type="primFontSz" for="des" forName="Child4" refType="primFontSz" refFor="des" refForName="Parent2" op="lte"/>
              <dgm:constr type="primFontSz" for="des" forName="Child1" refType="primFontSz" refFor="des" refForName="Parent3" op="lte"/>
              <dgm:constr type="primFontSz" for="des" forName="Child2" refType="primFontSz" refFor="des" refForName="Parent3" op="lte"/>
              <dgm:constr type="primFontSz" for="des" forName="Child3" refType="primFontSz" refFor="des" refForName="Parent3" op="lte"/>
              <dgm:constr type="primFontSz" for="des" forName="Child4" refType="primFontSz" refFor="des" refForName="Parent3" op="lte"/>
              <dgm:constr type="primFontSz" for="des" forName="Child1" refType="primFontSz" refFor="des" refForName="Parent4" op="lte"/>
              <dgm:constr type="primFontSz" for="des" forName="Child2" refType="primFontSz" refFor="des" refForName="Parent4" op="lte"/>
              <dgm:constr type="primFontSz" for="des" forName="Child3" refType="primFontSz" refFor="des" refForName="Parent4" op="lte"/>
              <dgm:constr type="primFontSz" for="des" forName="Child4" refType="primFontSz" refFor="des" refForName="Parent4" op="lte"/>
              <dgm:constr type="primFontSz" for="des" forName="Parent2" refType="primFontSz" refFor="des" refForName="Parent1" op="equ"/>
              <dgm:constr type="primFontSz" for="des" forName="Parent3" refType="primFontSz" refFor="des" refForName="Parent1" op="equ"/>
              <dgm:constr type="primFontSz" for="des" forName="Parent4" refType="primFontSz" refFor="des" refForName="Parent1" op="equ"/>
              <dgm:constr type="primFontSz" for="des" forName="Child2" refType="primFontSz" refFor="des" refForName="Child1" op="equ"/>
              <dgm:constr type="primFontSz" for="des" forName="Child3" refType="primFontSz" refFor="des" refForName="Child1" op="equ"/>
              <dgm:constr type="primFontSz" for="des" forName="Child4" refType="primFontSz" refFor="des" refForName="Child1" op="equ"/>
              <dgm:constr type="l" for="ch" forName="Accent1" refType="w" fact="0.1481"/>
              <dgm:constr type="t" for="ch" forName="Accent1" refType="h" fact="0"/>
              <dgm:constr type="w" for="ch" forName="Accent1" refType="w" fact="0.5331"/>
              <dgm:constr type="h" for="ch" forName="Accent1" refType="h" fact="0.3771"/>
              <dgm:constr type="l" for="ch" forName="Accent2" refType="w" fact="0"/>
              <dgm:constr type="t" for="ch" forName="Accent2" refType="h" fact="0.2167"/>
              <dgm:constr type="w" for="ch" forName="Accent2" refType="w" fact="0.5331"/>
              <dgm:constr type="h" for="ch" forName="Accent2" refType="h" fact="0.3771"/>
              <dgm:constr type="l" for="ch" forName="Accent3" refType="w" fact="0.1481"/>
              <dgm:constr type="t" for="ch" forName="Accent3" refType="h" fact="0.4342"/>
              <dgm:constr type="w" for="ch" forName="Accent3" refType="w" fact="0.5331"/>
              <dgm:constr type="h" for="ch" forName="Accent3" refType="h" fact="0.3771"/>
              <dgm:constr type="l" for="ch" forName="Parent1" refType="w" fact="0.2658"/>
              <dgm:constr type="t" for="ch" forName="Parent1" refType="h" fact="0.1365"/>
              <dgm:constr type="w" for="ch" forName="Parent1" refType="w" fact="0.2975"/>
              <dgm:constr type="h" for="ch" forName="Parent1" refType="h" fact="0.1052"/>
              <dgm:constr type="l" for="ch" forName="Parent2" refType="w" fact="0.1171"/>
              <dgm:constr type="t" for="ch" forName="Parent2" refType="h" fact="0.3536"/>
              <dgm:constr type="w" for="ch" forName="Parent2" refType="w" fact="0.2975"/>
              <dgm:constr type="h" for="ch" forName="Parent2" refType="h" fact="0.1052"/>
              <dgm:constr type="l" for="ch" forName="Parent3" refType="w" fact="0.2658"/>
              <dgm:constr type="t" for="ch" forName="Parent3" refType="h" fact="0.5707"/>
              <dgm:constr type="w" for="ch" forName="Parent3" refType="w" fact="0.2975"/>
              <dgm:constr type="h" for="ch" forName="Parent3" refType="h" fact="0.1052"/>
              <dgm:constr type="l" for="ch" forName="Parent4" refType="w" fact="0.1171"/>
              <dgm:constr type="t" for="ch" forName="Parent4" refType="h" fact="0.7878"/>
              <dgm:constr type="w" for="ch" forName="Parent4" refType="w" fact="0.2975"/>
              <dgm:constr type="h" for="ch" forName="Parent4" refType="h" fact="0.1052"/>
              <dgm:constr type="l" for="ch" forName="Child1" refType="w" fact="0.6804"/>
              <dgm:constr type="t" for="ch" forName="Child1" refType="h" fact="0.1119"/>
              <dgm:constr type="w" for="ch" forName="Child1" refType="w" fact="0.3196"/>
              <dgm:constr type="h" for="ch" forName="Child1" refType="h" fact="0.15"/>
              <dgm:constr type="l" for="ch" forName="Child2" refType="w" fact="0.5348"/>
              <dgm:constr type="t" for="ch" forName="Child2" refType="h" fact="0.3312"/>
              <dgm:constr type="w" for="ch" forName="Child2" refType="w" fact="0.3196"/>
              <dgm:constr type="h" for="ch" forName="Child2" refType="h" fact="0.15"/>
              <dgm:constr type="l" for="ch" forName="Child3" refType="w" fact="0.6804"/>
              <dgm:constr type="t" for="ch" forName="Child3" refType="h" fact="0.5461"/>
              <dgm:constr type="w" for="ch" forName="Child3" refType="w" fact="0.3196"/>
              <dgm:constr type="h" for="ch" forName="Child3" refType="h" fact="0.15"/>
              <dgm:constr type="l" for="ch" forName="Child4" refType="w" fact="0.5348"/>
              <dgm:constr type="t" for="ch" forName="Child4" refType="h" fact="0.7632"/>
              <dgm:constr type="w" for="ch" forName="Child4" refType="w" fact="0.3196"/>
              <dgm:constr type="h" for="ch" forName="Child4" refType="h" fact="0.15"/>
              <dgm:constr type="l" for="ch" forName="Accent4" refType="w" fact="0.038"/>
              <dgm:constr type="t" for="ch" forName="Accent4" refType="h" fact="0.6759"/>
              <dgm:constr type="w" for="ch" forName="Accent4" refType="w" fact="0.458"/>
              <dgm:constr type="h" for="ch" forName="Accent4" refType="h" fact="0.3241"/>
            </dgm:constrLst>
          </dgm:if>
          <dgm:if name="Name8" axis="ch" ptType="node" func="cnt" op="equ" val="5">
            <dgm:alg type="composite">
              <dgm:param type="ar" val="0.5811"/>
            </dgm:alg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primFontSz" for="des" forName="Child2" refType="primFontSz" refFor="des" refForName="Parent1" op="lte"/>
              <dgm:constr type="primFontSz" for="des" forName="Child3" refType="primFontSz" refFor="des" refForName="Parent1" op="lte"/>
              <dgm:constr type="primFontSz" for="des" forName="Child4" refType="primFontSz" refFor="des" refForName="Parent1" op="lte"/>
              <dgm:constr type="primFontSz" for="des" forName="Child5" refType="primFontSz" refFor="des" refForName="Parent1" op="lte"/>
              <dgm:constr type="primFontSz" for="des" forName="Child1" refType="primFontSz" refFor="des" refForName="Parent2" op="lte"/>
              <dgm:constr type="primFontSz" for="des" forName="Child2" refType="primFontSz" refFor="des" refForName="Parent2" op="lte"/>
              <dgm:constr type="primFontSz" for="des" forName="Child3" refType="primFontSz" refFor="des" refForName="Parent2" op="lte"/>
              <dgm:constr type="primFontSz" for="des" forName="Child4" refType="primFontSz" refFor="des" refForName="Parent2" op="lte"/>
              <dgm:constr type="primFontSz" for="des" forName="Child5" refType="primFontSz" refFor="des" refForName="Parent2" op="lte"/>
              <dgm:constr type="primFontSz" for="des" forName="Child1" refType="primFontSz" refFor="des" refForName="Parent3" op="lte"/>
              <dgm:constr type="primFontSz" for="des" forName="Child2" refType="primFontSz" refFor="des" refForName="Parent3" op="lte"/>
              <dgm:constr type="primFontSz" for="des" forName="Child3" refType="primFontSz" refFor="des" refForName="Parent3" op="lte"/>
              <dgm:constr type="primFontSz" for="des" forName="Child4" refType="primFontSz" refFor="des" refForName="Parent3" op="lte"/>
              <dgm:constr type="primFontSz" for="des" forName="Child5" refType="primFontSz" refFor="des" refForName="Parent3" op="lte"/>
              <dgm:constr type="primFontSz" for="des" forName="Child1" refType="primFontSz" refFor="des" refForName="Parent4" op="lte"/>
              <dgm:constr type="primFontSz" for="des" forName="Child2" refType="primFontSz" refFor="des" refForName="Parent4" op="lte"/>
              <dgm:constr type="primFontSz" for="des" forName="Child3" refType="primFontSz" refFor="des" refForName="Parent4" op="lte"/>
              <dgm:constr type="primFontSz" for="des" forName="Child4" refType="primFontSz" refFor="des" refForName="Parent4" op="lte"/>
              <dgm:constr type="primFontSz" for="des" forName="Child5" refType="primFontSz" refFor="des" refForName="Parent4" op="lte"/>
              <dgm:constr type="primFontSz" for="des" forName="Child1" refType="primFontSz" refFor="des" refForName="Parent5" op="lte"/>
              <dgm:constr type="primFontSz" for="des" forName="Child2" refType="primFontSz" refFor="des" refForName="Parent5" op="lte"/>
              <dgm:constr type="primFontSz" for="des" forName="Child3" refType="primFontSz" refFor="des" refForName="Parent5" op="lte"/>
              <dgm:constr type="primFontSz" for="des" forName="Child4" refType="primFontSz" refFor="des" refForName="Parent5" op="lte"/>
              <dgm:constr type="primFontSz" for="des" forName="Child5" refType="primFontSz" refFor="des" refForName="Parent5" op="lte"/>
              <dgm:constr type="primFontSz" for="des" forName="Parent2" refType="primFontSz" refFor="des" refForName="Parent1" op="equ"/>
              <dgm:constr type="primFontSz" for="des" forName="Parent3" refType="primFontSz" refFor="des" refForName="Parent1" op="equ"/>
              <dgm:constr type="primFontSz" for="des" forName="Parent4" refType="primFontSz" refFor="des" refForName="Parent1" op="equ"/>
              <dgm:constr type="primFontSz" for="des" forName="Parent5" refType="primFontSz" refFor="des" refForName="Parent1" op="equ"/>
              <dgm:constr type="primFontSz" for="des" forName="Child2" refType="primFontSz" refFor="des" refForName="Child1" op="equ"/>
              <dgm:constr type="primFontSz" for="des" forName="Child3" refType="primFontSz" refFor="des" refForName="Child1" op="equ"/>
              <dgm:constr type="primFontSz" for="des" forName="Child4" refType="primFontSz" refFor="des" refForName="Child1" op="equ"/>
              <dgm:constr type="primFontSz" for="des" forName="Child5" refType="primFontSz" refFor="des" refForName="Child1" op="equ"/>
              <dgm:constr type="l" for="ch" forName="Accent1" refType="w" fact="0.1481"/>
              <dgm:constr type="t" for="ch" forName="Accent1" refType="h" fact="0"/>
              <dgm:constr type="w" for="ch" forName="Accent1" refType="w" fact="0.5331"/>
              <dgm:constr type="h" for="ch" forName="Accent1" refType="h" fact="0.3098"/>
              <dgm:constr type="l" for="ch" forName="Accent2" refType="w" fact="0"/>
              <dgm:constr type="t" for="ch" forName="Accent2" refType="h" fact="0.178"/>
              <dgm:constr type="w" for="ch" forName="Accent2" refType="w" fact="0.5331"/>
              <dgm:constr type="h" for="ch" forName="Accent2" refType="h" fact="0.3098"/>
              <dgm:constr type="l" for="ch" forName="Accent3" refType="w" fact="0.1481"/>
              <dgm:constr type="t" for="ch" forName="Accent3" refType="h" fact="0.3568"/>
              <dgm:constr type="w" for="ch" forName="Accent3" refType="w" fact="0.5331"/>
              <dgm:constr type="h" for="ch" forName="Accent3" refType="h" fact="0.3098"/>
              <dgm:constr type="l" for="ch" forName="Accent4" refType="w" fact="0"/>
              <dgm:constr type="t" for="ch" forName="Accent4" refType="h" fact="0.5351"/>
              <dgm:constr type="w" for="ch" forName="Accent4" refType="w" fact="0.5331"/>
              <dgm:constr type="h" for="ch" forName="Accent4" refType="h" fact="0.3098"/>
              <dgm:constr type="l" for="ch" forName="Accent5" refType="w" fact="0.186"/>
              <dgm:constr type="t" for="ch" forName="Accent5" refType="h" fact="0.7337"/>
              <dgm:constr type="w" for="ch" forName="Accent5" refType="w" fact="0.458"/>
              <dgm:constr type="h" for="ch" forName="Accent5" refType="h" fact="0.2663"/>
              <dgm:constr type="l" for="ch" forName="Parent1" refType="w" fact="0.2658"/>
              <dgm:constr type="t" for="ch" forName="Parent1" refType="h" fact="0.1122"/>
              <dgm:constr type="w" for="ch" forName="Parent1" refType="w" fact="0.2975"/>
              <dgm:constr type="h" for="ch" forName="Parent1" refType="h" fact="0.0864"/>
              <dgm:constr type="l" for="ch" forName="Parent2" refType="w" fact="0.1171"/>
              <dgm:constr type="t" for="ch" forName="Parent2" refType="h" fact="0.2906"/>
              <dgm:constr type="w" for="ch" forName="Parent2" refType="w" fact="0.2975"/>
              <dgm:constr type="h" for="ch" forName="Parent2" refType="h" fact="0.0864"/>
              <dgm:constr type="l" for="ch" forName="Parent3" refType="w" fact="0.2658"/>
              <dgm:constr type="t" for="ch" forName="Parent3" refType="h" fact="0.4689"/>
              <dgm:constr type="w" for="ch" forName="Parent3" refType="w" fact="0.2975"/>
              <dgm:constr type="h" for="ch" forName="Parent3" refType="h" fact="0.0864"/>
              <dgm:constr type="l" for="ch" forName="Parent4" refType="w" fact="0.1171"/>
              <dgm:constr type="t" for="ch" forName="Parent4" refType="h" fact="0.6473"/>
              <dgm:constr type="w" for="ch" forName="Parent4" refType="w" fact="0.2975"/>
              <dgm:constr type="h" for="ch" forName="Parent4" refType="h" fact="0.0864"/>
              <dgm:constr type="l" for="ch" forName="Parent5" refType="w" fact="0.2658"/>
              <dgm:constr type="t" for="ch" forName="Parent5" refType="h" fact="0.8257"/>
              <dgm:constr type="w" for="ch" forName="Parent5" refType="w" fact="0.2975"/>
              <dgm:constr type="h" for="ch" forName="Parent5" refType="h" fact="0.0864"/>
              <dgm:constr type="l" for="ch" forName="Child1" refType="w" fact="0.6804"/>
              <dgm:constr type="t" for="ch" forName="Child1" refType="h" fact="0.0919"/>
              <dgm:constr type="w" for="ch" forName="Child1" refType="w" fact="0.3196"/>
              <dgm:constr type="h" for="ch" forName="Child1" refType="h" fact="0.1232"/>
              <dgm:constr type="l" for="ch" forName="Child2" refType="w" fact="0.5348"/>
              <dgm:constr type="t" for="ch" forName="Child2" refType="h" fact="0.2722"/>
              <dgm:constr type="w" for="ch" forName="Child2" refType="w" fact="0.3196"/>
              <dgm:constr type="h" for="ch" forName="Child2" refType="h" fact="0.1232"/>
              <dgm:constr type="l" for="ch" forName="Child3" refType="w" fact="0.6804"/>
              <dgm:constr type="t" for="ch" forName="Child3" refType="h" fact="0.4487"/>
              <dgm:constr type="w" for="ch" forName="Child3" refType="w" fact="0.3196"/>
              <dgm:constr type="h" for="ch" forName="Child3" refType="h" fact="0.1232"/>
              <dgm:constr type="l" for="ch" forName="Child4" refType="w" fact="0.5348"/>
              <dgm:constr type="t" for="ch" forName="Child4" refType="h" fact="0.6271"/>
              <dgm:constr type="w" for="ch" forName="Child4" refType="w" fact="0.3196"/>
              <dgm:constr type="h" for="ch" forName="Child4" refType="h" fact="0.1232"/>
              <dgm:constr type="l" for="ch" forName="Child5" refType="w" fact="0.6804"/>
              <dgm:constr type="t" for="ch" forName="Child5" refType="h" fact="0.8073"/>
              <dgm:constr type="w" for="ch" forName="Child5" refType="w" fact="0.3196"/>
              <dgm:constr type="h" for="ch" forName="Child5" refType="h" fact="0.1232"/>
            </dgm:constrLst>
          </dgm:if>
          <dgm:if name="Name9" axis="ch" ptType="node" func="cnt" op="equ" val="6">
            <dgm:alg type="composite">
              <dgm:param type="ar" val="0.4931"/>
            </dgm:alg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primFontSz" for="des" forName="Child2" refType="primFontSz" refFor="des" refForName="Parent1" op="lte"/>
              <dgm:constr type="primFontSz" for="des" forName="Child3" refType="primFontSz" refFor="des" refForName="Parent1" op="lte"/>
              <dgm:constr type="primFontSz" for="des" forName="Child4" refType="primFontSz" refFor="des" refForName="Parent1" op="lte"/>
              <dgm:constr type="primFontSz" for="des" forName="Child5" refType="primFontSz" refFor="des" refForName="Parent1" op="lte"/>
              <dgm:constr type="primFontSz" for="des" forName="Child6" refType="primFontSz" refFor="des" refForName="Parent1" op="lte"/>
              <dgm:constr type="primFontSz" for="des" forName="Child1" refType="primFontSz" refFor="des" refForName="Parent2" op="lte"/>
              <dgm:constr type="primFontSz" for="des" forName="Child2" refType="primFontSz" refFor="des" refForName="Parent2" op="lte"/>
              <dgm:constr type="primFontSz" for="des" forName="Child3" refType="primFontSz" refFor="des" refForName="Parent2" op="lte"/>
              <dgm:constr type="primFontSz" for="des" forName="Child4" refType="primFontSz" refFor="des" refForName="Parent2" op="lte"/>
              <dgm:constr type="primFontSz" for="des" forName="Child5" refType="primFontSz" refFor="des" refForName="Parent2" op="lte"/>
              <dgm:constr type="primFontSz" for="des" forName="Child6" refType="primFontSz" refFor="des" refForName="Parent2" op="lte"/>
              <dgm:constr type="primFontSz" for="des" forName="Child1" refType="primFontSz" refFor="des" refForName="Parent3" op="lte"/>
              <dgm:constr type="primFontSz" for="des" forName="Child2" refType="primFontSz" refFor="des" refForName="Parent3" op="lte"/>
              <dgm:constr type="primFontSz" for="des" forName="Child3" refType="primFontSz" refFor="des" refForName="Parent3" op="lte"/>
              <dgm:constr type="primFontSz" for="des" forName="Child4" refType="primFontSz" refFor="des" refForName="Parent3" op="lte"/>
              <dgm:constr type="primFontSz" for="des" forName="Child5" refType="primFontSz" refFor="des" refForName="Parent3" op="lte"/>
              <dgm:constr type="primFontSz" for="des" forName="Child6" refType="primFontSz" refFor="des" refForName="Parent3" op="lte"/>
              <dgm:constr type="primFontSz" for="des" forName="Child1" refType="primFontSz" refFor="des" refForName="Parent4" op="lte"/>
              <dgm:constr type="primFontSz" for="des" forName="Child2" refType="primFontSz" refFor="des" refForName="Parent4" op="lte"/>
              <dgm:constr type="primFontSz" for="des" forName="Child3" refType="primFontSz" refFor="des" refForName="Parent4" op="lte"/>
              <dgm:constr type="primFontSz" for="des" forName="Child4" refType="primFontSz" refFor="des" refForName="Parent4" op="lte"/>
              <dgm:constr type="primFontSz" for="des" forName="Child5" refType="primFontSz" refFor="des" refForName="Parent4" op="lte"/>
              <dgm:constr type="primFontSz" for="des" forName="Child6" refType="primFontSz" refFor="des" refForName="Parent4" op="lte"/>
              <dgm:constr type="primFontSz" for="des" forName="Child1" refType="primFontSz" refFor="des" refForName="Parent5" op="lte"/>
              <dgm:constr type="primFontSz" for="des" forName="Child2" refType="primFontSz" refFor="des" refForName="Parent5" op="lte"/>
              <dgm:constr type="primFontSz" for="des" forName="Child3" refType="primFontSz" refFor="des" refForName="Parent5" op="lte"/>
              <dgm:constr type="primFontSz" for="des" forName="Child4" refType="primFontSz" refFor="des" refForName="Parent5" op="lte"/>
              <dgm:constr type="primFontSz" for="des" forName="Child5" refType="primFontSz" refFor="des" refForName="Parent5" op="lte"/>
              <dgm:constr type="primFontSz" for="des" forName="Child6" refType="primFontSz" refFor="des" refForName="Parent5" op="lte"/>
              <dgm:constr type="primFontSz" for="des" forName="Child1" refType="primFontSz" refFor="des" refForName="Parent6" op="lte"/>
              <dgm:constr type="primFontSz" for="des" forName="Child2" refType="primFontSz" refFor="des" refForName="Parent6" op="lte"/>
              <dgm:constr type="primFontSz" for="des" forName="Child3" refType="primFontSz" refFor="des" refForName="Parent6" op="lte"/>
              <dgm:constr type="primFontSz" for="des" forName="Child4" refType="primFontSz" refFor="des" refForName="Parent6" op="lte"/>
              <dgm:constr type="primFontSz" for="des" forName="Child5" refType="primFontSz" refFor="des" refForName="Parent6" op="lte"/>
              <dgm:constr type="primFontSz" for="des" forName="Child6" refType="primFontSz" refFor="des" refForName="Parent6" op="lte"/>
              <dgm:constr type="primFontSz" for="des" forName="Parent2" refType="primFontSz" refFor="des" refForName="Parent1" op="equ"/>
              <dgm:constr type="primFontSz" for="des" forName="Parent3" refType="primFontSz" refFor="des" refForName="Parent1" op="equ"/>
              <dgm:constr type="primFontSz" for="des" forName="Parent4" refType="primFontSz" refFor="des" refForName="Parent1" op="equ"/>
              <dgm:constr type="primFontSz" for="des" forName="Parent5" refType="primFontSz" refFor="des" refForName="Parent1" op="equ"/>
              <dgm:constr type="primFontSz" for="des" forName="Parent6" refType="primFontSz" refFor="des" refForName="Parent1" op="equ"/>
              <dgm:constr type="primFontSz" for="des" forName="Child2" refType="primFontSz" refFor="des" refForName="Child1" op="equ"/>
              <dgm:constr type="primFontSz" for="des" forName="Child3" refType="primFontSz" refFor="des" refForName="Child1" op="equ"/>
              <dgm:constr type="primFontSz" for="des" forName="Child4" refType="primFontSz" refFor="des" refForName="Child1" op="equ"/>
              <dgm:constr type="primFontSz" for="des" forName="Child5" refType="primFontSz" refFor="des" refForName="Child1" op="equ"/>
              <dgm:constr type="primFontSz" for="des" forName="Child6" refType="primFontSz" refFor="des" refForName="Child1" op="equ"/>
              <dgm:constr type="l" for="ch" forName="Accent1" refType="w" fact="0.1481"/>
              <dgm:constr type="t" for="ch" forName="Accent1" refType="h" fact="0"/>
              <dgm:constr type="w" for="ch" forName="Accent1" refType="w" fact="0.5331"/>
              <dgm:constr type="h" for="ch" forName="Accent1" refType="h" fact="0.2629"/>
              <dgm:constr type="l" for="ch" forName="Accent2" refType="w" fact="0"/>
              <dgm:constr type="t" for="ch" forName="Accent2" refType="h" fact="0.1511"/>
              <dgm:constr type="w" for="ch" forName="Accent2" refType="w" fact="0.5331"/>
              <dgm:constr type="h" for="ch" forName="Accent2" refType="h" fact="0.2629"/>
              <dgm:constr type="l" for="ch" forName="Accent3" refType="w" fact="0.1481"/>
              <dgm:constr type="t" for="ch" forName="Accent3" refType="h" fact="0.3027"/>
              <dgm:constr type="w" for="ch" forName="Accent3" refType="w" fact="0.5331"/>
              <dgm:constr type="h" for="ch" forName="Accent3" refType="h" fact="0.2629"/>
              <dgm:constr type="l" for="ch" forName="Accent4" refType="w" fact="0"/>
              <dgm:constr type="t" for="ch" forName="Accent4" refType="h" fact="0.4541"/>
              <dgm:constr type="w" for="ch" forName="Accent4" refType="w" fact="0.5331"/>
              <dgm:constr type="h" for="ch" forName="Accent4" refType="h" fact="0.2629"/>
              <dgm:constr type="l" for="ch" forName="Parent1" refType="w" fact="0.2658"/>
              <dgm:constr type="t" for="ch" forName="Parent1" refType="h" fact="0.0952"/>
              <dgm:constr type="w" for="ch" forName="Parent1" refType="w" fact="0.2975"/>
              <dgm:constr type="h" for="ch" forName="Parent1" refType="h" fact="0.0733"/>
              <dgm:constr type="l" for="ch" forName="Parent2" refType="w" fact="0.1171"/>
              <dgm:constr type="t" for="ch" forName="Parent2" refType="h" fact="0.2466"/>
              <dgm:constr type="w" for="ch" forName="Parent2" refType="w" fact="0.2975"/>
              <dgm:constr type="h" for="ch" forName="Parent2" refType="h" fact="0.0733"/>
              <dgm:constr type="l" for="ch" forName="Parent3" refType="w" fact="0.2658"/>
              <dgm:constr type="t" for="ch" forName="Parent3" refType="h" fact="0.3979"/>
              <dgm:constr type="w" for="ch" forName="Parent3" refType="w" fact="0.2975"/>
              <dgm:constr type="h" for="ch" forName="Parent3" refType="h" fact="0.0733"/>
              <dgm:constr type="l" for="ch" forName="Parent4" refType="w" fact="0.1171"/>
              <dgm:constr type="t" for="ch" forName="Parent4" refType="h" fact="0.5493"/>
              <dgm:constr type="w" for="ch" forName="Parent4" refType="w" fact="0.2975"/>
              <dgm:constr type="h" for="ch" forName="Parent4" refType="h" fact="0.0733"/>
              <dgm:constr type="l" for="ch" forName="Child1" refType="w" fact="0.6804"/>
              <dgm:constr type="t" for="ch" forName="Child1" refType="h" fact="0.078"/>
              <dgm:constr type="w" for="ch" forName="Child1" refType="w" fact="0.3196"/>
              <dgm:constr type="h" for="ch" forName="Child1" refType="h" fact="0.1046"/>
              <dgm:constr type="l" for="ch" forName="Child2" refType="w" fact="0.5348"/>
              <dgm:constr type="t" for="ch" forName="Child2" refType="h" fact="0.231"/>
              <dgm:constr type="w" for="ch" forName="Child2" refType="w" fact="0.3196"/>
              <dgm:constr type="h" for="ch" forName="Child2" refType="h" fact="0.1046"/>
              <dgm:constr type="l" for="ch" forName="Child3" refType="w" fact="0.6804"/>
              <dgm:constr type="t" for="ch" forName="Child3" refType="h" fact="0.3808"/>
              <dgm:constr type="w" for="ch" forName="Child3" refType="w" fact="0.3196"/>
              <dgm:constr type="h" for="ch" forName="Child3" refType="h" fact="0.1046"/>
              <dgm:constr type="l" for="ch" forName="Child4" refType="w" fact="0.5348"/>
              <dgm:constr type="t" for="ch" forName="Child4" refType="h" fact="0.5322"/>
              <dgm:constr type="w" for="ch" forName="Child4" refType="w" fact="0.3196"/>
              <dgm:constr type="h" for="ch" forName="Child4" refType="h" fact="0.1046"/>
              <dgm:constr type="l" for="ch" forName="Accent5" refType="w" fact="0.1481"/>
              <dgm:constr type="t" for="ch" forName="Accent5" refType="h" fact="0.6053"/>
              <dgm:constr type="w" for="ch" forName="Accent5" refType="w" fact="0.5331"/>
              <dgm:constr type="h" for="ch" forName="Accent5" refType="h" fact="0.2629"/>
              <dgm:constr type="l" for="ch" forName="Accent6" refType="w" fact="0.038"/>
              <dgm:constr type="t" for="ch" forName="Accent6" refType="h" fact="0.774"/>
              <dgm:constr type="w" for="ch" forName="Accent6" refType="w" fact="0.458"/>
              <dgm:constr type="h" for="ch" forName="Accent6" refType="h" fact="0.226"/>
              <dgm:constr type="l" for="ch" forName="Parent5" refType="w" fact="0.2658"/>
              <dgm:constr type="t" for="ch" forName="Parent5" refType="h" fact="0.7005"/>
              <dgm:constr type="w" for="ch" forName="Parent5" refType="w" fact="0.2975"/>
              <dgm:constr type="h" for="ch" forName="Parent5" refType="h" fact="0.0733"/>
              <dgm:constr type="l" for="ch" forName="Parent6" refType="w" fact="0.1171"/>
              <dgm:constr type="t" for="ch" forName="Parent6" refType="h" fact="0.8519"/>
              <dgm:constr type="w" for="ch" forName="Parent6" refType="w" fact="0.2975"/>
              <dgm:constr type="h" for="ch" forName="Parent6" refType="h" fact="0.0733"/>
              <dgm:constr type="l" for="ch" forName="Child5" refType="w" fact="0.6804"/>
              <dgm:constr type="t" for="ch" forName="Child5" refType="h" fact="0.6833"/>
              <dgm:constr type="w" for="ch" forName="Child5" refType="w" fact="0.3196"/>
              <dgm:constr type="h" for="ch" forName="Child5" refType="h" fact="0.1046"/>
              <dgm:constr type="l" for="ch" forName="Child6" refType="w" fact="0.5348"/>
              <dgm:constr type="t" for="ch" forName="Child6" refType="h" fact="0.8347"/>
              <dgm:constr type="w" for="ch" forName="Child6" refType="w" fact="0.3196"/>
              <dgm:constr type="h" for="ch" forName="Child6" refType="h" fact="0.1046"/>
            </dgm:constrLst>
          </dgm:if>
          <dgm:else name="Name10">
            <dgm:alg type="composite">
              <dgm:param type="ar" val="0.4284"/>
            </dgm:alg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primFontSz" for="des" forName="Child2" refType="primFontSz" refFor="des" refForName="Parent1" op="lte"/>
              <dgm:constr type="primFontSz" for="des" forName="Child3" refType="primFontSz" refFor="des" refForName="Parent1" op="lte"/>
              <dgm:constr type="primFontSz" for="des" forName="Child4" refType="primFontSz" refFor="des" refForName="Parent1" op="lte"/>
              <dgm:constr type="primFontSz" for="des" forName="Child5" refType="primFontSz" refFor="des" refForName="Parent1" op="lte"/>
              <dgm:constr type="primFontSz" for="des" forName="Child6" refType="primFontSz" refFor="des" refForName="Parent1" op="lte"/>
              <dgm:constr type="primFontSz" for="des" forName="Child7" refType="primFontSz" refFor="des" refForName="Parent1" op="lte"/>
              <dgm:constr type="primFontSz" for="des" forName="Child1" refType="primFontSz" refFor="des" refForName="Parent2" op="lte"/>
              <dgm:constr type="primFontSz" for="des" forName="Child2" refType="primFontSz" refFor="des" refForName="Parent2" op="lte"/>
              <dgm:constr type="primFontSz" for="des" forName="Child3" refType="primFontSz" refFor="des" refForName="Parent2" op="lte"/>
              <dgm:constr type="primFontSz" for="des" forName="Child4" refType="primFontSz" refFor="des" refForName="Parent2" op="lte"/>
              <dgm:constr type="primFontSz" for="des" forName="Child5" refType="primFontSz" refFor="des" refForName="Parent2" op="lte"/>
              <dgm:constr type="primFontSz" for="des" forName="Child6" refType="primFontSz" refFor="des" refForName="Parent2" op="lte"/>
              <dgm:constr type="primFontSz" for="des" forName="Child7" refType="primFontSz" refFor="des" refForName="Parent2" op="lte"/>
              <dgm:constr type="primFontSz" for="des" forName="Child1" refType="primFontSz" refFor="des" refForName="Parent3" op="lte"/>
              <dgm:constr type="primFontSz" for="des" forName="Child2" refType="primFontSz" refFor="des" refForName="Parent3" op="lte"/>
              <dgm:constr type="primFontSz" for="des" forName="Child3" refType="primFontSz" refFor="des" refForName="Parent3" op="lte"/>
              <dgm:constr type="primFontSz" for="des" forName="Child4" refType="primFontSz" refFor="des" refForName="Parent3" op="lte"/>
              <dgm:constr type="primFontSz" for="des" forName="Child5" refType="primFontSz" refFor="des" refForName="Parent3" op="lte"/>
              <dgm:constr type="primFontSz" for="des" forName="Child6" refType="primFontSz" refFor="des" refForName="Parent3" op="lte"/>
              <dgm:constr type="primFontSz" for="des" forName="Child7" refType="primFontSz" refFor="des" refForName="Parent3" op="lte"/>
              <dgm:constr type="primFontSz" for="des" forName="Child1" refType="primFontSz" refFor="des" refForName="Parent4" op="lte"/>
              <dgm:constr type="primFontSz" for="des" forName="Child2" refType="primFontSz" refFor="des" refForName="Parent4" op="lte"/>
              <dgm:constr type="primFontSz" for="des" forName="Child3" refType="primFontSz" refFor="des" refForName="Parent4" op="lte"/>
              <dgm:constr type="primFontSz" for="des" forName="Child4" refType="primFontSz" refFor="des" refForName="Parent4" op="lte"/>
              <dgm:constr type="primFontSz" for="des" forName="Child5" refType="primFontSz" refFor="des" refForName="Parent4" op="lte"/>
              <dgm:constr type="primFontSz" for="des" forName="Child6" refType="primFontSz" refFor="des" refForName="Parent4" op="lte"/>
              <dgm:constr type="primFontSz" for="des" forName="Child7" refType="primFontSz" refFor="des" refForName="Parent4" op="lte"/>
              <dgm:constr type="primFontSz" for="des" forName="Child1" refType="primFontSz" refFor="des" refForName="Parent5" op="lte"/>
              <dgm:constr type="primFontSz" for="des" forName="Child2" refType="primFontSz" refFor="des" refForName="Parent5" op="lte"/>
              <dgm:constr type="primFontSz" for="des" forName="Child3" refType="primFontSz" refFor="des" refForName="Parent5" op="lte"/>
              <dgm:constr type="primFontSz" for="des" forName="Child4" refType="primFontSz" refFor="des" refForName="Parent5" op="lte"/>
              <dgm:constr type="primFontSz" for="des" forName="Child5" refType="primFontSz" refFor="des" refForName="Parent5" op="lte"/>
              <dgm:constr type="primFontSz" for="des" forName="Child6" refType="primFontSz" refFor="des" refForName="Parent5" op="lte"/>
              <dgm:constr type="primFontSz" for="des" forName="Child7" refType="primFontSz" refFor="des" refForName="Parent5" op="lte"/>
              <dgm:constr type="primFontSz" for="des" forName="Child1" refType="primFontSz" refFor="des" refForName="Parent6" op="lte"/>
              <dgm:constr type="primFontSz" for="des" forName="Child2" refType="primFontSz" refFor="des" refForName="Parent6" op="lte"/>
              <dgm:constr type="primFontSz" for="des" forName="Child3" refType="primFontSz" refFor="des" refForName="Parent6" op="lte"/>
              <dgm:constr type="primFontSz" for="des" forName="Child4" refType="primFontSz" refFor="des" refForName="Parent6" op="lte"/>
              <dgm:constr type="primFontSz" for="des" forName="Child5" refType="primFontSz" refFor="des" refForName="Parent6" op="lte"/>
              <dgm:constr type="primFontSz" for="des" forName="Child6" refType="primFontSz" refFor="des" refForName="Parent6" op="lte"/>
              <dgm:constr type="primFontSz" for="des" forName="Child7" refType="primFontSz" refFor="des" refForName="Parent6" op="lte"/>
              <dgm:constr type="primFontSz" for="des" forName="Child1" refType="primFontSz" refFor="des" refForName="Parent7" op="lte"/>
              <dgm:constr type="primFontSz" for="des" forName="Child2" refType="primFontSz" refFor="des" refForName="Parent7" op="lte"/>
              <dgm:constr type="primFontSz" for="des" forName="Child3" refType="primFontSz" refFor="des" refForName="Parent7" op="lte"/>
              <dgm:constr type="primFontSz" for="des" forName="Child4" refType="primFontSz" refFor="des" refForName="Parent7" op="lte"/>
              <dgm:constr type="primFontSz" for="des" forName="Child5" refType="primFontSz" refFor="des" refForName="Parent7" op="lte"/>
              <dgm:constr type="primFontSz" for="des" forName="Child6" refType="primFontSz" refFor="des" refForName="Parent7" op="lte"/>
              <dgm:constr type="primFontSz" for="des" forName="Child7" refType="primFontSz" refFor="des" refForName="Parent7" op="lte"/>
              <dgm:constr type="primFontSz" for="des" forName="Parent2" refType="primFontSz" refFor="des" refForName="Parent1" op="equ"/>
              <dgm:constr type="primFontSz" for="des" forName="Parent3" refType="primFontSz" refFor="des" refForName="Parent1" op="equ"/>
              <dgm:constr type="primFontSz" for="des" forName="Parent4" refType="primFontSz" refFor="des" refForName="Parent1" op="equ"/>
              <dgm:constr type="primFontSz" for="des" forName="Parent5" refType="primFontSz" refFor="des" refForName="Parent1" op="equ"/>
              <dgm:constr type="primFontSz" for="des" forName="Parent6" refType="primFontSz" refFor="des" refForName="Parent1" op="equ"/>
              <dgm:constr type="primFontSz" for="des" forName="Parent7" refType="primFontSz" refFor="des" refForName="Parent1" op="equ"/>
              <dgm:constr type="primFontSz" for="des" forName="Child2" refType="primFontSz" refFor="des" refForName="Child1" op="equ"/>
              <dgm:constr type="primFontSz" for="des" forName="Child3" refType="primFontSz" refFor="des" refForName="Child1" op="equ"/>
              <dgm:constr type="primFontSz" for="des" forName="Child4" refType="primFontSz" refFor="des" refForName="Child1" op="equ"/>
              <dgm:constr type="primFontSz" for="des" forName="Child5" refType="primFontSz" refFor="des" refForName="Child1" op="equ"/>
              <dgm:constr type="primFontSz" for="des" forName="Child6" refType="primFontSz" refFor="des" refForName="Child1" op="equ"/>
              <dgm:constr type="primFontSz" for="des" forName="Child7" refType="primFontSz" refFor="des" refForName="Child1" op="equ"/>
              <dgm:constr type="l" for="ch" forName="Accent1" refType="w" fact="0.1481"/>
              <dgm:constr type="t" for="ch" forName="Accent1" refType="h" fact="0"/>
              <dgm:constr type="w" for="ch" forName="Accent1" refType="w" fact="0.5331"/>
              <dgm:constr type="h" for="ch" forName="Accent1" refType="h" fact="0.2284"/>
              <dgm:constr type="l" for="ch" forName="Accent2" refType="w" fact="0"/>
              <dgm:constr type="t" for="ch" forName="Accent2" refType="h" fact="0.1312"/>
              <dgm:constr type="w" for="ch" forName="Accent2" refType="w" fact="0.5331"/>
              <dgm:constr type="h" for="ch" forName="Accent2" refType="h" fact="0.2284"/>
              <dgm:constr type="l" for="ch" forName="Accent3" refType="w" fact="0.1481"/>
              <dgm:constr type="t" for="ch" forName="Accent3" refType="h" fact="0.263"/>
              <dgm:constr type="w" for="ch" forName="Accent3" refType="w" fact="0.5331"/>
              <dgm:constr type="h" for="ch" forName="Accent3" refType="h" fact="0.2284"/>
              <dgm:constr type="l" for="ch" forName="Accent4" refType="w" fact="0"/>
              <dgm:constr type="t" for="ch" forName="Accent4" refType="h" fact="0.3945"/>
              <dgm:constr type="w" for="ch" forName="Accent4" refType="w" fact="0.5331"/>
              <dgm:constr type="h" for="ch" forName="Accent4" refType="h" fact="0.2284"/>
              <dgm:constr type="l" for="ch" forName="Parent1" refType="w" fact="0.2658"/>
              <dgm:constr type="t" for="ch" forName="Parent1" refType="h" fact="0.0827"/>
              <dgm:constr type="w" for="ch" forName="Parent1" refType="w" fact="0.2975"/>
              <dgm:constr type="h" for="ch" forName="Parent1" refType="h" fact="0.0637"/>
              <dgm:constr type="l" for="ch" forName="Parent2" refType="w" fact="0.1171"/>
              <dgm:constr type="t" for="ch" forName="Parent2" refType="h" fact="0.2142"/>
              <dgm:constr type="w" for="ch" forName="Parent2" refType="w" fact="0.2975"/>
              <dgm:constr type="h" for="ch" forName="Parent2" refType="h" fact="0.0637"/>
              <dgm:constr type="l" for="ch" forName="Parent3" refType="w" fact="0.2658"/>
              <dgm:constr type="t" for="ch" forName="Parent3" refType="h" fact="0.3457"/>
              <dgm:constr type="w" for="ch" forName="Parent3" refType="w" fact="0.2975"/>
              <dgm:constr type="h" for="ch" forName="Parent3" refType="h" fact="0.0637"/>
              <dgm:constr type="l" for="ch" forName="Parent4" refType="w" fact="0.1171"/>
              <dgm:constr type="t" for="ch" forName="Parent4" refType="h" fact="0.4772"/>
              <dgm:constr type="w" for="ch" forName="Parent4" refType="w" fact="0.2975"/>
              <dgm:constr type="h" for="ch" forName="Parent4" refType="h" fact="0.0637"/>
              <dgm:constr type="l" for="ch" forName="Child1" refType="w" fact="0.6804"/>
              <dgm:constr type="t" for="ch" forName="Child1" refType="h" fact="0.0678"/>
              <dgm:constr type="w" for="ch" forName="Child1" refType="w" fact="0.3196"/>
              <dgm:constr type="h" for="ch" forName="Child1" refType="h" fact="0.0908"/>
              <dgm:constr type="l" for="ch" forName="Child2" refType="w" fact="0.5348"/>
              <dgm:constr type="t" for="ch" forName="Child2" refType="h" fact="0.2006"/>
              <dgm:constr type="w" for="ch" forName="Child2" refType="w" fact="0.3196"/>
              <dgm:constr type="h" for="ch" forName="Child2" refType="h" fact="0.0908"/>
              <dgm:constr type="l" for="ch" forName="Child3" refType="w" fact="0.6804"/>
              <dgm:constr type="t" for="ch" forName="Child3" refType="h" fact="0.3308"/>
              <dgm:constr type="w" for="ch" forName="Child3" refType="w" fact="0.3196"/>
              <dgm:constr type="h" for="ch" forName="Child3" refType="h" fact="0.0908"/>
              <dgm:constr type="l" for="ch" forName="Child4" refType="w" fact="0.5348"/>
              <dgm:constr type="t" for="ch" forName="Child4" refType="h" fact="0.4623"/>
              <dgm:constr type="w" for="ch" forName="Child4" refType="w" fact="0.3196"/>
              <dgm:constr type="h" for="ch" forName="Child4" refType="h" fact="0.0908"/>
              <dgm:constr type="l" for="ch" forName="Accent5" refType="w" fact="0.1481"/>
              <dgm:constr type="t" for="ch" forName="Accent5" refType="h" fact="0.5258"/>
              <dgm:constr type="w" for="ch" forName="Accent5" refType="w" fact="0.5331"/>
              <dgm:constr type="h" for="ch" forName="Accent5" refType="h" fact="0.2284"/>
              <dgm:constr type="l" for="ch" forName="Accent6" refType="w" fact="0"/>
              <dgm:constr type="t" for="ch" forName="Accent6" refType="h" fact="0.6573"/>
              <dgm:constr type="w" for="ch" forName="Accent6" refType="w" fact="0.5331"/>
              <dgm:constr type="h" for="ch" forName="Accent6" refType="h" fact="0.2284"/>
              <dgm:constr type="l" for="ch" forName="Accent7" refType="w" fact="0.186"/>
              <dgm:constr type="t" for="ch" forName="Accent7" refType="h" fact="0.8037"/>
              <dgm:constr type="w" for="ch" forName="Accent7" refType="w" fact="0.458"/>
              <dgm:constr type="h" for="ch" forName="Accent7" refType="h" fact="0.1963"/>
              <dgm:constr type="l" for="ch" forName="Parent5" refType="w" fact="0.2658"/>
              <dgm:constr type="t" for="ch" forName="Parent5" refType="h" fact="0.6085"/>
              <dgm:constr type="w" for="ch" forName="Parent5" refType="w" fact="0.2975"/>
              <dgm:constr type="h" for="ch" forName="Parent5" refType="h" fact="0.0637"/>
              <dgm:constr type="l" for="ch" forName="Parent6" refType="w" fact="0.1171"/>
              <dgm:constr type="t" for="ch" forName="Parent6" refType="h" fact="0.74"/>
              <dgm:constr type="w" for="ch" forName="Parent6" refType="w" fact="0.2975"/>
              <dgm:constr type="h" for="ch" forName="Parent6" refType="h" fact="0.0637"/>
              <dgm:constr type="l" for="ch" forName="Parent7" refType="w" fact="0.2658"/>
              <dgm:constr type="t" for="ch" forName="Parent7" refType="h" fact="0.8715"/>
              <dgm:constr type="w" for="ch" forName="Parent7" refType="w" fact="0.2975"/>
              <dgm:constr type="h" for="ch" forName="Parent7" refType="h" fact="0.0637"/>
              <dgm:constr type="l" for="ch" forName="Child5" refType="w" fact="0.6804"/>
              <dgm:constr type="t" for="ch" forName="Child5" refType="h" fact="0.5936"/>
              <dgm:constr type="w" for="ch" forName="Child5" refType="w" fact="0.3196"/>
              <dgm:constr type="h" for="ch" forName="Child5" refType="h" fact="0.0908"/>
              <dgm:constr type="l" for="ch" forName="Child6" refType="w" fact="0.5348"/>
              <dgm:constr type="t" for="ch" forName="Child6" refType="h" fact="0.7251"/>
              <dgm:constr type="w" for="ch" forName="Child6" refType="w" fact="0.3196"/>
              <dgm:constr type="h" for="ch" forName="Child6" refType="h" fact="0.0908"/>
              <dgm:constr type="l" for="ch" forName="Child7" refType="w" fact="0.6804"/>
              <dgm:constr type="t" for="ch" forName="Child7" refType="h" fact="0.8579"/>
              <dgm:constr type="w" for="ch" forName="Child7" refType="w" fact="0.3196"/>
              <dgm:constr type="h" for="ch" forName="Child7" refType="h" fact="0.0908"/>
            </dgm:constrLst>
          </dgm:else>
        </dgm:choose>
      </dgm:if>
      <dgm:else name="Name11">
        <dgm:choose name="Name12">
          <dgm:if name="Name13" axis="ch" ptType="node" func="cnt" op="equ" val="1">
            <dgm:alg type="composite">
              <dgm:param type="ar" val="1.5999"/>
            </dgm:alg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l" for="ch" forName="Child1" refType="w" fact="0.625"/>
              <dgm:constr type="t" for="ch" forName="Child1" refType="h" fact="0.2981"/>
              <dgm:constr type="w" for="ch" forName="Child1" refType="w" fact="0.375"/>
              <dgm:constr type="h" for="ch" forName="Child1" refType="h" fact="0.4001"/>
              <dgm:constr type="l" for="ch" forName="Accent1" refType="w" fact="0"/>
              <dgm:constr type="t" for="ch" forName="Accent1" refType="h" fact="0"/>
              <dgm:constr type="w" for="ch" forName="Accent1" refType="w" fact="0.6249"/>
              <dgm:constr type="h" for="ch" forName="Accent1" refType="h"/>
              <dgm:constr type="l" for="ch" forName="Parent1" refType="w" fact="0.138"/>
              <dgm:constr type="t" for="ch" forName="Parent1" refType="h" fact="0.362"/>
              <dgm:constr type="w" for="ch" forName="Parent1" refType="w" fact="0.3487"/>
              <dgm:constr type="h" for="ch" forName="Parent1" refType="h" fact="0.2789"/>
            </dgm:constrLst>
          </dgm:if>
          <dgm:if name="Name14" axis="ch" ptType="node" func="cnt" op="equ" val="2">
            <dgm:alg type="composite">
              <dgm:param type="ar" val="1.2026"/>
            </dgm:alg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primFontSz" for="des" forName="Child2" refType="primFontSz" refFor="des" refForName="Parent1" op="lte"/>
              <dgm:constr type="primFontSz" for="des" forName="Child1" refType="primFontSz" refFor="des" refForName="Parent2" op="lte"/>
              <dgm:constr type="primFontSz" for="des" forName="Child2" refType="primFontSz" refFor="des" refForName="Parent2" op="lte"/>
              <dgm:constr type="primFontSz" for="des" forName="Parent2" refType="primFontSz" refFor="des" refForName="Parent1" op="equ"/>
              <dgm:constr type="primFontSz" for="des" forName="Child2" refType="primFontSz" refFor="des" refForName="Child1" op="equ"/>
              <dgm:constr type="l" for="ch" forName="Accent1" refType="w" fact="-0.0407"/>
              <dgm:constr type="t" for="ch" forName="Accent1" refType="h" fact="0"/>
              <dgm:constr type="w" for="ch" forName="Accent1" refType="w" fact="0.5542"/>
              <dgm:constr type="h" for="ch" forName="Accent1" refType="h" fact="0.6665"/>
              <dgm:constr type="l" for="ch" forName="Accent2" refType="w" fact="0.1533"/>
              <dgm:constr type="t" for="ch" forName="Accent2" refType="h" fact="0.4272"/>
              <dgm:constr type="w" for="ch" forName="Accent2" refType="w" fact="0.4761"/>
              <dgm:constr type="h" for="ch" forName="Accent2" refType="h" fact="0.5728"/>
              <dgm:constr type="l" for="ch" forName="Parent1" refType="w" fact="0.0822"/>
              <dgm:constr type="t" for="ch" forName="Parent1" refType="h" fact="0.2413"/>
              <dgm:constr type="w" for="ch" forName="Parent1" refType="w" fact="0.3092"/>
              <dgm:constr type="h" for="ch" forName="Parent1" refType="h" fact="0.1859"/>
              <dgm:constr type="l" for="ch" forName="Parent2" refType="w" fact="0.2368"/>
              <dgm:constr type="t" for="ch" forName="Parent2" refType="h" fact="0.625"/>
              <dgm:constr type="w" for="ch" forName="Parent2" refType="w" fact="0.3092"/>
              <dgm:constr type="h" for="ch" forName="Parent2" refType="h" fact="0.1859"/>
              <dgm:constr type="l" for="ch" forName="Child1" refType="w" fact="0.5164"/>
              <dgm:constr type="t" for="ch" forName="Child1" refType="h" fact="0.1978"/>
              <dgm:constr type="w" for="ch" forName="Child1" refType="w" fact="0.3322"/>
              <dgm:constr type="h" for="ch" forName="Child1" refType="h" fact="0.265"/>
              <dgm:constr type="l" for="ch" forName="Child2" refType="w" fact="0.6678"/>
              <dgm:constr type="t" for="ch" forName="Child2" refType="h" fact="0.5855"/>
              <dgm:constr type="w" for="ch" forName="Child2" refType="w" fact="0.3322"/>
              <dgm:constr type="h" for="ch" forName="Child2" refType="h" fact="0.265"/>
            </dgm:constrLst>
          </dgm:if>
          <dgm:if name="Name15" axis="ch" ptType="node" func="cnt" op="equ" val="3">
            <dgm:alg type="composite">
              <dgm:param type="ar" val="0.9039"/>
            </dgm:alg>
            <dgm:shape xmlns:r="http://schemas.openxmlformats.org/officeDocument/2006/relationships" r:blip="">
              <dgm:adjLst/>
            </dgm:shape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primFontSz" for="des" forName="Child2" refType="primFontSz" refFor="des" refForName="Parent1" op="lte"/>
              <dgm:constr type="primFontSz" for="des" forName="Child3" refType="primFontSz" refFor="des" refForName="Parent1" op="lte"/>
              <dgm:constr type="primFontSz" for="des" forName="Child1" refType="primFontSz" refFor="des" refForName="Parent2" op="lte"/>
              <dgm:constr type="primFontSz" for="des" forName="Child2" refType="primFontSz" refFor="des" refForName="Parent2" op="lte"/>
              <dgm:constr type="primFontSz" for="des" forName="Child3" refType="primFontSz" refFor="des" refForName="Parent2" op="lte"/>
              <dgm:constr type="primFontSz" for="des" forName="Child1" refType="primFontSz" refFor="des" refForName="Parent3" op="lte"/>
              <dgm:constr type="primFontSz" for="des" forName="Child2" refType="primFontSz" refFor="des" refForName="Parent3" op="lte"/>
              <dgm:constr type="primFontSz" for="des" forName="Child3" refType="primFontSz" refFor="des" refForName="Parent3" op="lte"/>
              <dgm:constr type="primFontSz" for="des" forName="Parent2" refType="primFontSz" refFor="des" refForName="Parent1" op="equ"/>
              <dgm:constr type="primFontSz" for="des" forName="Parent3" refType="primFontSz" refFor="des" refForName="Parent1" op="equ"/>
              <dgm:constr type="primFontSz" for="des" forName="Child2" refType="primFontSz" refFor="des" refForName="Child1" op="equ"/>
              <dgm:constr type="primFontSz" for="des" forName="Child3" refType="primFontSz" refFor="des" refForName="Child1" op="equ"/>
              <dgm:constr type="l" for="ch" forName="Accent1" refType="w" fact="0"/>
              <dgm:constr type="t" for="ch" forName="Accent1" refType="h" fact="0"/>
              <dgm:constr type="w" for="ch" forName="Accent1" refType="w" fact="0.5325"/>
              <dgm:constr type="h" for="ch" forName="Accent1" refType="h" fact="0.4814"/>
              <dgm:constr type="l" for="ch" forName="Accent2" refType="w" fact="0.1479"/>
              <dgm:constr type="t" for="ch" forName="Accent2" refType="h" fact="0.2766"/>
              <dgm:constr type="w" for="ch" forName="Accent2" refType="w" fact="0.5325"/>
              <dgm:constr type="h" for="ch" forName="Accent2" refType="h" fact="0.4814"/>
              <dgm:constr type="l" for="ch" forName="Accent3" refType="w" fact="0.0378"/>
              <dgm:constr type="t" for="ch" forName="Accent3" refType="h" fact="0.5863"/>
              <dgm:constr type="w" for="ch" forName="Accent3" refType="w" fact="0.4575"/>
              <dgm:constr type="h" for="ch" forName="Accent3" refType="h" fact="0.4137"/>
              <dgm:constr type="l" for="ch" forName="Parent1" refType="w" fact="0.1183"/>
              <dgm:constr type="t" for="ch" forName="Parent1" refType="h" fact="0.1738"/>
              <dgm:constr type="w" for="ch" forName="Parent1" refType="w" fact="0.2959"/>
              <dgm:constr type="h" for="ch" forName="Parent1" refType="h" fact="0.1337"/>
              <dgm:constr type="l" for="ch" forName="Parent2" refType="w" fact="0.2656"/>
              <dgm:constr type="t" for="ch" forName="Parent2" refType="h" fact="0.452"/>
              <dgm:constr type="w" for="ch" forName="Parent2" refType="w" fact="0.2959"/>
              <dgm:constr type="h" for="ch" forName="Parent2" refType="h" fact="0.1337"/>
              <dgm:constr type="l" for="ch" forName="Parent3" refType="w" fact="0.1183"/>
              <dgm:constr type="t" for="ch" forName="Parent3" refType="h" fact="0.7306"/>
              <dgm:constr type="w" for="ch" forName="Parent3" refType="w" fact="0.2959"/>
              <dgm:constr type="h" for="ch" forName="Parent3" refType="h" fact="0.1337"/>
              <dgm:constr type="l" for="ch" forName="Child1" refType="w" fact="0.5325"/>
              <dgm:constr type="t" for="ch" forName="Child1" refType="h" fact="0.1435"/>
              <dgm:constr type="w" for="ch" forName="Child1" refType="w" fact="0.3195"/>
              <dgm:constr type="h" for="ch" forName="Child1" refType="h" fact="0.1926"/>
              <dgm:constr type="l" for="ch" forName="Child2" refType="w" fact="0.6805"/>
              <dgm:constr type="t" for="ch" forName="Child2" refType="h" fact="0.4217"/>
              <dgm:constr type="w" for="ch" forName="Child2" refType="w" fact="0.3195"/>
              <dgm:constr type="h" for="ch" forName="Child2" refType="h" fact="0.1926"/>
              <dgm:constr type="l" for="ch" forName="Child3" refType="w" fact="0.5325"/>
              <dgm:constr type="t" for="ch" forName="Child3" refType="h" fact="0.6998"/>
              <dgm:constr type="w" for="ch" forName="Child3" refType="w" fact="0.3195"/>
              <dgm:constr type="h" for="ch" forName="Child3" refType="h" fact="0.1926"/>
            </dgm:constrLst>
          </dgm:if>
          <dgm:if name="Name16" axis="ch" ptType="node" func="cnt" op="equ" val="4">
            <dgm:alg type="composite">
              <dgm:param type="ar" val="0.7073"/>
            </dgm:alg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primFontSz" for="des" forName="Child2" refType="primFontSz" refFor="des" refForName="Parent1" op="lte"/>
              <dgm:constr type="primFontSz" for="des" forName="Child3" refType="primFontSz" refFor="des" refForName="Parent1" op="lte"/>
              <dgm:constr type="primFontSz" for="des" forName="Child4" refType="primFontSz" refFor="des" refForName="Parent1" op="lte"/>
              <dgm:constr type="primFontSz" for="des" forName="Child1" refType="primFontSz" refFor="des" refForName="Parent2" op="lte"/>
              <dgm:constr type="primFontSz" for="des" forName="Child2" refType="primFontSz" refFor="des" refForName="Parent2" op="lte"/>
              <dgm:constr type="primFontSz" for="des" forName="Child3" refType="primFontSz" refFor="des" refForName="Parent2" op="lte"/>
              <dgm:constr type="primFontSz" for="des" forName="Child4" refType="primFontSz" refFor="des" refForName="Parent2" op="lte"/>
              <dgm:constr type="primFontSz" for="des" forName="Child1" refType="primFontSz" refFor="des" refForName="Parent3" op="lte"/>
              <dgm:constr type="primFontSz" for="des" forName="Child2" refType="primFontSz" refFor="des" refForName="Parent3" op="lte"/>
              <dgm:constr type="primFontSz" for="des" forName="Child3" refType="primFontSz" refFor="des" refForName="Parent3" op="lte"/>
              <dgm:constr type="primFontSz" for="des" forName="Child4" refType="primFontSz" refFor="des" refForName="Parent3" op="lte"/>
              <dgm:constr type="primFontSz" for="des" forName="Child1" refType="primFontSz" refFor="des" refForName="Parent4" op="lte"/>
              <dgm:constr type="primFontSz" for="des" forName="Child2" refType="primFontSz" refFor="des" refForName="Parent4" op="lte"/>
              <dgm:constr type="primFontSz" for="des" forName="Child3" refType="primFontSz" refFor="des" refForName="Parent4" op="lte"/>
              <dgm:constr type="primFontSz" for="des" forName="Child4" refType="primFontSz" refFor="des" refForName="Parent4" op="lte"/>
              <dgm:constr type="primFontSz" for="des" forName="Parent2" refType="primFontSz" refFor="des" refForName="Parent1" op="equ"/>
              <dgm:constr type="primFontSz" for="des" forName="Parent3" refType="primFontSz" refFor="des" refForName="Parent1" op="equ"/>
              <dgm:constr type="primFontSz" for="des" forName="Parent4" refType="primFontSz" refFor="des" refForName="Parent1" op="equ"/>
              <dgm:constr type="primFontSz" for="des" forName="Child2" refType="primFontSz" refFor="des" refForName="Child1" op="equ"/>
              <dgm:constr type="primFontSz" for="des" forName="Child3" refType="primFontSz" refFor="des" refForName="Child1" op="equ"/>
              <dgm:constr type="primFontSz" for="des" forName="Child4" refType="primFontSz" refFor="des" refForName="Child1" op="equ"/>
              <dgm:constr type="l" for="ch" forName="Accent1" refType="w" fact="0"/>
              <dgm:constr type="t" for="ch" forName="Accent1" refType="h" fact="0"/>
              <dgm:constr type="w" for="ch" forName="Accent1" refType="w" fact="0.5331"/>
              <dgm:constr type="h" for="ch" forName="Accent1" refType="h" fact="0.3771"/>
              <dgm:constr type="l" for="ch" forName="Accent2" refType="w" fact="0.1481"/>
              <dgm:constr type="t" for="ch" forName="Accent2" refType="h" fact="0.2167"/>
              <dgm:constr type="w" for="ch" forName="Accent2" refType="w" fact="0.5331"/>
              <dgm:constr type="h" for="ch" forName="Accent2" refType="h" fact="0.3771"/>
              <dgm:constr type="l" for="ch" forName="Accent3" refType="w" fact="0"/>
              <dgm:constr type="t" for="ch" forName="Accent3" refType="h" fact="0.4342"/>
              <dgm:constr type="w" for="ch" forName="Accent3" refType="w" fact="0.5331"/>
              <dgm:constr type="h" for="ch" forName="Accent3" refType="h" fact="0.3771"/>
              <dgm:constr type="l" for="ch" forName="Accent4" refType="w" fact="0.186"/>
              <dgm:constr type="t" for="ch" forName="Accent4" refType="h" fact="0.6759"/>
              <dgm:constr type="w" for="ch" forName="Accent4" refType="w" fact="0.458"/>
              <dgm:constr type="h" for="ch" forName="Accent4" refType="h" fact="0.3241"/>
              <dgm:constr type="l" for="ch" forName="Parent1" refType="w" fact="0.1171"/>
              <dgm:constr type="t" for="ch" forName="Parent1" refType="h" fact="0.1365"/>
              <dgm:constr type="w" for="ch" forName="Parent1" refType="w" fact="0.2975"/>
              <dgm:constr type="h" for="ch" forName="Parent1" refType="h" fact="0.1052"/>
              <dgm:constr type="l" for="ch" forName="Parent2" refType="w" fact="0.2658"/>
              <dgm:constr type="t" for="ch" forName="Parent2" refType="h" fact="0.3536"/>
              <dgm:constr type="w" for="ch" forName="Parent2" refType="w" fact="0.2975"/>
              <dgm:constr type="h" for="ch" forName="Parent2" refType="h" fact="0.1052"/>
              <dgm:constr type="l" for="ch" forName="Parent3" refType="w" fact="0.1171"/>
              <dgm:constr type="t" for="ch" forName="Parent3" refType="h" fact="0.5707"/>
              <dgm:constr type="w" for="ch" forName="Parent3" refType="w" fact="0.2975"/>
              <dgm:constr type="h" for="ch" forName="Parent3" refType="h" fact="0.1052"/>
              <dgm:constr type="l" for="ch" forName="Parent4" refType="w" fact="0.2658"/>
              <dgm:constr type="t" for="ch" forName="Parent4" refType="h" fact="0.7878"/>
              <dgm:constr type="w" for="ch" forName="Parent4" refType="w" fact="0.2975"/>
              <dgm:constr type="h" for="ch" forName="Parent4" refType="h" fact="0.1052"/>
              <dgm:constr type="l" for="ch" forName="Child1" refType="w" fact="0.5348"/>
              <dgm:constr type="t" for="ch" forName="Child1" refType="h" fact="0.1119"/>
              <dgm:constr type="w" for="ch" forName="Child1" refType="w" fact="0.3196"/>
              <dgm:constr type="h" for="ch" forName="Child1" refType="h" fact="0.15"/>
              <dgm:constr type="l" for="ch" forName="Child2" refType="w" fact="0.6804"/>
              <dgm:constr type="t" for="ch" forName="Child2" refType="h" fact="0.3312"/>
              <dgm:constr type="w" for="ch" forName="Child2" refType="w" fact="0.3196"/>
              <dgm:constr type="h" for="ch" forName="Child2" refType="h" fact="0.15"/>
              <dgm:constr type="l" for="ch" forName="Child3" refType="w" fact="0.5348"/>
              <dgm:constr type="t" for="ch" forName="Child3" refType="h" fact="0.5461"/>
              <dgm:constr type="w" for="ch" forName="Child3" refType="w" fact="0.3196"/>
              <dgm:constr type="h" for="ch" forName="Child3" refType="h" fact="0.15"/>
              <dgm:constr type="l" for="ch" forName="Child4" refType="w" fact="0.6804"/>
              <dgm:constr type="t" for="ch" forName="Child4" refType="h" fact="0.7632"/>
              <dgm:constr type="w" for="ch" forName="Child4" refType="w" fact="0.3196"/>
              <dgm:constr type="h" for="ch" forName="Child4" refType="h" fact="0.15"/>
            </dgm:constrLst>
          </dgm:if>
          <dgm:if name="Name17" axis="ch" ptType="node" func="cnt" op="equ" val="5">
            <dgm:alg type="composite">
              <dgm:param type="ar" val="0.5811"/>
            </dgm:alg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primFontSz" for="des" forName="Child2" refType="primFontSz" refFor="des" refForName="Parent1" op="lte"/>
              <dgm:constr type="primFontSz" for="des" forName="Child3" refType="primFontSz" refFor="des" refForName="Parent1" op="lte"/>
              <dgm:constr type="primFontSz" for="des" forName="Child4" refType="primFontSz" refFor="des" refForName="Parent1" op="lte"/>
              <dgm:constr type="primFontSz" for="des" forName="Child5" refType="primFontSz" refFor="des" refForName="Parent1" op="lte"/>
              <dgm:constr type="primFontSz" for="des" forName="Child1" refType="primFontSz" refFor="des" refForName="Parent2" op="lte"/>
              <dgm:constr type="primFontSz" for="des" forName="Child2" refType="primFontSz" refFor="des" refForName="Parent2" op="lte"/>
              <dgm:constr type="primFontSz" for="des" forName="Child3" refType="primFontSz" refFor="des" refForName="Parent2" op="lte"/>
              <dgm:constr type="primFontSz" for="des" forName="Child4" refType="primFontSz" refFor="des" refForName="Parent2" op="lte"/>
              <dgm:constr type="primFontSz" for="des" forName="Child5" refType="primFontSz" refFor="des" refForName="Parent2" op="lte"/>
              <dgm:constr type="primFontSz" for="des" forName="Child1" refType="primFontSz" refFor="des" refForName="Parent3" op="lte"/>
              <dgm:constr type="primFontSz" for="des" forName="Child2" refType="primFontSz" refFor="des" refForName="Parent3" op="lte"/>
              <dgm:constr type="primFontSz" for="des" forName="Child3" refType="primFontSz" refFor="des" refForName="Parent3" op="lte"/>
              <dgm:constr type="primFontSz" for="des" forName="Child4" refType="primFontSz" refFor="des" refForName="Parent3" op="lte"/>
              <dgm:constr type="primFontSz" for="des" forName="Child5" refType="primFontSz" refFor="des" refForName="Parent3" op="lte"/>
              <dgm:constr type="primFontSz" for="des" forName="Child1" refType="primFontSz" refFor="des" refForName="Parent4" op="lte"/>
              <dgm:constr type="primFontSz" for="des" forName="Child2" refType="primFontSz" refFor="des" refForName="Parent4" op="lte"/>
              <dgm:constr type="primFontSz" for="des" forName="Child3" refType="primFontSz" refFor="des" refForName="Parent4" op="lte"/>
              <dgm:constr type="primFontSz" for="des" forName="Child4" refType="primFontSz" refFor="des" refForName="Parent4" op="lte"/>
              <dgm:constr type="primFontSz" for="des" forName="Child5" refType="primFontSz" refFor="des" refForName="Parent4" op="lte"/>
              <dgm:constr type="primFontSz" for="des" forName="Child1" refType="primFontSz" refFor="des" refForName="Parent5" op="lte"/>
              <dgm:constr type="primFontSz" for="des" forName="Child2" refType="primFontSz" refFor="des" refForName="Parent5" op="lte"/>
              <dgm:constr type="primFontSz" for="des" forName="Child3" refType="primFontSz" refFor="des" refForName="Parent5" op="lte"/>
              <dgm:constr type="primFontSz" for="des" forName="Child4" refType="primFontSz" refFor="des" refForName="Parent5" op="lte"/>
              <dgm:constr type="primFontSz" for="des" forName="Child5" refType="primFontSz" refFor="des" refForName="Parent5" op="lte"/>
              <dgm:constr type="primFontSz" for="des" forName="Parent2" refType="primFontSz" refFor="des" refForName="Parent1" op="equ"/>
              <dgm:constr type="primFontSz" for="des" forName="Parent3" refType="primFontSz" refFor="des" refForName="Parent1" op="equ"/>
              <dgm:constr type="primFontSz" for="des" forName="Parent4" refType="primFontSz" refFor="des" refForName="Parent1" op="equ"/>
              <dgm:constr type="primFontSz" for="des" forName="Parent5" refType="primFontSz" refFor="des" refForName="Parent1" op="equ"/>
              <dgm:constr type="primFontSz" for="des" forName="Child2" refType="primFontSz" refFor="des" refForName="Child1" op="equ"/>
              <dgm:constr type="primFontSz" for="des" forName="Child3" refType="primFontSz" refFor="des" refForName="Child1" op="equ"/>
              <dgm:constr type="primFontSz" for="des" forName="Child4" refType="primFontSz" refFor="des" refForName="Child1" op="equ"/>
              <dgm:constr type="primFontSz" for="des" forName="Child5" refType="primFontSz" refFor="des" refForName="Child1" op="equ"/>
              <dgm:constr type="l" for="ch" forName="Accent1" refType="w" fact="0"/>
              <dgm:constr type="t" for="ch" forName="Accent1" refType="h" fact="0"/>
              <dgm:constr type="w" for="ch" forName="Accent1" refType="w" fact="0.5331"/>
              <dgm:constr type="h" for="ch" forName="Accent1" refType="h" fact="0.3098"/>
              <dgm:constr type="l" for="ch" forName="Accent2" refType="w" fact="0.1481"/>
              <dgm:constr type="t" for="ch" forName="Accent2" refType="h" fact="0.178"/>
              <dgm:constr type="w" for="ch" forName="Accent2" refType="w" fact="0.5331"/>
              <dgm:constr type="h" for="ch" forName="Accent2" refType="h" fact="0.3098"/>
              <dgm:constr type="l" for="ch" forName="Accent3" refType="w" fact="0"/>
              <dgm:constr type="t" for="ch" forName="Accent3" refType="h" fact="0.3568"/>
              <dgm:constr type="w" for="ch" forName="Accent3" refType="w" fact="0.5331"/>
              <dgm:constr type="h" for="ch" forName="Accent3" refType="h" fact="0.3098"/>
              <dgm:constr type="l" for="ch" forName="Accent4" refType="w" fact="0.1481"/>
              <dgm:constr type="t" for="ch" forName="Accent4" refType="h" fact="0.5351"/>
              <dgm:constr type="w" for="ch" forName="Accent4" refType="w" fact="0.5331"/>
              <dgm:constr type="h" for="ch" forName="Accent4" refType="h" fact="0.3098"/>
              <dgm:constr type="l" for="ch" forName="Accent5" refType="w" fact="0.0378"/>
              <dgm:constr type="t" for="ch" forName="Accent5" refType="h" fact="0.7337"/>
              <dgm:constr type="w" for="ch" forName="Accent5" refType="w" fact="0.458"/>
              <dgm:constr type="h" for="ch" forName="Accent5" refType="h" fact="0.2663"/>
              <dgm:constr type="l" for="ch" forName="Parent1" refType="w" fact="0.1171"/>
              <dgm:constr type="t" for="ch" forName="Parent1" refType="h" fact="0.1122"/>
              <dgm:constr type="w" for="ch" forName="Parent1" refType="w" fact="0.2975"/>
              <dgm:constr type="h" for="ch" forName="Parent1" refType="h" fact="0.0864"/>
              <dgm:constr type="l" for="ch" forName="Parent2" refType="w" fact="0.2658"/>
              <dgm:constr type="t" for="ch" forName="Parent2" refType="h" fact="0.2906"/>
              <dgm:constr type="w" for="ch" forName="Parent2" refType="w" fact="0.2975"/>
              <dgm:constr type="h" for="ch" forName="Parent2" refType="h" fact="0.0864"/>
              <dgm:constr type="l" for="ch" forName="Parent3" refType="w" fact="0.1171"/>
              <dgm:constr type="t" for="ch" forName="Parent3" refType="h" fact="0.4689"/>
              <dgm:constr type="w" for="ch" forName="Parent3" refType="w" fact="0.2975"/>
              <dgm:constr type="h" for="ch" forName="Parent3" refType="h" fact="0.0864"/>
              <dgm:constr type="l" for="ch" forName="Parent4" refType="w" fact="0.2658"/>
              <dgm:constr type="t" for="ch" forName="Parent4" refType="h" fact="0.6473"/>
              <dgm:constr type="w" for="ch" forName="Parent4" refType="w" fact="0.2975"/>
              <dgm:constr type="h" for="ch" forName="Parent4" refType="h" fact="0.0864"/>
              <dgm:constr type="l" for="ch" forName="Parent5" refType="w" fact="0.1171"/>
              <dgm:constr type="t" for="ch" forName="Parent5" refType="h" fact="0.8257"/>
              <dgm:constr type="w" for="ch" forName="Parent5" refType="w" fact="0.2975"/>
              <dgm:constr type="h" for="ch" forName="Parent5" refType="h" fact="0.0864"/>
              <dgm:constr type="l" for="ch" forName="Child1" refType="w" fact="0.5348"/>
              <dgm:constr type="t" for="ch" forName="Child1" refType="h" fact="0.0919"/>
              <dgm:constr type="w" for="ch" forName="Child1" refType="w" fact="0.3196"/>
              <dgm:constr type="h" for="ch" forName="Child1" refType="h" fact="0.1232"/>
              <dgm:constr type="l" for="ch" forName="Child2" refType="w" fact="0.6804"/>
              <dgm:constr type="t" for="ch" forName="Child2" refType="h" fact="0.2722"/>
              <dgm:constr type="w" for="ch" forName="Child2" refType="w" fact="0.3196"/>
              <dgm:constr type="h" for="ch" forName="Child2" refType="h" fact="0.1232"/>
              <dgm:constr type="l" for="ch" forName="Child3" refType="w" fact="0.5348"/>
              <dgm:constr type="t" for="ch" forName="Child3" refType="h" fact="0.4487"/>
              <dgm:constr type="w" for="ch" forName="Child3" refType="w" fact="0.3196"/>
              <dgm:constr type="h" for="ch" forName="Child3" refType="h" fact="0.1232"/>
              <dgm:constr type="l" for="ch" forName="Child4" refType="w" fact="0.6804"/>
              <dgm:constr type="t" for="ch" forName="Child4" refType="h" fact="0.6271"/>
              <dgm:constr type="w" for="ch" forName="Child4" refType="w" fact="0.3196"/>
              <dgm:constr type="h" for="ch" forName="Child4" refType="h" fact="0.1232"/>
              <dgm:constr type="l" for="ch" forName="Child5" refType="w" fact="0.5348"/>
              <dgm:constr type="t" for="ch" forName="Child5" refType="h" fact="0.8073"/>
              <dgm:constr type="w" for="ch" forName="Child5" refType="w" fact="0.3196"/>
              <dgm:constr type="h" for="ch" forName="Child5" refType="h" fact="0.1232"/>
            </dgm:constrLst>
          </dgm:if>
          <dgm:if name="Name18" axis="ch" ptType="node" func="cnt" op="equ" val="6">
            <dgm:alg type="composite">
              <dgm:param type="ar" val="0.4931"/>
            </dgm:alg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primFontSz" for="des" forName="Child2" refType="primFontSz" refFor="des" refForName="Parent1" op="lte"/>
              <dgm:constr type="primFontSz" for="des" forName="Child3" refType="primFontSz" refFor="des" refForName="Parent1" op="lte"/>
              <dgm:constr type="primFontSz" for="des" forName="Child4" refType="primFontSz" refFor="des" refForName="Parent1" op="lte"/>
              <dgm:constr type="primFontSz" for="des" forName="Child5" refType="primFontSz" refFor="des" refForName="Parent1" op="lte"/>
              <dgm:constr type="primFontSz" for="des" forName="Child6" refType="primFontSz" refFor="des" refForName="Parent1" op="lte"/>
              <dgm:constr type="primFontSz" for="des" forName="Child1" refType="primFontSz" refFor="des" refForName="Parent2" op="lte"/>
              <dgm:constr type="primFontSz" for="des" forName="Child2" refType="primFontSz" refFor="des" refForName="Parent2" op="lte"/>
              <dgm:constr type="primFontSz" for="des" forName="Child3" refType="primFontSz" refFor="des" refForName="Parent2" op="lte"/>
              <dgm:constr type="primFontSz" for="des" forName="Child4" refType="primFontSz" refFor="des" refForName="Parent2" op="lte"/>
              <dgm:constr type="primFontSz" for="des" forName="Child5" refType="primFontSz" refFor="des" refForName="Parent2" op="lte"/>
              <dgm:constr type="primFontSz" for="des" forName="Child6" refType="primFontSz" refFor="des" refForName="Parent2" op="lte"/>
              <dgm:constr type="primFontSz" for="des" forName="Child1" refType="primFontSz" refFor="des" refForName="Parent3" op="lte"/>
              <dgm:constr type="primFontSz" for="des" forName="Child2" refType="primFontSz" refFor="des" refForName="Parent3" op="lte"/>
              <dgm:constr type="primFontSz" for="des" forName="Child3" refType="primFontSz" refFor="des" refForName="Parent3" op="lte"/>
              <dgm:constr type="primFontSz" for="des" forName="Child4" refType="primFontSz" refFor="des" refForName="Parent3" op="lte"/>
              <dgm:constr type="primFontSz" for="des" forName="Child5" refType="primFontSz" refFor="des" refForName="Parent3" op="lte"/>
              <dgm:constr type="primFontSz" for="des" forName="Child6" refType="primFontSz" refFor="des" refForName="Parent3" op="lte"/>
              <dgm:constr type="primFontSz" for="des" forName="Child1" refType="primFontSz" refFor="des" refForName="Parent4" op="lte"/>
              <dgm:constr type="primFontSz" for="des" forName="Child2" refType="primFontSz" refFor="des" refForName="Parent4" op="lte"/>
              <dgm:constr type="primFontSz" for="des" forName="Child3" refType="primFontSz" refFor="des" refForName="Parent4" op="lte"/>
              <dgm:constr type="primFontSz" for="des" forName="Child4" refType="primFontSz" refFor="des" refForName="Parent4" op="lte"/>
              <dgm:constr type="primFontSz" for="des" forName="Child5" refType="primFontSz" refFor="des" refForName="Parent4" op="lte"/>
              <dgm:constr type="primFontSz" for="des" forName="Child6" refType="primFontSz" refFor="des" refForName="Parent4" op="lte"/>
              <dgm:constr type="primFontSz" for="des" forName="Child1" refType="primFontSz" refFor="des" refForName="Parent5" op="lte"/>
              <dgm:constr type="primFontSz" for="des" forName="Child2" refType="primFontSz" refFor="des" refForName="Parent5" op="lte"/>
              <dgm:constr type="primFontSz" for="des" forName="Child3" refType="primFontSz" refFor="des" refForName="Parent5" op="lte"/>
              <dgm:constr type="primFontSz" for="des" forName="Child4" refType="primFontSz" refFor="des" refForName="Parent5" op="lte"/>
              <dgm:constr type="primFontSz" for="des" forName="Child5" refType="primFontSz" refFor="des" refForName="Parent5" op="lte"/>
              <dgm:constr type="primFontSz" for="des" forName="Child6" refType="primFontSz" refFor="des" refForName="Parent5" op="lte"/>
              <dgm:constr type="primFontSz" for="des" forName="Child1" refType="primFontSz" refFor="des" refForName="Parent6" op="lte"/>
              <dgm:constr type="primFontSz" for="des" forName="Child2" refType="primFontSz" refFor="des" refForName="Parent6" op="lte"/>
              <dgm:constr type="primFontSz" for="des" forName="Child3" refType="primFontSz" refFor="des" refForName="Parent6" op="lte"/>
              <dgm:constr type="primFontSz" for="des" forName="Child4" refType="primFontSz" refFor="des" refForName="Parent6" op="lte"/>
              <dgm:constr type="primFontSz" for="des" forName="Child5" refType="primFontSz" refFor="des" refForName="Parent6" op="lte"/>
              <dgm:constr type="primFontSz" for="des" forName="Child6" refType="primFontSz" refFor="des" refForName="Parent6" op="lte"/>
              <dgm:constr type="primFontSz" for="des" forName="Parent2" refType="primFontSz" refFor="des" refForName="Parent1" op="equ"/>
              <dgm:constr type="primFontSz" for="des" forName="Parent3" refType="primFontSz" refFor="des" refForName="Parent1" op="equ"/>
              <dgm:constr type="primFontSz" for="des" forName="Parent4" refType="primFontSz" refFor="des" refForName="Parent1" op="equ"/>
              <dgm:constr type="primFontSz" for="des" forName="Parent5" refType="primFontSz" refFor="des" refForName="Parent1" op="equ"/>
              <dgm:constr type="primFontSz" for="des" forName="Parent6" refType="primFontSz" refFor="des" refForName="Parent1" op="equ"/>
              <dgm:constr type="primFontSz" for="des" forName="Child2" refType="primFontSz" refFor="des" refForName="Child1" op="equ"/>
              <dgm:constr type="primFontSz" for="des" forName="Child3" refType="primFontSz" refFor="des" refForName="Child1" op="equ"/>
              <dgm:constr type="primFontSz" for="des" forName="Child4" refType="primFontSz" refFor="des" refForName="Child1" op="equ"/>
              <dgm:constr type="primFontSz" for="des" forName="Child5" refType="primFontSz" refFor="des" refForName="Child1" op="equ"/>
              <dgm:constr type="primFontSz" for="des" forName="Child6" refType="primFontSz" refFor="des" refForName="Child1" op="equ"/>
              <dgm:constr type="l" for="ch" forName="Accent1" refType="w" fact="0"/>
              <dgm:constr type="t" for="ch" forName="Accent1" refType="h" fact="0"/>
              <dgm:constr type="w" for="ch" forName="Accent1" refType="w" fact="0.5331"/>
              <dgm:constr type="h" for="ch" forName="Accent1" refType="h" fact="0.2629"/>
              <dgm:constr type="l" for="ch" forName="Accent2" refType="w" fact="0.1481"/>
              <dgm:constr type="t" for="ch" forName="Accent2" refType="h" fact="0.1511"/>
              <dgm:constr type="w" for="ch" forName="Accent2" refType="w" fact="0.5331"/>
              <dgm:constr type="h" for="ch" forName="Accent2" refType="h" fact="0.2629"/>
              <dgm:constr type="l" for="ch" forName="Accent3" refType="w" fact="0"/>
              <dgm:constr type="t" for="ch" forName="Accent3" refType="h" fact="0.3027"/>
              <dgm:constr type="w" for="ch" forName="Accent3" refType="w" fact="0.5331"/>
              <dgm:constr type="h" for="ch" forName="Accent3" refType="h" fact="0.2629"/>
              <dgm:constr type="l" for="ch" forName="Accent4" refType="w" fact="0.1481"/>
              <dgm:constr type="t" for="ch" forName="Accent4" refType="h" fact="0.4541"/>
              <dgm:constr type="w" for="ch" forName="Accent4" refType="w" fact="0.5331"/>
              <dgm:constr type="h" for="ch" forName="Accent4" refType="h" fact="0.2629"/>
              <dgm:constr type="l" for="ch" forName="Accent5" refType="w" fact="0"/>
              <dgm:constr type="t" for="ch" forName="Accent5" refType="h" fact="0.6053"/>
              <dgm:constr type="w" for="ch" forName="Accent5" refType="w" fact="0.5331"/>
              <dgm:constr type="h" for="ch" forName="Accent5" refType="h" fact="0.2629"/>
              <dgm:constr type="l" for="ch" forName="Accent6" refType="w" fact="0.186"/>
              <dgm:constr type="t" for="ch" forName="Accent6" refType="h" fact="0.774"/>
              <dgm:constr type="w" for="ch" forName="Accent6" refType="w" fact="0.458"/>
              <dgm:constr type="h" for="ch" forName="Accent6" refType="h" fact="0.226"/>
              <dgm:constr type="l" for="ch" forName="Parent1" refType="w" fact="0.1171"/>
              <dgm:constr type="t" for="ch" forName="Parent1" refType="h" fact="0.0952"/>
              <dgm:constr type="w" for="ch" forName="Parent1" refType="w" fact="0.2975"/>
              <dgm:constr type="h" for="ch" forName="Parent1" refType="h" fact="0.0733"/>
              <dgm:constr type="l" for="ch" forName="Parent2" refType="w" fact="0.2658"/>
              <dgm:constr type="t" for="ch" forName="Parent2" refType="h" fact="0.2466"/>
              <dgm:constr type="w" for="ch" forName="Parent2" refType="w" fact="0.2975"/>
              <dgm:constr type="h" for="ch" forName="Parent2" refType="h" fact="0.0733"/>
              <dgm:constr type="l" for="ch" forName="Parent3" refType="w" fact="0.1171"/>
              <dgm:constr type="t" for="ch" forName="Parent3" refType="h" fact="0.3979"/>
              <dgm:constr type="w" for="ch" forName="Parent3" refType="w" fact="0.2975"/>
              <dgm:constr type="h" for="ch" forName="Parent3" refType="h" fact="0.0733"/>
              <dgm:constr type="l" for="ch" forName="Parent4" refType="w" fact="0.2658"/>
              <dgm:constr type="t" for="ch" forName="Parent4" refType="h" fact="0.5493"/>
              <dgm:constr type="w" for="ch" forName="Parent4" refType="w" fact="0.2975"/>
              <dgm:constr type="h" for="ch" forName="Parent4" refType="h" fact="0.0733"/>
              <dgm:constr type="l" for="ch" forName="Parent5" refType="w" fact="0.1171"/>
              <dgm:constr type="t" for="ch" forName="Parent5" refType="h" fact="0.7005"/>
              <dgm:constr type="w" for="ch" forName="Parent5" refType="w" fact="0.2975"/>
              <dgm:constr type="h" for="ch" forName="Parent5" refType="h" fact="0.0733"/>
              <dgm:constr type="l" for="ch" forName="Parent6" refType="w" fact="0.2658"/>
              <dgm:constr type="t" for="ch" forName="Parent6" refType="h" fact="0.8519"/>
              <dgm:constr type="w" for="ch" forName="Parent6" refType="w" fact="0.2975"/>
              <dgm:constr type="h" for="ch" forName="Parent6" refType="h" fact="0.0733"/>
              <dgm:constr type="l" for="ch" forName="Child1" refType="w" fact="0.5348"/>
              <dgm:constr type="t" for="ch" forName="Child1" refType="h" fact="0.078"/>
              <dgm:constr type="w" for="ch" forName="Child1" refType="w" fact="0.3196"/>
              <dgm:constr type="h" for="ch" forName="Child1" refType="h" fact="0.1046"/>
              <dgm:constr type="l" for="ch" forName="Child2" refType="w" fact="0.6804"/>
              <dgm:constr type="t" for="ch" forName="Child2" refType="h" fact="0.231"/>
              <dgm:constr type="w" for="ch" forName="Child2" refType="w" fact="0.3196"/>
              <dgm:constr type="h" for="ch" forName="Child2" refType="h" fact="0.1046"/>
              <dgm:constr type="l" for="ch" forName="Child3" refType="w" fact="0.5348"/>
              <dgm:constr type="t" for="ch" forName="Child3" refType="h" fact="0.3808"/>
              <dgm:constr type="w" for="ch" forName="Child3" refType="w" fact="0.3196"/>
              <dgm:constr type="h" for="ch" forName="Child3" refType="h" fact="0.1046"/>
              <dgm:constr type="l" for="ch" forName="Child4" refType="w" fact="0.6804"/>
              <dgm:constr type="t" for="ch" forName="Child4" refType="h" fact="0.5322"/>
              <dgm:constr type="w" for="ch" forName="Child4" refType="w" fact="0.3196"/>
              <dgm:constr type="h" for="ch" forName="Child4" refType="h" fact="0.1046"/>
              <dgm:constr type="l" for="ch" forName="Child5" refType="w" fact="0.5348"/>
              <dgm:constr type="t" for="ch" forName="Child5" refType="h" fact="0.6833"/>
              <dgm:constr type="w" for="ch" forName="Child5" refType="w" fact="0.3196"/>
              <dgm:constr type="h" for="ch" forName="Child5" refType="h" fact="0.1046"/>
              <dgm:constr type="l" for="ch" forName="Child6" refType="w" fact="0.6804"/>
              <dgm:constr type="t" for="ch" forName="Child6" refType="h" fact="0.8347"/>
              <dgm:constr type="w" for="ch" forName="Child6" refType="w" fact="0.3196"/>
              <dgm:constr type="h" for="ch" forName="Child6" refType="h" fact="0.1046"/>
            </dgm:constrLst>
          </dgm:if>
          <dgm:else name="Name19">
            <dgm:alg type="composite">
              <dgm:param type="ar" val="0.4284"/>
            </dgm:alg>
            <dgm:constrLst>
              <dgm:constr type="primFontSz" for="des" forName="Child1" val="65"/>
              <dgm:constr type="primFontSz" for="des" forName="Parent1" val="65"/>
              <dgm:constr type="primFontSz" for="des" forName="Child1" refType="primFontSz" refFor="des" refForName="Parent1" op="lte"/>
              <dgm:constr type="primFontSz" for="des" forName="Child2" refType="primFontSz" refFor="des" refForName="Parent1" op="lte"/>
              <dgm:constr type="primFontSz" for="des" forName="Child3" refType="primFontSz" refFor="des" refForName="Parent1" op="lte"/>
              <dgm:constr type="primFontSz" for="des" forName="Child4" refType="primFontSz" refFor="des" refForName="Parent1" op="lte"/>
              <dgm:constr type="primFontSz" for="des" forName="Child5" refType="primFontSz" refFor="des" refForName="Parent1" op="lte"/>
              <dgm:constr type="primFontSz" for="des" forName="Child6" refType="primFontSz" refFor="des" refForName="Parent1" op="lte"/>
              <dgm:constr type="primFontSz" for="des" forName="Child7" refType="primFontSz" refFor="des" refForName="Parent1" op="lte"/>
              <dgm:constr type="primFontSz" for="des" forName="Child1" refType="primFontSz" refFor="des" refForName="Parent2" op="lte"/>
              <dgm:constr type="primFontSz" for="des" forName="Child2" refType="primFontSz" refFor="des" refForName="Parent2" op="lte"/>
              <dgm:constr type="primFontSz" for="des" forName="Child3" refType="primFontSz" refFor="des" refForName="Parent2" op="lte"/>
              <dgm:constr type="primFontSz" for="des" forName="Child4" refType="primFontSz" refFor="des" refForName="Parent2" op="lte"/>
              <dgm:constr type="primFontSz" for="des" forName="Child5" refType="primFontSz" refFor="des" refForName="Parent2" op="lte"/>
              <dgm:constr type="primFontSz" for="des" forName="Child6" refType="primFontSz" refFor="des" refForName="Parent2" op="lte"/>
              <dgm:constr type="primFontSz" for="des" forName="Child7" refType="primFontSz" refFor="des" refForName="Parent2" op="lte"/>
              <dgm:constr type="primFontSz" for="des" forName="Child1" refType="primFontSz" refFor="des" refForName="Parent3" op="lte"/>
              <dgm:constr type="primFontSz" for="des" forName="Child2" refType="primFontSz" refFor="des" refForName="Parent3" op="lte"/>
              <dgm:constr type="primFontSz" for="des" forName="Child3" refType="primFontSz" refFor="des" refForName="Parent3" op="lte"/>
              <dgm:constr type="primFontSz" for="des" forName="Child4" refType="primFontSz" refFor="des" refForName="Parent3" op="lte"/>
              <dgm:constr type="primFontSz" for="des" forName="Child5" refType="primFontSz" refFor="des" refForName="Parent3" op="lte"/>
              <dgm:constr type="primFontSz" for="des" forName="Child6" refType="primFontSz" refFor="des" refForName="Parent3" op="lte"/>
              <dgm:constr type="primFontSz" for="des" forName="Child7" refType="primFontSz" refFor="des" refForName="Parent3" op="lte"/>
              <dgm:constr type="primFontSz" for="des" forName="Child1" refType="primFontSz" refFor="des" refForName="Parent4" op="lte"/>
              <dgm:constr type="primFontSz" for="des" forName="Child2" refType="primFontSz" refFor="des" refForName="Parent4" op="lte"/>
              <dgm:constr type="primFontSz" for="des" forName="Child3" refType="primFontSz" refFor="des" refForName="Parent4" op="lte"/>
              <dgm:constr type="primFontSz" for="des" forName="Child4" refType="primFontSz" refFor="des" refForName="Parent4" op="lte"/>
              <dgm:constr type="primFontSz" for="des" forName="Child5" refType="primFontSz" refFor="des" refForName="Parent4" op="lte"/>
              <dgm:constr type="primFontSz" for="des" forName="Child6" refType="primFontSz" refFor="des" refForName="Parent4" op="lte"/>
              <dgm:constr type="primFontSz" for="des" forName="Child7" refType="primFontSz" refFor="des" refForName="Parent4" op="lte"/>
              <dgm:constr type="primFontSz" for="des" forName="Child1" refType="primFontSz" refFor="des" refForName="Parent5" op="lte"/>
              <dgm:constr type="primFontSz" for="des" forName="Child2" refType="primFontSz" refFor="des" refForName="Parent5" op="lte"/>
              <dgm:constr type="primFontSz" for="des" forName="Child3" refType="primFontSz" refFor="des" refForName="Parent5" op="lte"/>
              <dgm:constr type="primFontSz" for="des" forName="Child4" refType="primFontSz" refFor="des" refForName="Parent5" op="lte"/>
              <dgm:constr type="primFontSz" for="des" forName="Child5" refType="primFontSz" refFor="des" refForName="Parent5" op="lte"/>
              <dgm:constr type="primFontSz" for="des" forName="Child6" refType="primFontSz" refFor="des" refForName="Parent5" op="lte"/>
              <dgm:constr type="primFontSz" for="des" forName="Child7" refType="primFontSz" refFor="des" refForName="Parent5" op="lte"/>
              <dgm:constr type="primFontSz" for="des" forName="Child1" refType="primFontSz" refFor="des" refForName="Parent6" op="lte"/>
              <dgm:constr type="primFontSz" for="des" forName="Child2" refType="primFontSz" refFor="des" refForName="Parent6" op="lte"/>
              <dgm:constr type="primFontSz" for="des" forName="Child3" refType="primFontSz" refFor="des" refForName="Parent6" op="lte"/>
              <dgm:constr type="primFontSz" for="des" forName="Child4" refType="primFontSz" refFor="des" refForName="Parent6" op="lte"/>
              <dgm:constr type="primFontSz" for="des" forName="Child5" refType="primFontSz" refFor="des" refForName="Parent6" op="lte"/>
              <dgm:constr type="primFontSz" for="des" forName="Child6" refType="primFontSz" refFor="des" refForName="Parent6" op="lte"/>
              <dgm:constr type="primFontSz" for="des" forName="Child7" refType="primFontSz" refFor="des" refForName="Parent6" op="lte"/>
              <dgm:constr type="primFontSz" for="des" forName="Child1" refType="primFontSz" refFor="des" refForName="Parent7" op="lte"/>
              <dgm:constr type="primFontSz" for="des" forName="Child2" refType="primFontSz" refFor="des" refForName="Parent7" op="lte"/>
              <dgm:constr type="primFontSz" for="des" forName="Child3" refType="primFontSz" refFor="des" refForName="Parent7" op="lte"/>
              <dgm:constr type="primFontSz" for="des" forName="Child4" refType="primFontSz" refFor="des" refForName="Parent7" op="lte"/>
              <dgm:constr type="primFontSz" for="des" forName="Child5" refType="primFontSz" refFor="des" refForName="Parent7" op="lte"/>
              <dgm:constr type="primFontSz" for="des" forName="Child6" refType="primFontSz" refFor="des" refForName="Parent7" op="lte"/>
              <dgm:constr type="primFontSz" for="des" forName="Child7" refType="primFontSz" refFor="des" refForName="Parent7" op="lte"/>
              <dgm:constr type="primFontSz" for="des" forName="Parent2" refType="primFontSz" refFor="des" refForName="Parent1" op="equ"/>
              <dgm:constr type="primFontSz" for="des" forName="Parent3" refType="primFontSz" refFor="des" refForName="Parent1" op="equ"/>
              <dgm:constr type="primFontSz" for="des" forName="Parent4" refType="primFontSz" refFor="des" refForName="Parent1" op="equ"/>
              <dgm:constr type="primFontSz" for="des" forName="Parent5" refType="primFontSz" refFor="des" refForName="Parent1" op="equ"/>
              <dgm:constr type="primFontSz" for="des" forName="Parent6" refType="primFontSz" refFor="des" refForName="Parent1" op="equ"/>
              <dgm:constr type="primFontSz" for="des" forName="Parent7" refType="primFontSz" refFor="des" refForName="Parent1" op="equ"/>
              <dgm:constr type="primFontSz" for="des" forName="Child2" refType="primFontSz" refFor="des" refForName="Child1" op="equ"/>
              <dgm:constr type="primFontSz" for="des" forName="Child3" refType="primFontSz" refFor="des" refForName="Child1" op="equ"/>
              <dgm:constr type="primFontSz" for="des" forName="Child4" refType="primFontSz" refFor="des" refForName="Child1" op="equ"/>
              <dgm:constr type="primFontSz" for="des" forName="Child5" refType="primFontSz" refFor="des" refForName="Child1" op="equ"/>
              <dgm:constr type="primFontSz" for="des" forName="Child6" refType="primFontSz" refFor="des" refForName="Child1" op="equ"/>
              <dgm:constr type="primFontSz" for="des" forName="Child7" refType="primFontSz" refFor="des" refForName="Child1" op="equ"/>
              <dgm:constr type="l" for="ch" forName="Accent1" refType="w" fact="0"/>
              <dgm:constr type="t" for="ch" forName="Accent1" refType="h" fact="0"/>
              <dgm:constr type="w" for="ch" forName="Accent1" refType="w" fact="0.5331"/>
              <dgm:constr type="h" for="ch" forName="Accent1" refType="h" fact="0.2284"/>
              <dgm:constr type="l" for="ch" forName="Accent2" refType="w" fact="0.1481"/>
              <dgm:constr type="t" for="ch" forName="Accent2" refType="h" fact="0.1312"/>
              <dgm:constr type="w" for="ch" forName="Accent2" refType="w" fact="0.5331"/>
              <dgm:constr type="h" for="ch" forName="Accent2" refType="h" fact="0.2284"/>
              <dgm:constr type="l" for="ch" forName="Accent3" refType="w" fact="0"/>
              <dgm:constr type="t" for="ch" forName="Accent3" refType="h" fact="0.263"/>
              <dgm:constr type="w" for="ch" forName="Accent3" refType="w" fact="0.5331"/>
              <dgm:constr type="h" for="ch" forName="Accent3" refType="h" fact="0.2284"/>
              <dgm:constr type="l" for="ch" forName="Accent4" refType="w" fact="0.1481"/>
              <dgm:constr type="t" for="ch" forName="Accent4" refType="h" fact="0.3945"/>
              <dgm:constr type="w" for="ch" forName="Accent4" refType="w" fact="0.5331"/>
              <dgm:constr type="h" for="ch" forName="Accent4" refType="h" fact="0.2284"/>
              <dgm:constr type="l" for="ch" forName="Accent5" refType="w" fact="0"/>
              <dgm:constr type="t" for="ch" forName="Accent5" refType="h" fact="0.5258"/>
              <dgm:constr type="w" for="ch" forName="Accent5" refType="w" fact="0.5331"/>
              <dgm:constr type="h" for="ch" forName="Accent5" refType="h" fact="0.2284"/>
              <dgm:constr type="l" for="ch" forName="Accent6" refType="w" fact="0.1481"/>
              <dgm:constr type="t" for="ch" forName="Accent6" refType="h" fact="0.6573"/>
              <dgm:constr type="w" for="ch" forName="Accent6" refType="w" fact="0.5331"/>
              <dgm:constr type="h" for="ch" forName="Accent6" refType="h" fact="0.2284"/>
              <dgm:constr type="l" for="ch" forName="Accent7" refType="w" fact="0.0378"/>
              <dgm:constr type="t" for="ch" forName="Accent7" refType="h" fact="0.8037"/>
              <dgm:constr type="w" for="ch" forName="Accent7" refType="w" fact="0.458"/>
              <dgm:constr type="h" for="ch" forName="Accent7" refType="h" fact="0.1963"/>
              <dgm:constr type="l" for="ch" forName="Parent1" refType="w" fact="0.1171"/>
              <dgm:constr type="t" for="ch" forName="Parent1" refType="h" fact="0.0827"/>
              <dgm:constr type="w" for="ch" forName="Parent1" refType="w" fact="0.2975"/>
              <dgm:constr type="h" for="ch" forName="Parent1" refType="h" fact="0.0637"/>
              <dgm:constr type="l" for="ch" forName="Parent2" refType="w" fact="0.2658"/>
              <dgm:constr type="t" for="ch" forName="Parent2" refType="h" fact="0.2142"/>
              <dgm:constr type="w" for="ch" forName="Parent2" refType="w" fact="0.2975"/>
              <dgm:constr type="h" for="ch" forName="Parent2" refType="h" fact="0.0637"/>
              <dgm:constr type="l" for="ch" forName="Parent3" refType="w" fact="0.1171"/>
              <dgm:constr type="t" for="ch" forName="Parent3" refType="h" fact="0.3457"/>
              <dgm:constr type="w" for="ch" forName="Parent3" refType="w" fact="0.2975"/>
              <dgm:constr type="h" for="ch" forName="Parent3" refType="h" fact="0.0637"/>
              <dgm:constr type="l" for="ch" forName="Parent4" refType="w" fact="0.2658"/>
              <dgm:constr type="t" for="ch" forName="Parent4" refType="h" fact="0.4772"/>
              <dgm:constr type="w" for="ch" forName="Parent4" refType="w" fact="0.2975"/>
              <dgm:constr type="h" for="ch" forName="Parent4" refType="h" fact="0.0637"/>
              <dgm:constr type="l" for="ch" forName="Parent5" refType="w" fact="0.1171"/>
              <dgm:constr type="t" for="ch" forName="Parent5" refType="h" fact="0.6085"/>
              <dgm:constr type="w" for="ch" forName="Parent5" refType="w" fact="0.2975"/>
              <dgm:constr type="h" for="ch" forName="Parent5" refType="h" fact="0.0637"/>
              <dgm:constr type="l" for="ch" forName="Parent6" refType="w" fact="0.2658"/>
              <dgm:constr type="t" for="ch" forName="Parent6" refType="h" fact="0.74"/>
              <dgm:constr type="w" for="ch" forName="Parent6" refType="w" fact="0.2975"/>
              <dgm:constr type="h" for="ch" forName="Parent6" refType="h" fact="0.0637"/>
              <dgm:constr type="l" for="ch" forName="Parent7" refType="w" fact="0.1171"/>
              <dgm:constr type="t" for="ch" forName="Parent7" refType="h" fact="0.8715"/>
              <dgm:constr type="w" for="ch" forName="Parent7" refType="w" fact="0.2975"/>
              <dgm:constr type="h" for="ch" forName="Parent7" refType="h" fact="0.0637"/>
              <dgm:constr type="l" for="ch" forName="Child1" refType="w" fact="0.5348"/>
              <dgm:constr type="t" for="ch" forName="Child1" refType="h" fact="0.0678"/>
              <dgm:constr type="w" for="ch" forName="Child1" refType="w" fact="0.3196"/>
              <dgm:constr type="h" for="ch" forName="Child1" refType="h" fact="0.0908"/>
              <dgm:constr type="l" for="ch" forName="Child2" refType="w" fact="0.6804"/>
              <dgm:constr type="t" for="ch" forName="Child2" refType="h" fact="0.2006"/>
              <dgm:constr type="w" for="ch" forName="Child2" refType="w" fact="0.3196"/>
              <dgm:constr type="h" for="ch" forName="Child2" refType="h" fact="0.0908"/>
              <dgm:constr type="l" for="ch" forName="Child3" refType="w" fact="0.5348"/>
              <dgm:constr type="t" for="ch" forName="Child3" refType="h" fact="0.3308"/>
              <dgm:constr type="w" for="ch" forName="Child3" refType="w" fact="0.3196"/>
              <dgm:constr type="h" for="ch" forName="Child3" refType="h" fact="0.0908"/>
              <dgm:constr type="l" for="ch" forName="Child4" refType="w" fact="0.6804"/>
              <dgm:constr type="t" for="ch" forName="Child4" refType="h" fact="0.4623"/>
              <dgm:constr type="w" for="ch" forName="Child4" refType="w" fact="0.3196"/>
              <dgm:constr type="h" for="ch" forName="Child4" refType="h" fact="0.0908"/>
              <dgm:constr type="l" for="ch" forName="Child5" refType="w" fact="0.5348"/>
              <dgm:constr type="t" for="ch" forName="Child5" refType="h" fact="0.5936"/>
              <dgm:constr type="w" for="ch" forName="Child5" refType="w" fact="0.3196"/>
              <dgm:constr type="h" for="ch" forName="Child5" refType="h" fact="0.0908"/>
              <dgm:constr type="l" for="ch" forName="Child6" refType="w" fact="0.6804"/>
              <dgm:constr type="t" for="ch" forName="Child6" refType="h" fact="0.7251"/>
              <dgm:constr type="w" for="ch" forName="Child6" refType="w" fact="0.3196"/>
              <dgm:constr type="h" for="ch" forName="Child6" refType="h" fact="0.0908"/>
              <dgm:constr type="l" for="ch" forName="Child7" refType="w" fact="0.5348"/>
              <dgm:constr type="t" for="ch" forName="Child7" refType="h" fact="0.8579"/>
              <dgm:constr type="w" for="ch" forName="Child7" refType="w" fact="0.3196"/>
              <dgm:constr type="h" for="ch" forName="Child7" refType="h" fact="0.0908"/>
            </dgm:constrLst>
          </dgm:else>
        </dgm:choose>
      </dgm:else>
    </dgm:choose>
    <dgm:forEach name="wrapper" axis="self" ptType="parTrans">
      <dgm:forEach name="accentRepeat" axis="self">
        <dgm:layoutNode name="Accent" styleLbl="node1">
          <dgm:alg type="sp"/>
          <dgm:choose name="Name20">
            <dgm:if name="Name21" func="var" arg="dir" op="equ" val="norm">
              <dgm:choose name="Name22">
                <dgm:if name="Name23" axis="precedSib" ptType="node" func="cnt" op="equ" val="0">
                  <dgm:choose name="Name24">
                    <dgm:if name="Name25" axis="followSib" ptType="node" func="cnt" op="equ" val="0">
                      <dgm:shape xmlns:r="http://schemas.openxmlformats.org/officeDocument/2006/relationships" type="circularArrow" r:blip="">
                        <dgm:adjLst>
                          <dgm:adj idx="1" val="0.1098"/>
                          <dgm:adj idx="2" val="19.0387"/>
                          <dgm:adj idx="3" val="150"/>
                          <dgm:adj idx="4" val="180"/>
                          <dgm:adj idx="5" val="0.125"/>
                        </dgm:adjLst>
                      </dgm:shape>
                    </dgm:if>
                    <dgm:else name="Name26">
                      <dgm:shape xmlns:r="http://schemas.openxmlformats.org/officeDocument/2006/relationships" type="circularArrow" r:blip="">
                        <dgm:adjLst>
                          <dgm:adj idx="1" val="0.1098"/>
                          <dgm:adj idx="2" val="19.0387"/>
                          <dgm:adj idx="3" val="75"/>
                          <dgm:adj idx="4" val="180"/>
                          <dgm:adj idx="5" val="0.125"/>
                        </dgm:adjLst>
                      </dgm:shape>
                    </dgm:else>
                  </dgm:choose>
                </dgm:if>
                <dgm:else name="Name27">
                  <dgm:choose name="Name28">
                    <dgm:if name="Name29" axis="followSib" ptType="node" func="cnt" op="equ" val="0">
                      <dgm:choose name="Name30">
                        <dgm:if name="Name31" axis="precedSib" ptType="node" func="cnt" op="equ" val="1">
                          <dgm:shape xmlns:r="http://schemas.openxmlformats.org/officeDocument/2006/relationships" type="blockArc" r:blip="">
                            <dgm:adjLst>
                              <dgm:adj idx="1" val="0"/>
                              <dgm:adj idx="2" val="-45"/>
                              <dgm:adj idx="3" val="0.1274"/>
                            </dgm:adjLst>
                          </dgm:shape>
                        </dgm:if>
                        <dgm:if name="Name32" axis="precedSib" ptType="node" func="cnt" op="equ" val="2">
                          <dgm:shape xmlns:r="http://schemas.openxmlformats.org/officeDocument/2006/relationships" type="blockArc" r:blip="">
                            <dgm:adjLst>
                              <dgm:adj idx="1" val="-135"/>
                              <dgm:adj idx="2" val="180"/>
                              <dgm:adj idx="3" val="0.1274"/>
                            </dgm:adjLst>
                          </dgm:shape>
                        </dgm:if>
                        <dgm:if name="Name33" axis="precedSib" ptType="node" func="cnt" op="equ" val="3">
                          <dgm:shape xmlns:r="http://schemas.openxmlformats.org/officeDocument/2006/relationships" type="blockArc" r:blip="">
                            <dgm:adjLst>
                              <dgm:adj idx="1" val="0"/>
                              <dgm:adj idx="2" val="-45"/>
                              <dgm:adj idx="3" val="0.1274"/>
                            </dgm:adjLst>
                          </dgm:shape>
                        </dgm:if>
                        <dgm:if name="Name34" axis="precedSib" ptType="node" func="cnt" op="equ" val="4">
                          <dgm:shape xmlns:r="http://schemas.openxmlformats.org/officeDocument/2006/relationships" type="blockArc" r:blip="">
                            <dgm:adjLst>
                              <dgm:adj idx="1" val="-135"/>
                              <dgm:adj idx="2" val="180"/>
                              <dgm:adj idx="3" val="0.1274"/>
                            </dgm:adjLst>
                          </dgm:shape>
                        </dgm:if>
                        <dgm:if name="Name35" axis="precedSib" ptType="node" func="cnt" op="equ" val="5">
                          <dgm:shape xmlns:r="http://schemas.openxmlformats.org/officeDocument/2006/relationships" type="blockArc" r:blip="">
                            <dgm:adjLst>
                              <dgm:adj idx="1" val="0"/>
                              <dgm:adj idx="2" val="-45"/>
                              <dgm:adj idx="3" val="0.1274"/>
                            </dgm:adjLst>
                          </dgm:shape>
                        </dgm:if>
                        <dgm:if name="Name36" axis="precedSib" ptType="node" func="cnt" op="equ" val="6">
                          <dgm:shape xmlns:r="http://schemas.openxmlformats.org/officeDocument/2006/relationships" type="blockArc" r:blip="">
                            <dgm:adjLst>
                              <dgm:adj idx="1" val="-135"/>
                              <dgm:adj idx="2" val="180"/>
                              <dgm:adj idx="3" val="0.1274"/>
                            </dgm:adjLst>
                          </dgm:shape>
                        </dgm:if>
                        <dgm:else name="Name37"/>
                      </dgm:choose>
                    </dgm:if>
                    <dgm:else name="Name38">
                      <dgm:choose name="Name39">
                        <dgm:if name="Name40" axis="precedSib" ptType="node" func="cnt" op="equ" val="0">
                          <dgm:shape xmlns:r="http://schemas.openxmlformats.org/officeDocument/2006/relationships" type="blockArc" r:blip="">
                            <dgm:adjLst>
                              <dgm:adj idx="1" val="-133.1632"/>
                              <dgm:adj idx="2" val="65"/>
                              <dgm:adj idx="3" val="0.13"/>
                            </dgm:adjLst>
                          </dgm:shape>
                        </dgm:if>
                        <dgm:if name="Name41" axis="precedSib" ptType="node" func="cnt" op="equ" val="1">
                          <dgm:shape xmlns:r="http://schemas.openxmlformats.org/officeDocument/2006/relationships" type="leftCircularArrow" r:blip="">
                            <dgm:adjLst>
                              <dgm:adj idx="1" val="0.1098"/>
                              <dgm:adj idx="2" val="19.0387"/>
                              <dgm:adj idx="3" val="105"/>
                              <dgm:adj idx="4" val="-45"/>
                              <dgm:adj idx="5" val="0.125"/>
                            </dgm:adjLst>
                          </dgm:shape>
                        </dgm:if>
                        <dgm:if name="Name42" axis="precedSib" ptType="node" func="cnt" op="equ" val="2">
                          <dgm:shape xmlns:r="http://schemas.openxmlformats.org/officeDocument/2006/relationships" type="circularArrow" r:blip="">
                            <dgm:adjLst>
                              <dgm:adj idx="1" val="0.1098"/>
                              <dgm:adj idx="2" val="19.0387"/>
                              <dgm:adj idx="3" val="75"/>
                              <dgm:adj idx="4" val="-135"/>
                              <dgm:adj idx="5" val="0.125"/>
                            </dgm:adjLst>
                          </dgm:shape>
                        </dgm:if>
                        <dgm:if name="Name43" axis="precedSib" ptType="node" func="cnt" op="equ" val="3">
                          <dgm:shape xmlns:r="http://schemas.openxmlformats.org/officeDocument/2006/relationships" type="leftCircularArrow" r:blip="">
                            <dgm:adjLst>
                              <dgm:adj idx="1" val="0.1098"/>
                              <dgm:adj idx="2" val="19.0387"/>
                              <dgm:adj idx="3" val="105"/>
                              <dgm:adj idx="4" val="-45"/>
                              <dgm:adj idx="5" val="0.125"/>
                            </dgm:adjLst>
                          </dgm:shape>
                        </dgm:if>
                        <dgm:if name="Name44" axis="precedSib" ptType="node" func="cnt" op="equ" val="4">
                          <dgm:shape xmlns:r="http://schemas.openxmlformats.org/officeDocument/2006/relationships" type="circularArrow" r:blip="">
                            <dgm:adjLst>
                              <dgm:adj idx="1" val="0.1098"/>
                              <dgm:adj idx="2" val="19.0387"/>
                              <dgm:adj idx="3" val="75"/>
                              <dgm:adj idx="4" val="-135"/>
                              <dgm:adj idx="5" val="0.125"/>
                            </dgm:adjLst>
                          </dgm:shape>
                        </dgm:if>
                        <dgm:if name="Name45" axis="precedSib" ptType="node" func="cnt" op="equ" val="5">
                          <dgm:shape xmlns:r="http://schemas.openxmlformats.org/officeDocument/2006/relationships" type="leftCircularArrow" r:blip="">
                            <dgm:adjLst>
                              <dgm:adj idx="1" val="0.1098"/>
                              <dgm:adj idx="2" val="19.0387"/>
                              <dgm:adj idx="3" val="105"/>
                              <dgm:adj idx="4" val="-45"/>
                              <dgm:adj idx="5" val="0.125"/>
                            </dgm:adjLst>
                          </dgm:shape>
                        </dgm:if>
                        <dgm:if name="Name46" axis="precedSib" ptType="node" func="cnt" op="equ" val="6">
                          <dgm:shape xmlns:r="http://schemas.openxmlformats.org/officeDocument/2006/relationships" type="blockArc" r:blip="">
                            <dgm:adjLst>
                              <dgm:adj idx="1" val="-135"/>
                              <dgm:adj idx="2" val="180"/>
                              <dgm:adj idx="3" val="0.1274"/>
                            </dgm:adjLst>
                          </dgm:shape>
                        </dgm:if>
                        <dgm:else name="Name47"/>
                      </dgm:choose>
                    </dgm:else>
                  </dgm:choose>
                </dgm:else>
              </dgm:choose>
            </dgm:if>
            <dgm:else name="Name48">
              <dgm:choose name="Name49">
                <dgm:if name="Name50" axis="precedSib" ptType="node" func="cnt" op="equ" val="0">
                  <dgm:choose name="Name51">
                    <dgm:if name="Name52" axis="followSib" ptType="node" func="cnt" op="equ" val="0">
                      <dgm:shape xmlns:r="http://schemas.openxmlformats.org/officeDocument/2006/relationships" type="leftCircularArrow" r:blip="">
                        <dgm:adjLst>
                          <dgm:adj idx="1" val="0.1098"/>
                          <dgm:adj idx="2" val="19.0387"/>
                          <dgm:adj idx="3" val="30"/>
                          <dgm:adj idx="4" val="0"/>
                          <dgm:adj idx="5" val="0.125"/>
                        </dgm:adjLst>
                      </dgm:shape>
                    </dgm:if>
                    <dgm:else name="Name53">
                      <dgm:shape xmlns:r="http://schemas.openxmlformats.org/officeDocument/2006/relationships" type="leftCircularArrow" r:blip="">
                        <dgm:adjLst>
                          <dgm:adj idx="1" val="0.1098"/>
                          <dgm:adj idx="2" val="19.0387"/>
                          <dgm:adj idx="3" val="105"/>
                          <dgm:adj idx="4" val="0"/>
                          <dgm:adj idx="5" val="0.125"/>
                        </dgm:adjLst>
                      </dgm:shape>
                    </dgm:else>
                  </dgm:choose>
                </dgm:if>
                <dgm:else name="Name54">
                  <dgm:choose name="Name55">
                    <dgm:if name="Name56" axis="followSib" ptType="node" func="cnt" op="equ" val="0">
                      <dgm:choose name="Name57">
                        <dgm:if name="Name58" axis="precedSib" ptType="node" func="cnt" op="equ" val="1">
                          <dgm:shape xmlns:r="http://schemas.openxmlformats.org/officeDocument/2006/relationships" type="blockArc" r:blip="">
                            <dgm:adjLst>
                              <dgm:adj idx="1" val="-135"/>
                              <dgm:adj idx="2" val="180"/>
                              <dgm:adj idx="3" val="0.1274"/>
                            </dgm:adjLst>
                          </dgm:shape>
                        </dgm:if>
                        <dgm:if name="Name59" axis="precedSib" ptType="node" func="cnt" op="equ" val="2">
                          <dgm:shape xmlns:r="http://schemas.openxmlformats.org/officeDocument/2006/relationships" type="blockArc" r:blip="">
                            <dgm:adjLst>
                              <dgm:adj idx="1" val="0"/>
                              <dgm:adj idx="2" val="-45"/>
                              <dgm:adj idx="3" val="0.1274"/>
                            </dgm:adjLst>
                          </dgm:shape>
                        </dgm:if>
                        <dgm:if name="Name60" axis="precedSib" ptType="node" func="cnt" op="equ" val="3">
                          <dgm:shape xmlns:r="http://schemas.openxmlformats.org/officeDocument/2006/relationships" type="blockArc" r:blip="">
                            <dgm:adjLst>
                              <dgm:adj idx="1" val="-135"/>
                              <dgm:adj idx="2" val="180"/>
                              <dgm:adj idx="3" val="0.1274"/>
                            </dgm:adjLst>
                          </dgm:shape>
                        </dgm:if>
                        <dgm:if name="Name61" axis="precedSib" ptType="node" func="cnt" op="equ" val="4">
                          <dgm:shape xmlns:r="http://schemas.openxmlformats.org/officeDocument/2006/relationships" type="blockArc" r:blip="">
                            <dgm:adjLst>
                              <dgm:adj idx="1" val="0"/>
                              <dgm:adj idx="2" val="-45"/>
                              <dgm:adj idx="3" val="0.1274"/>
                            </dgm:adjLst>
                          </dgm:shape>
                        </dgm:if>
                        <dgm:if name="Name62" axis="precedSib" ptType="node" func="cnt" op="equ" val="5">
                          <dgm:shape xmlns:r="http://schemas.openxmlformats.org/officeDocument/2006/relationships" type="blockArc" r:blip="">
                            <dgm:adjLst>
                              <dgm:adj idx="1" val="-135"/>
                              <dgm:adj idx="2" val="180"/>
                              <dgm:adj idx="3" val="0.1274"/>
                            </dgm:adjLst>
                          </dgm:shape>
                        </dgm:if>
                        <dgm:if name="Name63" axis="precedSib" ptType="node" func="cnt" op="equ" val="6">
                          <dgm:shape xmlns:r="http://schemas.openxmlformats.org/officeDocument/2006/relationships" type="blockArc" r:blip="">
                            <dgm:adjLst>
                              <dgm:adj idx="1" val="0"/>
                              <dgm:adj idx="2" val="-45"/>
                              <dgm:adj idx="3" val="0.1274"/>
                            </dgm:adjLst>
                          </dgm:shape>
                        </dgm:if>
                        <dgm:else name="Name64"/>
                      </dgm:choose>
                    </dgm:if>
                    <dgm:else name="Name65">
                      <dgm:choose name="Name66">
                        <dgm:if name="Name67" axis="precedSib" ptType="node" func="cnt" op="equ" val="0">
                          <dgm:shape xmlns:r="http://schemas.openxmlformats.org/officeDocument/2006/relationships" type="blockArc" r:blip="">
                            <dgm:adjLst>
                              <dgm:adj idx="1" val="-133.1632"/>
                              <dgm:adj idx="2" val="65"/>
                              <dgm:adj idx="3" val="0.13"/>
                            </dgm:adjLst>
                          </dgm:shape>
                        </dgm:if>
                        <dgm:if name="Name68" axis="precedSib" ptType="node" func="cnt" op="equ" val="1">
                          <dgm:shape xmlns:r="http://schemas.openxmlformats.org/officeDocument/2006/relationships" type="circularArrow" r:blip="">
                            <dgm:adjLst>
                              <dgm:adj idx="1" val="0.1098"/>
                              <dgm:adj idx="2" val="19.0387"/>
                              <dgm:adj idx="3" val="75"/>
                              <dgm:adj idx="4" val="-135"/>
                              <dgm:adj idx="5" val="0.125"/>
                            </dgm:adjLst>
                          </dgm:shape>
                        </dgm:if>
                        <dgm:if name="Name69" axis="precedSib" ptType="node" func="cnt" op="equ" val="2">
                          <dgm:shape xmlns:r="http://schemas.openxmlformats.org/officeDocument/2006/relationships" type="leftCircularArrow" r:blip="">
                            <dgm:adjLst>
                              <dgm:adj idx="1" val="0.1098"/>
                              <dgm:adj idx="2" val="19.0387"/>
                              <dgm:adj idx="3" val="105"/>
                              <dgm:adj idx="4" val="-45"/>
                              <dgm:adj idx="5" val="0.125"/>
                            </dgm:adjLst>
                          </dgm:shape>
                        </dgm:if>
                        <dgm:if name="Name70" axis="precedSib" ptType="node" func="cnt" op="equ" val="3">
                          <dgm:shape xmlns:r="http://schemas.openxmlformats.org/officeDocument/2006/relationships" type="circularArrow" r:blip="">
                            <dgm:adjLst>
                              <dgm:adj idx="1" val="0.1098"/>
                              <dgm:adj idx="2" val="19.0387"/>
                              <dgm:adj idx="3" val="75"/>
                              <dgm:adj idx="4" val="-135"/>
                              <dgm:adj idx="5" val="0.125"/>
                            </dgm:adjLst>
                          </dgm:shape>
                        </dgm:if>
                        <dgm:if name="Name71" axis="precedSib" ptType="node" func="cnt" op="equ" val="4">
                          <dgm:shape xmlns:r="http://schemas.openxmlformats.org/officeDocument/2006/relationships" type="leftCircularArrow" r:blip="">
                            <dgm:adjLst>
                              <dgm:adj idx="1" val="0.1098"/>
                              <dgm:adj idx="2" val="19.0387"/>
                              <dgm:adj idx="3" val="105"/>
                              <dgm:adj idx="4" val="-45"/>
                              <dgm:adj idx="5" val="0.125"/>
                            </dgm:adjLst>
                          </dgm:shape>
                        </dgm:if>
                        <dgm:if name="Name72" axis="precedSib" ptType="node" func="cnt" op="equ" val="5">
                          <dgm:shape xmlns:r="http://schemas.openxmlformats.org/officeDocument/2006/relationships" type="circularArrow" r:blip="">
                            <dgm:adjLst>
                              <dgm:adj idx="1" val="0.1098"/>
                              <dgm:adj idx="2" val="19.0387"/>
                              <dgm:adj idx="3" val="75"/>
                              <dgm:adj idx="4" val="-135"/>
                              <dgm:adj idx="5" val="0.125"/>
                            </dgm:adjLst>
                          </dgm:shape>
                        </dgm:if>
                        <dgm:if name="Name73" axis="precedSib" ptType="node" func="cnt" op="equ" val="6">
                          <dgm:shape xmlns:r="http://schemas.openxmlformats.org/officeDocument/2006/relationships" type="blockArc" r:blip="">
                            <dgm:adjLst>
                              <dgm:adj idx="1" val="0"/>
                              <dgm:adj idx="2" val="-45"/>
                              <dgm:adj idx="3" val="0.1274"/>
                            </dgm:adjLst>
                          </dgm:shape>
                        </dgm:if>
                        <dgm:else name="Name74"/>
                      </dgm:choose>
                    </dgm:else>
                  </dgm:choose>
                </dgm:else>
              </dgm:choose>
            </dgm:else>
          </dgm:choose>
          <dgm:presOf/>
        </dgm:layoutNode>
      </dgm:forEach>
    </dgm:forEach>
    <dgm:forEach name="Name75" axis="ch" ptType="node" cnt="1">
      <dgm:layoutNode name="Accent1">
        <dgm:alg type="sp"/>
        <dgm:shape xmlns:r="http://schemas.openxmlformats.org/officeDocument/2006/relationships" r:blip="">
          <dgm:adjLst/>
        </dgm:shape>
        <dgm:presOf/>
        <dgm:constrLst/>
        <dgm:forEach name="Name76" ref="accentRepeat"/>
      </dgm:layoutNode>
      <dgm:choose name="Name77">
        <dgm:if name="Name78" axis="ch" ptType="node" func="cnt" op="gte" val="1">
          <dgm:layoutNode name="Child1" styleLbl="revTx">
            <dgm:varLst>
              <dgm:chMax val="0"/>
              <dgm:chPref val="0"/>
              <dgm:bulletEnabled val="1"/>
            </dgm:varLst>
            <dgm:alg type="tx">
              <dgm:param type="stBulletLvl" val="1"/>
              <dgm:param type="parTxLTRAlign" val="l"/>
              <dgm:param type="txAnchorVertCh" val="mid"/>
            </dgm:alg>
            <dgm:shape xmlns:r="http://schemas.openxmlformats.org/officeDocument/2006/relationships" type="rect" r:blip="">
              <dgm:adjLst/>
            </dgm:shape>
            <dgm:presOf axis="des" ptType="node"/>
            <dgm:constrLst>
              <dgm:constr type="lMarg" refType="primFontSz" fact="0.05"/>
              <dgm:constr type="rMarg" refType="primFontSz" fact="0.05"/>
              <dgm:constr type="tMarg" refType="primFontSz" fact="0.05"/>
              <dgm:constr type="bMarg" refType="primFontSz" fact="0.05"/>
            </dgm:constrLst>
            <dgm:ruleLst>
              <dgm:rule type="primFontSz" val="5" fact="NaN" max="NaN"/>
            </dgm:ruleLst>
          </dgm:layoutNode>
        </dgm:if>
        <dgm:else name="Name79"/>
      </dgm:choose>
      <dgm:layoutNode name="Parent1" styleLbl="revTx">
        <dgm:varLst>
          <dgm:chMax val="1"/>
          <dgm:chPref val="1"/>
          <dgm:bulletEnabled val="1"/>
        </dgm:varLst>
        <dgm:alg type="tx">
          <dgm:param type="shpTxLTRAlignCh" val="ctr"/>
          <dgm:param type="txAnchorVertCh" val="mid"/>
        </dgm:alg>
        <dgm:shape xmlns:r="http://schemas.openxmlformats.org/officeDocument/2006/relationships" type="rect" r:blip="">
          <dgm:adjLst/>
        </dgm:shape>
        <dgm:presOf axis="self" ptType="node"/>
        <dgm:constrLst>
          <dgm:constr type="lMarg" refType="primFontSz" fact="0.05"/>
          <dgm:constr type="rMarg" refType="primFontSz" fact="0.05"/>
          <dgm:constr type="tMarg" refType="primFontSz" fact="0.05"/>
          <dgm:constr type="bMarg" refType="primFontSz" fact="0.05"/>
        </dgm:constrLst>
        <dgm:ruleLst>
          <dgm:rule type="primFontSz" val="5" fact="NaN" max="NaN"/>
        </dgm:ruleLst>
      </dgm:layoutNode>
    </dgm:forEach>
    <dgm:forEach name="Name80" axis="ch" ptType="node" st="2" cnt="1">
      <dgm:layoutNode name="Accent2">
        <dgm:alg type="sp"/>
        <dgm:shape xmlns:r="http://schemas.openxmlformats.org/officeDocument/2006/relationships" r:blip="">
          <dgm:adjLst/>
        </dgm:shape>
        <dgm:presOf/>
        <dgm:constrLst/>
        <dgm:forEach name="Name81" ref="accentRepeat"/>
      </dgm:layoutNode>
      <dgm:choose name="Name82">
        <dgm:if name="Name83" axis="ch" ptType="node" func="cnt" op="gte" val="1">
          <dgm:layoutNode name="Child2" styleLbl="revTx">
            <dgm:varLst>
              <dgm:chMax val="0"/>
              <dgm:chPref val="0"/>
              <dgm:bulletEnabled val="1"/>
            </dgm:varLst>
            <dgm:alg type="tx">
              <dgm:param type="stBulletLvl" val="1"/>
              <dgm:param type="parTxLTRAlign" val="l"/>
              <dgm:param type="txAnchorVertCh" val="mid"/>
            </dgm:alg>
            <dgm:shape xmlns:r="http://schemas.openxmlformats.org/officeDocument/2006/relationships" type="rect" r:blip="">
              <dgm:adjLst/>
            </dgm:shape>
            <dgm:presOf axis="des" ptType="node"/>
            <dgm:constrLst>
              <dgm:constr type="lMarg" refType="primFontSz" fact="0.05"/>
              <dgm:constr type="rMarg" refType="primFontSz" fact="0.05"/>
              <dgm:constr type="tMarg" refType="primFontSz" fact="0.05"/>
              <dgm:constr type="bMarg" refType="primFontSz" fact="0.05"/>
            </dgm:constrLst>
            <dgm:ruleLst>
              <dgm:rule type="primFontSz" val="5" fact="NaN" max="NaN"/>
            </dgm:ruleLst>
          </dgm:layoutNode>
        </dgm:if>
        <dgm:else name="Name84"/>
      </dgm:choose>
      <dgm:layoutNode name="Parent2" styleLbl="revTx">
        <dgm:varLst>
          <dgm:chMax val="1"/>
          <dgm:chPref val="1"/>
          <dgm:bulletEnabled val="1"/>
        </dgm:varLst>
        <dgm:alg type="tx">
          <dgm:param type="shpTxLTRAlignCh" val="ctr"/>
          <dgm:param type="txAnchorVertCh" val="mid"/>
        </dgm:alg>
        <dgm:shape xmlns:r="http://schemas.openxmlformats.org/officeDocument/2006/relationships" type="rect" r:blip="">
          <dgm:adjLst/>
        </dgm:shape>
        <dgm:presOf axis="self" ptType="node"/>
        <dgm:constrLst>
          <dgm:constr type="lMarg" refType="primFontSz" fact="0.05"/>
          <dgm:constr type="rMarg" refType="primFontSz" fact="0.05"/>
          <dgm:constr type="tMarg" refType="primFontSz" fact="0.05"/>
          <dgm:constr type="bMarg" refType="primFontSz" fact="0.05"/>
        </dgm:constrLst>
        <dgm:ruleLst>
          <dgm:rule type="primFontSz" val="5" fact="NaN" max="NaN"/>
        </dgm:ruleLst>
      </dgm:layoutNode>
    </dgm:forEach>
    <dgm:forEach name="Name85" axis="ch" ptType="node" st="3" cnt="1">
      <dgm:layoutNode name="Accent3">
        <dgm:alg type="sp"/>
        <dgm:shape xmlns:r="http://schemas.openxmlformats.org/officeDocument/2006/relationships" r:blip="">
          <dgm:adjLst/>
        </dgm:shape>
        <dgm:presOf/>
        <dgm:constrLst/>
        <dgm:forEach name="Name86" ref="accentRepeat"/>
      </dgm:layoutNode>
      <dgm:choose name="Name87">
        <dgm:if name="Name88" axis="ch" ptType="node" func="cnt" op="gte" val="1">
          <dgm:layoutNode name="Child3" styleLbl="revTx">
            <dgm:varLst>
              <dgm:chMax val="0"/>
              <dgm:chPref val="0"/>
              <dgm:bulletEnabled val="1"/>
            </dgm:varLst>
            <dgm:alg type="tx">
              <dgm:param type="stBulletLvl" val="1"/>
              <dgm:param type="parTxLTRAlign" val="l"/>
              <dgm:param type="txAnchorVertCh" val="mid"/>
            </dgm:alg>
            <dgm:shape xmlns:r="http://schemas.openxmlformats.org/officeDocument/2006/relationships" type="rect" r:blip="">
              <dgm:adjLst/>
            </dgm:shape>
            <dgm:presOf axis="des" ptType="node"/>
            <dgm:constrLst>
              <dgm:constr type="lMarg" refType="primFontSz" fact="0.05"/>
              <dgm:constr type="rMarg" refType="primFontSz" fact="0.05"/>
              <dgm:constr type="tMarg" refType="primFontSz" fact="0.05"/>
              <dgm:constr type="bMarg" refType="primFontSz" fact="0.05"/>
            </dgm:constrLst>
            <dgm:ruleLst>
              <dgm:rule type="primFontSz" val="5" fact="NaN" max="NaN"/>
            </dgm:ruleLst>
          </dgm:layoutNode>
        </dgm:if>
        <dgm:else name="Name89"/>
      </dgm:choose>
      <dgm:layoutNode name="Parent3" styleLbl="revTx">
        <dgm:varLst>
          <dgm:chMax val="1"/>
          <dgm:chPref val="1"/>
          <dgm:bulletEnabled val="1"/>
        </dgm:varLst>
        <dgm:alg type="tx">
          <dgm:param type="shpTxLTRAlignCh" val="ctr"/>
          <dgm:param type="txAnchorVertCh" val="mid"/>
        </dgm:alg>
        <dgm:shape xmlns:r="http://schemas.openxmlformats.org/officeDocument/2006/relationships" type="rect" r:blip="">
          <dgm:adjLst/>
        </dgm:shape>
        <dgm:presOf axis="self" ptType="node"/>
        <dgm:constrLst>
          <dgm:constr type="lMarg" refType="primFontSz" fact="0.05"/>
          <dgm:constr type="rMarg" refType="primFontSz" fact="0.05"/>
          <dgm:constr type="tMarg" refType="primFontSz" fact="0.05"/>
          <dgm:constr type="bMarg" refType="primFontSz" fact="0.05"/>
        </dgm:constrLst>
        <dgm:ruleLst>
          <dgm:rule type="primFontSz" val="5" fact="NaN" max="NaN"/>
        </dgm:ruleLst>
      </dgm:layoutNode>
    </dgm:forEach>
    <dgm:forEach name="Name90" axis="ch" ptType="node" st="4" cnt="1">
      <dgm:layoutNode name="Accent4">
        <dgm:alg type="sp"/>
        <dgm:shape xmlns:r="http://schemas.openxmlformats.org/officeDocument/2006/relationships" r:blip="">
          <dgm:adjLst/>
        </dgm:shape>
        <dgm:presOf/>
        <dgm:constrLst/>
        <dgm:forEach name="Name91" ref="accentRepeat"/>
      </dgm:layoutNode>
      <dgm:choose name="Name92">
        <dgm:if name="Name93" axis="ch" ptType="node" func="cnt" op="gte" val="1">
          <dgm:layoutNode name="Child4" styleLbl="revTx">
            <dgm:varLst>
              <dgm:chMax val="0"/>
              <dgm:chPref val="0"/>
              <dgm:bulletEnabled val="1"/>
            </dgm:varLst>
            <dgm:alg type="tx">
              <dgm:param type="stBulletLvl" val="1"/>
              <dgm:param type="parTxLTRAlign" val="l"/>
              <dgm:param type="txAnchorVertCh" val="mid"/>
            </dgm:alg>
            <dgm:shape xmlns:r="http://schemas.openxmlformats.org/officeDocument/2006/relationships" type="rect" r:blip="">
              <dgm:adjLst/>
            </dgm:shape>
            <dgm:presOf axis="des" ptType="node"/>
            <dgm:constrLst>
              <dgm:constr type="lMarg" refType="primFontSz" fact="0.05"/>
              <dgm:constr type="rMarg" refType="primFontSz" fact="0.05"/>
              <dgm:constr type="tMarg" refType="primFontSz" fact="0.05"/>
              <dgm:constr type="bMarg" refType="primFontSz" fact="0.05"/>
            </dgm:constrLst>
            <dgm:ruleLst>
              <dgm:rule type="primFontSz" val="5" fact="NaN" max="NaN"/>
            </dgm:ruleLst>
          </dgm:layoutNode>
        </dgm:if>
        <dgm:else name="Name94"/>
      </dgm:choose>
      <dgm:layoutNode name="Parent4" styleLbl="revTx">
        <dgm:varLst>
          <dgm:chMax val="1"/>
          <dgm:chPref val="1"/>
          <dgm:bulletEnabled val="1"/>
        </dgm:varLst>
        <dgm:alg type="tx">
          <dgm:param type="shpTxLTRAlignCh" val="ctr"/>
          <dgm:param type="txAnchorVertCh" val="mid"/>
        </dgm:alg>
        <dgm:shape xmlns:r="http://schemas.openxmlformats.org/officeDocument/2006/relationships" type="rect" r:blip="">
          <dgm:adjLst/>
        </dgm:shape>
        <dgm:presOf axis="self" ptType="node"/>
        <dgm:constrLst>
          <dgm:constr type="lMarg" refType="primFontSz" fact="0.05"/>
          <dgm:constr type="rMarg" refType="primFontSz" fact="0.05"/>
          <dgm:constr type="tMarg" refType="primFontSz" fact="0.05"/>
          <dgm:constr type="bMarg" refType="primFontSz" fact="0.05"/>
        </dgm:constrLst>
        <dgm:ruleLst>
          <dgm:rule type="primFontSz" val="5" fact="NaN" max="NaN"/>
        </dgm:ruleLst>
      </dgm:layoutNode>
    </dgm:forEach>
    <dgm:forEach name="Name95" axis="ch" ptType="node" st="5" cnt="1">
      <dgm:layoutNode name="Accent5">
        <dgm:alg type="sp"/>
        <dgm:shape xmlns:r="http://schemas.openxmlformats.org/officeDocument/2006/relationships" r:blip="">
          <dgm:adjLst/>
        </dgm:shape>
        <dgm:presOf/>
        <dgm:constrLst/>
        <dgm:forEach name="Name96" ref="accentRepeat"/>
      </dgm:layoutNode>
      <dgm:choose name="Name97">
        <dgm:if name="Name98" axis="ch" ptType="node" func="cnt" op="gte" val="1">
          <dgm:layoutNode name="Child5" styleLbl="revTx">
            <dgm:varLst>
              <dgm:chMax val="0"/>
              <dgm:chPref val="0"/>
              <dgm:bulletEnabled val="1"/>
            </dgm:varLst>
            <dgm:alg type="tx">
              <dgm:param type="stBulletLvl" val="1"/>
              <dgm:param type="parTxLTRAlign" val="l"/>
              <dgm:param type="txAnchorVertCh" val="mid"/>
            </dgm:alg>
            <dgm:shape xmlns:r="http://schemas.openxmlformats.org/officeDocument/2006/relationships" type="rect" r:blip="">
              <dgm:adjLst/>
            </dgm:shape>
            <dgm:presOf axis="des" ptType="node"/>
            <dgm:constrLst>
              <dgm:constr type="lMarg" refType="primFontSz" fact="0.05"/>
              <dgm:constr type="rMarg" refType="primFontSz" fact="0.05"/>
              <dgm:constr type="tMarg" refType="primFontSz" fact="0.05"/>
              <dgm:constr type="bMarg" refType="primFontSz" fact="0.05"/>
            </dgm:constrLst>
            <dgm:ruleLst>
              <dgm:rule type="primFontSz" val="5" fact="NaN" max="NaN"/>
            </dgm:ruleLst>
          </dgm:layoutNode>
        </dgm:if>
        <dgm:else name="Name99"/>
      </dgm:choose>
      <dgm:layoutNode name="Parent5" styleLbl="revTx">
        <dgm:varLst>
          <dgm:chMax val="1"/>
          <dgm:chPref val="1"/>
          <dgm:bulletEnabled val="1"/>
        </dgm:varLst>
        <dgm:alg type="tx">
          <dgm:param type="shpTxLTRAlignCh" val="ctr"/>
          <dgm:param type="txAnchorVertCh" val="mid"/>
        </dgm:alg>
        <dgm:shape xmlns:r="http://schemas.openxmlformats.org/officeDocument/2006/relationships" type="rect" r:blip="">
          <dgm:adjLst/>
        </dgm:shape>
        <dgm:presOf axis="self" ptType="node"/>
        <dgm:constrLst>
          <dgm:constr type="lMarg" refType="primFontSz" fact="0.05"/>
          <dgm:constr type="rMarg" refType="primFontSz" fact="0.05"/>
          <dgm:constr type="tMarg" refType="primFontSz" fact="0.05"/>
          <dgm:constr type="bMarg" refType="primFontSz" fact="0.05"/>
        </dgm:constrLst>
        <dgm:ruleLst>
          <dgm:rule type="primFontSz" val="5" fact="NaN" max="NaN"/>
        </dgm:ruleLst>
      </dgm:layoutNode>
    </dgm:forEach>
    <dgm:forEach name="Name100" axis="ch" ptType="node" st="6" cnt="1">
      <dgm:layoutNode name="Accent6">
        <dgm:alg type="sp"/>
        <dgm:shape xmlns:r="http://schemas.openxmlformats.org/officeDocument/2006/relationships" r:blip="">
          <dgm:adjLst/>
        </dgm:shape>
        <dgm:presOf/>
        <dgm:constrLst/>
        <dgm:forEach name="Name101" ref="accentRepeat"/>
      </dgm:layoutNode>
      <dgm:choose name="Name102">
        <dgm:if name="Name103" axis="ch" ptType="node" func="cnt" op="gte" val="1">
          <dgm:layoutNode name="Child6" styleLbl="revTx">
            <dgm:varLst>
              <dgm:chMax val="0"/>
              <dgm:chPref val="0"/>
              <dgm:bulletEnabled val="1"/>
            </dgm:varLst>
            <dgm:alg type="tx">
              <dgm:param type="stBulletLvl" val="1"/>
              <dgm:param type="parTxLTRAlign" val="l"/>
              <dgm:param type="txAnchorVertCh" val="mid"/>
            </dgm:alg>
            <dgm:shape xmlns:r="http://schemas.openxmlformats.org/officeDocument/2006/relationships" type="rect" r:blip="">
              <dgm:adjLst/>
            </dgm:shape>
            <dgm:presOf axis="des" ptType="node"/>
            <dgm:constrLst>
              <dgm:constr type="lMarg" refType="primFontSz" fact="0.05"/>
              <dgm:constr type="rMarg" refType="primFontSz" fact="0.05"/>
              <dgm:constr type="tMarg" refType="primFontSz" fact="0.05"/>
              <dgm:constr type="bMarg" refType="primFontSz" fact="0.05"/>
            </dgm:constrLst>
            <dgm:ruleLst>
              <dgm:rule type="primFontSz" val="5" fact="NaN" max="NaN"/>
            </dgm:ruleLst>
          </dgm:layoutNode>
        </dgm:if>
        <dgm:else name="Name104"/>
      </dgm:choose>
      <dgm:layoutNode name="Parent6" styleLbl="revTx">
        <dgm:varLst>
          <dgm:chMax val="1"/>
          <dgm:chPref val="1"/>
          <dgm:bulletEnabled val="1"/>
        </dgm:varLst>
        <dgm:alg type="tx">
          <dgm:param type="shpTxLTRAlignCh" val="ctr"/>
          <dgm:param type="txAnchorVertCh" val="mid"/>
        </dgm:alg>
        <dgm:shape xmlns:r="http://schemas.openxmlformats.org/officeDocument/2006/relationships" type="rect" r:blip="">
          <dgm:adjLst/>
        </dgm:shape>
        <dgm:presOf axis="self" ptType="node"/>
        <dgm:constrLst>
          <dgm:constr type="lMarg" refType="primFontSz" fact="0.05"/>
          <dgm:constr type="rMarg" refType="primFontSz" fact="0.05"/>
          <dgm:constr type="tMarg" refType="primFontSz" fact="0.05"/>
          <dgm:constr type="bMarg" refType="primFontSz" fact="0.05"/>
        </dgm:constrLst>
        <dgm:ruleLst>
          <dgm:rule type="primFontSz" val="5" fact="NaN" max="NaN"/>
        </dgm:ruleLst>
      </dgm:layoutNode>
    </dgm:forEach>
    <dgm:forEach name="Name105" axis="ch" ptType="node" st="7" cnt="1">
      <dgm:layoutNode name="Accent7">
        <dgm:alg type="sp"/>
        <dgm:shape xmlns:r="http://schemas.openxmlformats.org/officeDocument/2006/relationships" r:blip="">
          <dgm:adjLst/>
        </dgm:shape>
        <dgm:presOf/>
        <dgm:constrLst/>
        <dgm:forEach name="Name106" ref="accentRepeat"/>
      </dgm:layoutNode>
      <dgm:choose name="Name107">
        <dgm:if name="Name108" axis="ch" ptType="node" func="cnt" op="gte" val="1">
          <dgm:layoutNode name="Child7" styleLbl="revTx">
            <dgm:varLst>
              <dgm:chMax val="0"/>
              <dgm:chPref val="0"/>
              <dgm:bulletEnabled val="1"/>
            </dgm:varLst>
            <dgm:alg type="tx">
              <dgm:param type="stBulletLvl" val="1"/>
              <dgm:param type="parTxLTRAlign" val="l"/>
              <dgm:param type="txAnchorVertCh" val="mid"/>
            </dgm:alg>
            <dgm:shape xmlns:r="http://schemas.openxmlformats.org/officeDocument/2006/relationships" type="rect" r:blip="">
              <dgm:adjLst/>
            </dgm:shape>
            <dgm:presOf axis="des" ptType="node"/>
            <dgm:constrLst>
              <dgm:constr type="lMarg" refType="primFontSz" fact="0.05"/>
              <dgm:constr type="rMarg" refType="primFontSz" fact="0.05"/>
              <dgm:constr type="tMarg" refType="primFontSz" fact="0.05"/>
              <dgm:constr type="bMarg" refType="primFontSz" fact="0.05"/>
            </dgm:constrLst>
            <dgm:ruleLst>
              <dgm:rule type="primFontSz" val="5" fact="NaN" max="NaN"/>
            </dgm:ruleLst>
          </dgm:layoutNode>
        </dgm:if>
        <dgm:else name="Name109"/>
      </dgm:choose>
      <dgm:layoutNode name="Parent7" styleLbl="revTx">
        <dgm:varLst>
          <dgm:chMax val="1"/>
          <dgm:chPref val="1"/>
          <dgm:bulletEnabled val="1"/>
        </dgm:varLst>
        <dgm:alg type="tx">
          <dgm:param type="shpTxLTRAlignCh" val="ctr"/>
          <dgm:param type="txAnchorVertCh" val="mid"/>
        </dgm:alg>
        <dgm:shape xmlns:r="http://schemas.openxmlformats.org/officeDocument/2006/relationships" type="rect" r:blip="">
          <dgm:adjLst/>
        </dgm:shape>
        <dgm:presOf axis="self" ptType="node"/>
        <dgm:constrLst>
          <dgm:constr type="lMarg" refType="primFontSz" fact="0.05"/>
          <dgm:constr type="rMarg" refType="primFontSz" fact="0.05"/>
          <dgm:constr type="tMarg" refType="primFontSz" fact="0.05"/>
          <dgm:constr type="bMarg" refType="primFontSz" fact="0.05"/>
        </dgm:constrLst>
        <dgm:ruleLst>
          <dgm:rule type="primFontSz" val="5" fact="NaN" max="NaN"/>
        </dgm:ruleLst>
      </dgm:layoutNode>
    </dgm:forEach>
  </dgm:layoutNode>
</dgm:layoutDef>
</file>

<file path=ppt/diagrams/quickStyle1.xml><?xml version="1.0" encoding="utf-8"?>
<dgm:styleDef xmlns:dgm="http://schemas.openxmlformats.org/drawingml/2006/diagram" xmlns:a="http://schemas.openxmlformats.org/drawingml/2006/main" uniqueId="urn:microsoft.com/office/officeart/2005/8/quickstyle/simple1">
  <dgm:title val=""/>
  <dgm:desc val=""/>
  <dgm:catLst>
    <dgm:cat type="simple" pri="10100"/>
  </dgm:catLst>
  <dgm:scene3d>
    <a:camera prst="orthographicFront"/>
    <a:lightRig rig="threePt" dir="t"/>
  </dgm:scene3d>
  <dgm:styleLbl name="node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l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ven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tx1"/>
      </a:fontRef>
    </dgm:style>
  </dgm:styleLbl>
  <dgm:styleLbl name="alig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b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sibTrans1D1">
    <dgm:scene3d>
      <a:camera prst="orthographicFront"/>
      <a:lightRig rig="threePt" dir="t"/>
    </dgm:scene3d>
    <dgm:sp3d/>
    <dgm:txPr/>
    <dgm:style>
      <a:lnRef idx="1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callout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sst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1D1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2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3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4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con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AlignAcc1">
    <dgm:scene3d>
      <a:camera prst="orthographicFront"/>
      <a:lightRig rig="threePt" dir="t"/>
    </dgm:scene3d>
    <dgm:sp3d/>
    <dgm:txPr/>
    <dgm:style>
      <a:lnRef idx="1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dk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Shp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revTx">
    <dgm:scene3d>
      <a:camera prst="orthographicFront"/>
      <a:lightRig rig="threePt" dir="t"/>
    </dgm:scene3d>
    <dgm:sp3d/>
    <dgm:txPr/>
    <dgm:style>
      <a:lnRef idx="0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</dgm:styleDef>
</file>

<file path=ppt/diagrams/quickStyle2.xml><?xml version="1.0" encoding="utf-8"?>
<dgm:styleDef xmlns:dgm="http://schemas.openxmlformats.org/drawingml/2006/diagram" xmlns:a="http://schemas.openxmlformats.org/drawingml/2006/main" uniqueId="urn:microsoft.com/office/officeart/2005/8/quickstyle/simple1">
  <dgm:title val=""/>
  <dgm:desc val=""/>
  <dgm:catLst>
    <dgm:cat type="simple" pri="10100"/>
  </dgm:catLst>
  <dgm:scene3d>
    <a:camera prst="orthographicFront"/>
    <a:lightRig rig="threePt" dir="t"/>
  </dgm:scene3d>
  <dgm:styleLbl name="node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l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ven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tx1"/>
      </a:fontRef>
    </dgm:style>
  </dgm:styleLbl>
  <dgm:styleLbl name="alig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b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sibTrans1D1">
    <dgm:scene3d>
      <a:camera prst="orthographicFront"/>
      <a:lightRig rig="threePt" dir="t"/>
    </dgm:scene3d>
    <dgm:sp3d/>
    <dgm:txPr/>
    <dgm:style>
      <a:lnRef idx="1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callout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sst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1D1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2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3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4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con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AlignAcc1">
    <dgm:scene3d>
      <a:camera prst="orthographicFront"/>
      <a:lightRig rig="threePt" dir="t"/>
    </dgm:scene3d>
    <dgm:sp3d/>
    <dgm:txPr/>
    <dgm:style>
      <a:lnRef idx="1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dk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Shp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revTx">
    <dgm:scene3d>
      <a:camera prst="orthographicFront"/>
      <a:lightRig rig="threePt" dir="t"/>
    </dgm:scene3d>
    <dgm:sp3d/>
    <dgm:txPr/>
    <dgm:style>
      <a:lnRef idx="0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</dgm:styleDef>
</file>

<file path=ppt/diagrams/quickStyle3.xml><?xml version="1.0" encoding="utf-8"?>
<dgm:styleDef xmlns:dgm="http://schemas.openxmlformats.org/drawingml/2006/diagram" xmlns:a="http://schemas.openxmlformats.org/drawingml/2006/main" uniqueId="urn:microsoft.com/office/officeart/2005/8/quickstyle/simple1">
  <dgm:title val=""/>
  <dgm:desc val=""/>
  <dgm:catLst>
    <dgm:cat type="simple" pri="10100"/>
  </dgm:catLst>
  <dgm:scene3d>
    <a:camera prst="orthographicFront"/>
    <a:lightRig rig="threePt" dir="t"/>
  </dgm:scene3d>
  <dgm:styleLbl name="node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l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ven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tx1"/>
      </a:fontRef>
    </dgm:style>
  </dgm:styleLbl>
  <dgm:styleLbl name="alig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b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sibTrans1D1">
    <dgm:scene3d>
      <a:camera prst="orthographicFront"/>
      <a:lightRig rig="threePt" dir="t"/>
    </dgm:scene3d>
    <dgm:sp3d/>
    <dgm:txPr/>
    <dgm:style>
      <a:lnRef idx="1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callout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sst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1D1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2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3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4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con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AlignAcc1">
    <dgm:scene3d>
      <a:camera prst="orthographicFront"/>
      <a:lightRig rig="threePt" dir="t"/>
    </dgm:scene3d>
    <dgm:sp3d/>
    <dgm:txPr/>
    <dgm:style>
      <a:lnRef idx="1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dk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Shp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revTx">
    <dgm:scene3d>
      <a:camera prst="orthographicFront"/>
      <a:lightRig rig="threePt" dir="t"/>
    </dgm:scene3d>
    <dgm:sp3d/>
    <dgm:txPr/>
    <dgm:style>
      <a:lnRef idx="0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</dgm:styleDef>
</file>

<file path=ppt/diagrams/quickStyle4.xml><?xml version="1.0" encoding="utf-8"?>
<dgm:styleDef xmlns:dgm="http://schemas.openxmlformats.org/drawingml/2006/diagram" xmlns:a="http://schemas.openxmlformats.org/drawingml/2006/main" uniqueId="urn:microsoft.com/office/officeart/2005/8/quickstyle/simple1">
  <dgm:title val=""/>
  <dgm:desc val=""/>
  <dgm:catLst>
    <dgm:cat type="simple" pri="10100"/>
  </dgm:catLst>
  <dgm:scene3d>
    <a:camera prst="orthographicFront"/>
    <a:lightRig rig="threePt" dir="t"/>
  </dgm:scene3d>
  <dgm:styleLbl name="node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l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ven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tx1"/>
      </a:fontRef>
    </dgm:style>
  </dgm:styleLbl>
  <dgm:styleLbl name="alig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b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sibTrans1D1">
    <dgm:scene3d>
      <a:camera prst="orthographicFront"/>
      <a:lightRig rig="threePt" dir="t"/>
    </dgm:scene3d>
    <dgm:sp3d/>
    <dgm:txPr/>
    <dgm:style>
      <a:lnRef idx="1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callout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sst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1D1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2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3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4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con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AlignAcc1">
    <dgm:scene3d>
      <a:camera prst="orthographicFront"/>
      <a:lightRig rig="threePt" dir="t"/>
    </dgm:scene3d>
    <dgm:sp3d/>
    <dgm:txPr/>
    <dgm:style>
      <a:lnRef idx="1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dk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Shp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revTx">
    <dgm:scene3d>
      <a:camera prst="orthographicFront"/>
      <a:lightRig rig="threePt" dir="t"/>
    </dgm:scene3d>
    <dgm:sp3d/>
    <dgm:txPr/>
    <dgm:style>
      <a:lnRef idx="0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</dgm:styleDef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kumimoji="1"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2A6D5493-5935-2C4F-8AB7-04879816AC21}" type="datetimeFigureOut">
              <a:rPr kumimoji="1" lang="zh-CN" altLang="en-US" smtClean="0"/>
              <a:t>2019/3/29</a:t>
            </a:fld>
            <a:endParaRPr kumimoji="1"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kumimoji="1" lang="zh-CN" altLang="en-US" smtClean="0"/>
              <a:t>单击此处编辑母版文本样式</a:t>
            </a:r>
          </a:p>
          <a:p>
            <a:pPr lvl="1"/>
            <a:r>
              <a:rPr kumimoji="1" lang="zh-CN" altLang="en-US" smtClean="0"/>
              <a:t>二级</a:t>
            </a:r>
          </a:p>
          <a:p>
            <a:pPr lvl="2"/>
            <a:r>
              <a:rPr kumimoji="1" lang="zh-CN" altLang="en-US" smtClean="0"/>
              <a:t>三级</a:t>
            </a:r>
          </a:p>
          <a:p>
            <a:pPr lvl="3"/>
            <a:r>
              <a:rPr kumimoji="1" lang="zh-CN" altLang="en-US" smtClean="0"/>
              <a:t>四级</a:t>
            </a:r>
          </a:p>
          <a:p>
            <a:pPr lvl="4"/>
            <a:r>
              <a:rPr kumimoji="1" lang="zh-CN" altLang="en-US" smtClean="0"/>
              <a:t>五级</a:t>
            </a:r>
            <a:endParaRPr kumimoji="1"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kumimoji="1" lang="zh-CN" altLang="en-US"/>
          </a:p>
        </p:txBody>
      </p:sp>
      <p:sp>
        <p:nvSpPr>
          <p:cNvPr id="7" name="幻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F0EE077-B1A6-2846-9E5F-7778F3169D7A}" type="slidenum">
              <a:rPr kumimoji="1" lang="zh-CN" altLang="en-US" smtClean="0"/>
              <a:t>‹#›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789126510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4572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1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3641323156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2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3028268244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3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3025133367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4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3860161755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5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1394300057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6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4039860672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7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335667775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8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2046134148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9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3180762028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10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3381857134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11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478923189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12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1468680328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13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422888942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14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924034562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15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1637640148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16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1651629500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17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303665084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0EE077-B1A6-2846-9E5F-7778F3169D7A}" type="slidenum">
              <a:rPr kumimoji="1" lang="zh-CN" altLang="en-US" smtClean="0"/>
              <a:t>18</a:t>
            </a:fld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3096551852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bg>
      <p:bgPr>
        <a:blipFill rotWithShape="1">
          <a:blip r:embed="rId2"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72835148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bg>
      <p:bgPr>
        <a:solidFill>
          <a:srgbClr val="CD2C17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406269847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bg>
      <p:bgPr>
        <a:solidFill>
          <a:srgbClr val="3C846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4062698474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Title Slide">
    <p:bg>
      <p:bgPr>
        <a:solidFill>
          <a:srgbClr val="F4772A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4062698474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Title Slide">
    <p:bg>
      <p:bgPr>
        <a:solidFill>
          <a:srgbClr val="7D131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4062698474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Title Slide">
    <p:bg>
      <p:bgPr>
        <a:solidFill>
          <a:srgbClr val="CBD35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40626984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Title Slide">
    <p:bg>
      <p:bgPr>
        <a:blipFill rotWithShape="1">
          <a:blip r:embed="rId2"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 userDrawn="1"/>
        </p:nvSpPr>
        <p:spPr>
          <a:xfrm>
            <a:off x="1208322" y="692798"/>
            <a:ext cx="7935678" cy="4450703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  <a:effectLst>
            <a:innerShdw blurRad="63500" dist="50800" dir="16200000">
              <a:prstClr val="black">
                <a:alpha val="50000"/>
              </a:prstClr>
            </a:inn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2851965269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Title Slide">
    <p:bg>
      <p:bgPr>
        <a:blipFill rotWithShape="1">
          <a:blip r:embed="rId2"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矩形 2"/>
          <p:cNvSpPr/>
          <p:nvPr userDrawn="1"/>
        </p:nvSpPr>
        <p:spPr>
          <a:xfrm>
            <a:off x="1208322" y="0"/>
            <a:ext cx="7935678" cy="5143501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125500356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6938435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93456" r:id="rId1"/>
    <p:sldLayoutId id="2147493457" r:id="rId2"/>
    <p:sldLayoutId id="2147493458" r:id="rId3"/>
    <p:sldLayoutId id="2147493459" r:id="rId4"/>
    <p:sldLayoutId id="2147493460" r:id="rId5"/>
    <p:sldLayoutId id="2147493461" r:id="rId6"/>
    <p:sldLayoutId id="2147493462" r:id="rId7"/>
    <p:sldLayoutId id="2147493463" r:id="rId8"/>
  </p:sldLayoutIdLst>
  <p:txStyles>
    <p:titleStyle>
      <a:lvl1pPr algn="ctr" defTabSz="4572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457200" rtl="0" eaLnBrk="1" latinLnBrk="0" hangingPunct="1">
        <a:spcBef>
          <a:spcPct val="20000"/>
        </a:spcBef>
        <a:buFont typeface="Arial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457200" rtl="0" eaLnBrk="1" latinLnBrk="0" hangingPunct="1">
        <a:spcBef>
          <a:spcPct val="20000"/>
        </a:spcBef>
        <a:buFont typeface="Arial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457200" rtl="0" eaLnBrk="1" latinLnBrk="0" hangingPunct="1">
        <a:spcBef>
          <a:spcPct val="20000"/>
        </a:spcBef>
        <a:buFont typeface="Arial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457200" rtl="0" eaLnBrk="1" latinLnBrk="0" hangingPunct="1">
        <a:spcBef>
          <a:spcPct val="20000"/>
        </a:spcBef>
        <a:buFont typeface="Arial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457200" rtl="0" eaLnBrk="1" latinLnBrk="0" hangingPunct="1">
        <a:spcBef>
          <a:spcPct val="20000"/>
        </a:spcBef>
        <a:buFont typeface="Arial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457200" rtl="0" eaLnBrk="1" latinLnBrk="0" hangingPunct="1">
        <a:spcBef>
          <a:spcPct val="20000"/>
        </a:spcBef>
        <a:buFont typeface="Arial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457200" rtl="0" eaLnBrk="1" latinLnBrk="0" hangingPunct="1">
        <a:spcBef>
          <a:spcPct val="20000"/>
        </a:spcBef>
        <a:buFont typeface="Arial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457200" rtl="0" eaLnBrk="1" latinLnBrk="0" hangingPunct="1">
        <a:spcBef>
          <a:spcPct val="20000"/>
        </a:spcBef>
        <a:buFont typeface="Arial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457200" rtl="0" eaLnBrk="1" latinLnBrk="0" hangingPunct="1">
        <a:spcBef>
          <a:spcPct val="20000"/>
        </a:spcBef>
        <a:buFont typeface="Arial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4572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4572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4572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4572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4572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4572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4572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4572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4572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7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7" Type="http://schemas.openxmlformats.org/officeDocument/2006/relationships/chart" Target="../charts/chart5.xml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8.xml"/><Relationship Id="rId6" Type="http://schemas.openxmlformats.org/officeDocument/2006/relationships/chart" Target="../charts/chart4.xml"/><Relationship Id="rId5" Type="http://schemas.openxmlformats.org/officeDocument/2006/relationships/chart" Target="../charts/chart3.xml"/><Relationship Id="rId4" Type="http://schemas.openxmlformats.org/officeDocument/2006/relationships/chart" Target="../charts/chart2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chart" Target="../charts/chart6.xml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8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chart" Target="../charts/chart7.xml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8.xml"/><Relationship Id="rId4" Type="http://schemas.openxmlformats.org/officeDocument/2006/relationships/chart" Target="../charts/chart8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3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diagramData" Target="../diagrams/data1.xml"/><Relationship Id="rId7" Type="http://schemas.microsoft.com/office/2007/relationships/diagramDrawing" Target="../diagrams/drawing1.xm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Relationship Id="rId6" Type="http://schemas.openxmlformats.org/officeDocument/2006/relationships/diagramColors" Target="../diagrams/colors1.xml"/><Relationship Id="rId5" Type="http://schemas.openxmlformats.org/officeDocument/2006/relationships/diagramQuickStyle" Target="../diagrams/quickStyle1.xml"/><Relationship Id="rId4" Type="http://schemas.openxmlformats.org/officeDocument/2006/relationships/diagramLayout" Target="../diagrams/layout1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diagramData" Target="../diagrams/data2.xml"/><Relationship Id="rId7" Type="http://schemas.microsoft.com/office/2007/relationships/diagramDrawing" Target="../diagrams/drawing2.xml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8.xml"/><Relationship Id="rId6" Type="http://schemas.openxmlformats.org/officeDocument/2006/relationships/diagramColors" Target="../diagrams/colors2.xml"/><Relationship Id="rId5" Type="http://schemas.openxmlformats.org/officeDocument/2006/relationships/diagramQuickStyle" Target="../diagrams/quickStyle2.xml"/><Relationship Id="rId4" Type="http://schemas.openxmlformats.org/officeDocument/2006/relationships/diagramLayout" Target="../diagrams/layout2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8.xml"/><Relationship Id="rId5" Type="http://schemas.openxmlformats.org/officeDocument/2006/relationships/image" Target="../media/image4.png"/><Relationship Id="rId4" Type="http://schemas.openxmlformats.org/officeDocument/2006/relationships/image" Target="../media/image3.pn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emf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6.png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3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8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diagramData" Target="../diagrams/data3.xml"/><Relationship Id="rId7" Type="http://schemas.microsoft.com/office/2007/relationships/diagramDrawing" Target="../diagrams/drawing3.xml"/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8.xml"/><Relationship Id="rId6" Type="http://schemas.openxmlformats.org/officeDocument/2006/relationships/diagramColors" Target="../diagrams/colors3.xml"/><Relationship Id="rId5" Type="http://schemas.openxmlformats.org/officeDocument/2006/relationships/diagramQuickStyle" Target="../diagrams/quickStyle3.xml"/><Relationship Id="rId4" Type="http://schemas.openxmlformats.org/officeDocument/2006/relationships/diagramLayout" Target="../diagrams/layout3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3.xml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diagramData" Target="../diagrams/data4.xml"/><Relationship Id="rId7" Type="http://schemas.microsoft.com/office/2007/relationships/diagramDrawing" Target="../diagrams/drawing4.xml"/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8.xml"/><Relationship Id="rId6" Type="http://schemas.openxmlformats.org/officeDocument/2006/relationships/diagramColors" Target="../diagrams/colors4.xml"/><Relationship Id="rId5" Type="http://schemas.openxmlformats.org/officeDocument/2006/relationships/diagramQuickStyle" Target="../diagrams/quickStyle4.xml"/><Relationship Id="rId4" Type="http://schemas.openxmlformats.org/officeDocument/2006/relationships/diagramLayout" Target="../diagrams/layout4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梯形 1"/>
          <p:cNvSpPr/>
          <p:nvPr/>
        </p:nvSpPr>
        <p:spPr>
          <a:xfrm flipV="1">
            <a:off x="1433916" y="0"/>
            <a:ext cx="6276169" cy="451368"/>
          </a:xfrm>
          <a:prstGeom prst="trapezoid">
            <a:avLst/>
          </a:prstGeom>
          <a:solidFill>
            <a:srgbClr val="171717"/>
          </a:solidFill>
          <a:ln>
            <a:noFill/>
          </a:ln>
          <a:effectLst>
            <a:innerShdw blurRad="63500" dist="50800" dir="16200000">
              <a:prstClr val="black">
                <a:alpha val="50000"/>
              </a:prstClr>
            </a:inn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文本框 2"/>
          <p:cNvSpPr txBox="1"/>
          <p:nvPr/>
        </p:nvSpPr>
        <p:spPr>
          <a:xfrm>
            <a:off x="2664017" y="2110794"/>
            <a:ext cx="3815968" cy="70788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kumimoji="1" lang="en-US" altLang="zh-CN" sz="4000" b="1" dirty="0" smtClean="0">
                <a:solidFill>
                  <a:schemeClr val="bg1">
                    <a:lumMod val="75000"/>
                  </a:schemeClr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BUSINESS</a:t>
            </a:r>
            <a:r>
              <a:rPr kumimoji="1" lang="zh-CN" altLang="en-US" sz="4000" b="1" dirty="0" smtClean="0">
                <a:solidFill>
                  <a:schemeClr val="bg1">
                    <a:lumMod val="75000"/>
                  </a:schemeClr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 </a:t>
            </a:r>
            <a:r>
              <a:rPr kumimoji="1" lang="en-US" altLang="zh-CN" sz="4000" b="1" dirty="0" smtClean="0">
                <a:solidFill>
                  <a:schemeClr val="bg1">
                    <a:lumMod val="75000"/>
                  </a:schemeClr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PLAN</a:t>
            </a:r>
          </a:p>
        </p:txBody>
      </p:sp>
      <p:sp>
        <p:nvSpPr>
          <p:cNvPr id="4" name="椭圆 3"/>
          <p:cNvSpPr/>
          <p:nvPr/>
        </p:nvSpPr>
        <p:spPr>
          <a:xfrm>
            <a:off x="4020232" y="745282"/>
            <a:ext cx="1103538" cy="1103538"/>
          </a:xfrm>
          <a:prstGeom prst="ellipse">
            <a:avLst/>
          </a:prstGeom>
          <a:noFill/>
          <a:ln>
            <a:solidFill>
              <a:schemeClr val="bg1">
                <a:lumMod val="50000"/>
              </a:schemeClr>
            </a:solidFill>
          </a:ln>
          <a:effectLst>
            <a:innerShdw blurRad="63500" dist="50800" dir="16200000">
              <a:prstClr val="black">
                <a:alpha val="50000"/>
              </a:prstClr>
            </a:inn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kumimoji="1" lang="en-US" altLang="zh-CN" sz="1400" dirty="0" smtClean="0">
                <a:solidFill>
                  <a:srgbClr val="7F7F7F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LOGO</a:t>
            </a:r>
            <a:r>
              <a:rPr kumimoji="1" lang="zh-CN" altLang="en-US" sz="1400" dirty="0" smtClean="0">
                <a:solidFill>
                  <a:srgbClr val="7F7F7F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 </a:t>
            </a:r>
            <a:r>
              <a:rPr kumimoji="1" lang="en-US" altLang="zh-CN" sz="1400" dirty="0" smtClean="0">
                <a:solidFill>
                  <a:srgbClr val="7F7F7F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HERE</a:t>
            </a:r>
            <a:endParaRPr kumimoji="1" lang="zh-CN" altLang="en-US" sz="1400" dirty="0">
              <a:solidFill>
                <a:srgbClr val="7F7F7F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5" name="矩形 4"/>
          <p:cNvSpPr/>
          <p:nvPr/>
        </p:nvSpPr>
        <p:spPr>
          <a:xfrm>
            <a:off x="3567233" y="4163570"/>
            <a:ext cx="2009534" cy="276999"/>
          </a:xfrm>
          <a:prstGeom prst="rect">
            <a:avLst/>
          </a:prstGeom>
          <a:effectLst>
            <a:innerShdw blurRad="63500" dist="50800" dir="16200000">
              <a:prstClr val="black">
                <a:alpha val="50000"/>
              </a:prstClr>
            </a:innerShdw>
          </a:effectLst>
        </p:spPr>
        <p:txBody>
          <a:bodyPr wrap="none">
            <a:spAutoFit/>
          </a:bodyPr>
          <a:lstStyle/>
          <a:p>
            <a:pPr algn="ctr"/>
            <a:r>
              <a:rPr kumimoji="1" lang="en-US" altLang="zh-CN" sz="1200" dirty="0" smtClean="0">
                <a:solidFill>
                  <a:schemeClr val="bg1">
                    <a:lumMod val="50000"/>
                  </a:schemeClr>
                </a:solidFill>
              </a:rPr>
              <a:t>PRESENTED</a:t>
            </a:r>
            <a:r>
              <a:rPr kumimoji="1" lang="zh-CN" altLang="en-US" sz="1200" dirty="0" smtClean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kumimoji="1" lang="en-US" altLang="zh-CN" sz="1200" dirty="0" smtClean="0">
                <a:solidFill>
                  <a:schemeClr val="bg1">
                    <a:lumMod val="50000"/>
                  </a:schemeClr>
                </a:solidFill>
              </a:rPr>
              <a:t>BY</a:t>
            </a:r>
            <a:r>
              <a:rPr kumimoji="1" lang="zh-CN" altLang="en-US" sz="1200" dirty="0" smtClean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kumimoji="1" lang="en-US" altLang="zh-CN" sz="1200" dirty="0" smtClean="0">
                <a:solidFill>
                  <a:schemeClr val="bg1">
                    <a:lumMod val="50000"/>
                  </a:schemeClr>
                </a:solidFill>
              </a:rPr>
              <a:t>JANE</a:t>
            </a:r>
            <a:r>
              <a:rPr kumimoji="1" lang="zh-CN" altLang="en-US" sz="1200" dirty="0" smtClean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kumimoji="1" lang="en-US" altLang="zh-CN" sz="1200" dirty="0" smtClean="0">
                <a:solidFill>
                  <a:schemeClr val="bg1">
                    <a:lumMod val="50000"/>
                  </a:schemeClr>
                </a:solidFill>
              </a:rPr>
              <a:t>DOE</a:t>
            </a:r>
            <a:endParaRPr kumimoji="1" lang="zh-CN" altLang="en-US" sz="1200" dirty="0">
              <a:solidFill>
                <a:schemeClr val="bg1">
                  <a:lumMod val="50000"/>
                </a:schemeClr>
              </a:solidFill>
            </a:endParaRPr>
          </a:p>
        </p:txBody>
      </p:sp>
      <p:sp>
        <p:nvSpPr>
          <p:cNvPr id="10" name="上凸弯带形 9"/>
          <p:cNvSpPr/>
          <p:nvPr/>
        </p:nvSpPr>
        <p:spPr>
          <a:xfrm>
            <a:off x="3826836" y="1545769"/>
            <a:ext cx="1490328" cy="461866"/>
          </a:xfrm>
          <a:prstGeom prst="ellipseRibbon2">
            <a:avLst>
              <a:gd name="adj1" fmla="val 29545"/>
              <a:gd name="adj2" fmla="val 72535"/>
              <a:gd name="adj3" fmla="val 7954"/>
            </a:avLst>
          </a:prstGeom>
          <a:solidFill>
            <a:srgbClr val="CD2C17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7" name="文本框 6"/>
          <p:cNvSpPr txBox="1"/>
          <p:nvPr/>
        </p:nvSpPr>
        <p:spPr>
          <a:xfrm>
            <a:off x="902566" y="2698067"/>
            <a:ext cx="7338868" cy="83099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kumimoji="1" lang="zh-CN" altLang="en-US" sz="4800" b="1" dirty="0">
                <a:solidFill>
                  <a:schemeClr val="bg1">
                    <a:lumMod val="75000"/>
                  </a:schemeClr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智慧景区解决方案</a:t>
            </a:r>
            <a:r>
              <a:rPr kumimoji="1" lang="en-US" altLang="zh-CN" sz="4800" b="1" dirty="0" err="1">
                <a:solidFill>
                  <a:schemeClr val="bg1">
                    <a:lumMod val="75000"/>
                  </a:schemeClr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ppt</a:t>
            </a:r>
            <a:r>
              <a:rPr kumimoji="1" lang="zh-CN" altLang="en-US" sz="4800" b="1" dirty="0">
                <a:solidFill>
                  <a:schemeClr val="bg1">
                    <a:lumMod val="75000"/>
                  </a:schemeClr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模板</a:t>
            </a:r>
            <a:endParaRPr kumimoji="1" lang="en-US" altLang="zh-CN" sz="4800" b="1" dirty="0" smtClean="0">
              <a:solidFill>
                <a:schemeClr val="bg1">
                  <a:lumMod val="75000"/>
                </a:schemeClr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</p:spTree>
    <p:extLst>
      <p:ext uri="{BB962C8B-B14F-4D97-AF65-F5344CB8AC3E}">
        <p14:creationId xmlns:p14="http://schemas.microsoft.com/office/powerpoint/2010/main" val="165380918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 dir="u"/>
      </p:transition>
    </mc:Choice>
    <mc:Fallback xmlns="">
      <p:transition xmlns:p14="http://schemas.microsoft.com/office/powerpoint/2010/main"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128942" y="692798"/>
            <a:ext cx="79379" cy="4450702"/>
          </a:xfrm>
          <a:prstGeom prst="rect">
            <a:avLst/>
          </a:prstGeom>
          <a:solidFill>
            <a:srgbClr val="CD2C17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椭圆 2"/>
          <p:cNvSpPr/>
          <p:nvPr/>
        </p:nvSpPr>
        <p:spPr>
          <a:xfrm>
            <a:off x="533685" y="1062104"/>
            <a:ext cx="1261074" cy="1261074"/>
          </a:xfrm>
          <a:prstGeom prst="ellipse">
            <a:avLst/>
          </a:prstGeom>
          <a:solidFill>
            <a:srgbClr val="CD2C17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r>
              <a:rPr kumimoji="1" lang="en-US" altLang="zh-CN" sz="1100" b="1" dirty="0" smtClean="0">
                <a:solidFill>
                  <a:schemeClr val="bg1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CONTENTS</a:t>
            </a:r>
            <a:endParaRPr kumimoji="1" lang="zh-CN" altLang="en-US" sz="1100" b="1" dirty="0">
              <a:solidFill>
                <a:schemeClr val="bg1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2196148" y="1652255"/>
            <a:ext cx="1452642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kumimoji="1" lang="en-US" altLang="zh-CN" sz="1600" dirty="0" smtClean="0">
                <a:solidFill>
                  <a:srgbClr val="171717"/>
                </a:solidFill>
              </a:rPr>
              <a:t>01</a:t>
            </a:r>
            <a:r>
              <a:rPr kumimoji="1" lang="zh-CN" altLang="en-US" sz="1600" dirty="0" smtClean="0">
                <a:solidFill>
                  <a:srgbClr val="171717"/>
                </a:solidFill>
              </a:rPr>
              <a:t> </a:t>
            </a:r>
            <a:r>
              <a:rPr kumimoji="1" lang="en-US" altLang="zh-CN" sz="1600" dirty="0" smtClean="0">
                <a:solidFill>
                  <a:srgbClr val="171717"/>
                </a:solidFill>
              </a:rPr>
              <a:t>PART</a:t>
            </a:r>
            <a:r>
              <a:rPr kumimoji="1" lang="zh-CN" altLang="en-US" sz="1600" dirty="0" smtClean="0">
                <a:solidFill>
                  <a:srgbClr val="171717"/>
                </a:solidFill>
              </a:rPr>
              <a:t> </a:t>
            </a:r>
            <a:r>
              <a:rPr kumimoji="1" lang="en-US" altLang="zh-CN" sz="1600" dirty="0" smtClean="0">
                <a:solidFill>
                  <a:srgbClr val="171717"/>
                </a:solidFill>
              </a:rPr>
              <a:t>ONE</a:t>
            </a:r>
            <a:endParaRPr kumimoji="1" lang="zh-CN" altLang="en-US" sz="1600" dirty="0">
              <a:solidFill>
                <a:srgbClr val="171717"/>
              </a:solidFill>
            </a:endParaRPr>
          </a:p>
        </p:txBody>
      </p:sp>
      <p:sp>
        <p:nvSpPr>
          <p:cNvPr id="5" name="文本框 4"/>
          <p:cNvSpPr txBox="1"/>
          <p:nvPr/>
        </p:nvSpPr>
        <p:spPr>
          <a:xfrm>
            <a:off x="2196148" y="2050876"/>
            <a:ext cx="1475084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kumimoji="1" lang="en-US" altLang="zh-CN" sz="1600" dirty="0" smtClean="0">
                <a:solidFill>
                  <a:srgbClr val="171717"/>
                </a:solidFill>
              </a:rPr>
              <a:t>02</a:t>
            </a:r>
            <a:r>
              <a:rPr kumimoji="1" lang="zh-CN" altLang="en-US" sz="1600" dirty="0" smtClean="0">
                <a:solidFill>
                  <a:srgbClr val="171717"/>
                </a:solidFill>
              </a:rPr>
              <a:t> </a:t>
            </a:r>
            <a:r>
              <a:rPr kumimoji="1" lang="en-US" altLang="zh-CN" sz="1600" dirty="0" smtClean="0">
                <a:solidFill>
                  <a:srgbClr val="171717"/>
                </a:solidFill>
              </a:rPr>
              <a:t>PART</a:t>
            </a:r>
            <a:r>
              <a:rPr kumimoji="1" lang="zh-CN" altLang="en-US" sz="1600" dirty="0" smtClean="0">
                <a:solidFill>
                  <a:srgbClr val="171717"/>
                </a:solidFill>
              </a:rPr>
              <a:t> </a:t>
            </a:r>
            <a:r>
              <a:rPr kumimoji="1" lang="en-US" altLang="zh-CN" sz="1600" dirty="0" smtClean="0">
                <a:solidFill>
                  <a:srgbClr val="171717"/>
                </a:solidFill>
              </a:rPr>
              <a:t>TWO</a:t>
            </a:r>
            <a:endParaRPr kumimoji="1" lang="zh-CN" altLang="en-US" sz="1600" dirty="0">
              <a:solidFill>
                <a:srgbClr val="171717"/>
              </a:solidFill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2196148" y="2449497"/>
            <a:ext cx="1585690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kumimoji="1" lang="en-US" altLang="zh-CN" sz="1600" dirty="0" smtClean="0">
                <a:solidFill>
                  <a:srgbClr val="171717"/>
                </a:solidFill>
              </a:rPr>
              <a:t>03</a:t>
            </a:r>
            <a:r>
              <a:rPr kumimoji="1" lang="zh-CN" altLang="en-US" sz="1600" dirty="0" smtClean="0">
                <a:solidFill>
                  <a:srgbClr val="171717"/>
                </a:solidFill>
              </a:rPr>
              <a:t> </a:t>
            </a:r>
            <a:r>
              <a:rPr kumimoji="1" lang="en-US" altLang="zh-CN" sz="1600" dirty="0" smtClean="0">
                <a:solidFill>
                  <a:srgbClr val="171717"/>
                </a:solidFill>
              </a:rPr>
              <a:t>PART</a:t>
            </a:r>
            <a:r>
              <a:rPr kumimoji="1" lang="zh-CN" altLang="en-US" sz="1600" dirty="0" smtClean="0">
                <a:solidFill>
                  <a:srgbClr val="171717"/>
                </a:solidFill>
              </a:rPr>
              <a:t> </a:t>
            </a:r>
            <a:r>
              <a:rPr kumimoji="1" lang="en-US" altLang="zh-CN" sz="1600" dirty="0" smtClean="0">
                <a:solidFill>
                  <a:srgbClr val="171717"/>
                </a:solidFill>
              </a:rPr>
              <a:t>THREE</a:t>
            </a:r>
            <a:endParaRPr kumimoji="1" lang="zh-CN" altLang="en-US" sz="1600" dirty="0">
              <a:solidFill>
                <a:srgbClr val="171717"/>
              </a:solidFill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2196148" y="2848117"/>
            <a:ext cx="1548822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kumimoji="1" lang="en-US" altLang="zh-CN" sz="1600" dirty="0" smtClean="0">
                <a:solidFill>
                  <a:srgbClr val="171717"/>
                </a:solidFill>
              </a:rPr>
              <a:t>04</a:t>
            </a:r>
            <a:r>
              <a:rPr kumimoji="1" lang="zh-CN" altLang="en-US" sz="1600" dirty="0" smtClean="0">
                <a:solidFill>
                  <a:srgbClr val="171717"/>
                </a:solidFill>
              </a:rPr>
              <a:t> </a:t>
            </a:r>
            <a:r>
              <a:rPr kumimoji="1" lang="en-US" altLang="zh-CN" sz="1600" dirty="0" smtClean="0">
                <a:solidFill>
                  <a:srgbClr val="171717"/>
                </a:solidFill>
              </a:rPr>
              <a:t>PART</a:t>
            </a:r>
            <a:r>
              <a:rPr kumimoji="1" lang="zh-CN" altLang="en-US" sz="1600" dirty="0" smtClean="0">
                <a:solidFill>
                  <a:srgbClr val="171717"/>
                </a:solidFill>
              </a:rPr>
              <a:t> </a:t>
            </a:r>
            <a:r>
              <a:rPr kumimoji="1" lang="en-US" altLang="zh-CN" sz="1600" dirty="0" smtClean="0">
                <a:solidFill>
                  <a:srgbClr val="171717"/>
                </a:solidFill>
              </a:rPr>
              <a:t>FOUR</a:t>
            </a:r>
            <a:endParaRPr kumimoji="1" lang="zh-CN" altLang="en-US" sz="1600" dirty="0">
              <a:solidFill>
                <a:srgbClr val="171717"/>
              </a:solidFill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6402112" y="3298187"/>
            <a:ext cx="2319453" cy="128496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30000"/>
              </a:lnSpc>
            </a:pPr>
            <a:r>
              <a:rPr kumimoji="1" lang="zh-CN" altLang="en-US" sz="1000" dirty="0" smtClean="0">
                <a:solidFill>
                  <a:srgbClr val="171717"/>
                </a:solidFill>
              </a:rPr>
              <a:t>简短介绍：</a:t>
            </a:r>
            <a:endParaRPr kumimoji="1" lang="en-US" altLang="zh-CN" sz="1000" dirty="0" smtClean="0">
              <a:solidFill>
                <a:srgbClr val="171717"/>
              </a:solidFill>
            </a:endParaRPr>
          </a:p>
          <a:p>
            <a:pPr>
              <a:lnSpc>
                <a:spcPct val="130000"/>
              </a:lnSpc>
            </a:pPr>
            <a:r>
              <a:rPr kumimoji="1" lang="zh-CN" altLang="en-US" sz="1000" dirty="0" smtClean="0">
                <a:solidFill>
                  <a:srgbClr val="171717"/>
                </a:solidFill>
              </a:rPr>
              <a:t>点击此处</a:t>
            </a:r>
            <a:r>
              <a:rPr kumimoji="1" lang="zh-CN" altLang="en-US" sz="1000" dirty="0">
                <a:solidFill>
                  <a:srgbClr val="171717"/>
                </a:solidFill>
              </a:rPr>
              <a:t>添加文本信息。</a:t>
            </a:r>
          </a:p>
          <a:p>
            <a:pPr>
              <a:lnSpc>
                <a:spcPct val="130000"/>
              </a:lnSpc>
            </a:pPr>
            <a:r>
              <a:rPr kumimoji="1" lang="zh-CN" altLang="en-US" sz="1000" dirty="0">
                <a:solidFill>
                  <a:srgbClr val="171717"/>
                </a:solidFill>
              </a:rPr>
              <a:t>标题数字等都可以通过点击和重新输入进行更改，顶部“开始”面板中可以对字体、字号、颜色、行距等进行修改。建议正文</a:t>
            </a:r>
            <a:r>
              <a:rPr kumimoji="1" lang="en-US" altLang="zh-CN" sz="1000" dirty="0">
                <a:solidFill>
                  <a:srgbClr val="171717"/>
                </a:solidFill>
              </a:rPr>
              <a:t>10</a:t>
            </a:r>
            <a:r>
              <a:rPr kumimoji="1" lang="zh-CN" altLang="en-US" sz="1000" dirty="0">
                <a:solidFill>
                  <a:srgbClr val="171717"/>
                </a:solidFill>
              </a:rPr>
              <a:t>号字，</a:t>
            </a:r>
            <a:r>
              <a:rPr kumimoji="1" lang="en-US" altLang="zh-CN" sz="1000" dirty="0">
                <a:solidFill>
                  <a:srgbClr val="171717"/>
                </a:solidFill>
              </a:rPr>
              <a:t>1.3</a:t>
            </a:r>
            <a:r>
              <a:rPr kumimoji="1" lang="zh-CN" altLang="en-US" sz="1000" dirty="0">
                <a:solidFill>
                  <a:srgbClr val="171717"/>
                </a:solidFill>
              </a:rPr>
              <a:t>倍字间距。</a:t>
            </a:r>
          </a:p>
        </p:txBody>
      </p:sp>
      <p:sp>
        <p:nvSpPr>
          <p:cNvPr id="9" name="矩形 8"/>
          <p:cNvSpPr/>
          <p:nvPr/>
        </p:nvSpPr>
        <p:spPr>
          <a:xfrm>
            <a:off x="3781838" y="1652255"/>
            <a:ext cx="1005403" cy="33855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1600" dirty="0" smtClean="0"/>
              <a:t>市场分析</a:t>
            </a:r>
            <a:endParaRPr lang="zh-CN" altLang="en-US" sz="1600" dirty="0"/>
          </a:p>
        </p:txBody>
      </p:sp>
      <p:sp>
        <p:nvSpPr>
          <p:cNvPr id="10" name="矩形 9"/>
          <p:cNvSpPr/>
          <p:nvPr/>
        </p:nvSpPr>
        <p:spPr>
          <a:xfrm>
            <a:off x="3781838" y="2050876"/>
            <a:ext cx="1005403" cy="33855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1600" dirty="0" smtClean="0"/>
              <a:t>预期目标</a:t>
            </a:r>
            <a:endParaRPr lang="zh-CN" altLang="en-US" sz="1600" dirty="0"/>
          </a:p>
        </p:txBody>
      </p:sp>
      <p:sp>
        <p:nvSpPr>
          <p:cNvPr id="11" name="矩形 10"/>
          <p:cNvSpPr/>
          <p:nvPr/>
        </p:nvSpPr>
        <p:spPr>
          <a:xfrm>
            <a:off x="3799969" y="2457718"/>
            <a:ext cx="1005403" cy="33855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1600" dirty="0" smtClean="0"/>
              <a:t>进度安排</a:t>
            </a:r>
            <a:endParaRPr lang="zh-CN" altLang="en-US" sz="1600" dirty="0"/>
          </a:p>
        </p:txBody>
      </p:sp>
      <p:sp>
        <p:nvSpPr>
          <p:cNvPr id="12" name="矩形 11"/>
          <p:cNvSpPr/>
          <p:nvPr/>
        </p:nvSpPr>
        <p:spPr>
          <a:xfrm>
            <a:off x="3809248" y="2831860"/>
            <a:ext cx="1005403" cy="33855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1600" dirty="0" smtClean="0"/>
              <a:t>风险管理</a:t>
            </a:r>
            <a:endParaRPr lang="zh-CN" altLang="en-US" sz="1600" dirty="0"/>
          </a:p>
        </p:txBody>
      </p:sp>
    </p:spTree>
    <p:extLst>
      <p:ext uri="{BB962C8B-B14F-4D97-AF65-F5344CB8AC3E}">
        <p14:creationId xmlns:p14="http://schemas.microsoft.com/office/powerpoint/2010/main" val="1840984257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椭圆 2"/>
          <p:cNvSpPr/>
          <p:nvPr/>
        </p:nvSpPr>
        <p:spPr>
          <a:xfrm>
            <a:off x="1916015" y="1498850"/>
            <a:ext cx="1512799" cy="1512799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endParaRPr kumimoji="1" lang="zh-CN" altLang="en-US" sz="12000" dirty="0">
              <a:solidFill>
                <a:srgbClr val="3C846F"/>
              </a:solidFill>
            </a:endParaRPr>
          </a:p>
        </p:txBody>
      </p:sp>
      <p:sp>
        <p:nvSpPr>
          <p:cNvPr id="5" name="文本框 4"/>
          <p:cNvSpPr txBox="1"/>
          <p:nvPr/>
        </p:nvSpPr>
        <p:spPr>
          <a:xfrm>
            <a:off x="3651872" y="2044227"/>
            <a:ext cx="3576114" cy="884858"/>
          </a:xfrm>
          <a:prstGeom prst="rect">
            <a:avLst/>
          </a:prstGeom>
          <a:noFill/>
          <a:effectLst>
            <a:innerShdw blurRad="63500" dist="50800" dir="16200000">
              <a:prstClr val="black">
                <a:alpha val="50000"/>
              </a:prstClr>
            </a:innerShdw>
          </a:effectLst>
        </p:spPr>
        <p:txBody>
          <a:bodyPr wrap="square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000" dirty="0">
                <a:solidFill>
                  <a:srgbClr val="FFFFFF"/>
                </a:solidFill>
              </a:rPr>
              <a:t>点击此处添加文本信息。</a:t>
            </a:r>
          </a:p>
          <a:p>
            <a:pPr>
              <a:lnSpc>
                <a:spcPct val="130000"/>
              </a:lnSpc>
            </a:pPr>
            <a:r>
              <a:rPr lang="zh-CN" altLang="en-US" sz="1000" dirty="0">
                <a:solidFill>
                  <a:srgbClr val="FFFFFF"/>
                </a:solidFill>
              </a:rPr>
              <a:t>标题数字等都可以通过点击和重新输入进行更改，顶部“开始”面板中可以对字体、字号、颜色、行距等进行修改。建议正文</a:t>
            </a:r>
            <a:r>
              <a:rPr lang="en-US" altLang="zh-CN" sz="1000" dirty="0">
                <a:solidFill>
                  <a:srgbClr val="FFFFFF"/>
                </a:solidFill>
              </a:rPr>
              <a:t>10</a:t>
            </a:r>
            <a:r>
              <a:rPr lang="zh-CN" altLang="en-US" sz="1000" dirty="0">
                <a:solidFill>
                  <a:srgbClr val="FFFFFF"/>
                </a:solidFill>
              </a:rPr>
              <a:t>号字，</a:t>
            </a:r>
            <a:r>
              <a:rPr lang="en-US" altLang="zh-CN" sz="1000" dirty="0">
                <a:solidFill>
                  <a:srgbClr val="FFFFFF"/>
                </a:solidFill>
              </a:rPr>
              <a:t>1.3</a:t>
            </a:r>
            <a:r>
              <a:rPr lang="zh-CN" altLang="en-US" sz="1000" dirty="0">
                <a:solidFill>
                  <a:srgbClr val="FFFFFF"/>
                </a:solidFill>
              </a:rPr>
              <a:t>倍字间距。</a:t>
            </a:r>
            <a:endParaRPr kumimoji="1" lang="zh-CN" altLang="en-US" sz="1000" dirty="0">
              <a:solidFill>
                <a:srgbClr val="FFFFFF"/>
              </a:solidFill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3651872" y="1622733"/>
            <a:ext cx="1107996" cy="369332"/>
          </a:xfrm>
          <a:prstGeom prst="rect">
            <a:avLst/>
          </a:prstGeom>
          <a:noFill/>
          <a:effectLst>
            <a:innerShdw blurRad="63500" dist="50800" dir="16200000">
              <a:prstClr val="black">
                <a:alpha val="50000"/>
              </a:prstClr>
            </a:innerShdw>
          </a:effectLst>
          <a:scene3d>
            <a:camera prst="orthographicFront"/>
            <a:lightRig rig="threePt" dir="t"/>
          </a:scene3d>
          <a:sp3d>
            <a:bevelT/>
          </a:sp3d>
        </p:spPr>
        <p:txBody>
          <a:bodyPr wrap="none" rtlCol="0">
            <a:spAutoFit/>
          </a:bodyPr>
          <a:lstStyle/>
          <a:p>
            <a:r>
              <a:rPr kumimoji="1" lang="zh-CN" altLang="en-US" dirty="0" smtClean="0">
                <a:solidFill>
                  <a:schemeClr val="bg1"/>
                </a:solidFill>
              </a:rPr>
              <a:t>市场分析</a:t>
            </a:r>
            <a:endParaRPr kumimoji="1" lang="zh-CN" altLang="en-US" dirty="0">
              <a:solidFill>
                <a:schemeClr val="bg1"/>
              </a:solidFill>
            </a:endParaRPr>
          </a:p>
        </p:txBody>
      </p:sp>
      <p:sp>
        <p:nvSpPr>
          <p:cNvPr id="2" name="矩形 1"/>
          <p:cNvSpPr/>
          <p:nvPr/>
        </p:nvSpPr>
        <p:spPr>
          <a:xfrm>
            <a:off x="2142167" y="1386456"/>
            <a:ext cx="1037514" cy="178510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lvl="0" algn="ctr">
              <a:lnSpc>
                <a:spcPct val="90000"/>
              </a:lnSpc>
            </a:pPr>
            <a:r>
              <a:rPr kumimoji="1" lang="en-US" altLang="zh-CN" sz="12000" dirty="0">
                <a:solidFill>
                  <a:srgbClr val="3C846F"/>
                </a:solidFill>
              </a:rPr>
              <a:t>1</a:t>
            </a:r>
            <a:endParaRPr kumimoji="1" lang="zh-CN" altLang="en-US" sz="12000" dirty="0">
              <a:solidFill>
                <a:srgbClr val="3C846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7693556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800">
        <p14:flythrough/>
      </p:transition>
    </mc:Choice>
    <mc:Fallback xmlns="">
      <p:transition xmlns:p14="http://schemas.microsoft.com/office/powerpoint/2010/main"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128942" y="0"/>
            <a:ext cx="79379" cy="5143500"/>
          </a:xfrm>
          <a:prstGeom prst="rect">
            <a:avLst/>
          </a:prstGeom>
          <a:solidFill>
            <a:srgbClr val="3C846F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椭圆 2"/>
          <p:cNvSpPr/>
          <p:nvPr/>
        </p:nvSpPr>
        <p:spPr>
          <a:xfrm>
            <a:off x="764649" y="343076"/>
            <a:ext cx="799146" cy="799146"/>
          </a:xfrm>
          <a:prstGeom prst="ellipse">
            <a:avLst/>
          </a:prstGeom>
          <a:solidFill>
            <a:srgbClr val="3C846F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r>
              <a:rPr kumimoji="1" lang="en-US" altLang="zh-CN" sz="4000" dirty="0" smtClean="0">
                <a:solidFill>
                  <a:schemeClr val="bg1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1</a:t>
            </a:r>
            <a:endParaRPr kumimoji="1" lang="zh-CN" altLang="en-US" sz="4000" dirty="0">
              <a:solidFill>
                <a:schemeClr val="bg1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4" name="矩形 3"/>
          <p:cNvSpPr/>
          <p:nvPr/>
        </p:nvSpPr>
        <p:spPr>
          <a:xfrm>
            <a:off x="0" y="12583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1992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5" name="矩形 4"/>
          <p:cNvSpPr/>
          <p:nvPr/>
        </p:nvSpPr>
        <p:spPr>
          <a:xfrm>
            <a:off x="0" y="904443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1993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6" name="矩形 5"/>
          <p:cNvSpPr/>
          <p:nvPr/>
        </p:nvSpPr>
        <p:spPr>
          <a:xfrm>
            <a:off x="0" y="1683051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1994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0" y="2461659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1995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8" name="矩形 7"/>
          <p:cNvSpPr/>
          <p:nvPr/>
        </p:nvSpPr>
        <p:spPr>
          <a:xfrm>
            <a:off x="0" y="3240267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1996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9" name="矩形 8"/>
          <p:cNvSpPr/>
          <p:nvPr/>
        </p:nvSpPr>
        <p:spPr>
          <a:xfrm>
            <a:off x="0" y="401887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1997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0" name="矩形 9"/>
          <p:cNvSpPr/>
          <p:nvPr/>
        </p:nvSpPr>
        <p:spPr>
          <a:xfrm>
            <a:off x="0" y="4797481"/>
            <a:ext cx="42832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zh-CN" sz="800" dirty="0" smtClean="0">
                <a:solidFill>
                  <a:schemeClr val="bg1">
                    <a:lumMod val="75000"/>
                  </a:schemeClr>
                </a:solidFill>
              </a:rPr>
              <a:t>1</a:t>
            </a:r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998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graphicFrame>
        <p:nvGraphicFramePr>
          <p:cNvPr id="11" name="图表 10"/>
          <p:cNvGraphicFramePr/>
          <p:nvPr>
            <p:extLst>
              <p:ext uri="{D42A27DB-BD31-4B8C-83A1-F6EECF244321}">
                <p14:modId xmlns:p14="http://schemas.microsoft.com/office/powerpoint/2010/main" val="1560615247"/>
              </p:ext>
            </p:extLst>
          </p:nvPr>
        </p:nvGraphicFramePr>
        <p:xfrm>
          <a:off x="4207275" y="400005"/>
          <a:ext cx="2205531" cy="147035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aphicFrame>
        <p:nvGraphicFramePr>
          <p:cNvPr id="12" name="图表 11"/>
          <p:cNvGraphicFramePr/>
          <p:nvPr>
            <p:extLst>
              <p:ext uri="{D42A27DB-BD31-4B8C-83A1-F6EECF244321}">
                <p14:modId xmlns:p14="http://schemas.microsoft.com/office/powerpoint/2010/main" val="3426338563"/>
              </p:ext>
            </p:extLst>
          </p:nvPr>
        </p:nvGraphicFramePr>
        <p:xfrm>
          <a:off x="1770227" y="1622914"/>
          <a:ext cx="1814826" cy="120988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graphicFrame>
        <p:nvGraphicFramePr>
          <p:cNvPr id="13" name="图表 12"/>
          <p:cNvGraphicFramePr/>
          <p:nvPr>
            <p:extLst>
              <p:ext uri="{D42A27DB-BD31-4B8C-83A1-F6EECF244321}">
                <p14:modId xmlns:p14="http://schemas.microsoft.com/office/powerpoint/2010/main" val="1822460003"/>
              </p:ext>
            </p:extLst>
          </p:nvPr>
        </p:nvGraphicFramePr>
        <p:xfrm>
          <a:off x="3522098" y="1622914"/>
          <a:ext cx="1814826" cy="120988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5"/>
          </a:graphicData>
        </a:graphic>
      </p:graphicFrame>
      <p:graphicFrame>
        <p:nvGraphicFramePr>
          <p:cNvPr id="14" name="图表 13"/>
          <p:cNvGraphicFramePr/>
          <p:nvPr>
            <p:extLst>
              <p:ext uri="{D42A27DB-BD31-4B8C-83A1-F6EECF244321}">
                <p14:modId xmlns:p14="http://schemas.microsoft.com/office/powerpoint/2010/main" val="3688563351"/>
              </p:ext>
            </p:extLst>
          </p:nvPr>
        </p:nvGraphicFramePr>
        <p:xfrm>
          <a:off x="7025841" y="1622914"/>
          <a:ext cx="1814826" cy="120988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6"/>
          </a:graphicData>
        </a:graphic>
      </p:graphicFrame>
      <p:graphicFrame>
        <p:nvGraphicFramePr>
          <p:cNvPr id="15" name="图表 14"/>
          <p:cNvGraphicFramePr/>
          <p:nvPr>
            <p:extLst>
              <p:ext uri="{D42A27DB-BD31-4B8C-83A1-F6EECF244321}">
                <p14:modId xmlns:p14="http://schemas.microsoft.com/office/powerpoint/2010/main" val="3440842799"/>
              </p:ext>
            </p:extLst>
          </p:nvPr>
        </p:nvGraphicFramePr>
        <p:xfrm>
          <a:off x="5273969" y="1622914"/>
          <a:ext cx="1814826" cy="120988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7"/>
          </a:graphicData>
        </a:graphic>
      </p:graphicFrame>
      <p:sp>
        <p:nvSpPr>
          <p:cNvPr id="16" name="任意多边形 27"/>
          <p:cNvSpPr/>
          <p:nvPr/>
        </p:nvSpPr>
        <p:spPr>
          <a:xfrm>
            <a:off x="2678359" y="1181548"/>
            <a:ext cx="2146110" cy="486329"/>
          </a:xfrm>
          <a:custGeom>
            <a:avLst/>
            <a:gdLst>
              <a:gd name="connsiteX0" fmla="*/ 3115159 w 3115159"/>
              <a:gd name="connsiteY0" fmla="*/ 0 h 790414"/>
              <a:gd name="connsiteX1" fmla="*/ 0 w 3115159"/>
              <a:gd name="connsiteY1" fmla="*/ 0 h 790414"/>
              <a:gd name="connsiteX2" fmla="*/ 0 w 3115159"/>
              <a:gd name="connsiteY2" fmla="*/ 790414 h 7904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3115159" h="790414">
                <a:moveTo>
                  <a:pt x="3115159" y="0"/>
                </a:moveTo>
                <a:lnTo>
                  <a:pt x="0" y="0"/>
                </a:lnTo>
                <a:lnTo>
                  <a:pt x="0" y="790414"/>
                </a:lnTo>
              </a:path>
            </a:pathLst>
          </a:custGeom>
          <a:noFill/>
          <a:ln w="38100">
            <a:solidFill>
              <a:srgbClr val="3C846F"/>
            </a:solidFill>
            <a:tailEnd type="arrow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9" tIns="34289" rIns="68579" bIns="34289" rtlCol="0" anchor="ctr"/>
          <a:lstStyle/>
          <a:p>
            <a:pPr algn="ctr" defTabSz="685783"/>
            <a:endParaRPr lang="zh-CN" altLang="en-US" sz="1400">
              <a:solidFill>
                <a:prstClr val="white"/>
              </a:solidFill>
              <a:latin typeface="Calibri"/>
              <a:ea typeface="宋体"/>
            </a:endParaRPr>
          </a:p>
        </p:txBody>
      </p:sp>
      <p:sp>
        <p:nvSpPr>
          <p:cNvPr id="17" name="任意多边形 33"/>
          <p:cNvSpPr/>
          <p:nvPr/>
        </p:nvSpPr>
        <p:spPr>
          <a:xfrm>
            <a:off x="4404349" y="714292"/>
            <a:ext cx="539277" cy="953586"/>
          </a:xfrm>
          <a:custGeom>
            <a:avLst/>
            <a:gdLst>
              <a:gd name="connsiteX0" fmla="*/ 542441 w 542441"/>
              <a:gd name="connsiteY0" fmla="*/ 0 h 1549831"/>
              <a:gd name="connsiteX1" fmla="*/ 0 w 542441"/>
              <a:gd name="connsiteY1" fmla="*/ 0 h 1549831"/>
              <a:gd name="connsiteX2" fmla="*/ 0 w 542441"/>
              <a:gd name="connsiteY2" fmla="*/ 1549831 h 15498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542441" h="1549831">
                <a:moveTo>
                  <a:pt x="542441" y="0"/>
                </a:moveTo>
                <a:lnTo>
                  <a:pt x="0" y="0"/>
                </a:lnTo>
                <a:lnTo>
                  <a:pt x="0" y="1549831"/>
                </a:lnTo>
              </a:path>
            </a:pathLst>
          </a:custGeom>
          <a:noFill/>
          <a:ln w="38100">
            <a:solidFill>
              <a:srgbClr val="F4772A"/>
            </a:solidFill>
            <a:tailEnd type="arrow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9" tIns="34289" rIns="68579" bIns="34289" rtlCol="0" anchor="ctr"/>
          <a:lstStyle/>
          <a:p>
            <a:pPr algn="ctr" defTabSz="685783"/>
            <a:endParaRPr lang="zh-CN" altLang="en-US" sz="1400">
              <a:solidFill>
                <a:prstClr val="white"/>
              </a:solidFill>
              <a:latin typeface="Calibri"/>
              <a:ea typeface="宋体"/>
            </a:endParaRPr>
          </a:p>
        </p:txBody>
      </p:sp>
      <p:sp>
        <p:nvSpPr>
          <p:cNvPr id="18" name="任意多边形 35"/>
          <p:cNvSpPr/>
          <p:nvPr/>
        </p:nvSpPr>
        <p:spPr>
          <a:xfrm>
            <a:off x="5838754" y="1038510"/>
            <a:ext cx="320193" cy="696117"/>
          </a:xfrm>
          <a:custGeom>
            <a:avLst/>
            <a:gdLst>
              <a:gd name="connsiteX0" fmla="*/ 0 w 294467"/>
              <a:gd name="connsiteY0" fmla="*/ 0 h 1131376"/>
              <a:gd name="connsiteX1" fmla="*/ 294467 w 294467"/>
              <a:gd name="connsiteY1" fmla="*/ 0 h 1131376"/>
              <a:gd name="connsiteX2" fmla="*/ 294467 w 294467"/>
              <a:gd name="connsiteY2" fmla="*/ 1131376 h 113137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294467" h="1131376">
                <a:moveTo>
                  <a:pt x="0" y="0"/>
                </a:moveTo>
                <a:lnTo>
                  <a:pt x="294467" y="0"/>
                </a:lnTo>
                <a:lnTo>
                  <a:pt x="294467" y="1131376"/>
                </a:lnTo>
              </a:path>
            </a:pathLst>
          </a:custGeom>
          <a:noFill/>
          <a:ln w="38100">
            <a:solidFill>
              <a:srgbClr val="7D1319"/>
            </a:solidFill>
            <a:tailEnd type="arrow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9" tIns="34289" rIns="68579" bIns="34289" rtlCol="0" anchor="ctr"/>
          <a:lstStyle/>
          <a:p>
            <a:pPr algn="ctr" defTabSz="685783"/>
            <a:endParaRPr lang="zh-CN" altLang="en-US" sz="1400">
              <a:solidFill>
                <a:prstClr val="white"/>
              </a:solidFill>
              <a:latin typeface="Calibri"/>
              <a:ea typeface="宋体"/>
            </a:endParaRPr>
          </a:p>
        </p:txBody>
      </p:sp>
      <p:sp>
        <p:nvSpPr>
          <p:cNvPr id="19" name="任意多边形 38"/>
          <p:cNvSpPr/>
          <p:nvPr/>
        </p:nvSpPr>
        <p:spPr>
          <a:xfrm>
            <a:off x="5600617" y="704754"/>
            <a:ext cx="2312928" cy="1010801"/>
          </a:xfrm>
          <a:custGeom>
            <a:avLst/>
            <a:gdLst>
              <a:gd name="connsiteX0" fmla="*/ 0 w 3363133"/>
              <a:gd name="connsiteY0" fmla="*/ 0 h 1642820"/>
              <a:gd name="connsiteX1" fmla="*/ 3363133 w 3363133"/>
              <a:gd name="connsiteY1" fmla="*/ 0 h 1642820"/>
              <a:gd name="connsiteX2" fmla="*/ 3363133 w 3363133"/>
              <a:gd name="connsiteY2" fmla="*/ 1642820 h 16428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3363133" h="1642820">
                <a:moveTo>
                  <a:pt x="0" y="0"/>
                </a:moveTo>
                <a:lnTo>
                  <a:pt x="3363133" y="0"/>
                </a:lnTo>
                <a:lnTo>
                  <a:pt x="3363133" y="1642820"/>
                </a:lnTo>
              </a:path>
            </a:pathLst>
          </a:custGeom>
          <a:noFill/>
          <a:ln w="38100">
            <a:solidFill>
              <a:srgbClr val="CBD351"/>
            </a:solidFill>
            <a:tailEnd type="arrow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9" tIns="34289" rIns="68579" bIns="34289" rtlCol="0" anchor="ctr"/>
          <a:lstStyle/>
          <a:p>
            <a:pPr algn="ctr" defTabSz="685783"/>
            <a:endParaRPr lang="zh-CN" altLang="en-US" sz="1400">
              <a:solidFill>
                <a:prstClr val="white"/>
              </a:solidFill>
              <a:latin typeface="Calibri"/>
              <a:ea typeface="宋体"/>
            </a:endParaRPr>
          </a:p>
        </p:txBody>
      </p:sp>
      <p:sp>
        <p:nvSpPr>
          <p:cNvPr id="20" name="文本框 19"/>
          <p:cNvSpPr txBox="1"/>
          <p:nvPr/>
        </p:nvSpPr>
        <p:spPr>
          <a:xfrm>
            <a:off x="2026835" y="2705840"/>
            <a:ext cx="1287532" cy="25391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 defTabSz="685783"/>
            <a:r>
              <a:rPr lang="zh-CN" altLang="en-US" sz="1050" b="1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+mn-ea"/>
                <a:cs typeface="Arial" panose="020B0604020202020204" pitchFamily="34" charset="0"/>
              </a:rPr>
              <a:t>点击此处添加标题</a:t>
            </a:r>
            <a:endParaRPr lang="zh-CN" altLang="en-US" sz="1050" b="1" dirty="0">
              <a:solidFill>
                <a:prstClr val="black">
                  <a:lumMod val="75000"/>
                  <a:lumOff val="25000"/>
                </a:prstClr>
              </a:solidFill>
              <a:latin typeface="+mn-ea"/>
              <a:cs typeface="Arial" panose="020B0604020202020204" pitchFamily="34" charset="0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2026835" y="3124263"/>
            <a:ext cx="1359811" cy="12849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>
              <a:lnSpc>
                <a:spcPct val="130000"/>
              </a:lnSpc>
            </a:pPr>
            <a:r>
              <a:rPr kumimoji="1" lang="zh-CN" altLang="en-US" sz="1000" dirty="0">
                <a:solidFill>
                  <a:srgbClr val="1E1E1E"/>
                </a:solidFill>
              </a:rPr>
              <a:t>点击此处添加文本信息</a:t>
            </a:r>
            <a:r>
              <a:rPr kumimoji="1" lang="zh-CN" altLang="en-US" sz="1000" dirty="0" smtClean="0">
                <a:solidFill>
                  <a:srgbClr val="1E1E1E"/>
                </a:solidFill>
              </a:rPr>
              <a:t>。顶部</a:t>
            </a:r>
            <a:r>
              <a:rPr kumimoji="1" lang="zh-CN" altLang="en-US" sz="1000" dirty="0">
                <a:solidFill>
                  <a:srgbClr val="1E1E1E"/>
                </a:solidFill>
              </a:rPr>
              <a:t>“开始”面板中可以对字体、字号、颜色、行距等进行修改。建议正文</a:t>
            </a:r>
            <a:r>
              <a:rPr kumimoji="1" lang="en-US" altLang="zh-CN" sz="1000" dirty="0">
                <a:solidFill>
                  <a:srgbClr val="1E1E1E"/>
                </a:solidFill>
              </a:rPr>
              <a:t>10</a:t>
            </a:r>
            <a:r>
              <a:rPr kumimoji="1" lang="zh-CN" altLang="en-US" sz="1000" dirty="0">
                <a:solidFill>
                  <a:srgbClr val="1E1E1E"/>
                </a:solidFill>
              </a:rPr>
              <a:t>号字，</a:t>
            </a:r>
            <a:r>
              <a:rPr kumimoji="1" lang="en-US" altLang="zh-CN" sz="1000" dirty="0">
                <a:solidFill>
                  <a:srgbClr val="1E1E1E"/>
                </a:solidFill>
              </a:rPr>
              <a:t>1.3</a:t>
            </a:r>
            <a:r>
              <a:rPr kumimoji="1" lang="zh-CN" altLang="en-US" sz="1000" dirty="0">
                <a:solidFill>
                  <a:srgbClr val="1E1E1E"/>
                </a:solidFill>
              </a:rPr>
              <a:t>倍字间距。</a:t>
            </a:r>
          </a:p>
        </p:txBody>
      </p:sp>
      <p:sp>
        <p:nvSpPr>
          <p:cNvPr id="22" name="文本框 21"/>
          <p:cNvSpPr txBox="1"/>
          <p:nvPr/>
        </p:nvSpPr>
        <p:spPr>
          <a:xfrm>
            <a:off x="3800289" y="2705840"/>
            <a:ext cx="1287532" cy="25391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lvl="0" algn="ctr" defTabSz="685783"/>
            <a:r>
              <a:rPr lang="zh-CN" altLang="en-US" sz="1050" b="1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/>
                <a:cs typeface="Arial" panose="020B0604020202020204" pitchFamily="34" charset="0"/>
              </a:rPr>
              <a:t>点击此处添加标题</a:t>
            </a:r>
          </a:p>
        </p:txBody>
      </p:sp>
      <p:sp>
        <p:nvSpPr>
          <p:cNvPr id="23" name="矩形 22"/>
          <p:cNvSpPr/>
          <p:nvPr/>
        </p:nvSpPr>
        <p:spPr>
          <a:xfrm>
            <a:off x="3800289" y="3124263"/>
            <a:ext cx="1359811" cy="12849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>
              <a:lnSpc>
                <a:spcPct val="130000"/>
              </a:lnSpc>
            </a:pPr>
            <a:r>
              <a:rPr kumimoji="1" lang="zh-CN" altLang="en-US" sz="1000" dirty="0">
                <a:solidFill>
                  <a:srgbClr val="1E1E1E"/>
                </a:solidFill>
              </a:rPr>
              <a:t>点击此处添加文本信息。顶部“开始”面板中可以对字体、字号、颜色、行距等进行修改。建议正文</a:t>
            </a:r>
            <a:r>
              <a:rPr kumimoji="1" lang="en-US" altLang="zh-CN" sz="1000" dirty="0">
                <a:solidFill>
                  <a:srgbClr val="1E1E1E"/>
                </a:solidFill>
              </a:rPr>
              <a:t>10</a:t>
            </a:r>
            <a:r>
              <a:rPr kumimoji="1" lang="zh-CN" altLang="en-US" sz="1000" dirty="0">
                <a:solidFill>
                  <a:srgbClr val="1E1E1E"/>
                </a:solidFill>
              </a:rPr>
              <a:t>号字，</a:t>
            </a:r>
            <a:r>
              <a:rPr kumimoji="1" lang="en-US" altLang="zh-CN" sz="1000" dirty="0">
                <a:solidFill>
                  <a:srgbClr val="1E1E1E"/>
                </a:solidFill>
              </a:rPr>
              <a:t>1.3</a:t>
            </a:r>
            <a:r>
              <a:rPr kumimoji="1" lang="zh-CN" altLang="en-US" sz="1000" dirty="0">
                <a:solidFill>
                  <a:srgbClr val="1E1E1E"/>
                </a:solidFill>
              </a:rPr>
              <a:t>倍字间距。</a:t>
            </a:r>
          </a:p>
        </p:txBody>
      </p:sp>
      <p:sp>
        <p:nvSpPr>
          <p:cNvPr id="24" name="文本框 23"/>
          <p:cNvSpPr txBox="1"/>
          <p:nvPr/>
        </p:nvSpPr>
        <p:spPr>
          <a:xfrm>
            <a:off x="5553298" y="2705840"/>
            <a:ext cx="1287532" cy="25391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lvl="0" algn="ctr" defTabSz="685783"/>
            <a:r>
              <a:rPr lang="zh-CN" altLang="en-US" sz="1050" b="1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/>
                <a:cs typeface="Arial" panose="020B0604020202020204" pitchFamily="34" charset="0"/>
              </a:rPr>
              <a:t>点击此处添加标题</a:t>
            </a:r>
          </a:p>
        </p:txBody>
      </p:sp>
      <p:sp>
        <p:nvSpPr>
          <p:cNvPr id="25" name="矩形 24"/>
          <p:cNvSpPr/>
          <p:nvPr/>
        </p:nvSpPr>
        <p:spPr>
          <a:xfrm>
            <a:off x="5553298" y="3124263"/>
            <a:ext cx="1359811" cy="12849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>
              <a:lnSpc>
                <a:spcPct val="130000"/>
              </a:lnSpc>
            </a:pPr>
            <a:r>
              <a:rPr kumimoji="1" lang="zh-CN" altLang="en-US" sz="1000" dirty="0">
                <a:solidFill>
                  <a:srgbClr val="1E1E1E"/>
                </a:solidFill>
              </a:rPr>
              <a:t>点击此处添加文本信息。顶部“开始”面板中可以对字体、字号、颜色、行距等进行修改。建议正文</a:t>
            </a:r>
            <a:r>
              <a:rPr kumimoji="1" lang="en-US" altLang="zh-CN" sz="1000" dirty="0">
                <a:solidFill>
                  <a:srgbClr val="1E1E1E"/>
                </a:solidFill>
              </a:rPr>
              <a:t>10</a:t>
            </a:r>
            <a:r>
              <a:rPr kumimoji="1" lang="zh-CN" altLang="en-US" sz="1000" dirty="0">
                <a:solidFill>
                  <a:srgbClr val="1E1E1E"/>
                </a:solidFill>
              </a:rPr>
              <a:t>号字，</a:t>
            </a:r>
            <a:r>
              <a:rPr kumimoji="1" lang="en-US" altLang="zh-CN" sz="1000" dirty="0">
                <a:solidFill>
                  <a:srgbClr val="1E1E1E"/>
                </a:solidFill>
              </a:rPr>
              <a:t>1.3</a:t>
            </a:r>
            <a:r>
              <a:rPr kumimoji="1" lang="zh-CN" altLang="en-US" sz="1000" dirty="0">
                <a:solidFill>
                  <a:srgbClr val="1E1E1E"/>
                </a:solidFill>
              </a:rPr>
              <a:t>倍字间距。</a:t>
            </a:r>
          </a:p>
        </p:txBody>
      </p:sp>
      <p:sp>
        <p:nvSpPr>
          <p:cNvPr id="26" name="文本框 25"/>
          <p:cNvSpPr txBox="1"/>
          <p:nvPr/>
        </p:nvSpPr>
        <p:spPr>
          <a:xfrm>
            <a:off x="7318718" y="2705840"/>
            <a:ext cx="1287532" cy="25391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lvl="0" algn="ctr" defTabSz="685783"/>
            <a:r>
              <a:rPr lang="zh-CN" altLang="en-US" sz="1050" b="1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/>
                <a:cs typeface="Arial" panose="020B0604020202020204" pitchFamily="34" charset="0"/>
              </a:rPr>
              <a:t>点击此处添加标题</a:t>
            </a:r>
          </a:p>
        </p:txBody>
      </p:sp>
      <p:sp>
        <p:nvSpPr>
          <p:cNvPr id="27" name="矩形 26"/>
          <p:cNvSpPr/>
          <p:nvPr/>
        </p:nvSpPr>
        <p:spPr>
          <a:xfrm>
            <a:off x="7318718" y="3124263"/>
            <a:ext cx="1359811" cy="12849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>
              <a:lnSpc>
                <a:spcPct val="130000"/>
              </a:lnSpc>
            </a:pPr>
            <a:r>
              <a:rPr kumimoji="1" lang="zh-CN" altLang="en-US" sz="1000" dirty="0">
                <a:solidFill>
                  <a:srgbClr val="1E1E1E"/>
                </a:solidFill>
              </a:rPr>
              <a:t>点击此处添加文本信息。顶部“开始”面板中可以对字体、字号、颜色、行距等进行修改。建议正文</a:t>
            </a:r>
            <a:r>
              <a:rPr kumimoji="1" lang="en-US" altLang="zh-CN" sz="1000" dirty="0">
                <a:solidFill>
                  <a:srgbClr val="1E1E1E"/>
                </a:solidFill>
              </a:rPr>
              <a:t>10</a:t>
            </a:r>
            <a:r>
              <a:rPr kumimoji="1" lang="zh-CN" altLang="en-US" sz="1000" dirty="0">
                <a:solidFill>
                  <a:srgbClr val="1E1E1E"/>
                </a:solidFill>
              </a:rPr>
              <a:t>号字，</a:t>
            </a:r>
            <a:r>
              <a:rPr kumimoji="1" lang="en-US" altLang="zh-CN" sz="1000" dirty="0">
                <a:solidFill>
                  <a:srgbClr val="1E1E1E"/>
                </a:solidFill>
              </a:rPr>
              <a:t>1.3</a:t>
            </a:r>
            <a:r>
              <a:rPr kumimoji="1" lang="zh-CN" altLang="en-US" sz="1000" dirty="0">
                <a:solidFill>
                  <a:srgbClr val="1E1E1E"/>
                </a:solidFill>
              </a:rPr>
              <a:t>倍字间距。</a:t>
            </a:r>
          </a:p>
        </p:txBody>
      </p:sp>
    </p:spTree>
    <p:extLst>
      <p:ext uri="{BB962C8B-B14F-4D97-AF65-F5344CB8AC3E}">
        <p14:creationId xmlns:p14="http://schemas.microsoft.com/office/powerpoint/2010/main" val="825880097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矩形 39"/>
          <p:cNvSpPr/>
          <p:nvPr/>
        </p:nvSpPr>
        <p:spPr>
          <a:xfrm>
            <a:off x="5627076" y="-5680"/>
            <a:ext cx="3515630" cy="5149179"/>
          </a:xfrm>
          <a:prstGeom prst="rect">
            <a:avLst/>
          </a:prstGeom>
          <a:solidFill>
            <a:srgbClr val="3C846F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" lastClr="FFFFFF"/>
              </a:solidFill>
              <a:effectLst/>
              <a:uLnTx/>
              <a:uFillTx/>
              <a:latin typeface="Calibri"/>
              <a:ea typeface="宋体"/>
              <a:cs typeface="+mn-cs"/>
            </a:endParaRPr>
          </a:p>
        </p:txBody>
      </p:sp>
      <p:sp>
        <p:nvSpPr>
          <p:cNvPr id="2" name="矩形 1"/>
          <p:cNvSpPr/>
          <p:nvPr/>
        </p:nvSpPr>
        <p:spPr>
          <a:xfrm>
            <a:off x="1128942" y="0"/>
            <a:ext cx="79379" cy="5143500"/>
          </a:xfrm>
          <a:prstGeom prst="rect">
            <a:avLst/>
          </a:prstGeom>
          <a:solidFill>
            <a:srgbClr val="3C846F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4" name="矩形 3"/>
          <p:cNvSpPr/>
          <p:nvPr/>
        </p:nvSpPr>
        <p:spPr>
          <a:xfrm>
            <a:off x="0" y="12583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1992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5" name="矩形 4"/>
          <p:cNvSpPr/>
          <p:nvPr/>
        </p:nvSpPr>
        <p:spPr>
          <a:xfrm>
            <a:off x="0" y="904443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1993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6" name="矩形 5"/>
          <p:cNvSpPr/>
          <p:nvPr/>
        </p:nvSpPr>
        <p:spPr>
          <a:xfrm>
            <a:off x="0" y="1683051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1994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0" y="2461659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1995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8" name="矩形 7"/>
          <p:cNvSpPr/>
          <p:nvPr/>
        </p:nvSpPr>
        <p:spPr>
          <a:xfrm>
            <a:off x="0" y="3240267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1996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9" name="矩形 8"/>
          <p:cNvSpPr/>
          <p:nvPr/>
        </p:nvSpPr>
        <p:spPr>
          <a:xfrm>
            <a:off x="0" y="401887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1997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0" name="矩形 9"/>
          <p:cNvSpPr/>
          <p:nvPr/>
        </p:nvSpPr>
        <p:spPr>
          <a:xfrm>
            <a:off x="0" y="4797481"/>
            <a:ext cx="42832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zh-CN" sz="800" dirty="0" smtClean="0">
                <a:solidFill>
                  <a:schemeClr val="bg1">
                    <a:lumMod val="75000"/>
                  </a:schemeClr>
                </a:solidFill>
              </a:rPr>
              <a:t>1</a:t>
            </a:r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998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28" name="椭圆 27"/>
          <p:cNvSpPr/>
          <p:nvPr/>
        </p:nvSpPr>
        <p:spPr>
          <a:xfrm>
            <a:off x="764649" y="343076"/>
            <a:ext cx="799146" cy="799146"/>
          </a:xfrm>
          <a:prstGeom prst="ellipse">
            <a:avLst/>
          </a:prstGeom>
          <a:solidFill>
            <a:srgbClr val="3C846F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r>
              <a:rPr kumimoji="1" lang="en-US" altLang="zh-CN" sz="4000" dirty="0" smtClean="0">
                <a:solidFill>
                  <a:schemeClr val="bg1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1</a:t>
            </a:r>
            <a:endParaRPr kumimoji="1" lang="zh-CN" altLang="en-US" sz="4000" dirty="0">
              <a:solidFill>
                <a:schemeClr val="bg1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graphicFrame>
        <p:nvGraphicFramePr>
          <p:cNvPr id="29" name="图表 28"/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3354661726"/>
              </p:ext>
            </p:extLst>
          </p:nvPr>
        </p:nvGraphicFramePr>
        <p:xfrm>
          <a:off x="1829015" y="1092805"/>
          <a:ext cx="3471727" cy="234849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30" name="矩形 29"/>
          <p:cNvSpPr/>
          <p:nvPr/>
        </p:nvSpPr>
        <p:spPr>
          <a:xfrm>
            <a:off x="2091125" y="3718366"/>
            <a:ext cx="92343" cy="92343"/>
          </a:xfrm>
          <a:prstGeom prst="rect">
            <a:avLst/>
          </a:prstGeom>
          <a:solidFill>
            <a:srgbClr val="CD2C1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31" name="TextBox 9"/>
          <p:cNvSpPr txBox="1"/>
          <p:nvPr/>
        </p:nvSpPr>
        <p:spPr>
          <a:xfrm>
            <a:off x="2179112" y="3649543"/>
            <a:ext cx="561216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000" dirty="0" smtClean="0">
                <a:solidFill>
                  <a:srgbClr val="070707"/>
                </a:solidFill>
                <a:cs typeface="+mn-ea"/>
                <a:sym typeface="+mn-lt"/>
              </a:rPr>
              <a:t>TEXT 1</a:t>
            </a:r>
            <a:endParaRPr lang="zh-CN" altLang="en-US" sz="1000" dirty="0">
              <a:solidFill>
                <a:srgbClr val="070707"/>
              </a:solidFill>
              <a:cs typeface="+mn-ea"/>
              <a:sym typeface="+mn-lt"/>
            </a:endParaRPr>
          </a:p>
        </p:txBody>
      </p:sp>
      <p:sp>
        <p:nvSpPr>
          <p:cNvPr id="32" name="矩形 31"/>
          <p:cNvSpPr/>
          <p:nvPr/>
        </p:nvSpPr>
        <p:spPr>
          <a:xfrm>
            <a:off x="2091125" y="3932192"/>
            <a:ext cx="92343" cy="92343"/>
          </a:xfrm>
          <a:prstGeom prst="rect">
            <a:avLst/>
          </a:prstGeom>
          <a:solidFill>
            <a:srgbClr val="F4772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33" name="TextBox 11"/>
          <p:cNvSpPr txBox="1"/>
          <p:nvPr/>
        </p:nvSpPr>
        <p:spPr>
          <a:xfrm>
            <a:off x="2179112" y="3863370"/>
            <a:ext cx="561216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000" dirty="0" smtClean="0">
                <a:solidFill>
                  <a:srgbClr val="070707"/>
                </a:solidFill>
                <a:cs typeface="+mn-ea"/>
                <a:sym typeface="+mn-lt"/>
              </a:rPr>
              <a:t>TEXT 2</a:t>
            </a:r>
            <a:endParaRPr lang="zh-CN" altLang="en-US" sz="1000" dirty="0">
              <a:solidFill>
                <a:srgbClr val="070707"/>
              </a:solidFill>
              <a:cs typeface="+mn-ea"/>
              <a:sym typeface="+mn-lt"/>
            </a:endParaRPr>
          </a:p>
        </p:txBody>
      </p:sp>
      <p:sp>
        <p:nvSpPr>
          <p:cNvPr id="34" name="矩形 33"/>
          <p:cNvSpPr/>
          <p:nvPr/>
        </p:nvSpPr>
        <p:spPr>
          <a:xfrm>
            <a:off x="2091125" y="4145423"/>
            <a:ext cx="92343" cy="92343"/>
          </a:xfrm>
          <a:prstGeom prst="rect">
            <a:avLst/>
          </a:prstGeom>
          <a:solidFill>
            <a:srgbClr val="CBD35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35" name="TextBox 13"/>
          <p:cNvSpPr txBox="1"/>
          <p:nvPr/>
        </p:nvSpPr>
        <p:spPr>
          <a:xfrm>
            <a:off x="2179112" y="4076600"/>
            <a:ext cx="561216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000" dirty="0" smtClean="0">
                <a:solidFill>
                  <a:srgbClr val="070707"/>
                </a:solidFill>
                <a:cs typeface="+mn-ea"/>
                <a:sym typeface="+mn-lt"/>
              </a:rPr>
              <a:t>TEXT 3</a:t>
            </a:r>
            <a:endParaRPr lang="zh-CN" altLang="en-US" sz="1000" dirty="0">
              <a:solidFill>
                <a:srgbClr val="070707"/>
              </a:solidFill>
              <a:cs typeface="+mn-ea"/>
              <a:sym typeface="+mn-lt"/>
            </a:endParaRPr>
          </a:p>
        </p:txBody>
      </p:sp>
      <p:sp>
        <p:nvSpPr>
          <p:cNvPr id="36" name="TextBox 14"/>
          <p:cNvSpPr txBox="1"/>
          <p:nvPr/>
        </p:nvSpPr>
        <p:spPr>
          <a:xfrm>
            <a:off x="6060259" y="1057529"/>
            <a:ext cx="225986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b="1" dirty="0" smtClean="0">
                <a:solidFill>
                  <a:schemeClr val="bg1"/>
                </a:solidFill>
                <a:cs typeface="+mn-ea"/>
                <a:sym typeface="+mn-lt"/>
              </a:rPr>
              <a:t>点击此处添加标题</a:t>
            </a:r>
            <a:endParaRPr lang="zh-CN" altLang="en-US" sz="2000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37" name="TextBox 17"/>
          <p:cNvSpPr txBox="1"/>
          <p:nvPr/>
        </p:nvSpPr>
        <p:spPr>
          <a:xfrm>
            <a:off x="6060259" y="1457622"/>
            <a:ext cx="2524461" cy="16850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30000"/>
              </a:lnSpc>
              <a:defRPr/>
            </a:pPr>
            <a:r>
              <a:rPr lang="zh-CN" altLang="en-US" sz="1000" b="1" dirty="0">
                <a:solidFill>
                  <a:schemeClr val="bg1"/>
                </a:solidFill>
                <a:latin typeface="+mn-ea"/>
                <a:cs typeface="+mn-ea"/>
                <a:sym typeface="+mn-lt"/>
              </a:rPr>
              <a:t>点击此处添加文本信息。</a:t>
            </a:r>
          </a:p>
          <a:p>
            <a:pPr>
              <a:lnSpc>
                <a:spcPct val="130000"/>
              </a:lnSpc>
              <a:defRPr/>
            </a:pPr>
            <a:r>
              <a:rPr lang="zh-CN" altLang="en-US" sz="1000" b="1" dirty="0">
                <a:solidFill>
                  <a:schemeClr val="bg1"/>
                </a:solidFill>
                <a:latin typeface="+mn-ea"/>
                <a:cs typeface="+mn-ea"/>
                <a:sym typeface="+mn-lt"/>
              </a:rPr>
              <a:t>双击图标可以对图表图形及文字的颜色、边框等进行选择。点击图表然后右键选择“编辑数据”即自动跳转到</a:t>
            </a:r>
            <a:r>
              <a:rPr lang="en-US" altLang="zh-CN" sz="1000" b="1" dirty="0">
                <a:solidFill>
                  <a:schemeClr val="bg1"/>
                </a:solidFill>
                <a:latin typeface="+mn-ea"/>
                <a:cs typeface="+mn-ea"/>
                <a:sym typeface="+mn-lt"/>
              </a:rPr>
              <a:t>Excel</a:t>
            </a:r>
            <a:r>
              <a:rPr lang="zh-CN" altLang="en-US" sz="1000" b="1" dirty="0">
                <a:solidFill>
                  <a:schemeClr val="bg1"/>
                </a:solidFill>
                <a:latin typeface="+mn-ea"/>
                <a:cs typeface="+mn-ea"/>
                <a:sym typeface="+mn-lt"/>
              </a:rPr>
              <a:t>中对图表的数据信息进行编辑。点击图标，在屏幕上方的“图标布局”面板中可以对图表的标题、坐标轴、图例、数据标签、网格线、趋势线等进行编辑。</a:t>
            </a:r>
            <a:endParaRPr lang="zh-CN" altLang="en-US" sz="1000" dirty="0">
              <a:solidFill>
                <a:schemeClr val="bg1"/>
              </a:solidFill>
              <a:latin typeface="+mn-ea"/>
              <a:cs typeface="+mn-ea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987774508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128942" y="0"/>
            <a:ext cx="79379" cy="5143500"/>
          </a:xfrm>
          <a:prstGeom prst="rect">
            <a:avLst/>
          </a:prstGeom>
          <a:solidFill>
            <a:srgbClr val="3C846F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椭圆 2"/>
          <p:cNvSpPr/>
          <p:nvPr/>
        </p:nvSpPr>
        <p:spPr>
          <a:xfrm>
            <a:off x="764649" y="343076"/>
            <a:ext cx="799146" cy="799146"/>
          </a:xfrm>
          <a:prstGeom prst="ellipse">
            <a:avLst/>
          </a:prstGeom>
          <a:solidFill>
            <a:srgbClr val="3C846F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r>
              <a:rPr kumimoji="1" lang="en-US" altLang="zh-CN" sz="4000" dirty="0" smtClean="0">
                <a:solidFill>
                  <a:schemeClr val="bg1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1</a:t>
            </a:r>
            <a:endParaRPr kumimoji="1" lang="zh-CN" altLang="en-US" sz="4000" dirty="0">
              <a:solidFill>
                <a:schemeClr val="bg1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4" name="矩形 3"/>
          <p:cNvSpPr/>
          <p:nvPr/>
        </p:nvSpPr>
        <p:spPr>
          <a:xfrm>
            <a:off x="0" y="12583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1992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5" name="矩形 4"/>
          <p:cNvSpPr/>
          <p:nvPr/>
        </p:nvSpPr>
        <p:spPr>
          <a:xfrm>
            <a:off x="0" y="904443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1993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6" name="矩形 5"/>
          <p:cNvSpPr/>
          <p:nvPr/>
        </p:nvSpPr>
        <p:spPr>
          <a:xfrm>
            <a:off x="0" y="1683051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1994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0" y="2461659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1995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8" name="矩形 7"/>
          <p:cNvSpPr/>
          <p:nvPr/>
        </p:nvSpPr>
        <p:spPr>
          <a:xfrm>
            <a:off x="0" y="3240267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1996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9" name="矩形 8"/>
          <p:cNvSpPr/>
          <p:nvPr/>
        </p:nvSpPr>
        <p:spPr>
          <a:xfrm>
            <a:off x="0" y="401887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1997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0" name="矩形 9"/>
          <p:cNvSpPr/>
          <p:nvPr/>
        </p:nvSpPr>
        <p:spPr>
          <a:xfrm>
            <a:off x="0" y="4797481"/>
            <a:ext cx="42832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zh-CN" sz="800" dirty="0" smtClean="0">
                <a:solidFill>
                  <a:schemeClr val="bg1">
                    <a:lumMod val="75000"/>
                  </a:schemeClr>
                </a:solidFill>
              </a:rPr>
              <a:t>1</a:t>
            </a:r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998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grpSp>
        <p:nvGrpSpPr>
          <p:cNvPr id="28" name="组合 60"/>
          <p:cNvGrpSpPr/>
          <p:nvPr/>
        </p:nvGrpSpPr>
        <p:grpSpPr>
          <a:xfrm>
            <a:off x="1818656" y="176295"/>
            <a:ext cx="3825466" cy="3466878"/>
            <a:chOff x="948644" y="412115"/>
            <a:chExt cx="6083302" cy="5513070"/>
          </a:xfrm>
        </p:grpSpPr>
        <p:grpSp>
          <p:nvGrpSpPr>
            <p:cNvPr id="29" name="组合 59"/>
            <p:cNvGrpSpPr/>
            <p:nvPr/>
          </p:nvGrpSpPr>
          <p:grpSpPr>
            <a:xfrm>
              <a:off x="948644" y="412115"/>
              <a:ext cx="6083302" cy="5513070"/>
              <a:chOff x="948644" y="412115"/>
              <a:chExt cx="6083302" cy="5513070"/>
            </a:xfrm>
          </p:grpSpPr>
          <p:graphicFrame>
            <p:nvGraphicFramePr>
              <p:cNvPr id="52" name="图表 51"/>
              <p:cNvGraphicFramePr/>
              <p:nvPr>
                <p:extLst>
                  <p:ext uri="{D42A27DB-BD31-4B8C-83A1-F6EECF244321}">
                    <p14:modId xmlns:p14="http://schemas.microsoft.com/office/powerpoint/2010/main" val="2156958853"/>
                  </p:ext>
                </p:extLst>
              </p:nvPr>
            </p:nvGraphicFramePr>
            <p:xfrm>
              <a:off x="948646" y="412115"/>
              <a:ext cx="6083300" cy="5513070"/>
            </p:xfrm>
            <a:graphic>
              <a:graphicData uri="http://schemas.openxmlformats.org/drawingml/2006/chart">
                <c:chart xmlns:c="http://schemas.openxmlformats.org/drawingml/2006/chart" xmlns:r="http://schemas.openxmlformats.org/officeDocument/2006/relationships" r:id="rId3"/>
              </a:graphicData>
            </a:graphic>
          </p:graphicFrame>
          <p:graphicFrame>
            <p:nvGraphicFramePr>
              <p:cNvPr id="53" name="图表 52"/>
              <p:cNvGraphicFramePr/>
              <p:nvPr>
                <p:extLst>
                  <p:ext uri="{D42A27DB-BD31-4B8C-83A1-F6EECF244321}">
                    <p14:modId xmlns:p14="http://schemas.microsoft.com/office/powerpoint/2010/main" val="1810554253"/>
                  </p:ext>
                </p:extLst>
              </p:nvPr>
            </p:nvGraphicFramePr>
            <p:xfrm>
              <a:off x="948644" y="412115"/>
              <a:ext cx="6083302" cy="5513070"/>
            </p:xfrm>
            <a:graphic>
              <a:graphicData uri="http://schemas.openxmlformats.org/drawingml/2006/chart">
                <c:chart xmlns:c="http://schemas.openxmlformats.org/drawingml/2006/chart" xmlns:r="http://schemas.openxmlformats.org/officeDocument/2006/relationships" r:id="rId4"/>
              </a:graphicData>
            </a:graphic>
          </p:graphicFrame>
        </p:grpSp>
        <p:sp>
          <p:nvSpPr>
            <p:cNvPr id="31" name="文本框 30"/>
            <p:cNvSpPr txBox="1"/>
            <p:nvPr/>
          </p:nvSpPr>
          <p:spPr>
            <a:xfrm>
              <a:off x="1042285" y="1318226"/>
              <a:ext cx="745727" cy="39154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defTabSz="685783"/>
              <a:r>
                <a:rPr lang="en-US" altLang="zh-CN" sz="1000" b="1" dirty="0">
                  <a:solidFill>
                    <a:srgbClr val="3C846F"/>
                  </a:solidFill>
                  <a:ea typeface="宋体"/>
                </a:rPr>
                <a:t>2011</a:t>
              </a:r>
              <a:endParaRPr lang="zh-CN" altLang="en-US" sz="1000" b="1" dirty="0">
                <a:solidFill>
                  <a:srgbClr val="3C846F"/>
                </a:solidFill>
                <a:ea typeface="宋体"/>
              </a:endParaRPr>
            </a:p>
          </p:txBody>
        </p:sp>
        <p:sp>
          <p:nvSpPr>
            <p:cNvPr id="32" name="文本框 31"/>
            <p:cNvSpPr txBox="1"/>
            <p:nvPr/>
          </p:nvSpPr>
          <p:spPr>
            <a:xfrm>
              <a:off x="1042285" y="2148016"/>
              <a:ext cx="745727" cy="39154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defTabSz="685783"/>
              <a:r>
                <a:rPr lang="en-US" altLang="zh-CN" sz="1000" b="1" dirty="0">
                  <a:solidFill>
                    <a:srgbClr val="F4772A"/>
                  </a:solidFill>
                  <a:ea typeface="宋体"/>
                </a:rPr>
                <a:t>2012</a:t>
              </a:r>
              <a:endParaRPr lang="zh-CN" altLang="en-US" sz="1000" b="1" dirty="0">
                <a:solidFill>
                  <a:srgbClr val="F4772A"/>
                </a:solidFill>
                <a:ea typeface="宋体"/>
              </a:endParaRPr>
            </a:p>
          </p:txBody>
        </p:sp>
        <p:sp>
          <p:nvSpPr>
            <p:cNvPr id="33" name="文本框 32"/>
            <p:cNvSpPr txBox="1"/>
            <p:nvPr/>
          </p:nvSpPr>
          <p:spPr>
            <a:xfrm>
              <a:off x="1042285" y="2994646"/>
              <a:ext cx="745727" cy="39154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defTabSz="685783"/>
              <a:r>
                <a:rPr lang="en-US" altLang="zh-CN" sz="1000" b="1" dirty="0">
                  <a:solidFill>
                    <a:srgbClr val="7D1319"/>
                  </a:solidFill>
                  <a:ea typeface="宋体"/>
                </a:rPr>
                <a:t>2013</a:t>
              </a:r>
              <a:endParaRPr lang="zh-CN" altLang="en-US" sz="1000" b="1" dirty="0">
                <a:solidFill>
                  <a:srgbClr val="7D1319"/>
                </a:solidFill>
                <a:ea typeface="宋体"/>
              </a:endParaRPr>
            </a:p>
          </p:txBody>
        </p:sp>
        <p:sp>
          <p:nvSpPr>
            <p:cNvPr id="34" name="文本框 33"/>
            <p:cNvSpPr txBox="1"/>
            <p:nvPr/>
          </p:nvSpPr>
          <p:spPr>
            <a:xfrm>
              <a:off x="1042285" y="3843561"/>
              <a:ext cx="762694" cy="39154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defTabSz="685783"/>
              <a:r>
                <a:rPr lang="en-US" altLang="zh-CN" sz="1000" b="1" dirty="0">
                  <a:solidFill>
                    <a:srgbClr val="CBD351"/>
                  </a:solidFill>
                  <a:ea typeface="宋体"/>
                </a:rPr>
                <a:t>2014</a:t>
              </a:r>
              <a:endParaRPr lang="zh-CN" altLang="en-US" sz="1000" b="1" dirty="0">
                <a:solidFill>
                  <a:srgbClr val="CBD351"/>
                </a:solidFill>
                <a:ea typeface="宋体"/>
              </a:endParaRPr>
            </a:p>
          </p:txBody>
        </p:sp>
        <p:grpSp>
          <p:nvGrpSpPr>
            <p:cNvPr id="35" name="组合 47"/>
            <p:cNvGrpSpPr/>
            <p:nvPr/>
          </p:nvGrpSpPr>
          <p:grpSpPr>
            <a:xfrm>
              <a:off x="3502229" y="3597916"/>
              <a:ext cx="479786" cy="479786"/>
              <a:chOff x="3502229" y="3731266"/>
              <a:chExt cx="479786" cy="479786"/>
            </a:xfrm>
          </p:grpSpPr>
          <p:sp>
            <p:nvSpPr>
              <p:cNvPr id="45" name="泪滴形 253"/>
              <p:cNvSpPr/>
              <p:nvPr/>
            </p:nvSpPr>
            <p:spPr>
              <a:xfrm rot="8161272">
                <a:off x="3502229" y="3731266"/>
                <a:ext cx="479786" cy="479786"/>
              </a:xfrm>
              <a:prstGeom prst="teardrop">
                <a:avLst/>
              </a:prstGeom>
              <a:solidFill>
                <a:srgbClr val="CBD35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 defTabSz="685783"/>
                <a:endParaRPr lang="zh-CN" altLang="en-US" sz="1000" dirty="0">
                  <a:solidFill>
                    <a:srgbClr val="262626"/>
                  </a:solidFill>
                  <a:latin typeface="Calibri"/>
                  <a:ea typeface="宋体"/>
                </a:endParaRPr>
              </a:p>
            </p:txBody>
          </p:sp>
          <p:sp>
            <p:nvSpPr>
              <p:cNvPr id="46" name="文本框 45"/>
              <p:cNvSpPr txBox="1"/>
              <p:nvPr/>
            </p:nvSpPr>
            <p:spPr>
              <a:xfrm>
                <a:off x="3543993" y="3740329"/>
                <a:ext cx="417688" cy="440487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defTabSz="685783"/>
                <a:r>
                  <a:rPr lang="en-US" altLang="zh-CN" sz="1200" b="1" dirty="0">
                    <a:solidFill>
                      <a:srgbClr val="FFFFFF"/>
                    </a:solidFill>
                    <a:latin typeface="Calibri"/>
                    <a:ea typeface="宋体"/>
                  </a:rPr>
                  <a:t>3</a:t>
                </a:r>
                <a:endParaRPr lang="zh-CN" altLang="en-US" sz="1200" b="1" dirty="0">
                  <a:solidFill>
                    <a:srgbClr val="FFFFFF"/>
                  </a:solidFill>
                  <a:latin typeface="Calibri"/>
                  <a:ea typeface="宋体"/>
                </a:endParaRPr>
              </a:p>
            </p:txBody>
          </p:sp>
        </p:grpSp>
        <p:grpSp>
          <p:nvGrpSpPr>
            <p:cNvPr id="36" name="组合 49"/>
            <p:cNvGrpSpPr/>
            <p:nvPr/>
          </p:nvGrpSpPr>
          <p:grpSpPr>
            <a:xfrm>
              <a:off x="4360764" y="2766065"/>
              <a:ext cx="479786" cy="479786"/>
              <a:chOff x="4360764" y="2899415"/>
              <a:chExt cx="479786" cy="479786"/>
            </a:xfrm>
          </p:grpSpPr>
          <p:sp>
            <p:nvSpPr>
              <p:cNvPr id="43" name="泪滴形 252"/>
              <p:cNvSpPr/>
              <p:nvPr/>
            </p:nvSpPr>
            <p:spPr>
              <a:xfrm rot="8161272">
                <a:off x="4360764" y="2899415"/>
                <a:ext cx="479786" cy="479786"/>
              </a:xfrm>
              <a:prstGeom prst="teardrop">
                <a:avLst/>
              </a:prstGeom>
              <a:solidFill>
                <a:srgbClr val="7D131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 defTabSz="685783"/>
                <a:endParaRPr lang="zh-CN" altLang="en-US" sz="1000">
                  <a:solidFill>
                    <a:srgbClr val="262626"/>
                  </a:solidFill>
                  <a:latin typeface="Calibri"/>
                  <a:ea typeface="宋体"/>
                </a:endParaRPr>
              </a:p>
            </p:txBody>
          </p:sp>
          <p:sp>
            <p:nvSpPr>
              <p:cNvPr id="44" name="矩形 43"/>
              <p:cNvSpPr/>
              <p:nvPr/>
            </p:nvSpPr>
            <p:spPr>
              <a:xfrm>
                <a:off x="4402528" y="2908476"/>
                <a:ext cx="417688" cy="440487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defTabSz="685783"/>
                <a:r>
                  <a:rPr lang="en-US" altLang="zh-CN" sz="1200" b="1" dirty="0">
                    <a:solidFill>
                      <a:srgbClr val="FFFFFF"/>
                    </a:solidFill>
                    <a:latin typeface="Calibri"/>
                    <a:ea typeface="宋体"/>
                  </a:rPr>
                  <a:t>4</a:t>
                </a:r>
                <a:endParaRPr lang="zh-CN" altLang="en-US" sz="1200" b="1" dirty="0">
                  <a:solidFill>
                    <a:srgbClr val="FFFFFF"/>
                  </a:solidFill>
                  <a:latin typeface="Calibri"/>
                  <a:ea typeface="宋体"/>
                </a:endParaRPr>
              </a:p>
            </p:txBody>
          </p:sp>
        </p:grpSp>
        <p:grpSp>
          <p:nvGrpSpPr>
            <p:cNvPr id="37" name="组合 50"/>
            <p:cNvGrpSpPr/>
            <p:nvPr/>
          </p:nvGrpSpPr>
          <p:grpSpPr>
            <a:xfrm>
              <a:off x="2608850" y="1904428"/>
              <a:ext cx="479786" cy="479786"/>
              <a:chOff x="2608850" y="2037778"/>
              <a:chExt cx="479786" cy="479786"/>
            </a:xfrm>
          </p:grpSpPr>
          <p:sp>
            <p:nvSpPr>
              <p:cNvPr id="41" name="泪滴形 251"/>
              <p:cNvSpPr/>
              <p:nvPr/>
            </p:nvSpPr>
            <p:spPr>
              <a:xfrm rot="8161272">
                <a:off x="2608850" y="2037778"/>
                <a:ext cx="479786" cy="479786"/>
              </a:xfrm>
              <a:prstGeom prst="teardrop">
                <a:avLst/>
              </a:prstGeom>
              <a:solidFill>
                <a:srgbClr val="F47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 defTabSz="685783"/>
                <a:endParaRPr lang="zh-CN" altLang="en-US" sz="1000">
                  <a:solidFill>
                    <a:srgbClr val="262626"/>
                  </a:solidFill>
                  <a:latin typeface="Calibri"/>
                  <a:ea typeface="宋体"/>
                </a:endParaRPr>
              </a:p>
            </p:txBody>
          </p:sp>
          <p:sp>
            <p:nvSpPr>
              <p:cNvPr id="42" name="矩形 41"/>
              <p:cNvSpPr/>
              <p:nvPr/>
            </p:nvSpPr>
            <p:spPr>
              <a:xfrm>
                <a:off x="2650614" y="2046837"/>
                <a:ext cx="417688" cy="440487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defTabSz="685783"/>
                <a:r>
                  <a:rPr lang="en-US" altLang="zh-CN" sz="1200" b="1" dirty="0">
                    <a:solidFill>
                      <a:srgbClr val="FFFFFF"/>
                    </a:solidFill>
                    <a:latin typeface="Calibri"/>
                    <a:ea typeface="宋体"/>
                  </a:rPr>
                  <a:t>2</a:t>
                </a:r>
                <a:endParaRPr lang="zh-CN" altLang="en-US" sz="1200" b="1" dirty="0">
                  <a:solidFill>
                    <a:srgbClr val="FFFFFF"/>
                  </a:solidFill>
                  <a:latin typeface="Calibri"/>
                  <a:ea typeface="宋体"/>
                </a:endParaRPr>
              </a:p>
            </p:txBody>
          </p:sp>
        </p:grpSp>
        <p:grpSp>
          <p:nvGrpSpPr>
            <p:cNvPr id="38" name="组合 51"/>
            <p:cNvGrpSpPr/>
            <p:nvPr/>
          </p:nvGrpSpPr>
          <p:grpSpPr>
            <a:xfrm>
              <a:off x="3879335" y="1074568"/>
              <a:ext cx="607080" cy="480656"/>
              <a:chOff x="3879335" y="1207918"/>
              <a:chExt cx="607080" cy="480656"/>
            </a:xfrm>
          </p:grpSpPr>
          <p:sp>
            <p:nvSpPr>
              <p:cNvPr id="39" name="泪滴形 45"/>
              <p:cNvSpPr/>
              <p:nvPr/>
            </p:nvSpPr>
            <p:spPr>
              <a:xfrm rot="8161272">
                <a:off x="3921328" y="1208788"/>
                <a:ext cx="479787" cy="479786"/>
              </a:xfrm>
              <a:prstGeom prst="teardrop">
                <a:avLst/>
              </a:prstGeom>
              <a:solidFill>
                <a:srgbClr val="3C846F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 defTabSz="685783"/>
                <a:endParaRPr lang="zh-CN" altLang="en-US" sz="1000">
                  <a:solidFill>
                    <a:srgbClr val="262626"/>
                  </a:solidFill>
                  <a:latin typeface="Calibri"/>
                  <a:ea typeface="宋体"/>
                </a:endParaRPr>
              </a:p>
            </p:txBody>
          </p:sp>
          <p:sp>
            <p:nvSpPr>
              <p:cNvPr id="40" name="矩形 39"/>
              <p:cNvSpPr/>
              <p:nvPr/>
            </p:nvSpPr>
            <p:spPr>
              <a:xfrm>
                <a:off x="3879335" y="1207918"/>
                <a:ext cx="607080" cy="440487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defTabSz="685783"/>
                <a:r>
                  <a:rPr lang="en-US" altLang="zh-CN" sz="1200" b="1" dirty="0">
                    <a:solidFill>
                      <a:srgbClr val="FFFFFF"/>
                    </a:solidFill>
                    <a:latin typeface="Calibri"/>
                    <a:ea typeface="宋体"/>
                  </a:rPr>
                  <a:t>3.5</a:t>
                </a:r>
                <a:endParaRPr lang="zh-CN" altLang="en-US" sz="1200" b="1" dirty="0">
                  <a:solidFill>
                    <a:srgbClr val="FFFFFF"/>
                  </a:solidFill>
                  <a:latin typeface="Calibri"/>
                  <a:ea typeface="宋体"/>
                </a:endParaRPr>
              </a:p>
            </p:txBody>
          </p:sp>
        </p:grpSp>
      </p:grpSp>
      <p:sp>
        <p:nvSpPr>
          <p:cNvPr id="54" name="矩形 53"/>
          <p:cNvSpPr/>
          <p:nvPr/>
        </p:nvSpPr>
        <p:spPr>
          <a:xfrm>
            <a:off x="5414805" y="917358"/>
            <a:ext cx="1685190" cy="68480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>
              <a:lnSpc>
                <a:spcPct val="130000"/>
              </a:lnSpc>
            </a:pPr>
            <a:r>
              <a:rPr lang="zh-CN" altLang="zh-CN" sz="1000" dirty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点击此处添加文本信息。</a:t>
            </a:r>
          </a:p>
          <a:p>
            <a:pPr lvl="0">
              <a:lnSpc>
                <a:spcPct val="130000"/>
              </a:lnSpc>
            </a:pPr>
            <a:r>
              <a:rPr lang="zh-CN" altLang="zh-CN" sz="1000" dirty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标题数字等都可以通过点击和重新输入进行</a:t>
            </a:r>
            <a:r>
              <a:rPr lang="zh-CN" altLang="zh-CN" sz="1000" dirty="0" smtClean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更改</a:t>
            </a:r>
            <a:r>
              <a:rPr lang="zh-CN" altLang="en-US" sz="1000" dirty="0" smtClean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。</a:t>
            </a:r>
            <a:endParaRPr lang="zh-CN" altLang="zh-CN" sz="1000" dirty="0">
              <a:solidFill>
                <a:srgbClr val="262626"/>
              </a:solidFill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55" name="文本框 54"/>
          <p:cNvSpPr txBox="1"/>
          <p:nvPr/>
        </p:nvSpPr>
        <p:spPr>
          <a:xfrm>
            <a:off x="5414805" y="549490"/>
            <a:ext cx="874158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defTabSz="685783"/>
            <a:r>
              <a:rPr lang="en-US" altLang="zh-CN" sz="2400" b="1" dirty="0">
                <a:solidFill>
                  <a:srgbClr val="3C846F"/>
                </a:solidFill>
                <a:ea typeface="宋体"/>
              </a:rPr>
              <a:t>2011</a:t>
            </a:r>
            <a:endParaRPr lang="zh-CN" altLang="en-US" sz="2400" b="1" dirty="0">
              <a:solidFill>
                <a:srgbClr val="3C846F"/>
              </a:solidFill>
              <a:ea typeface="宋体"/>
            </a:endParaRPr>
          </a:p>
        </p:txBody>
      </p:sp>
      <p:sp>
        <p:nvSpPr>
          <p:cNvPr id="56" name="矩形 55"/>
          <p:cNvSpPr/>
          <p:nvPr/>
        </p:nvSpPr>
        <p:spPr>
          <a:xfrm>
            <a:off x="5414805" y="2125178"/>
            <a:ext cx="1685190" cy="68480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>
              <a:lnSpc>
                <a:spcPct val="130000"/>
              </a:lnSpc>
            </a:pPr>
            <a:r>
              <a:rPr lang="zh-CN" altLang="zh-CN" sz="1000" dirty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点击此处添加文本信息。</a:t>
            </a:r>
          </a:p>
          <a:p>
            <a:pPr lvl="0">
              <a:lnSpc>
                <a:spcPct val="130000"/>
              </a:lnSpc>
            </a:pPr>
            <a:r>
              <a:rPr lang="zh-CN" altLang="zh-CN" sz="1000" dirty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标题数字等都可以通过点击和重新输入进行更改</a:t>
            </a:r>
            <a:r>
              <a:rPr lang="zh-CN" altLang="en-US" sz="1000" dirty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。</a:t>
            </a:r>
            <a:endParaRPr lang="zh-CN" altLang="zh-CN" sz="1000" dirty="0">
              <a:solidFill>
                <a:srgbClr val="262626"/>
              </a:solidFill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57" name="文本框 56"/>
          <p:cNvSpPr txBox="1"/>
          <p:nvPr/>
        </p:nvSpPr>
        <p:spPr>
          <a:xfrm>
            <a:off x="5414805" y="1757310"/>
            <a:ext cx="874158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defTabSz="685783"/>
            <a:r>
              <a:rPr lang="en-US" altLang="zh-CN" sz="2400" b="1" dirty="0">
                <a:solidFill>
                  <a:srgbClr val="7D1319"/>
                </a:solidFill>
                <a:ea typeface="宋体"/>
              </a:rPr>
              <a:t>2013</a:t>
            </a:r>
            <a:endParaRPr lang="zh-CN" altLang="en-US" sz="2400" b="1" dirty="0">
              <a:solidFill>
                <a:srgbClr val="7D1319"/>
              </a:solidFill>
              <a:ea typeface="宋体"/>
            </a:endParaRPr>
          </a:p>
        </p:txBody>
      </p:sp>
      <p:sp>
        <p:nvSpPr>
          <p:cNvPr id="58" name="矩形 57"/>
          <p:cNvSpPr/>
          <p:nvPr/>
        </p:nvSpPr>
        <p:spPr>
          <a:xfrm>
            <a:off x="7272345" y="917358"/>
            <a:ext cx="1685190" cy="68480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>
              <a:lnSpc>
                <a:spcPct val="130000"/>
              </a:lnSpc>
            </a:pPr>
            <a:r>
              <a:rPr lang="zh-CN" altLang="zh-CN" sz="1000" dirty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点击此处添加文本信息。</a:t>
            </a:r>
          </a:p>
          <a:p>
            <a:pPr lvl="0">
              <a:lnSpc>
                <a:spcPct val="130000"/>
              </a:lnSpc>
            </a:pPr>
            <a:r>
              <a:rPr lang="zh-CN" altLang="zh-CN" sz="1000" dirty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标题数字等都可以通过点击和重新输入进行更改</a:t>
            </a:r>
            <a:r>
              <a:rPr lang="zh-CN" altLang="en-US" sz="1000" dirty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。</a:t>
            </a:r>
            <a:endParaRPr lang="zh-CN" altLang="zh-CN" sz="1000" dirty="0">
              <a:solidFill>
                <a:srgbClr val="262626"/>
              </a:solidFill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59" name="文本框 58"/>
          <p:cNvSpPr txBox="1"/>
          <p:nvPr/>
        </p:nvSpPr>
        <p:spPr>
          <a:xfrm>
            <a:off x="7272345" y="549490"/>
            <a:ext cx="874158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defTabSz="685783"/>
            <a:r>
              <a:rPr lang="en-US" altLang="zh-CN" sz="2400" b="1" dirty="0">
                <a:solidFill>
                  <a:srgbClr val="F4772A"/>
                </a:solidFill>
                <a:ea typeface="宋体"/>
              </a:rPr>
              <a:t>2012</a:t>
            </a:r>
            <a:endParaRPr lang="zh-CN" altLang="en-US" sz="2400" b="1" dirty="0">
              <a:solidFill>
                <a:srgbClr val="F4772A"/>
              </a:solidFill>
              <a:ea typeface="宋体"/>
            </a:endParaRPr>
          </a:p>
        </p:txBody>
      </p:sp>
      <p:sp>
        <p:nvSpPr>
          <p:cNvPr id="60" name="矩形 59"/>
          <p:cNvSpPr/>
          <p:nvPr/>
        </p:nvSpPr>
        <p:spPr>
          <a:xfrm>
            <a:off x="7272345" y="2125178"/>
            <a:ext cx="1685190" cy="68480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>
              <a:lnSpc>
                <a:spcPct val="130000"/>
              </a:lnSpc>
            </a:pPr>
            <a:r>
              <a:rPr lang="zh-CN" altLang="zh-CN" sz="1000" dirty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点击此处添加文本信息。</a:t>
            </a:r>
          </a:p>
          <a:p>
            <a:pPr lvl="0">
              <a:lnSpc>
                <a:spcPct val="130000"/>
              </a:lnSpc>
            </a:pPr>
            <a:r>
              <a:rPr lang="zh-CN" altLang="zh-CN" sz="1000" dirty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标题数字等都可以通过点击和重新输入进行更改</a:t>
            </a:r>
            <a:r>
              <a:rPr lang="zh-CN" altLang="en-US" sz="1000" dirty="0">
                <a:solidFill>
                  <a:srgbClr val="262626"/>
                </a:solidFill>
                <a:latin typeface="微软雅黑" pitchFamily="34" charset="-122"/>
                <a:ea typeface="微软雅黑" pitchFamily="34" charset="-122"/>
              </a:rPr>
              <a:t>。</a:t>
            </a:r>
            <a:endParaRPr lang="zh-CN" altLang="zh-CN" sz="1000" dirty="0">
              <a:solidFill>
                <a:srgbClr val="262626"/>
              </a:solidFill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61" name="文本框 60"/>
          <p:cNvSpPr txBox="1"/>
          <p:nvPr/>
        </p:nvSpPr>
        <p:spPr>
          <a:xfrm>
            <a:off x="7272345" y="1757310"/>
            <a:ext cx="874158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defTabSz="685783"/>
            <a:r>
              <a:rPr lang="en-US" altLang="zh-CN" sz="2400" b="1" dirty="0">
                <a:solidFill>
                  <a:srgbClr val="CBD351"/>
                </a:solidFill>
                <a:ea typeface="宋体"/>
              </a:rPr>
              <a:t>2014</a:t>
            </a:r>
            <a:endParaRPr lang="zh-CN" altLang="en-US" sz="2400" b="1" dirty="0">
              <a:solidFill>
                <a:srgbClr val="CBD351"/>
              </a:solidFill>
              <a:ea typeface="宋体"/>
            </a:endParaRPr>
          </a:p>
        </p:txBody>
      </p:sp>
      <p:sp>
        <p:nvSpPr>
          <p:cNvPr id="64" name="矩形 63"/>
          <p:cNvSpPr/>
          <p:nvPr/>
        </p:nvSpPr>
        <p:spPr>
          <a:xfrm>
            <a:off x="1208320" y="3240267"/>
            <a:ext cx="7934385" cy="1903232"/>
          </a:xfrm>
          <a:prstGeom prst="rect">
            <a:avLst/>
          </a:prstGeom>
          <a:solidFill>
            <a:srgbClr val="3C846F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" lastClr="FFFFFF"/>
              </a:solidFill>
              <a:effectLst/>
              <a:uLnTx/>
              <a:uFillTx/>
              <a:latin typeface="Calibri"/>
              <a:ea typeface="宋体"/>
              <a:cs typeface="+mn-cs"/>
            </a:endParaRPr>
          </a:p>
        </p:txBody>
      </p:sp>
      <p:sp>
        <p:nvSpPr>
          <p:cNvPr id="65" name="TextBox 14"/>
          <p:cNvSpPr txBox="1"/>
          <p:nvPr/>
        </p:nvSpPr>
        <p:spPr>
          <a:xfrm>
            <a:off x="1563795" y="3441219"/>
            <a:ext cx="225986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b="1" dirty="0" smtClean="0">
                <a:solidFill>
                  <a:schemeClr val="bg1"/>
                </a:solidFill>
                <a:cs typeface="+mn-ea"/>
                <a:sym typeface="+mn-lt"/>
              </a:rPr>
              <a:t>点击此处添加标题</a:t>
            </a:r>
            <a:endParaRPr lang="zh-CN" altLang="en-US" sz="2000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66" name="TextBox 17"/>
          <p:cNvSpPr txBox="1"/>
          <p:nvPr/>
        </p:nvSpPr>
        <p:spPr>
          <a:xfrm>
            <a:off x="1563796" y="3841312"/>
            <a:ext cx="7158438" cy="884858"/>
          </a:xfrm>
          <a:prstGeom prst="rect">
            <a:avLst/>
          </a:prstGeom>
          <a:noFill/>
        </p:spPr>
        <p:txBody>
          <a:bodyPr wrap="square" numCol="2" spcCol="182880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000" dirty="0">
                <a:solidFill>
                  <a:srgbClr val="FFFFFF"/>
                </a:solidFill>
              </a:rPr>
              <a:t>点击此处添加文本信息</a:t>
            </a:r>
            <a:r>
              <a:rPr lang="zh-CN" altLang="en-US" sz="1000" dirty="0" smtClean="0">
                <a:solidFill>
                  <a:srgbClr val="FFFFFF"/>
                </a:solidFill>
              </a:rPr>
              <a:t>。标题数字等都可以通过点击</a:t>
            </a:r>
            <a:r>
              <a:rPr lang="zh-CN" altLang="en-US" sz="1000" dirty="0">
                <a:solidFill>
                  <a:srgbClr val="FFFFFF"/>
                </a:solidFill>
              </a:rPr>
              <a:t>和重新输入进行更改，顶部“开始”面板中可以对字体、字号、颜色、行距等进行修改。建议正文</a:t>
            </a:r>
            <a:r>
              <a:rPr lang="en-US" altLang="zh-CN" sz="1000" dirty="0">
                <a:solidFill>
                  <a:srgbClr val="FFFFFF"/>
                </a:solidFill>
              </a:rPr>
              <a:t>10</a:t>
            </a:r>
            <a:r>
              <a:rPr lang="zh-CN" altLang="en-US" sz="1000" dirty="0">
                <a:solidFill>
                  <a:srgbClr val="FFFFFF"/>
                </a:solidFill>
              </a:rPr>
              <a:t>号字，</a:t>
            </a:r>
            <a:r>
              <a:rPr lang="en-US" altLang="zh-CN" sz="1000" dirty="0">
                <a:solidFill>
                  <a:srgbClr val="FFFFFF"/>
                </a:solidFill>
              </a:rPr>
              <a:t>1.3</a:t>
            </a:r>
            <a:r>
              <a:rPr lang="zh-CN" altLang="en-US" sz="1000" dirty="0">
                <a:solidFill>
                  <a:srgbClr val="FFFFFF"/>
                </a:solidFill>
              </a:rPr>
              <a:t>倍字间距</a:t>
            </a:r>
            <a:r>
              <a:rPr lang="zh-CN" altLang="en-US" sz="1000" dirty="0" smtClean="0">
                <a:solidFill>
                  <a:srgbClr val="FFFFFF"/>
                </a:solidFill>
              </a:rPr>
              <a:t>。</a:t>
            </a:r>
            <a:r>
              <a:rPr lang="zh-CN" altLang="en-US" sz="1000" dirty="0">
                <a:solidFill>
                  <a:srgbClr val="FFFFFF"/>
                </a:solidFill>
              </a:rPr>
              <a:t>标题数字等都可以通过点击和重新输入进行更改，顶部“开始”面板中可以对字体、字号、颜色、行距等进行修改。建议正文</a:t>
            </a:r>
            <a:r>
              <a:rPr lang="en-US" altLang="zh-CN" sz="1000" dirty="0">
                <a:solidFill>
                  <a:srgbClr val="FFFFFF"/>
                </a:solidFill>
              </a:rPr>
              <a:t>10</a:t>
            </a:r>
            <a:r>
              <a:rPr lang="zh-CN" altLang="en-US" sz="1000" dirty="0">
                <a:solidFill>
                  <a:srgbClr val="FFFFFF"/>
                </a:solidFill>
              </a:rPr>
              <a:t>号字，</a:t>
            </a:r>
            <a:r>
              <a:rPr lang="en-US" altLang="zh-CN" sz="1000" dirty="0">
                <a:solidFill>
                  <a:srgbClr val="FFFFFF"/>
                </a:solidFill>
              </a:rPr>
              <a:t>1.3</a:t>
            </a:r>
            <a:r>
              <a:rPr lang="zh-CN" altLang="en-US" sz="1000" dirty="0">
                <a:solidFill>
                  <a:srgbClr val="FFFFFF"/>
                </a:solidFill>
              </a:rPr>
              <a:t>倍字间距</a:t>
            </a:r>
            <a:r>
              <a:rPr lang="zh-CN" altLang="en-US" sz="1000" dirty="0" smtClean="0">
                <a:solidFill>
                  <a:srgbClr val="FFFFFF"/>
                </a:solidFill>
              </a:rPr>
              <a:t>。</a:t>
            </a:r>
            <a:r>
              <a:rPr lang="zh-CN" altLang="en-US" sz="1000" dirty="0">
                <a:solidFill>
                  <a:srgbClr val="FFFFFF"/>
                </a:solidFill>
              </a:rPr>
              <a:t>标题数字等都可以通过点击和重新输入进行更改，顶部“开始”面板中可以对字体、字号、颜色、行距等进行修改。建议正文</a:t>
            </a:r>
            <a:r>
              <a:rPr lang="en-US" altLang="zh-CN" sz="1000" dirty="0">
                <a:solidFill>
                  <a:srgbClr val="FFFFFF"/>
                </a:solidFill>
              </a:rPr>
              <a:t>10</a:t>
            </a:r>
            <a:r>
              <a:rPr lang="zh-CN" altLang="en-US" sz="1000" dirty="0">
                <a:solidFill>
                  <a:srgbClr val="FFFFFF"/>
                </a:solidFill>
              </a:rPr>
              <a:t>号字，</a:t>
            </a:r>
            <a:r>
              <a:rPr lang="en-US" altLang="zh-CN" sz="1000" dirty="0">
                <a:solidFill>
                  <a:srgbClr val="FFFFFF"/>
                </a:solidFill>
              </a:rPr>
              <a:t>1.3</a:t>
            </a:r>
            <a:r>
              <a:rPr lang="zh-CN" altLang="en-US" sz="1000" dirty="0">
                <a:solidFill>
                  <a:srgbClr val="FFFFFF"/>
                </a:solidFill>
              </a:rPr>
              <a:t>倍字间距</a:t>
            </a:r>
            <a:r>
              <a:rPr lang="zh-CN" altLang="en-US" sz="1000" dirty="0" smtClean="0">
                <a:solidFill>
                  <a:srgbClr val="FFFFFF"/>
                </a:solidFill>
              </a:rPr>
              <a:t>。</a:t>
            </a:r>
            <a:endParaRPr kumimoji="1" lang="zh-CN" altLang="en-US" sz="1000" dirty="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98038871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4772A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椭圆 2"/>
          <p:cNvSpPr/>
          <p:nvPr/>
        </p:nvSpPr>
        <p:spPr>
          <a:xfrm>
            <a:off x="1916015" y="1498850"/>
            <a:ext cx="1512799" cy="1512799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endParaRPr kumimoji="1" lang="zh-CN" altLang="en-US" sz="12000" dirty="0">
              <a:solidFill>
                <a:srgbClr val="F4772A"/>
              </a:solidFill>
            </a:endParaRPr>
          </a:p>
        </p:txBody>
      </p:sp>
      <p:sp>
        <p:nvSpPr>
          <p:cNvPr id="5" name="文本框 4"/>
          <p:cNvSpPr txBox="1"/>
          <p:nvPr/>
        </p:nvSpPr>
        <p:spPr>
          <a:xfrm>
            <a:off x="3651872" y="2044227"/>
            <a:ext cx="3576114" cy="884858"/>
          </a:xfrm>
          <a:prstGeom prst="rect">
            <a:avLst/>
          </a:prstGeom>
          <a:noFill/>
          <a:effectLst>
            <a:innerShdw blurRad="63500" dist="50800" dir="16200000">
              <a:prstClr val="black">
                <a:alpha val="50000"/>
              </a:prstClr>
            </a:innerShdw>
          </a:effectLst>
        </p:spPr>
        <p:txBody>
          <a:bodyPr wrap="square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000" dirty="0">
                <a:solidFill>
                  <a:srgbClr val="FFFFFF"/>
                </a:solidFill>
              </a:rPr>
              <a:t>点击此处添加文本信息。</a:t>
            </a:r>
          </a:p>
          <a:p>
            <a:pPr>
              <a:lnSpc>
                <a:spcPct val="130000"/>
              </a:lnSpc>
            </a:pPr>
            <a:r>
              <a:rPr lang="zh-CN" altLang="en-US" sz="1000" dirty="0">
                <a:solidFill>
                  <a:srgbClr val="FFFFFF"/>
                </a:solidFill>
              </a:rPr>
              <a:t>标题数字等都可以通过点击和重新输入进行更改，顶部“开始”面板中可以对字体、字号、颜色、行距等进行修改。建议正文</a:t>
            </a:r>
            <a:r>
              <a:rPr lang="en-US" altLang="zh-CN" sz="1000" dirty="0">
                <a:solidFill>
                  <a:srgbClr val="FFFFFF"/>
                </a:solidFill>
              </a:rPr>
              <a:t>10</a:t>
            </a:r>
            <a:r>
              <a:rPr lang="zh-CN" altLang="en-US" sz="1000" dirty="0">
                <a:solidFill>
                  <a:srgbClr val="FFFFFF"/>
                </a:solidFill>
              </a:rPr>
              <a:t>号字，</a:t>
            </a:r>
            <a:r>
              <a:rPr lang="en-US" altLang="zh-CN" sz="1000" dirty="0">
                <a:solidFill>
                  <a:srgbClr val="FFFFFF"/>
                </a:solidFill>
              </a:rPr>
              <a:t>1.3</a:t>
            </a:r>
            <a:r>
              <a:rPr lang="zh-CN" altLang="en-US" sz="1000" dirty="0">
                <a:solidFill>
                  <a:srgbClr val="FFFFFF"/>
                </a:solidFill>
              </a:rPr>
              <a:t>倍字间距。</a:t>
            </a:r>
            <a:endParaRPr kumimoji="1" lang="zh-CN" altLang="en-US" sz="1000" dirty="0">
              <a:solidFill>
                <a:srgbClr val="FFFFFF"/>
              </a:solidFill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3651872" y="1622733"/>
            <a:ext cx="1107996" cy="369332"/>
          </a:xfrm>
          <a:prstGeom prst="rect">
            <a:avLst/>
          </a:prstGeom>
          <a:noFill/>
          <a:effectLst>
            <a:innerShdw blurRad="63500" dist="50800" dir="16200000">
              <a:prstClr val="black">
                <a:alpha val="50000"/>
              </a:prstClr>
            </a:innerShdw>
          </a:effectLst>
          <a:scene3d>
            <a:camera prst="orthographicFront"/>
            <a:lightRig rig="threePt" dir="t"/>
          </a:scene3d>
          <a:sp3d>
            <a:bevelT/>
          </a:sp3d>
        </p:spPr>
        <p:txBody>
          <a:bodyPr wrap="none" rtlCol="0">
            <a:spAutoFit/>
          </a:bodyPr>
          <a:lstStyle/>
          <a:p>
            <a:r>
              <a:rPr kumimoji="1" lang="zh-CN" altLang="en-US" dirty="0" smtClean="0">
                <a:solidFill>
                  <a:schemeClr val="bg1"/>
                </a:solidFill>
              </a:rPr>
              <a:t>预期目标</a:t>
            </a:r>
            <a:endParaRPr kumimoji="1" lang="zh-CN" altLang="en-US" dirty="0">
              <a:solidFill>
                <a:schemeClr val="bg1"/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2142167" y="1377637"/>
            <a:ext cx="1037514" cy="178510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lvl="0" algn="ctr">
              <a:lnSpc>
                <a:spcPct val="90000"/>
              </a:lnSpc>
            </a:pPr>
            <a:r>
              <a:rPr kumimoji="1" lang="en-US" altLang="zh-CN" sz="12000" dirty="0" smtClean="0">
                <a:solidFill>
                  <a:srgbClr val="F4772A"/>
                </a:solidFill>
              </a:rPr>
              <a:t>2</a:t>
            </a:r>
            <a:endParaRPr kumimoji="1" lang="zh-CN" altLang="en-US" sz="12000" dirty="0">
              <a:solidFill>
                <a:srgbClr val="F4772A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3778097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800">
        <p14:flythrough/>
      </p:transition>
    </mc:Choice>
    <mc:Fallback xmlns="">
      <p:transition xmlns:p14="http://schemas.microsoft.com/office/powerpoint/2010/main"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128942" y="0"/>
            <a:ext cx="79379" cy="5143500"/>
          </a:xfrm>
          <a:prstGeom prst="rect">
            <a:avLst/>
          </a:prstGeom>
          <a:solidFill>
            <a:srgbClr val="F4772A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椭圆 2"/>
          <p:cNvSpPr/>
          <p:nvPr/>
        </p:nvSpPr>
        <p:spPr>
          <a:xfrm>
            <a:off x="764649" y="343076"/>
            <a:ext cx="799146" cy="799146"/>
          </a:xfrm>
          <a:prstGeom prst="ellipse">
            <a:avLst/>
          </a:prstGeom>
          <a:solidFill>
            <a:srgbClr val="F4772A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r>
              <a:rPr kumimoji="1" lang="en-US" altLang="zh-CN" sz="4000" dirty="0" smtClean="0">
                <a:solidFill>
                  <a:schemeClr val="bg1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2</a:t>
            </a:r>
            <a:endParaRPr kumimoji="1" lang="zh-CN" altLang="en-US" sz="4000" dirty="0">
              <a:solidFill>
                <a:schemeClr val="bg1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4" name="矩形 3"/>
          <p:cNvSpPr/>
          <p:nvPr/>
        </p:nvSpPr>
        <p:spPr>
          <a:xfrm>
            <a:off x="0" y="125835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1999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5" name="矩形 4"/>
          <p:cNvSpPr/>
          <p:nvPr/>
        </p:nvSpPr>
        <p:spPr>
          <a:xfrm>
            <a:off x="0" y="904443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2000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6" name="矩形 5"/>
          <p:cNvSpPr/>
          <p:nvPr/>
        </p:nvSpPr>
        <p:spPr>
          <a:xfrm>
            <a:off x="0" y="1683051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2001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0" y="2461659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2002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8" name="矩形 7"/>
          <p:cNvSpPr/>
          <p:nvPr/>
        </p:nvSpPr>
        <p:spPr>
          <a:xfrm>
            <a:off x="0" y="3240267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2003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9" name="矩形 8"/>
          <p:cNvSpPr/>
          <p:nvPr/>
        </p:nvSpPr>
        <p:spPr>
          <a:xfrm>
            <a:off x="0" y="401887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2004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0" name="矩形 9"/>
          <p:cNvSpPr/>
          <p:nvPr/>
        </p:nvSpPr>
        <p:spPr>
          <a:xfrm>
            <a:off x="0" y="4797481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2005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graphicFrame>
        <p:nvGraphicFramePr>
          <p:cNvPr id="11" name="图表 10"/>
          <p:cNvGraphicFramePr/>
          <p:nvPr>
            <p:extLst>
              <p:ext uri="{D42A27DB-BD31-4B8C-83A1-F6EECF244321}">
                <p14:modId xmlns:p14="http://schemas.microsoft.com/office/powerpoint/2010/main" val="1068466715"/>
              </p:ext>
            </p:extLst>
          </p:nvPr>
        </p:nvGraphicFramePr>
        <p:xfrm>
          <a:off x="2069753" y="539750"/>
          <a:ext cx="6536366" cy="4064000"/>
        </p:xfrm>
        <a:graphic>
          <a:graphicData uri="http://schemas.openxmlformats.org/drawingml/2006/diagram">
            <dgm:relIds xmlns:dgm="http://schemas.openxmlformats.org/drawingml/2006/diagram" xmlns:r="http://schemas.openxmlformats.org/officeDocument/2006/relationships" r:dm="rId3" r:lo="rId4" r:qs="rId5" r:cs="rId6"/>
          </a:graphicData>
        </a:graphic>
      </p:graphicFrame>
    </p:spTree>
    <p:extLst>
      <p:ext uri="{BB962C8B-B14F-4D97-AF65-F5344CB8AC3E}">
        <p14:creationId xmlns:p14="http://schemas.microsoft.com/office/powerpoint/2010/main" val="3102474952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128942" y="0"/>
            <a:ext cx="79379" cy="5143500"/>
          </a:xfrm>
          <a:prstGeom prst="rect">
            <a:avLst/>
          </a:prstGeom>
          <a:solidFill>
            <a:srgbClr val="F4772A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椭圆 2"/>
          <p:cNvSpPr/>
          <p:nvPr/>
        </p:nvSpPr>
        <p:spPr>
          <a:xfrm>
            <a:off x="764649" y="343076"/>
            <a:ext cx="799146" cy="799146"/>
          </a:xfrm>
          <a:prstGeom prst="ellipse">
            <a:avLst/>
          </a:prstGeom>
          <a:solidFill>
            <a:srgbClr val="F4772A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r>
              <a:rPr kumimoji="1" lang="en-US" altLang="zh-CN" sz="4000" dirty="0" smtClean="0">
                <a:solidFill>
                  <a:schemeClr val="bg1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2</a:t>
            </a:r>
            <a:endParaRPr kumimoji="1" lang="zh-CN" altLang="en-US" sz="4000" dirty="0">
              <a:solidFill>
                <a:schemeClr val="bg1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4" name="矩形 3"/>
          <p:cNvSpPr/>
          <p:nvPr/>
        </p:nvSpPr>
        <p:spPr>
          <a:xfrm>
            <a:off x="0" y="125835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1999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5" name="矩形 4"/>
          <p:cNvSpPr/>
          <p:nvPr/>
        </p:nvSpPr>
        <p:spPr>
          <a:xfrm>
            <a:off x="0" y="904443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2000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6" name="矩形 5"/>
          <p:cNvSpPr/>
          <p:nvPr/>
        </p:nvSpPr>
        <p:spPr>
          <a:xfrm>
            <a:off x="0" y="1683051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2001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0" y="2461659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2002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8" name="矩形 7"/>
          <p:cNvSpPr/>
          <p:nvPr/>
        </p:nvSpPr>
        <p:spPr>
          <a:xfrm>
            <a:off x="0" y="3240267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2003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9" name="矩形 8"/>
          <p:cNvSpPr/>
          <p:nvPr/>
        </p:nvSpPr>
        <p:spPr>
          <a:xfrm>
            <a:off x="0" y="401887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2004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0" name="矩形 9"/>
          <p:cNvSpPr/>
          <p:nvPr/>
        </p:nvSpPr>
        <p:spPr>
          <a:xfrm>
            <a:off x="0" y="4797481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2005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graphicFrame>
        <p:nvGraphicFramePr>
          <p:cNvPr id="12" name="图表 11"/>
          <p:cNvGraphicFramePr/>
          <p:nvPr>
            <p:extLst>
              <p:ext uri="{D42A27DB-BD31-4B8C-83A1-F6EECF244321}">
                <p14:modId xmlns:p14="http://schemas.microsoft.com/office/powerpoint/2010/main" val="2499805401"/>
              </p:ext>
            </p:extLst>
          </p:nvPr>
        </p:nvGraphicFramePr>
        <p:xfrm>
          <a:off x="1660438" y="429659"/>
          <a:ext cx="7029641" cy="4064000"/>
        </p:xfrm>
        <a:graphic>
          <a:graphicData uri="http://schemas.openxmlformats.org/drawingml/2006/diagram">
            <dgm:relIds xmlns:dgm="http://schemas.openxmlformats.org/drawingml/2006/diagram" xmlns:r="http://schemas.openxmlformats.org/officeDocument/2006/relationships" r:dm="rId3" r:lo="rId4" r:qs="rId5" r:cs="rId6"/>
          </a:graphicData>
        </a:graphic>
      </p:graphicFrame>
      <p:grpSp>
        <p:nvGrpSpPr>
          <p:cNvPr id="21" name="组 20"/>
          <p:cNvGrpSpPr/>
          <p:nvPr/>
        </p:nvGrpSpPr>
        <p:grpSpPr>
          <a:xfrm>
            <a:off x="2270833" y="1286518"/>
            <a:ext cx="2853432" cy="2853432"/>
            <a:chOff x="2522719" y="997209"/>
            <a:chExt cx="2853432" cy="2853432"/>
          </a:xfrm>
        </p:grpSpPr>
        <p:sp>
          <p:nvSpPr>
            <p:cNvPr id="15" name="椭圆 14"/>
            <p:cNvSpPr/>
            <p:nvPr/>
          </p:nvSpPr>
          <p:spPr>
            <a:xfrm flipH="1">
              <a:off x="2522719" y="997209"/>
              <a:ext cx="2853432" cy="2853432"/>
            </a:xfrm>
            <a:prstGeom prst="ellipse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rgbClr r="0" g="0" b="0"/>
            </a:lnRef>
            <a:fillRef idx="1">
              <a:scrgbClr r="0" g="0" b="0"/>
            </a:fillRef>
            <a:effectRef idx="0">
              <a:schemeClr val="accent1"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</p:sp>
        <p:sp>
          <p:nvSpPr>
            <p:cNvPr id="16" name="椭圆 15"/>
            <p:cNvSpPr/>
            <p:nvPr/>
          </p:nvSpPr>
          <p:spPr>
            <a:xfrm flipH="1">
              <a:off x="2810220" y="1284710"/>
              <a:ext cx="2278430" cy="2278430"/>
            </a:xfrm>
            <a:prstGeom prst="ellipse">
              <a:avLst/>
            </a:prstGeom>
            <a:solidFill>
              <a:srgbClr val="F4772A"/>
            </a:solidFill>
            <a:ln>
              <a:noFill/>
            </a:ln>
          </p:spPr>
          <p:style>
            <a:lnRef idx="2">
              <a:scrgbClr r="0" g="0" b="0"/>
            </a:lnRef>
            <a:fillRef idx="1">
              <a:scrgbClr r="0" g="0" b="0"/>
            </a:fillRef>
            <a:effectRef idx="0">
              <a:schemeClr val="accent1"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</p:sp>
        <p:sp>
          <p:nvSpPr>
            <p:cNvPr id="17" name="椭圆 16"/>
            <p:cNvSpPr/>
            <p:nvPr/>
          </p:nvSpPr>
          <p:spPr>
            <a:xfrm flipH="1">
              <a:off x="3139689" y="1591844"/>
              <a:ext cx="1619492" cy="1619492"/>
            </a:xfrm>
            <a:prstGeom prst="ellipse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rgbClr r="0" g="0" b="0"/>
            </a:lnRef>
            <a:fillRef idx="1">
              <a:scrgbClr r="0" g="0" b="0"/>
            </a:fillRef>
            <a:effectRef idx="0">
              <a:schemeClr val="accent1"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</p:sp>
        <p:sp>
          <p:nvSpPr>
            <p:cNvPr id="18" name="椭圆 17"/>
            <p:cNvSpPr/>
            <p:nvPr/>
          </p:nvSpPr>
          <p:spPr>
            <a:xfrm flipH="1">
              <a:off x="3400930" y="1853086"/>
              <a:ext cx="1097010" cy="1097010"/>
            </a:xfrm>
            <a:prstGeom prst="ellipse">
              <a:avLst/>
            </a:prstGeom>
            <a:solidFill>
              <a:srgbClr val="F4772A"/>
            </a:solidFill>
            <a:ln>
              <a:noFill/>
            </a:ln>
          </p:spPr>
          <p:style>
            <a:lnRef idx="2">
              <a:scrgbClr r="0" g="0" b="0"/>
            </a:lnRef>
            <a:fillRef idx="1">
              <a:scrgbClr r="0" g="0" b="0"/>
            </a:fillRef>
            <a:effectRef idx="0">
              <a:schemeClr val="accent1"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</p:sp>
        <p:sp>
          <p:nvSpPr>
            <p:cNvPr id="20" name="椭圆 19"/>
            <p:cNvSpPr/>
            <p:nvPr/>
          </p:nvSpPr>
          <p:spPr>
            <a:xfrm flipH="1">
              <a:off x="3637792" y="2089948"/>
              <a:ext cx="623286" cy="623286"/>
            </a:xfrm>
            <a:prstGeom prst="ellipse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rgbClr r="0" g="0" b="0"/>
            </a:lnRef>
            <a:fillRef idx="1">
              <a:scrgbClr r="0" g="0" b="0"/>
            </a:fillRef>
            <a:effectRef idx="0">
              <a:schemeClr val="accent1"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</p:sp>
      </p:grpSp>
      <p:grpSp>
        <p:nvGrpSpPr>
          <p:cNvPr id="22" name="组 21"/>
          <p:cNvGrpSpPr/>
          <p:nvPr/>
        </p:nvGrpSpPr>
        <p:grpSpPr>
          <a:xfrm rot="13138453">
            <a:off x="4369842" y="242109"/>
            <a:ext cx="363064" cy="2802964"/>
            <a:chOff x="3814989" y="425423"/>
            <a:chExt cx="503853" cy="3889897"/>
          </a:xfrm>
        </p:grpSpPr>
        <p:sp>
          <p:nvSpPr>
            <p:cNvPr id="23" name="左箭头 22"/>
            <p:cNvSpPr/>
            <p:nvPr/>
          </p:nvSpPr>
          <p:spPr>
            <a:xfrm rot="5400000">
              <a:off x="2204006" y="2036406"/>
              <a:ext cx="3725819" cy="503853"/>
            </a:xfrm>
            <a:prstGeom prst="leftArrow">
              <a:avLst>
                <a:gd name="adj1" fmla="val 8333"/>
                <a:gd name="adj2" fmla="val 110407"/>
              </a:avLst>
            </a:prstGeom>
            <a:solidFill>
              <a:srgbClr val="070707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kumimoji="1" lang="zh-CN" altLang="en-US"/>
            </a:p>
          </p:txBody>
        </p:sp>
        <p:grpSp>
          <p:nvGrpSpPr>
            <p:cNvPr id="24" name="组 23"/>
            <p:cNvGrpSpPr/>
            <p:nvPr/>
          </p:nvGrpSpPr>
          <p:grpSpPr>
            <a:xfrm>
              <a:off x="3820265" y="3544095"/>
              <a:ext cx="493300" cy="771225"/>
              <a:chOff x="3712687" y="3380017"/>
              <a:chExt cx="697905" cy="986609"/>
            </a:xfrm>
          </p:grpSpPr>
          <p:grpSp>
            <p:nvGrpSpPr>
              <p:cNvPr id="25" name="组 24"/>
              <p:cNvGrpSpPr/>
              <p:nvPr/>
            </p:nvGrpSpPr>
            <p:grpSpPr>
              <a:xfrm>
                <a:off x="4122028" y="3380017"/>
                <a:ext cx="288564" cy="986609"/>
                <a:chOff x="4122028" y="3380017"/>
                <a:chExt cx="288564" cy="986609"/>
              </a:xfrm>
            </p:grpSpPr>
            <p:sp>
              <p:nvSpPr>
                <p:cNvPr id="31" name="平行四边形 30"/>
                <p:cNvSpPr/>
                <p:nvPr/>
              </p:nvSpPr>
              <p:spPr>
                <a:xfrm rot="5400000">
                  <a:off x="4087862" y="3414183"/>
                  <a:ext cx="356896" cy="288564"/>
                </a:xfrm>
                <a:prstGeom prst="parallelogram">
                  <a:avLst>
                    <a:gd name="adj" fmla="val 70939"/>
                  </a:avLst>
                </a:prstGeom>
                <a:solidFill>
                  <a:srgbClr val="070707"/>
                </a:solidFill>
                <a:ln>
                  <a:noFill/>
                </a:ln>
                <a:effectLst/>
              </p:spPr>
              <p:style>
                <a:lnRef idx="1">
                  <a:schemeClr val="accent1"/>
                </a:lnRef>
                <a:fillRef idx="3">
                  <a:schemeClr val="accent1"/>
                </a:fillRef>
                <a:effectRef idx="2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kumimoji="1" lang="zh-CN" altLang="en-US"/>
                </a:p>
              </p:txBody>
            </p:sp>
            <p:sp>
              <p:nvSpPr>
                <p:cNvPr id="32" name="平行四边形 31"/>
                <p:cNvSpPr/>
                <p:nvPr/>
              </p:nvSpPr>
              <p:spPr>
                <a:xfrm rot="5400000">
                  <a:off x="4087862" y="3624087"/>
                  <a:ext cx="356896" cy="288564"/>
                </a:xfrm>
                <a:prstGeom prst="parallelogram">
                  <a:avLst>
                    <a:gd name="adj" fmla="val 70939"/>
                  </a:avLst>
                </a:prstGeom>
                <a:solidFill>
                  <a:srgbClr val="070707"/>
                </a:solidFill>
                <a:ln>
                  <a:noFill/>
                </a:ln>
                <a:effectLst/>
              </p:spPr>
              <p:style>
                <a:lnRef idx="1">
                  <a:schemeClr val="accent1"/>
                </a:lnRef>
                <a:fillRef idx="3">
                  <a:schemeClr val="accent1"/>
                </a:fillRef>
                <a:effectRef idx="2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kumimoji="1" lang="zh-CN" altLang="en-US"/>
                </a:p>
              </p:txBody>
            </p:sp>
            <p:sp>
              <p:nvSpPr>
                <p:cNvPr id="33" name="平行四边形 32"/>
                <p:cNvSpPr/>
                <p:nvPr/>
              </p:nvSpPr>
              <p:spPr>
                <a:xfrm rot="5400000">
                  <a:off x="4087862" y="3833991"/>
                  <a:ext cx="356896" cy="288564"/>
                </a:xfrm>
                <a:prstGeom prst="parallelogram">
                  <a:avLst>
                    <a:gd name="adj" fmla="val 70939"/>
                  </a:avLst>
                </a:prstGeom>
                <a:solidFill>
                  <a:srgbClr val="070707"/>
                </a:solidFill>
                <a:ln>
                  <a:noFill/>
                </a:ln>
                <a:effectLst/>
              </p:spPr>
              <p:style>
                <a:lnRef idx="1">
                  <a:schemeClr val="accent1"/>
                </a:lnRef>
                <a:fillRef idx="3">
                  <a:schemeClr val="accent1"/>
                </a:fillRef>
                <a:effectRef idx="2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kumimoji="1" lang="zh-CN" altLang="en-US"/>
                </a:p>
              </p:txBody>
            </p:sp>
            <p:sp>
              <p:nvSpPr>
                <p:cNvPr id="34" name="平行四边形 33"/>
                <p:cNvSpPr/>
                <p:nvPr/>
              </p:nvSpPr>
              <p:spPr>
                <a:xfrm rot="5400000">
                  <a:off x="4087862" y="4043896"/>
                  <a:ext cx="356896" cy="288564"/>
                </a:xfrm>
                <a:prstGeom prst="parallelogram">
                  <a:avLst>
                    <a:gd name="adj" fmla="val 70939"/>
                  </a:avLst>
                </a:prstGeom>
                <a:solidFill>
                  <a:srgbClr val="070707"/>
                </a:solidFill>
                <a:ln>
                  <a:noFill/>
                </a:ln>
                <a:effectLst/>
              </p:spPr>
              <p:style>
                <a:lnRef idx="1">
                  <a:schemeClr val="accent1"/>
                </a:lnRef>
                <a:fillRef idx="3">
                  <a:schemeClr val="accent1"/>
                </a:fillRef>
                <a:effectRef idx="2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kumimoji="1" lang="zh-CN" altLang="en-US"/>
                </a:p>
              </p:txBody>
            </p:sp>
          </p:grpSp>
          <p:grpSp>
            <p:nvGrpSpPr>
              <p:cNvPr id="26" name="组 25"/>
              <p:cNvGrpSpPr/>
              <p:nvPr/>
            </p:nvGrpSpPr>
            <p:grpSpPr>
              <a:xfrm flipH="1">
                <a:off x="3712687" y="3380017"/>
                <a:ext cx="288564" cy="986609"/>
                <a:chOff x="4274428" y="3532417"/>
                <a:chExt cx="288564" cy="986609"/>
              </a:xfrm>
            </p:grpSpPr>
            <p:sp>
              <p:nvSpPr>
                <p:cNvPr id="27" name="平行四边形 26"/>
                <p:cNvSpPr/>
                <p:nvPr/>
              </p:nvSpPr>
              <p:spPr>
                <a:xfrm rot="5400000">
                  <a:off x="4240262" y="3566583"/>
                  <a:ext cx="356896" cy="288564"/>
                </a:xfrm>
                <a:prstGeom prst="parallelogram">
                  <a:avLst>
                    <a:gd name="adj" fmla="val 70939"/>
                  </a:avLst>
                </a:prstGeom>
                <a:solidFill>
                  <a:srgbClr val="070707"/>
                </a:solidFill>
                <a:ln>
                  <a:noFill/>
                </a:ln>
                <a:effectLst/>
              </p:spPr>
              <p:style>
                <a:lnRef idx="1">
                  <a:schemeClr val="accent1"/>
                </a:lnRef>
                <a:fillRef idx="3">
                  <a:schemeClr val="accent1"/>
                </a:fillRef>
                <a:effectRef idx="2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kumimoji="1" lang="zh-CN" altLang="en-US"/>
                </a:p>
              </p:txBody>
            </p:sp>
            <p:sp>
              <p:nvSpPr>
                <p:cNvPr id="28" name="平行四边形 27"/>
                <p:cNvSpPr/>
                <p:nvPr/>
              </p:nvSpPr>
              <p:spPr>
                <a:xfrm rot="5400000">
                  <a:off x="4240262" y="3776487"/>
                  <a:ext cx="356896" cy="288564"/>
                </a:xfrm>
                <a:prstGeom prst="parallelogram">
                  <a:avLst>
                    <a:gd name="adj" fmla="val 70939"/>
                  </a:avLst>
                </a:prstGeom>
                <a:solidFill>
                  <a:srgbClr val="070707"/>
                </a:solidFill>
                <a:ln>
                  <a:noFill/>
                </a:ln>
                <a:effectLst/>
              </p:spPr>
              <p:style>
                <a:lnRef idx="1">
                  <a:schemeClr val="accent1"/>
                </a:lnRef>
                <a:fillRef idx="3">
                  <a:schemeClr val="accent1"/>
                </a:fillRef>
                <a:effectRef idx="2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kumimoji="1" lang="zh-CN" altLang="en-US"/>
                </a:p>
              </p:txBody>
            </p:sp>
            <p:sp>
              <p:nvSpPr>
                <p:cNvPr id="29" name="平行四边形 28"/>
                <p:cNvSpPr/>
                <p:nvPr/>
              </p:nvSpPr>
              <p:spPr>
                <a:xfrm rot="5400000">
                  <a:off x="4240262" y="3986391"/>
                  <a:ext cx="356896" cy="288564"/>
                </a:xfrm>
                <a:prstGeom prst="parallelogram">
                  <a:avLst>
                    <a:gd name="adj" fmla="val 70939"/>
                  </a:avLst>
                </a:prstGeom>
                <a:solidFill>
                  <a:srgbClr val="070707"/>
                </a:solidFill>
                <a:ln>
                  <a:noFill/>
                </a:ln>
                <a:effectLst/>
              </p:spPr>
              <p:style>
                <a:lnRef idx="1">
                  <a:schemeClr val="accent1"/>
                </a:lnRef>
                <a:fillRef idx="3">
                  <a:schemeClr val="accent1"/>
                </a:fillRef>
                <a:effectRef idx="2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kumimoji="1" lang="zh-CN" altLang="en-US"/>
                </a:p>
              </p:txBody>
            </p:sp>
            <p:sp>
              <p:nvSpPr>
                <p:cNvPr id="30" name="平行四边形 29"/>
                <p:cNvSpPr/>
                <p:nvPr/>
              </p:nvSpPr>
              <p:spPr>
                <a:xfrm rot="5400000">
                  <a:off x="4240262" y="4196296"/>
                  <a:ext cx="356896" cy="288564"/>
                </a:xfrm>
                <a:prstGeom prst="parallelogram">
                  <a:avLst>
                    <a:gd name="adj" fmla="val 70939"/>
                  </a:avLst>
                </a:prstGeom>
                <a:solidFill>
                  <a:srgbClr val="070707"/>
                </a:solidFill>
                <a:ln>
                  <a:noFill/>
                </a:ln>
                <a:effectLst/>
              </p:spPr>
              <p:style>
                <a:lnRef idx="1">
                  <a:schemeClr val="accent1"/>
                </a:lnRef>
                <a:fillRef idx="3">
                  <a:schemeClr val="accent1"/>
                </a:fillRef>
                <a:effectRef idx="2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kumimoji="1" lang="zh-CN" altLang="en-US"/>
                </a:p>
              </p:txBody>
            </p:sp>
          </p:grpSp>
        </p:grpSp>
      </p:grpSp>
    </p:spTree>
    <p:extLst>
      <p:ext uri="{BB962C8B-B14F-4D97-AF65-F5344CB8AC3E}">
        <p14:creationId xmlns:p14="http://schemas.microsoft.com/office/powerpoint/2010/main" val="3217082194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128942" y="0"/>
            <a:ext cx="79379" cy="5143500"/>
          </a:xfrm>
          <a:prstGeom prst="rect">
            <a:avLst/>
          </a:prstGeom>
          <a:solidFill>
            <a:srgbClr val="F4772A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椭圆 2"/>
          <p:cNvSpPr/>
          <p:nvPr/>
        </p:nvSpPr>
        <p:spPr>
          <a:xfrm>
            <a:off x="764649" y="343076"/>
            <a:ext cx="799146" cy="799146"/>
          </a:xfrm>
          <a:prstGeom prst="ellipse">
            <a:avLst/>
          </a:prstGeom>
          <a:solidFill>
            <a:srgbClr val="F4772A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r>
              <a:rPr kumimoji="1" lang="en-US" altLang="zh-CN" sz="4000" dirty="0" smtClean="0">
                <a:solidFill>
                  <a:schemeClr val="bg1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2</a:t>
            </a:r>
            <a:endParaRPr kumimoji="1" lang="zh-CN" altLang="en-US" sz="4000" dirty="0">
              <a:solidFill>
                <a:schemeClr val="bg1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4" name="矩形 3"/>
          <p:cNvSpPr/>
          <p:nvPr/>
        </p:nvSpPr>
        <p:spPr>
          <a:xfrm>
            <a:off x="0" y="125835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1999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5" name="矩形 4"/>
          <p:cNvSpPr/>
          <p:nvPr/>
        </p:nvSpPr>
        <p:spPr>
          <a:xfrm>
            <a:off x="0" y="904443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2000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6" name="矩形 5"/>
          <p:cNvSpPr/>
          <p:nvPr/>
        </p:nvSpPr>
        <p:spPr>
          <a:xfrm>
            <a:off x="0" y="1683051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2001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0" y="2461659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2002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8" name="矩形 7"/>
          <p:cNvSpPr/>
          <p:nvPr/>
        </p:nvSpPr>
        <p:spPr>
          <a:xfrm>
            <a:off x="0" y="3240267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2003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9" name="矩形 8"/>
          <p:cNvSpPr/>
          <p:nvPr/>
        </p:nvSpPr>
        <p:spPr>
          <a:xfrm>
            <a:off x="0" y="401887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2004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0" name="矩形 9"/>
          <p:cNvSpPr/>
          <p:nvPr/>
        </p:nvSpPr>
        <p:spPr>
          <a:xfrm>
            <a:off x="0" y="4797481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2005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1" name="AutoShape 4"/>
          <p:cNvSpPr>
            <a:spLocks/>
          </p:cNvSpPr>
          <p:nvPr/>
        </p:nvSpPr>
        <p:spPr bwMode="auto">
          <a:xfrm>
            <a:off x="1942245" y="1256011"/>
            <a:ext cx="4152754" cy="1284967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extLst/>
        </p:spPr>
        <p:txBody>
          <a:bodyPr wrap="square">
            <a:spAutoFit/>
          </a:bodyPr>
          <a:lstStyle/>
          <a:p>
            <a:pPr lvl="0">
              <a:lnSpc>
                <a:spcPct val="130000"/>
              </a:lnSpc>
            </a:pPr>
            <a:r>
              <a:rPr kumimoji="1" lang="zh-CN" altLang="en-US" sz="1000" dirty="0">
                <a:solidFill>
                  <a:srgbClr val="171717"/>
                </a:solidFill>
              </a:rPr>
              <a:t>点击此处添加文本信息。</a:t>
            </a:r>
          </a:p>
          <a:p>
            <a:pPr>
              <a:lnSpc>
                <a:spcPct val="130000"/>
              </a:lnSpc>
            </a:pPr>
            <a:r>
              <a:rPr kumimoji="1" lang="zh-CN" altLang="en-US" sz="1000" dirty="0">
                <a:solidFill>
                  <a:srgbClr val="171717"/>
                </a:solidFill>
              </a:rPr>
              <a:t>标题数字等都可以通过点击和重新输入进行更改，顶部“开始”面板中可以对字体、字号、颜色、行距等进行修改。建议正文</a:t>
            </a:r>
            <a:r>
              <a:rPr kumimoji="1" lang="en-US" altLang="zh-CN" sz="1000" dirty="0">
                <a:solidFill>
                  <a:srgbClr val="171717"/>
                </a:solidFill>
              </a:rPr>
              <a:t>10</a:t>
            </a:r>
            <a:r>
              <a:rPr kumimoji="1" lang="zh-CN" altLang="en-US" sz="1000" dirty="0">
                <a:solidFill>
                  <a:srgbClr val="171717"/>
                </a:solidFill>
              </a:rPr>
              <a:t>号字，</a:t>
            </a:r>
            <a:r>
              <a:rPr kumimoji="1" lang="en-US" altLang="zh-CN" sz="1000" dirty="0">
                <a:solidFill>
                  <a:srgbClr val="171717"/>
                </a:solidFill>
              </a:rPr>
              <a:t>1.3</a:t>
            </a:r>
            <a:r>
              <a:rPr kumimoji="1" lang="zh-CN" altLang="en-US" sz="1000" dirty="0">
                <a:solidFill>
                  <a:srgbClr val="171717"/>
                </a:solidFill>
              </a:rPr>
              <a:t>倍字间距</a:t>
            </a:r>
            <a:r>
              <a:rPr kumimoji="1" lang="zh-CN" altLang="en-US" sz="1000" dirty="0" smtClean="0">
                <a:solidFill>
                  <a:srgbClr val="171717"/>
                </a:solidFill>
              </a:rPr>
              <a:t>。</a:t>
            </a:r>
            <a:r>
              <a:rPr kumimoji="1" lang="zh-CN" altLang="en-US" sz="1000" dirty="0">
                <a:solidFill>
                  <a:srgbClr val="171717"/>
                </a:solidFill>
              </a:rPr>
              <a:t>标题数字等都可以通过点击和重新输入进行更改，顶部“开始”面板中可以对字体、字号、颜色、行距等进行修改。建议正文</a:t>
            </a:r>
            <a:r>
              <a:rPr kumimoji="1" lang="en-US" altLang="zh-CN" sz="1000" dirty="0">
                <a:solidFill>
                  <a:srgbClr val="171717"/>
                </a:solidFill>
              </a:rPr>
              <a:t>10</a:t>
            </a:r>
            <a:r>
              <a:rPr kumimoji="1" lang="zh-CN" altLang="en-US" sz="1000" dirty="0">
                <a:solidFill>
                  <a:srgbClr val="171717"/>
                </a:solidFill>
              </a:rPr>
              <a:t>号字，</a:t>
            </a:r>
            <a:r>
              <a:rPr kumimoji="1" lang="en-US" altLang="zh-CN" sz="1000" dirty="0">
                <a:solidFill>
                  <a:srgbClr val="171717"/>
                </a:solidFill>
              </a:rPr>
              <a:t>1.3</a:t>
            </a:r>
            <a:r>
              <a:rPr kumimoji="1" lang="zh-CN" altLang="en-US" sz="1000" dirty="0">
                <a:solidFill>
                  <a:srgbClr val="171717"/>
                </a:solidFill>
              </a:rPr>
              <a:t>倍字间距</a:t>
            </a:r>
            <a:r>
              <a:rPr kumimoji="1" lang="zh-CN" altLang="en-US" sz="1000" dirty="0" smtClean="0">
                <a:solidFill>
                  <a:srgbClr val="171717"/>
                </a:solidFill>
              </a:rPr>
              <a:t>。</a:t>
            </a:r>
            <a:endParaRPr kumimoji="1" lang="zh-CN" altLang="en-US" sz="1000" dirty="0">
              <a:solidFill>
                <a:srgbClr val="171717"/>
              </a:solidFill>
            </a:endParaRPr>
          </a:p>
        </p:txBody>
      </p:sp>
      <p:sp>
        <p:nvSpPr>
          <p:cNvPr id="12" name="矩形 39"/>
          <p:cNvSpPr/>
          <p:nvPr/>
        </p:nvSpPr>
        <p:spPr>
          <a:xfrm>
            <a:off x="1992347" y="550822"/>
            <a:ext cx="1605716" cy="289823"/>
          </a:xfrm>
          <a:prstGeom prst="rect">
            <a:avLst/>
          </a:prstGeom>
          <a:solidFill>
            <a:srgbClr val="F4772A"/>
          </a:solidFill>
        </p:spPr>
        <p:txBody>
          <a:bodyPr wrap="square">
            <a:spAutoFit/>
          </a:bodyPr>
          <a:lstStyle/>
          <a:p>
            <a:pPr>
              <a:lnSpc>
                <a:spcPct val="90000"/>
              </a:lnSpc>
            </a:pPr>
            <a:r>
              <a:rPr lang="en-US" altLang="zh-CN" sz="1400" dirty="0" smtClean="0">
                <a:solidFill>
                  <a:schemeClr val="bg1"/>
                </a:solidFill>
                <a:ea typeface="Hiragino Sans GB W3" panose="020B0300000000000000" pitchFamily="34" charset="-122"/>
                <a:sym typeface="News Gothic MT" charset="0"/>
              </a:rPr>
              <a:t>YOUR</a:t>
            </a:r>
            <a:r>
              <a:rPr lang="zh-CN" altLang="en-US" sz="1400" dirty="0" smtClean="0">
                <a:solidFill>
                  <a:schemeClr val="bg1"/>
                </a:solidFill>
                <a:ea typeface="Hiragino Sans GB W3" panose="020B0300000000000000" pitchFamily="34" charset="-122"/>
                <a:sym typeface="News Gothic MT" charset="0"/>
              </a:rPr>
              <a:t> </a:t>
            </a:r>
            <a:r>
              <a:rPr lang="en-US" altLang="zh-CN" sz="1400" dirty="0" smtClean="0">
                <a:solidFill>
                  <a:schemeClr val="bg1"/>
                </a:solidFill>
                <a:ea typeface="Hiragino Sans GB W3" panose="020B0300000000000000" pitchFamily="34" charset="-122"/>
                <a:sym typeface="News Gothic MT" charset="0"/>
              </a:rPr>
              <a:t>TITLE</a:t>
            </a:r>
            <a:r>
              <a:rPr lang="zh-CN" altLang="en-US" sz="1400" dirty="0" smtClean="0">
                <a:solidFill>
                  <a:schemeClr val="bg1"/>
                </a:solidFill>
                <a:ea typeface="Hiragino Sans GB W3" panose="020B0300000000000000" pitchFamily="34" charset="-122"/>
                <a:sym typeface="News Gothic MT" charset="0"/>
              </a:rPr>
              <a:t> </a:t>
            </a:r>
            <a:r>
              <a:rPr lang="en-US" altLang="zh-CN" sz="1400" dirty="0" smtClean="0">
                <a:solidFill>
                  <a:schemeClr val="bg1"/>
                </a:solidFill>
                <a:ea typeface="Hiragino Sans GB W3" panose="020B0300000000000000" pitchFamily="34" charset="-122"/>
                <a:sym typeface="News Gothic MT" charset="0"/>
              </a:rPr>
              <a:t>HERE</a:t>
            </a:r>
            <a:endParaRPr lang="zh-CN" altLang="zh-CN" sz="1400" dirty="0">
              <a:solidFill>
                <a:schemeClr val="bg1"/>
              </a:solidFill>
              <a:ea typeface="Hiragino Sans GB W3" panose="020B0300000000000000" pitchFamily="34" charset="-122"/>
            </a:endParaRPr>
          </a:p>
        </p:txBody>
      </p:sp>
      <p:sp>
        <p:nvSpPr>
          <p:cNvPr id="13" name="矩形 12"/>
          <p:cNvSpPr/>
          <p:nvPr/>
        </p:nvSpPr>
        <p:spPr>
          <a:xfrm>
            <a:off x="1992346" y="840509"/>
            <a:ext cx="1605716" cy="289823"/>
          </a:xfrm>
          <a:prstGeom prst="rect">
            <a:avLst/>
          </a:prstGeom>
          <a:solidFill>
            <a:srgbClr val="F4772A"/>
          </a:solidFill>
        </p:spPr>
        <p:txBody>
          <a:bodyPr wrap="square">
            <a:spAutoFit/>
          </a:bodyPr>
          <a:lstStyle/>
          <a:p>
            <a:pPr>
              <a:lnSpc>
                <a:spcPct val="90000"/>
              </a:lnSpc>
            </a:pPr>
            <a:r>
              <a:rPr lang="en-US" altLang="en-US" sz="1400" dirty="0" smtClean="0">
                <a:solidFill>
                  <a:schemeClr val="bg1"/>
                </a:solidFill>
                <a:latin typeface="HelveticaNeueLT Pro 67 MdCn" panose="020B0606030502030204" pitchFamily="34" charset="0"/>
                <a:ea typeface="Hiragino Sans GB W3" panose="020B0300000000000000" pitchFamily="34" charset="-122"/>
                <a:sym typeface="News Gothic MT" charset="0"/>
              </a:rPr>
              <a:t>点击此处添加标题</a:t>
            </a:r>
            <a:endParaRPr lang="zh-CN" altLang="zh-CN" sz="1400" dirty="0">
              <a:solidFill>
                <a:schemeClr val="bg1"/>
              </a:solidFill>
              <a:latin typeface="HelveticaNeueLT Pro 67 MdCn" panose="020B0606030502030204" pitchFamily="34" charset="0"/>
              <a:ea typeface="Hiragino Sans GB W3" panose="020B0300000000000000" pitchFamily="34" charset="-122"/>
            </a:endParaRPr>
          </a:p>
        </p:txBody>
      </p:sp>
      <p:sp>
        <p:nvSpPr>
          <p:cNvPr id="14" name="任意多边形 14"/>
          <p:cNvSpPr/>
          <p:nvPr/>
        </p:nvSpPr>
        <p:spPr>
          <a:xfrm>
            <a:off x="4614058" y="3594507"/>
            <a:ext cx="436193" cy="319689"/>
          </a:xfrm>
          <a:custGeom>
            <a:avLst/>
            <a:gdLst>
              <a:gd name="connsiteX0" fmla="*/ 1383752 w 4433135"/>
              <a:gd name="connsiteY0" fmla="*/ 867104 h 3249065"/>
              <a:gd name="connsiteX1" fmla="*/ 1258108 w 4433135"/>
              <a:gd name="connsiteY1" fmla="*/ 868142 h 3249065"/>
              <a:gd name="connsiteX2" fmla="*/ 1210263 w 4433135"/>
              <a:gd name="connsiteY2" fmla="*/ 944893 h 3249065"/>
              <a:gd name="connsiteX3" fmla="*/ 1459057 w 4433135"/>
              <a:gd name="connsiteY3" fmla="*/ 2196531 h 3249065"/>
              <a:gd name="connsiteX4" fmla="*/ 1733368 w 4433135"/>
              <a:gd name="connsiteY4" fmla="*/ 2583239 h 3249065"/>
              <a:gd name="connsiteX5" fmla="*/ 2049146 w 4433135"/>
              <a:gd name="connsiteY5" fmla="*/ 2583239 h 3249065"/>
              <a:gd name="connsiteX6" fmla="*/ 2103371 w 4433135"/>
              <a:gd name="connsiteY6" fmla="*/ 2456304 h 3249065"/>
              <a:gd name="connsiteX7" fmla="*/ 1832248 w 4433135"/>
              <a:gd name="connsiteY7" fmla="*/ 1054116 h 3249065"/>
              <a:gd name="connsiteX8" fmla="*/ 1720610 w 4433135"/>
              <a:gd name="connsiteY8" fmla="*/ 868142 h 3249065"/>
              <a:gd name="connsiteX9" fmla="*/ 1511289 w 4433135"/>
              <a:gd name="connsiteY9" fmla="*/ 867589 h 3249065"/>
              <a:gd name="connsiteX10" fmla="*/ 1383752 w 4433135"/>
              <a:gd name="connsiteY10" fmla="*/ 867104 h 3249065"/>
              <a:gd name="connsiteX11" fmla="*/ 146071 w 4433135"/>
              <a:gd name="connsiteY11" fmla="*/ 0 h 3249065"/>
              <a:gd name="connsiteX12" fmla="*/ 882914 w 4433135"/>
              <a:gd name="connsiteY12" fmla="*/ 0 h 3249065"/>
              <a:gd name="connsiteX13" fmla="*/ 880954 w 4433135"/>
              <a:gd name="connsiteY13" fmla="*/ 74488 h 3249065"/>
              <a:gd name="connsiteX14" fmla="*/ 1122741 w 4433135"/>
              <a:gd name="connsiteY14" fmla="*/ 461420 h 3249065"/>
              <a:gd name="connsiteX15" fmla="*/ 1786399 w 4433135"/>
              <a:gd name="connsiteY15" fmla="*/ 283593 h 3249065"/>
              <a:gd name="connsiteX16" fmla="*/ 1950131 w 4433135"/>
              <a:gd name="connsiteY16" fmla="*/ 0 h 3249065"/>
              <a:gd name="connsiteX17" fmla="*/ 2992123 w 4433135"/>
              <a:gd name="connsiteY17" fmla="*/ 0 h 3249065"/>
              <a:gd name="connsiteX18" fmla="*/ 2975391 w 4433135"/>
              <a:gd name="connsiteY18" fmla="*/ 34734 h 3249065"/>
              <a:gd name="connsiteX19" fmla="*/ 2853142 w 4433135"/>
              <a:gd name="connsiteY19" fmla="*/ 640253 h 3249065"/>
              <a:gd name="connsiteX20" fmla="*/ 2861174 w 4433135"/>
              <a:gd name="connsiteY20" fmla="*/ 799307 h 3249065"/>
              <a:gd name="connsiteX21" fmla="*/ 2870542 w 4433135"/>
              <a:gd name="connsiteY21" fmla="*/ 860687 h 3249065"/>
              <a:gd name="connsiteX22" fmla="*/ 2849298 w 4433135"/>
              <a:gd name="connsiteY22" fmla="*/ 859746 h 3249065"/>
              <a:gd name="connsiteX23" fmla="*/ 2617108 w 4433135"/>
              <a:gd name="connsiteY23" fmla="*/ 855875 h 3249065"/>
              <a:gd name="connsiteX24" fmla="*/ 2511161 w 4433135"/>
              <a:gd name="connsiteY24" fmla="*/ 856055 h 3249065"/>
              <a:gd name="connsiteX25" fmla="*/ 2397787 w 4433135"/>
              <a:gd name="connsiteY25" fmla="*/ 858300 h 3249065"/>
              <a:gd name="connsiteX26" fmla="*/ 2267900 w 4433135"/>
              <a:gd name="connsiteY26" fmla="*/ 1007867 h 3249065"/>
              <a:gd name="connsiteX27" fmla="*/ 2452890 w 4433135"/>
              <a:gd name="connsiteY27" fmla="*/ 2491724 h 3249065"/>
              <a:gd name="connsiteX28" fmla="*/ 2523737 w 4433135"/>
              <a:gd name="connsiteY28" fmla="*/ 2594059 h 3249065"/>
              <a:gd name="connsiteX29" fmla="*/ 2783511 w 4433135"/>
              <a:gd name="connsiteY29" fmla="*/ 2590123 h 3249065"/>
              <a:gd name="connsiteX30" fmla="*/ 2846486 w 4433135"/>
              <a:gd name="connsiteY30" fmla="*/ 2479916 h 3249065"/>
              <a:gd name="connsiteX31" fmla="*/ 2980514 w 4433135"/>
              <a:gd name="connsiteY31" fmla="*/ 1369603 h 3249065"/>
              <a:gd name="connsiteX32" fmla="*/ 2991426 w 4433135"/>
              <a:gd name="connsiteY32" fmla="*/ 1279059 h 3249065"/>
              <a:gd name="connsiteX33" fmla="*/ 3040898 w 4433135"/>
              <a:gd name="connsiteY33" fmla="*/ 1381756 h 3249065"/>
              <a:gd name="connsiteX34" fmla="*/ 3308774 w 4433135"/>
              <a:gd name="connsiteY34" fmla="*/ 1740245 h 3249065"/>
              <a:gd name="connsiteX35" fmla="*/ 3336412 w 4433135"/>
              <a:gd name="connsiteY35" fmla="*/ 1765365 h 3249065"/>
              <a:gd name="connsiteX36" fmla="*/ 3296438 w 4433135"/>
              <a:gd name="connsiteY36" fmla="*/ 1973342 h 3249065"/>
              <a:gd name="connsiteX37" fmla="*/ 3203877 w 4433135"/>
              <a:gd name="connsiteY37" fmla="*/ 2456304 h 3249065"/>
              <a:gd name="connsiteX38" fmla="*/ 3258102 w 4433135"/>
              <a:gd name="connsiteY38" fmla="*/ 2583239 h 3249065"/>
              <a:gd name="connsiteX39" fmla="*/ 3573880 w 4433135"/>
              <a:gd name="connsiteY39" fmla="*/ 2583239 h 3249065"/>
              <a:gd name="connsiteX40" fmla="*/ 3848192 w 4433135"/>
              <a:gd name="connsiteY40" fmla="*/ 2196531 h 3249065"/>
              <a:gd name="connsiteX41" fmla="*/ 3860345 w 4433135"/>
              <a:gd name="connsiteY41" fmla="*/ 2138945 h 3249065"/>
              <a:gd name="connsiteX42" fmla="*/ 3868876 w 4433135"/>
              <a:gd name="connsiteY42" fmla="*/ 2097649 h 3249065"/>
              <a:gd name="connsiteX43" fmla="*/ 3946171 w 4433135"/>
              <a:gd name="connsiteY43" fmla="*/ 2125939 h 3249065"/>
              <a:gd name="connsiteX44" fmla="*/ 4408766 w 4433135"/>
              <a:gd name="connsiteY44" fmla="*/ 2195877 h 3249065"/>
              <a:gd name="connsiteX45" fmla="*/ 4433135 w 4433135"/>
              <a:gd name="connsiteY45" fmla="*/ 2194647 h 3249065"/>
              <a:gd name="connsiteX46" fmla="*/ 4229977 w 4433135"/>
              <a:gd name="connsiteY46" fmla="*/ 2999465 h 3249065"/>
              <a:gd name="connsiteX47" fmla="*/ 3976107 w 4433135"/>
              <a:gd name="connsiteY47" fmla="*/ 3247430 h 3249065"/>
              <a:gd name="connsiteX48" fmla="*/ 1337046 w 4433135"/>
              <a:gd name="connsiteY48" fmla="*/ 3247430 h 3249065"/>
              <a:gd name="connsiteX49" fmla="*/ 1035944 w 4433135"/>
              <a:gd name="connsiteY49" fmla="*/ 3023080 h 3249065"/>
              <a:gd name="connsiteX50" fmla="*/ 507540 w 4433135"/>
              <a:gd name="connsiteY50" fmla="*/ 904676 h 3249065"/>
              <a:gd name="connsiteX51" fmla="*/ 501007 w 4433135"/>
              <a:gd name="connsiteY51" fmla="*/ 876408 h 3249065"/>
              <a:gd name="connsiteX52" fmla="*/ 146071 w 4433135"/>
              <a:gd name="connsiteY52" fmla="*/ 876408 h 3249065"/>
              <a:gd name="connsiteX53" fmla="*/ 0 w 4433135"/>
              <a:gd name="connsiteY53" fmla="*/ 730337 h 3249065"/>
              <a:gd name="connsiteX54" fmla="*/ 0 w 4433135"/>
              <a:gd name="connsiteY54" fmla="*/ 146071 h 3249065"/>
              <a:gd name="connsiteX55" fmla="*/ 146071 w 4433135"/>
              <a:gd name="connsiteY55" fmla="*/ 0 h 32490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</a:cxnLst>
            <a:rect l="l" t="t" r="r" b="b"/>
            <a:pathLst>
              <a:path w="4433135" h="3249065">
                <a:moveTo>
                  <a:pt x="1383752" y="867104"/>
                </a:moveTo>
                <a:cubicBezTo>
                  <a:pt x="1340842" y="867128"/>
                  <a:pt x="1298245" y="867404"/>
                  <a:pt x="1258108" y="868142"/>
                </a:cubicBezTo>
                <a:cubicBezTo>
                  <a:pt x="1226200" y="868728"/>
                  <a:pt x="1200798" y="897345"/>
                  <a:pt x="1210263" y="944893"/>
                </a:cubicBezTo>
                <a:cubicBezTo>
                  <a:pt x="1255501" y="1172141"/>
                  <a:pt x="1399244" y="1917234"/>
                  <a:pt x="1459057" y="2196531"/>
                </a:cubicBezTo>
                <a:cubicBezTo>
                  <a:pt x="1517533" y="2469589"/>
                  <a:pt x="1583985" y="2577827"/>
                  <a:pt x="1733368" y="2583239"/>
                </a:cubicBezTo>
                <a:cubicBezTo>
                  <a:pt x="1882751" y="2588652"/>
                  <a:pt x="1965151" y="2586683"/>
                  <a:pt x="2049146" y="2583239"/>
                </a:cubicBezTo>
                <a:cubicBezTo>
                  <a:pt x="2114849" y="2580546"/>
                  <a:pt x="2126761" y="2578319"/>
                  <a:pt x="2103371" y="2456304"/>
                </a:cubicBezTo>
                <a:cubicBezTo>
                  <a:pt x="2054855" y="2203216"/>
                  <a:pt x="1887410" y="1326877"/>
                  <a:pt x="1832248" y="1054116"/>
                </a:cubicBezTo>
                <a:cubicBezTo>
                  <a:pt x="1820648" y="996757"/>
                  <a:pt x="1822680" y="866667"/>
                  <a:pt x="1720610" y="868142"/>
                </a:cubicBezTo>
                <a:cubicBezTo>
                  <a:pt x="1669576" y="868880"/>
                  <a:pt x="1594087" y="868142"/>
                  <a:pt x="1511289" y="867589"/>
                </a:cubicBezTo>
                <a:cubicBezTo>
                  <a:pt x="1469890" y="867313"/>
                  <a:pt x="1426663" y="867082"/>
                  <a:pt x="1383752" y="867104"/>
                </a:cubicBezTo>
                <a:close/>
                <a:moveTo>
                  <a:pt x="146071" y="0"/>
                </a:moveTo>
                <a:lnTo>
                  <a:pt x="882914" y="0"/>
                </a:lnTo>
                <a:lnTo>
                  <a:pt x="880954" y="74488"/>
                </a:lnTo>
                <a:cubicBezTo>
                  <a:pt x="891949" y="230061"/>
                  <a:pt x="977510" y="377571"/>
                  <a:pt x="1122741" y="461420"/>
                </a:cubicBezTo>
                <a:cubicBezTo>
                  <a:pt x="1355110" y="595579"/>
                  <a:pt x="1652240" y="515962"/>
                  <a:pt x="1786399" y="283593"/>
                </a:cubicBezTo>
                <a:lnTo>
                  <a:pt x="1950131" y="0"/>
                </a:lnTo>
                <a:lnTo>
                  <a:pt x="2992123" y="0"/>
                </a:lnTo>
                <a:lnTo>
                  <a:pt x="2975391" y="34734"/>
                </a:lnTo>
                <a:cubicBezTo>
                  <a:pt x="2896672" y="220847"/>
                  <a:pt x="2853142" y="425466"/>
                  <a:pt x="2853142" y="640253"/>
                </a:cubicBezTo>
                <a:cubicBezTo>
                  <a:pt x="2853142" y="693950"/>
                  <a:pt x="2855863" y="747011"/>
                  <a:pt x="2861174" y="799307"/>
                </a:cubicBezTo>
                <a:lnTo>
                  <a:pt x="2870542" y="860687"/>
                </a:lnTo>
                <a:lnTo>
                  <a:pt x="2849298" y="859746"/>
                </a:lnTo>
                <a:cubicBezTo>
                  <a:pt x="2785069" y="857540"/>
                  <a:pt x="2699546" y="856201"/>
                  <a:pt x="2617108" y="855875"/>
                </a:cubicBezTo>
                <a:cubicBezTo>
                  <a:pt x="2580470" y="855730"/>
                  <a:pt x="2544440" y="855786"/>
                  <a:pt x="2511161" y="856055"/>
                </a:cubicBezTo>
                <a:cubicBezTo>
                  <a:pt x="2466789" y="856415"/>
                  <a:pt x="2427307" y="857152"/>
                  <a:pt x="2397787" y="858300"/>
                </a:cubicBezTo>
                <a:cubicBezTo>
                  <a:pt x="2279708" y="862892"/>
                  <a:pt x="2261098" y="953733"/>
                  <a:pt x="2267900" y="1007867"/>
                </a:cubicBezTo>
                <a:cubicBezTo>
                  <a:pt x="2330617" y="1506995"/>
                  <a:pt x="2441738" y="2400541"/>
                  <a:pt x="2452890" y="2491724"/>
                </a:cubicBezTo>
                <a:cubicBezTo>
                  <a:pt x="2464042" y="2582907"/>
                  <a:pt x="2468634" y="2577660"/>
                  <a:pt x="2523737" y="2594059"/>
                </a:cubicBezTo>
                <a:lnTo>
                  <a:pt x="2783511" y="2590123"/>
                </a:lnTo>
                <a:cubicBezTo>
                  <a:pt x="2840561" y="2589259"/>
                  <a:pt x="2834023" y="2573068"/>
                  <a:pt x="2846486" y="2479916"/>
                </a:cubicBezTo>
                <a:cubicBezTo>
                  <a:pt x="2855055" y="2415875"/>
                  <a:pt x="2930735" y="1783074"/>
                  <a:pt x="2980514" y="1369603"/>
                </a:cubicBezTo>
                <a:lnTo>
                  <a:pt x="2991426" y="1279059"/>
                </a:lnTo>
                <a:lnTo>
                  <a:pt x="3040898" y="1381756"/>
                </a:lnTo>
                <a:cubicBezTo>
                  <a:pt x="3112742" y="1514009"/>
                  <a:pt x="3203207" y="1634678"/>
                  <a:pt x="3308774" y="1740245"/>
                </a:cubicBezTo>
                <a:lnTo>
                  <a:pt x="3336412" y="1765365"/>
                </a:lnTo>
                <a:lnTo>
                  <a:pt x="3296438" y="1973342"/>
                </a:lnTo>
                <a:cubicBezTo>
                  <a:pt x="3256989" y="2178844"/>
                  <a:pt x="3222071" y="2361396"/>
                  <a:pt x="3203877" y="2456304"/>
                </a:cubicBezTo>
                <a:cubicBezTo>
                  <a:pt x="3180486" y="2578319"/>
                  <a:pt x="3192398" y="2580546"/>
                  <a:pt x="3258102" y="2583239"/>
                </a:cubicBezTo>
                <a:cubicBezTo>
                  <a:pt x="3342096" y="2586683"/>
                  <a:pt x="3424497" y="2588652"/>
                  <a:pt x="3573880" y="2583239"/>
                </a:cubicBezTo>
                <a:cubicBezTo>
                  <a:pt x="3723264" y="2577827"/>
                  <a:pt x="3789714" y="2469589"/>
                  <a:pt x="3848192" y="2196531"/>
                </a:cubicBezTo>
                <a:cubicBezTo>
                  <a:pt x="3851930" y="2179075"/>
                  <a:pt x="3855996" y="2159800"/>
                  <a:pt x="3860345" y="2138945"/>
                </a:cubicBezTo>
                <a:lnTo>
                  <a:pt x="3868876" y="2097649"/>
                </a:lnTo>
                <a:lnTo>
                  <a:pt x="3946171" y="2125939"/>
                </a:lnTo>
                <a:cubicBezTo>
                  <a:pt x="4092305" y="2171392"/>
                  <a:pt x="4247676" y="2195877"/>
                  <a:pt x="4408766" y="2195877"/>
                </a:cubicBezTo>
                <a:lnTo>
                  <a:pt x="4433135" y="2194647"/>
                </a:lnTo>
                <a:lnTo>
                  <a:pt x="4229977" y="2999465"/>
                </a:lnTo>
                <a:cubicBezTo>
                  <a:pt x="4192585" y="3135255"/>
                  <a:pt x="4084504" y="3248248"/>
                  <a:pt x="3976107" y="3247430"/>
                </a:cubicBezTo>
                <a:cubicBezTo>
                  <a:pt x="3103632" y="3240841"/>
                  <a:pt x="1474260" y="3253335"/>
                  <a:pt x="1337046" y="3247430"/>
                </a:cubicBezTo>
                <a:cubicBezTo>
                  <a:pt x="1199831" y="3241526"/>
                  <a:pt x="1075123" y="3182143"/>
                  <a:pt x="1035944" y="3023080"/>
                </a:cubicBezTo>
                <a:cubicBezTo>
                  <a:pt x="943259" y="2646780"/>
                  <a:pt x="638350" y="1461446"/>
                  <a:pt x="507540" y="904676"/>
                </a:cubicBezTo>
                <a:lnTo>
                  <a:pt x="501007" y="876408"/>
                </a:lnTo>
                <a:lnTo>
                  <a:pt x="146071" y="876408"/>
                </a:lnTo>
                <a:cubicBezTo>
                  <a:pt x="65398" y="876408"/>
                  <a:pt x="0" y="811010"/>
                  <a:pt x="0" y="730337"/>
                </a:cubicBezTo>
                <a:lnTo>
                  <a:pt x="0" y="146071"/>
                </a:lnTo>
                <a:cubicBezTo>
                  <a:pt x="0" y="65398"/>
                  <a:pt x="65398" y="0"/>
                  <a:pt x="146071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013">
              <a:solidFill>
                <a:srgbClr val="1E1E1E"/>
              </a:solidFill>
            </a:endParaRPr>
          </a:p>
        </p:txBody>
      </p:sp>
      <p:sp>
        <p:nvSpPr>
          <p:cNvPr id="15" name="圆角矩形 14"/>
          <p:cNvSpPr/>
          <p:nvPr/>
        </p:nvSpPr>
        <p:spPr>
          <a:xfrm rot="18000000">
            <a:off x="4681458" y="3494975"/>
            <a:ext cx="211718" cy="65414"/>
          </a:xfrm>
          <a:prstGeom prst="roundRect">
            <a:avLst>
              <a:gd name="adj" fmla="val 50000"/>
            </a:avLst>
          </a:prstGeom>
          <a:solidFill>
            <a:srgbClr val="3F3F3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013">
              <a:solidFill>
                <a:srgbClr val="1E1E1E"/>
              </a:solidFill>
            </a:endParaRPr>
          </a:p>
        </p:txBody>
      </p:sp>
      <p:sp>
        <p:nvSpPr>
          <p:cNvPr id="16" name="任意多边形 16"/>
          <p:cNvSpPr/>
          <p:nvPr/>
        </p:nvSpPr>
        <p:spPr>
          <a:xfrm rot="3600000" flipH="1">
            <a:off x="4896782" y="3448906"/>
            <a:ext cx="105328" cy="65414"/>
          </a:xfrm>
          <a:custGeom>
            <a:avLst/>
            <a:gdLst>
              <a:gd name="connsiteX0" fmla="*/ 1013702 w 1070472"/>
              <a:gd name="connsiteY0" fmla="*/ 146555 h 664814"/>
              <a:gd name="connsiteX1" fmla="*/ 738065 w 1070472"/>
              <a:gd name="connsiteY1" fmla="*/ 0 h 664814"/>
              <a:gd name="connsiteX2" fmla="*/ 0 w 1070472"/>
              <a:gd name="connsiteY2" fmla="*/ 0 h 664814"/>
              <a:gd name="connsiteX3" fmla="*/ 4980 w 1070472"/>
              <a:gd name="connsiteY3" fmla="*/ 17857 h 664814"/>
              <a:gd name="connsiteX4" fmla="*/ 21373 w 1070472"/>
              <a:gd name="connsiteY4" fmla="*/ 616834 h 664814"/>
              <a:gd name="connsiteX5" fmla="*/ 10941 w 1070472"/>
              <a:gd name="connsiteY5" fmla="*/ 664814 h 664814"/>
              <a:gd name="connsiteX6" fmla="*/ 738065 w 1070472"/>
              <a:gd name="connsiteY6" fmla="*/ 664814 h 664814"/>
              <a:gd name="connsiteX7" fmla="*/ 1070472 w 1070472"/>
              <a:gd name="connsiteY7" fmla="*/ 332407 h 664814"/>
              <a:gd name="connsiteX8" fmla="*/ 1013702 w 1070472"/>
              <a:gd name="connsiteY8" fmla="*/ 146555 h 6648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070472" h="664814">
                <a:moveTo>
                  <a:pt x="1013702" y="146555"/>
                </a:moveTo>
                <a:cubicBezTo>
                  <a:pt x="953966" y="58134"/>
                  <a:pt x="852804" y="0"/>
                  <a:pt x="738065" y="0"/>
                </a:cubicBezTo>
                <a:lnTo>
                  <a:pt x="0" y="0"/>
                </a:lnTo>
                <a:lnTo>
                  <a:pt x="4980" y="17857"/>
                </a:lnTo>
                <a:cubicBezTo>
                  <a:pt x="49918" y="216899"/>
                  <a:pt x="54365" y="420356"/>
                  <a:pt x="21373" y="616834"/>
                </a:cubicBezTo>
                <a:lnTo>
                  <a:pt x="10941" y="664814"/>
                </a:lnTo>
                <a:lnTo>
                  <a:pt x="738065" y="664814"/>
                </a:lnTo>
                <a:cubicBezTo>
                  <a:pt x="921648" y="664814"/>
                  <a:pt x="1070472" y="515990"/>
                  <a:pt x="1070472" y="332407"/>
                </a:cubicBezTo>
                <a:cubicBezTo>
                  <a:pt x="1070472" y="263563"/>
                  <a:pt x="1049544" y="199608"/>
                  <a:pt x="1013702" y="146555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013">
              <a:solidFill>
                <a:srgbClr val="1E1E1E"/>
              </a:solidFill>
            </a:endParaRPr>
          </a:p>
        </p:txBody>
      </p:sp>
      <p:sp>
        <p:nvSpPr>
          <p:cNvPr id="17" name="任意多边形 17"/>
          <p:cNvSpPr/>
          <p:nvPr/>
        </p:nvSpPr>
        <p:spPr>
          <a:xfrm>
            <a:off x="4924782" y="3534433"/>
            <a:ext cx="246144" cy="246143"/>
          </a:xfrm>
          <a:custGeom>
            <a:avLst/>
            <a:gdLst>
              <a:gd name="connsiteX0" fmla="*/ 1250808 w 2501616"/>
              <a:gd name="connsiteY0" fmla="*/ 432015 h 2501616"/>
              <a:gd name="connsiteX1" fmla="*/ 1054370 w 2501616"/>
              <a:gd name="connsiteY1" fmla="*/ 628453 h 2501616"/>
              <a:gd name="connsiteX2" fmla="*/ 1054370 w 2501616"/>
              <a:gd name="connsiteY2" fmla="*/ 1086456 h 2501616"/>
              <a:gd name="connsiteX3" fmla="*/ 628453 w 2501616"/>
              <a:gd name="connsiteY3" fmla="*/ 1086456 h 2501616"/>
              <a:gd name="connsiteX4" fmla="*/ 432015 w 2501616"/>
              <a:gd name="connsiteY4" fmla="*/ 1282894 h 2501616"/>
              <a:gd name="connsiteX5" fmla="*/ 628453 w 2501616"/>
              <a:gd name="connsiteY5" fmla="*/ 1479332 h 2501616"/>
              <a:gd name="connsiteX6" fmla="*/ 1054370 w 2501616"/>
              <a:gd name="connsiteY6" fmla="*/ 1479332 h 2501616"/>
              <a:gd name="connsiteX7" fmla="*/ 1054370 w 2501616"/>
              <a:gd name="connsiteY7" fmla="*/ 1873163 h 2501616"/>
              <a:gd name="connsiteX8" fmla="*/ 1250808 w 2501616"/>
              <a:gd name="connsiteY8" fmla="*/ 2069601 h 2501616"/>
              <a:gd name="connsiteX9" fmla="*/ 1447246 w 2501616"/>
              <a:gd name="connsiteY9" fmla="*/ 1873163 h 2501616"/>
              <a:gd name="connsiteX10" fmla="*/ 1447246 w 2501616"/>
              <a:gd name="connsiteY10" fmla="*/ 1479332 h 2501616"/>
              <a:gd name="connsiteX11" fmla="*/ 1873163 w 2501616"/>
              <a:gd name="connsiteY11" fmla="*/ 1479332 h 2501616"/>
              <a:gd name="connsiteX12" fmla="*/ 2069601 w 2501616"/>
              <a:gd name="connsiteY12" fmla="*/ 1282894 h 2501616"/>
              <a:gd name="connsiteX13" fmla="*/ 1873163 w 2501616"/>
              <a:gd name="connsiteY13" fmla="*/ 1086456 h 2501616"/>
              <a:gd name="connsiteX14" fmla="*/ 1447246 w 2501616"/>
              <a:gd name="connsiteY14" fmla="*/ 1086456 h 2501616"/>
              <a:gd name="connsiteX15" fmla="*/ 1447246 w 2501616"/>
              <a:gd name="connsiteY15" fmla="*/ 628453 h 2501616"/>
              <a:gd name="connsiteX16" fmla="*/ 1250808 w 2501616"/>
              <a:gd name="connsiteY16" fmla="*/ 432015 h 2501616"/>
              <a:gd name="connsiteX17" fmla="*/ 1250808 w 2501616"/>
              <a:gd name="connsiteY17" fmla="*/ 0 h 2501616"/>
              <a:gd name="connsiteX18" fmla="*/ 2501616 w 2501616"/>
              <a:gd name="connsiteY18" fmla="*/ 1250808 h 2501616"/>
              <a:gd name="connsiteX19" fmla="*/ 1250808 w 2501616"/>
              <a:gd name="connsiteY19" fmla="*/ 2501616 h 2501616"/>
              <a:gd name="connsiteX20" fmla="*/ 0 w 2501616"/>
              <a:gd name="connsiteY20" fmla="*/ 1250808 h 2501616"/>
              <a:gd name="connsiteX21" fmla="*/ 1250808 w 2501616"/>
              <a:gd name="connsiteY21" fmla="*/ 0 h 25016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2501616" h="2501616">
                <a:moveTo>
                  <a:pt x="1250808" y="432015"/>
                </a:moveTo>
                <a:cubicBezTo>
                  <a:pt x="1142318" y="432015"/>
                  <a:pt x="1054370" y="519963"/>
                  <a:pt x="1054370" y="628453"/>
                </a:cubicBezTo>
                <a:lnTo>
                  <a:pt x="1054370" y="1086456"/>
                </a:lnTo>
                <a:lnTo>
                  <a:pt x="628453" y="1086456"/>
                </a:lnTo>
                <a:cubicBezTo>
                  <a:pt x="519963" y="1086456"/>
                  <a:pt x="432015" y="1174404"/>
                  <a:pt x="432015" y="1282894"/>
                </a:cubicBezTo>
                <a:cubicBezTo>
                  <a:pt x="432015" y="1391384"/>
                  <a:pt x="519963" y="1479332"/>
                  <a:pt x="628453" y="1479332"/>
                </a:cubicBezTo>
                <a:lnTo>
                  <a:pt x="1054370" y="1479332"/>
                </a:lnTo>
                <a:lnTo>
                  <a:pt x="1054370" y="1873163"/>
                </a:lnTo>
                <a:cubicBezTo>
                  <a:pt x="1054370" y="1981653"/>
                  <a:pt x="1142318" y="2069601"/>
                  <a:pt x="1250808" y="2069601"/>
                </a:cubicBezTo>
                <a:cubicBezTo>
                  <a:pt x="1359298" y="2069601"/>
                  <a:pt x="1447246" y="1981653"/>
                  <a:pt x="1447246" y="1873163"/>
                </a:cubicBezTo>
                <a:lnTo>
                  <a:pt x="1447246" y="1479332"/>
                </a:lnTo>
                <a:lnTo>
                  <a:pt x="1873163" y="1479332"/>
                </a:lnTo>
                <a:cubicBezTo>
                  <a:pt x="1981653" y="1479332"/>
                  <a:pt x="2069601" y="1391384"/>
                  <a:pt x="2069601" y="1282894"/>
                </a:cubicBezTo>
                <a:cubicBezTo>
                  <a:pt x="2069601" y="1174404"/>
                  <a:pt x="1981653" y="1086456"/>
                  <a:pt x="1873163" y="1086456"/>
                </a:cubicBezTo>
                <a:lnTo>
                  <a:pt x="1447246" y="1086456"/>
                </a:lnTo>
                <a:lnTo>
                  <a:pt x="1447246" y="628453"/>
                </a:lnTo>
                <a:cubicBezTo>
                  <a:pt x="1447246" y="519963"/>
                  <a:pt x="1359298" y="432015"/>
                  <a:pt x="1250808" y="432015"/>
                </a:cubicBezTo>
                <a:close/>
                <a:moveTo>
                  <a:pt x="1250808" y="0"/>
                </a:moveTo>
                <a:cubicBezTo>
                  <a:pt x="1941610" y="0"/>
                  <a:pt x="2501616" y="560006"/>
                  <a:pt x="2501616" y="1250808"/>
                </a:cubicBezTo>
                <a:cubicBezTo>
                  <a:pt x="2501616" y="1941610"/>
                  <a:pt x="1941610" y="2501616"/>
                  <a:pt x="1250808" y="2501616"/>
                </a:cubicBezTo>
                <a:cubicBezTo>
                  <a:pt x="560006" y="2501616"/>
                  <a:pt x="0" y="1941610"/>
                  <a:pt x="0" y="1250808"/>
                </a:cubicBezTo>
                <a:cubicBezTo>
                  <a:pt x="0" y="560006"/>
                  <a:pt x="560006" y="0"/>
                  <a:pt x="1250808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013">
              <a:solidFill>
                <a:srgbClr val="1E1E1E"/>
              </a:solidFill>
            </a:endParaRPr>
          </a:p>
        </p:txBody>
      </p:sp>
      <p:sp>
        <p:nvSpPr>
          <p:cNvPr id="18" name="Freeform 63"/>
          <p:cNvSpPr>
            <a:spLocks noChangeAspect="1"/>
          </p:cNvSpPr>
          <p:nvPr/>
        </p:nvSpPr>
        <p:spPr bwMode="auto">
          <a:xfrm>
            <a:off x="2091294" y="3420736"/>
            <a:ext cx="509614" cy="494545"/>
          </a:xfrm>
          <a:custGeom>
            <a:avLst/>
            <a:gdLst>
              <a:gd name="T0" fmla="*/ 244 w 312"/>
              <a:gd name="T1" fmla="*/ 0 h 303"/>
              <a:gd name="T2" fmla="*/ 209 w 312"/>
              <a:gd name="T3" fmla="*/ 12 h 303"/>
              <a:gd name="T4" fmla="*/ 181 w 312"/>
              <a:gd name="T5" fmla="*/ 49 h 303"/>
              <a:gd name="T6" fmla="*/ 198 w 312"/>
              <a:gd name="T7" fmla="*/ 112 h 303"/>
              <a:gd name="T8" fmla="*/ 195 w 312"/>
              <a:gd name="T9" fmla="*/ 112 h 303"/>
              <a:gd name="T10" fmla="*/ 177 w 312"/>
              <a:gd name="T11" fmla="*/ 92 h 303"/>
              <a:gd name="T12" fmla="*/ 92 w 312"/>
              <a:gd name="T13" fmla="*/ 177 h 303"/>
              <a:gd name="T14" fmla="*/ 71 w 312"/>
              <a:gd name="T15" fmla="*/ 174 h 303"/>
              <a:gd name="T16" fmla="*/ 29 w 312"/>
              <a:gd name="T17" fmla="*/ 192 h 303"/>
              <a:gd name="T18" fmla="*/ 7 w 312"/>
              <a:gd name="T19" fmla="*/ 255 h 303"/>
              <a:gd name="T20" fmla="*/ 14 w 312"/>
              <a:gd name="T21" fmla="*/ 266 h 303"/>
              <a:gd name="T22" fmla="*/ 14 w 312"/>
              <a:gd name="T23" fmla="*/ 266 h 303"/>
              <a:gd name="T24" fmla="*/ 53 w 312"/>
              <a:gd name="T25" fmla="*/ 228 h 303"/>
              <a:gd name="T26" fmla="*/ 80 w 312"/>
              <a:gd name="T27" fmla="*/ 255 h 303"/>
              <a:gd name="T28" fmla="*/ 40 w 312"/>
              <a:gd name="T29" fmla="*/ 296 h 303"/>
              <a:gd name="T30" fmla="*/ 70 w 312"/>
              <a:gd name="T31" fmla="*/ 303 h 303"/>
              <a:gd name="T32" fmla="*/ 100 w 312"/>
              <a:gd name="T33" fmla="*/ 295 h 303"/>
              <a:gd name="T34" fmla="*/ 134 w 312"/>
              <a:gd name="T35" fmla="*/ 244 h 303"/>
              <a:gd name="T36" fmla="*/ 116 w 312"/>
              <a:gd name="T37" fmla="*/ 191 h 303"/>
              <a:gd name="T38" fmla="*/ 118 w 312"/>
              <a:gd name="T39" fmla="*/ 190 h 303"/>
              <a:gd name="T40" fmla="*/ 138 w 312"/>
              <a:gd name="T41" fmla="*/ 209 h 303"/>
              <a:gd name="T42" fmla="*/ 222 w 312"/>
              <a:gd name="T43" fmla="*/ 126 h 303"/>
              <a:gd name="T44" fmla="*/ 245 w 312"/>
              <a:gd name="T45" fmla="*/ 129 h 303"/>
              <a:gd name="T46" fmla="*/ 256 w 312"/>
              <a:gd name="T47" fmla="*/ 127 h 303"/>
              <a:gd name="T48" fmla="*/ 298 w 312"/>
              <a:gd name="T49" fmla="*/ 97 h 303"/>
              <a:gd name="T50" fmla="*/ 302 w 312"/>
              <a:gd name="T51" fmla="*/ 34 h 303"/>
              <a:gd name="T52" fmla="*/ 260 w 312"/>
              <a:gd name="T53" fmla="*/ 75 h 303"/>
              <a:gd name="T54" fmla="*/ 234 w 312"/>
              <a:gd name="T55" fmla="*/ 48 h 303"/>
              <a:gd name="T56" fmla="*/ 274 w 312"/>
              <a:gd name="T57" fmla="*/ 7 h 303"/>
              <a:gd name="T58" fmla="*/ 244 w 312"/>
              <a:gd name="T59" fmla="*/ 0 h 30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312" h="303">
                <a:moveTo>
                  <a:pt x="244" y="0"/>
                </a:moveTo>
                <a:cubicBezTo>
                  <a:pt x="231" y="0"/>
                  <a:pt x="219" y="4"/>
                  <a:pt x="209" y="12"/>
                </a:cubicBezTo>
                <a:cubicBezTo>
                  <a:pt x="197" y="22"/>
                  <a:pt x="185" y="34"/>
                  <a:pt x="181" y="49"/>
                </a:cubicBezTo>
                <a:cubicBezTo>
                  <a:pt x="175" y="72"/>
                  <a:pt x="184" y="94"/>
                  <a:pt x="198" y="112"/>
                </a:cubicBezTo>
                <a:cubicBezTo>
                  <a:pt x="197" y="112"/>
                  <a:pt x="196" y="112"/>
                  <a:pt x="195" y="112"/>
                </a:cubicBezTo>
                <a:cubicBezTo>
                  <a:pt x="185" y="112"/>
                  <a:pt x="181" y="101"/>
                  <a:pt x="177" y="92"/>
                </a:cubicBezTo>
                <a:cubicBezTo>
                  <a:pt x="148" y="120"/>
                  <a:pt x="121" y="150"/>
                  <a:pt x="92" y="177"/>
                </a:cubicBezTo>
                <a:cubicBezTo>
                  <a:pt x="85" y="175"/>
                  <a:pt x="78" y="174"/>
                  <a:pt x="71" y="174"/>
                </a:cubicBezTo>
                <a:cubicBezTo>
                  <a:pt x="55" y="174"/>
                  <a:pt x="39" y="180"/>
                  <a:pt x="29" y="192"/>
                </a:cubicBezTo>
                <a:cubicBezTo>
                  <a:pt x="11" y="207"/>
                  <a:pt x="0" y="232"/>
                  <a:pt x="7" y="255"/>
                </a:cubicBezTo>
                <a:cubicBezTo>
                  <a:pt x="9" y="258"/>
                  <a:pt x="9" y="266"/>
                  <a:pt x="14" y="266"/>
                </a:cubicBezTo>
                <a:cubicBezTo>
                  <a:pt x="14" y="266"/>
                  <a:pt x="14" y="266"/>
                  <a:pt x="14" y="266"/>
                </a:cubicBezTo>
                <a:cubicBezTo>
                  <a:pt x="28" y="254"/>
                  <a:pt x="40" y="240"/>
                  <a:pt x="53" y="228"/>
                </a:cubicBezTo>
                <a:cubicBezTo>
                  <a:pt x="62" y="236"/>
                  <a:pt x="71" y="246"/>
                  <a:pt x="80" y="255"/>
                </a:cubicBezTo>
                <a:cubicBezTo>
                  <a:pt x="67" y="269"/>
                  <a:pt x="53" y="282"/>
                  <a:pt x="40" y="296"/>
                </a:cubicBezTo>
                <a:cubicBezTo>
                  <a:pt x="49" y="300"/>
                  <a:pt x="60" y="303"/>
                  <a:pt x="70" y="303"/>
                </a:cubicBezTo>
                <a:cubicBezTo>
                  <a:pt x="81" y="303"/>
                  <a:pt x="91" y="300"/>
                  <a:pt x="100" y="295"/>
                </a:cubicBezTo>
                <a:cubicBezTo>
                  <a:pt x="117" y="282"/>
                  <a:pt x="133" y="265"/>
                  <a:pt x="134" y="244"/>
                </a:cubicBezTo>
                <a:cubicBezTo>
                  <a:pt x="137" y="224"/>
                  <a:pt x="127" y="206"/>
                  <a:pt x="116" y="191"/>
                </a:cubicBezTo>
                <a:cubicBezTo>
                  <a:pt x="117" y="190"/>
                  <a:pt x="117" y="190"/>
                  <a:pt x="118" y="190"/>
                </a:cubicBezTo>
                <a:cubicBezTo>
                  <a:pt x="128" y="190"/>
                  <a:pt x="133" y="202"/>
                  <a:pt x="138" y="209"/>
                </a:cubicBezTo>
                <a:cubicBezTo>
                  <a:pt x="166" y="182"/>
                  <a:pt x="194" y="153"/>
                  <a:pt x="222" y="126"/>
                </a:cubicBezTo>
                <a:cubicBezTo>
                  <a:pt x="230" y="127"/>
                  <a:pt x="237" y="129"/>
                  <a:pt x="245" y="129"/>
                </a:cubicBezTo>
                <a:cubicBezTo>
                  <a:pt x="249" y="129"/>
                  <a:pt x="252" y="128"/>
                  <a:pt x="256" y="127"/>
                </a:cubicBezTo>
                <a:cubicBezTo>
                  <a:pt x="274" y="125"/>
                  <a:pt x="286" y="110"/>
                  <a:pt x="298" y="97"/>
                </a:cubicBezTo>
                <a:cubicBezTo>
                  <a:pt x="312" y="79"/>
                  <a:pt x="311" y="54"/>
                  <a:pt x="302" y="34"/>
                </a:cubicBezTo>
                <a:cubicBezTo>
                  <a:pt x="287" y="47"/>
                  <a:pt x="274" y="62"/>
                  <a:pt x="260" y="75"/>
                </a:cubicBezTo>
                <a:cubicBezTo>
                  <a:pt x="251" y="66"/>
                  <a:pt x="242" y="57"/>
                  <a:pt x="234" y="48"/>
                </a:cubicBezTo>
                <a:cubicBezTo>
                  <a:pt x="247" y="34"/>
                  <a:pt x="261" y="20"/>
                  <a:pt x="274" y="7"/>
                </a:cubicBezTo>
                <a:cubicBezTo>
                  <a:pt x="265" y="2"/>
                  <a:pt x="255" y="0"/>
                  <a:pt x="244" y="0"/>
                </a:cubicBezTo>
              </a:path>
            </a:pathLst>
          </a:custGeom>
          <a:solidFill>
            <a:srgbClr val="3F3F3F"/>
          </a:solidFill>
          <a:ln>
            <a:noFill/>
          </a:ln>
          <a:extLst/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zh-CN" altLang="en-US" sz="1013">
              <a:solidFill>
                <a:srgbClr val="1E1E1E"/>
              </a:solidFill>
            </a:endParaRPr>
          </a:p>
        </p:txBody>
      </p:sp>
      <p:sp>
        <p:nvSpPr>
          <p:cNvPr id="19" name="矩形 55"/>
          <p:cNvSpPr/>
          <p:nvPr/>
        </p:nvSpPr>
        <p:spPr>
          <a:xfrm>
            <a:off x="5519760" y="3484660"/>
            <a:ext cx="2717445" cy="12619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>
              <a:lnSpc>
                <a:spcPct val="130000"/>
              </a:lnSpc>
            </a:pPr>
            <a:r>
              <a:rPr kumimoji="1" lang="zh-CN" altLang="en-US" sz="1000" dirty="0">
                <a:solidFill>
                  <a:srgbClr val="171717"/>
                </a:solidFill>
              </a:rPr>
              <a:t>点击此处添加文本信息。</a:t>
            </a:r>
          </a:p>
          <a:p>
            <a:pPr lvl="0">
              <a:lnSpc>
                <a:spcPct val="130000"/>
              </a:lnSpc>
            </a:pPr>
            <a:r>
              <a:rPr kumimoji="1" lang="zh-CN" altLang="en-US" sz="1000" dirty="0">
                <a:solidFill>
                  <a:srgbClr val="171717"/>
                </a:solidFill>
              </a:rPr>
              <a:t>标题数字等都可以通过点击和重新输入进行更改，顶部“开始”面板中可以对字体、字号、颜色、行距等进行修改。建议正文</a:t>
            </a:r>
            <a:r>
              <a:rPr kumimoji="1" lang="en-US" altLang="zh-CN" sz="1000" dirty="0">
                <a:solidFill>
                  <a:srgbClr val="171717"/>
                </a:solidFill>
              </a:rPr>
              <a:t>10</a:t>
            </a:r>
            <a:r>
              <a:rPr kumimoji="1" lang="zh-CN" altLang="en-US" sz="1000" dirty="0">
                <a:solidFill>
                  <a:srgbClr val="171717"/>
                </a:solidFill>
              </a:rPr>
              <a:t>号字，</a:t>
            </a:r>
            <a:r>
              <a:rPr kumimoji="1" lang="en-US" altLang="zh-CN" sz="1000" dirty="0">
                <a:solidFill>
                  <a:srgbClr val="171717"/>
                </a:solidFill>
              </a:rPr>
              <a:t>1.3</a:t>
            </a:r>
            <a:r>
              <a:rPr kumimoji="1" lang="zh-CN" altLang="en-US" sz="1000" dirty="0">
                <a:solidFill>
                  <a:srgbClr val="171717"/>
                </a:solidFill>
              </a:rPr>
              <a:t>倍字间距。</a:t>
            </a:r>
          </a:p>
        </p:txBody>
      </p:sp>
      <p:sp>
        <p:nvSpPr>
          <p:cNvPr id="20" name="矩形 19"/>
          <p:cNvSpPr/>
          <p:nvPr/>
        </p:nvSpPr>
        <p:spPr>
          <a:xfrm>
            <a:off x="5588540" y="3162455"/>
            <a:ext cx="1661740" cy="322205"/>
          </a:xfrm>
          <a:prstGeom prst="rect">
            <a:avLst/>
          </a:prstGeom>
          <a:solidFill>
            <a:srgbClr val="F4772A"/>
          </a:solidFill>
        </p:spPr>
        <p:txBody>
          <a:bodyPr wrap="none">
            <a:spAutoFit/>
          </a:bodyPr>
          <a:lstStyle/>
          <a:p>
            <a:r>
              <a:rPr lang="zh-CN" altLang="en-US" sz="1200" dirty="0" smtClean="0">
                <a:solidFill>
                  <a:srgbClr val="FFFFFF"/>
                </a:solidFill>
                <a:latin typeface="HelveticaNeueLT Pro 67 MdCn" panose="020B0606030502030204" pitchFamily="34" charset="0"/>
                <a:ea typeface="Hiragino Sans GB W3" panose="020B0300000000000000" pitchFamily="34" charset="-122"/>
              </a:rPr>
              <a:t>点击此处添加标题</a:t>
            </a:r>
            <a:endParaRPr lang="zh-CN" altLang="zh-CN" sz="1200" dirty="0">
              <a:solidFill>
                <a:srgbClr val="FFFFFF"/>
              </a:solidFill>
              <a:latin typeface="HelveticaNeueLT Pro 67 MdCn" panose="020B0606030502030204" pitchFamily="34" charset="0"/>
              <a:ea typeface="Hiragino Sans GB W3" panose="020B0300000000000000" pitchFamily="34" charset="-122"/>
            </a:endParaRPr>
          </a:p>
        </p:txBody>
      </p:sp>
      <p:sp>
        <p:nvSpPr>
          <p:cNvPr id="21" name="文本框 20"/>
          <p:cNvSpPr txBox="1"/>
          <p:nvPr/>
        </p:nvSpPr>
        <p:spPr>
          <a:xfrm>
            <a:off x="2987962" y="3203999"/>
            <a:ext cx="1118044" cy="6086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2800" dirty="0" smtClean="0">
                <a:solidFill>
                  <a:srgbClr val="1E1E1E"/>
                </a:solidFill>
                <a:latin typeface="HelveticaNeueLT Pro 67 MdCn" panose="020B0606030502030204" pitchFamily="34" charset="0"/>
              </a:rPr>
              <a:t>48%</a:t>
            </a:r>
            <a:endParaRPr lang="zh-CN" altLang="en-US" sz="2800" dirty="0">
              <a:solidFill>
                <a:srgbClr val="1E1E1E"/>
              </a:solidFill>
              <a:latin typeface="HelveticaNeueLT Pro 67 MdCn" panose="020B0606030502030204" pitchFamily="34" charset="0"/>
            </a:endParaRPr>
          </a:p>
        </p:txBody>
      </p:sp>
      <p:cxnSp>
        <p:nvCxnSpPr>
          <p:cNvPr id="22" name="直接连接符 23"/>
          <p:cNvCxnSpPr/>
          <p:nvPr/>
        </p:nvCxnSpPr>
        <p:spPr>
          <a:xfrm>
            <a:off x="3057325" y="3816148"/>
            <a:ext cx="829440" cy="0"/>
          </a:xfrm>
          <a:prstGeom prst="line">
            <a:avLst/>
          </a:prstGeom>
          <a:ln>
            <a:solidFill>
              <a:schemeClr val="bg1"/>
            </a:solidFill>
            <a:prstDash val="sysDot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3" name="文本框 22"/>
          <p:cNvSpPr txBox="1"/>
          <p:nvPr/>
        </p:nvSpPr>
        <p:spPr>
          <a:xfrm>
            <a:off x="2987962" y="3825441"/>
            <a:ext cx="1118044" cy="32220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200" dirty="0" smtClean="0">
                <a:solidFill>
                  <a:srgbClr val="1E1E1E"/>
                </a:solidFill>
                <a:latin typeface="HelveticaNeueLT Pro 67 MdCn" panose="020B0606030502030204" pitchFamily="34" charset="0"/>
              </a:rPr>
              <a:t>From 2014 </a:t>
            </a:r>
            <a:endParaRPr lang="zh-CN" altLang="en-US" sz="1200" dirty="0">
              <a:solidFill>
                <a:srgbClr val="1E1E1E"/>
              </a:solidFill>
              <a:latin typeface="HelveticaNeueLT Pro 67 MdCn" panose="020B0606030502030204" pitchFamily="34" charset="0"/>
            </a:endParaRPr>
          </a:p>
        </p:txBody>
      </p:sp>
      <p:sp>
        <p:nvSpPr>
          <p:cNvPr id="24" name="任意多边形 25"/>
          <p:cNvSpPr/>
          <p:nvPr/>
        </p:nvSpPr>
        <p:spPr>
          <a:xfrm rot="5400000">
            <a:off x="1875508" y="3120170"/>
            <a:ext cx="1002711" cy="1095676"/>
          </a:xfrm>
          <a:custGeom>
            <a:avLst/>
            <a:gdLst>
              <a:gd name="connsiteX0" fmla="*/ 0 w 1149799"/>
              <a:gd name="connsiteY0" fmla="*/ 681503 h 1256402"/>
              <a:gd name="connsiteX1" fmla="*/ 459037 w 1149799"/>
              <a:gd name="connsiteY1" fmla="*/ 118283 h 1256402"/>
              <a:gd name="connsiteX2" fmla="*/ 510975 w 1149799"/>
              <a:gd name="connsiteY2" fmla="*/ 113048 h 1256402"/>
              <a:gd name="connsiteX3" fmla="*/ 593014 w 1149799"/>
              <a:gd name="connsiteY3" fmla="*/ 0 h 1256402"/>
              <a:gd name="connsiteX4" fmla="*/ 677913 w 1149799"/>
              <a:gd name="connsiteY4" fmla="*/ 116988 h 1256402"/>
              <a:gd name="connsiteX5" fmla="*/ 690762 w 1149799"/>
              <a:gd name="connsiteY5" fmla="*/ 118283 h 1256402"/>
              <a:gd name="connsiteX6" fmla="*/ 1149799 w 1149799"/>
              <a:gd name="connsiteY6" fmla="*/ 681503 h 1256402"/>
              <a:gd name="connsiteX7" fmla="*/ 574900 w 1149799"/>
              <a:gd name="connsiteY7" fmla="*/ 1256402 h 1256402"/>
              <a:gd name="connsiteX8" fmla="*/ 0 w 1149799"/>
              <a:gd name="connsiteY8" fmla="*/ 681503 h 12564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149799" h="1256402">
                <a:moveTo>
                  <a:pt x="0" y="681503"/>
                </a:moveTo>
                <a:cubicBezTo>
                  <a:pt x="0" y="403683"/>
                  <a:pt x="197065" y="171891"/>
                  <a:pt x="459037" y="118283"/>
                </a:cubicBezTo>
                <a:lnTo>
                  <a:pt x="510975" y="113048"/>
                </a:lnTo>
                <a:lnTo>
                  <a:pt x="593014" y="0"/>
                </a:lnTo>
                <a:lnTo>
                  <a:pt x="677913" y="116988"/>
                </a:lnTo>
                <a:lnTo>
                  <a:pt x="690762" y="118283"/>
                </a:lnTo>
                <a:cubicBezTo>
                  <a:pt x="952734" y="171891"/>
                  <a:pt x="1149799" y="403683"/>
                  <a:pt x="1149799" y="681503"/>
                </a:cubicBezTo>
                <a:cubicBezTo>
                  <a:pt x="1149799" y="999011"/>
                  <a:pt x="892408" y="1256402"/>
                  <a:pt x="574900" y="1256402"/>
                </a:cubicBezTo>
                <a:cubicBezTo>
                  <a:pt x="257391" y="1256402"/>
                  <a:pt x="0" y="999011"/>
                  <a:pt x="0" y="681503"/>
                </a:cubicBezTo>
                <a:close/>
              </a:path>
            </a:pathLst>
          </a:custGeom>
          <a:noFill/>
          <a:ln w="28575">
            <a:solidFill>
              <a:srgbClr val="F4772A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rgbClr val="1E1E1E"/>
              </a:solidFill>
            </a:endParaRPr>
          </a:p>
        </p:txBody>
      </p:sp>
      <p:sp>
        <p:nvSpPr>
          <p:cNvPr id="25" name="任意多边形 26"/>
          <p:cNvSpPr/>
          <p:nvPr/>
        </p:nvSpPr>
        <p:spPr>
          <a:xfrm rot="5400000">
            <a:off x="4414358" y="3120170"/>
            <a:ext cx="1002711" cy="1095676"/>
          </a:xfrm>
          <a:custGeom>
            <a:avLst/>
            <a:gdLst>
              <a:gd name="connsiteX0" fmla="*/ 0 w 1149799"/>
              <a:gd name="connsiteY0" fmla="*/ 681503 h 1256402"/>
              <a:gd name="connsiteX1" fmla="*/ 459037 w 1149799"/>
              <a:gd name="connsiteY1" fmla="*/ 118283 h 1256402"/>
              <a:gd name="connsiteX2" fmla="*/ 510975 w 1149799"/>
              <a:gd name="connsiteY2" fmla="*/ 113048 h 1256402"/>
              <a:gd name="connsiteX3" fmla="*/ 593014 w 1149799"/>
              <a:gd name="connsiteY3" fmla="*/ 0 h 1256402"/>
              <a:gd name="connsiteX4" fmla="*/ 677913 w 1149799"/>
              <a:gd name="connsiteY4" fmla="*/ 116988 h 1256402"/>
              <a:gd name="connsiteX5" fmla="*/ 690762 w 1149799"/>
              <a:gd name="connsiteY5" fmla="*/ 118283 h 1256402"/>
              <a:gd name="connsiteX6" fmla="*/ 1149799 w 1149799"/>
              <a:gd name="connsiteY6" fmla="*/ 681503 h 1256402"/>
              <a:gd name="connsiteX7" fmla="*/ 574900 w 1149799"/>
              <a:gd name="connsiteY7" fmla="*/ 1256402 h 1256402"/>
              <a:gd name="connsiteX8" fmla="*/ 0 w 1149799"/>
              <a:gd name="connsiteY8" fmla="*/ 681503 h 12564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149799" h="1256402">
                <a:moveTo>
                  <a:pt x="0" y="681503"/>
                </a:moveTo>
                <a:cubicBezTo>
                  <a:pt x="0" y="403683"/>
                  <a:pt x="197065" y="171891"/>
                  <a:pt x="459037" y="118283"/>
                </a:cubicBezTo>
                <a:lnTo>
                  <a:pt x="510975" y="113048"/>
                </a:lnTo>
                <a:lnTo>
                  <a:pt x="593014" y="0"/>
                </a:lnTo>
                <a:lnTo>
                  <a:pt x="677913" y="116988"/>
                </a:lnTo>
                <a:lnTo>
                  <a:pt x="690762" y="118283"/>
                </a:lnTo>
                <a:cubicBezTo>
                  <a:pt x="952734" y="171891"/>
                  <a:pt x="1149799" y="403683"/>
                  <a:pt x="1149799" y="681503"/>
                </a:cubicBezTo>
                <a:cubicBezTo>
                  <a:pt x="1149799" y="999011"/>
                  <a:pt x="892408" y="1256402"/>
                  <a:pt x="574900" y="1256402"/>
                </a:cubicBezTo>
                <a:cubicBezTo>
                  <a:pt x="257391" y="1256402"/>
                  <a:pt x="0" y="999011"/>
                  <a:pt x="0" y="681503"/>
                </a:cubicBezTo>
                <a:close/>
              </a:path>
            </a:pathLst>
          </a:custGeom>
          <a:noFill/>
          <a:ln w="28575">
            <a:solidFill>
              <a:srgbClr val="F4772A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rgbClr val="1E1E1E"/>
              </a:solidFill>
            </a:endParaRPr>
          </a:p>
        </p:txBody>
      </p:sp>
      <p:grpSp>
        <p:nvGrpSpPr>
          <p:cNvPr id="26" name="组合 27"/>
          <p:cNvGrpSpPr/>
          <p:nvPr/>
        </p:nvGrpSpPr>
        <p:grpSpPr>
          <a:xfrm>
            <a:off x="6005988" y="414265"/>
            <a:ext cx="3138012" cy="3315833"/>
            <a:chOff x="5514445" y="904789"/>
            <a:chExt cx="3657607" cy="3864872"/>
          </a:xfrm>
        </p:grpSpPr>
        <p:pic>
          <p:nvPicPr>
            <p:cNvPr id="27" name="图片 26"/>
            <p:cNvPicPr>
              <a:picLocks noChangeAspect="1"/>
            </p:cNvPicPr>
            <p:nvPr/>
          </p:nvPicPr>
          <p:blipFill>
            <a:blip r:embed="rId3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6048803" y="1313235"/>
              <a:ext cx="1524132" cy="1658256"/>
            </a:xfrm>
            <a:prstGeom prst="rect">
              <a:avLst/>
            </a:prstGeom>
          </p:spPr>
        </p:pic>
        <p:grpSp>
          <p:nvGrpSpPr>
            <p:cNvPr id="28" name="组合 1"/>
            <p:cNvGrpSpPr/>
            <p:nvPr/>
          </p:nvGrpSpPr>
          <p:grpSpPr>
            <a:xfrm>
              <a:off x="5514445" y="904789"/>
              <a:ext cx="3657607" cy="3864872"/>
              <a:chOff x="5514445" y="1008384"/>
              <a:chExt cx="3657607" cy="3864872"/>
            </a:xfrm>
          </p:grpSpPr>
          <p:pic>
            <p:nvPicPr>
              <p:cNvPr id="29" name="图片 28" hidden="1"/>
              <p:cNvPicPr>
                <a:picLocks noChangeAspect="1"/>
              </p:cNvPicPr>
              <p:nvPr/>
            </p:nvPicPr>
            <p:blipFill>
              <a:blip r:embed="rId4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tretch>
                <a:fillRect/>
              </a:stretch>
            </p:blipFill>
            <p:spPr>
              <a:xfrm>
                <a:off x="6037468" y="1404369"/>
                <a:ext cx="1547690" cy="1675648"/>
              </a:xfrm>
              <a:prstGeom prst="rect">
                <a:avLst/>
              </a:prstGeom>
            </p:spPr>
          </p:pic>
          <p:pic>
            <p:nvPicPr>
              <p:cNvPr id="30" name="图片 29"/>
              <p:cNvPicPr>
                <a:picLocks noChangeAspect="1"/>
              </p:cNvPicPr>
              <p:nvPr/>
            </p:nvPicPr>
            <p:blipFill>
              <a:blip r:embed="rId5" cstate="print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tretch>
                <a:fillRect/>
              </a:stretch>
            </p:blipFill>
            <p:spPr>
              <a:xfrm>
                <a:off x="5514445" y="1008384"/>
                <a:ext cx="3657607" cy="3864872"/>
              </a:xfrm>
              <a:prstGeom prst="rect">
                <a:avLst/>
              </a:prstGeom>
            </p:spPr>
          </p:pic>
        </p:grpSp>
      </p:grpSp>
    </p:spTree>
    <p:extLst>
      <p:ext uri="{BB962C8B-B14F-4D97-AF65-F5344CB8AC3E}">
        <p14:creationId xmlns:p14="http://schemas.microsoft.com/office/powerpoint/2010/main" val="2423820072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128942" y="0"/>
            <a:ext cx="79379" cy="5143500"/>
          </a:xfrm>
          <a:prstGeom prst="rect">
            <a:avLst/>
          </a:prstGeom>
          <a:solidFill>
            <a:srgbClr val="F4772A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椭圆 2"/>
          <p:cNvSpPr/>
          <p:nvPr/>
        </p:nvSpPr>
        <p:spPr>
          <a:xfrm>
            <a:off x="764649" y="343076"/>
            <a:ext cx="799146" cy="799146"/>
          </a:xfrm>
          <a:prstGeom prst="ellipse">
            <a:avLst/>
          </a:prstGeom>
          <a:solidFill>
            <a:srgbClr val="F4772A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r>
              <a:rPr kumimoji="1" lang="en-US" altLang="zh-CN" sz="4000" dirty="0" smtClean="0">
                <a:solidFill>
                  <a:schemeClr val="bg1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2</a:t>
            </a:r>
            <a:endParaRPr kumimoji="1" lang="zh-CN" altLang="en-US" sz="4000" dirty="0">
              <a:solidFill>
                <a:schemeClr val="bg1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4" name="矩形 3"/>
          <p:cNvSpPr/>
          <p:nvPr/>
        </p:nvSpPr>
        <p:spPr>
          <a:xfrm>
            <a:off x="0" y="125835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1999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5" name="矩形 4"/>
          <p:cNvSpPr/>
          <p:nvPr/>
        </p:nvSpPr>
        <p:spPr>
          <a:xfrm>
            <a:off x="0" y="904443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2000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6" name="矩形 5"/>
          <p:cNvSpPr/>
          <p:nvPr/>
        </p:nvSpPr>
        <p:spPr>
          <a:xfrm>
            <a:off x="0" y="1683051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2001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0" y="2461659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2002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8" name="矩形 7"/>
          <p:cNvSpPr/>
          <p:nvPr/>
        </p:nvSpPr>
        <p:spPr>
          <a:xfrm>
            <a:off x="0" y="3240267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2003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9" name="矩形 8"/>
          <p:cNvSpPr/>
          <p:nvPr/>
        </p:nvSpPr>
        <p:spPr>
          <a:xfrm>
            <a:off x="0" y="401887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2004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0" name="矩形 9"/>
          <p:cNvSpPr/>
          <p:nvPr/>
        </p:nvSpPr>
        <p:spPr>
          <a:xfrm>
            <a:off x="0" y="4797481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2005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1208322" y="3632066"/>
            <a:ext cx="8039184" cy="1027934"/>
          </a:xfrm>
          <a:prstGeom prst="rect">
            <a:avLst/>
          </a:prstGeom>
          <a:solidFill>
            <a:srgbClr val="F4772A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" lastClr="FFFFFF"/>
              </a:solidFill>
              <a:effectLst/>
              <a:uLnTx/>
              <a:uFillTx/>
              <a:latin typeface="Calibri"/>
              <a:ea typeface="宋体"/>
              <a:cs typeface="+mn-cs"/>
            </a:endParaRPr>
          </a:p>
        </p:txBody>
      </p:sp>
      <p:sp>
        <p:nvSpPr>
          <p:cNvPr id="12" name="矩形 11"/>
          <p:cNvSpPr/>
          <p:nvPr/>
        </p:nvSpPr>
        <p:spPr>
          <a:xfrm>
            <a:off x="2052657" y="1453171"/>
            <a:ext cx="2247939" cy="12849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342900" lvl="0" indent="-342900" defTabSz="914400">
              <a:lnSpc>
                <a:spcPct val="130000"/>
              </a:lnSpc>
              <a:buClr>
                <a:sysClr val="windowText" lastClr="000000">
                  <a:lumMod val="85000"/>
                  <a:lumOff val="15000"/>
                </a:sysClr>
              </a:buClr>
              <a:buFont typeface="Wingdings" panose="05000000000000000000" pitchFamily="2" charset="2"/>
              <a:buChar char="n"/>
              <a:defRPr/>
            </a:pPr>
            <a:r>
              <a:rPr lang="zh-CN" altLang="en-US" sz="1000" kern="0" dirty="0">
                <a:solidFill>
                  <a:sysClr val="windowText" lastClr="000000">
                    <a:lumMod val="85000"/>
                    <a:lumOff val="15000"/>
                  </a:sysClr>
                </a:solidFill>
              </a:rPr>
              <a:t>点击此处添加文本信息。</a:t>
            </a:r>
          </a:p>
          <a:p>
            <a:pPr marL="342900" lvl="0" indent="-342900" defTabSz="914400">
              <a:lnSpc>
                <a:spcPct val="130000"/>
              </a:lnSpc>
              <a:buClr>
                <a:sysClr val="windowText" lastClr="000000">
                  <a:lumMod val="85000"/>
                  <a:lumOff val="15000"/>
                </a:sysClr>
              </a:buClr>
              <a:buFont typeface="Wingdings" panose="05000000000000000000" pitchFamily="2" charset="2"/>
              <a:buChar char="n"/>
              <a:defRPr/>
            </a:pPr>
            <a:r>
              <a:rPr lang="zh-CN" altLang="en-US" sz="1000" kern="0" dirty="0">
                <a:solidFill>
                  <a:sysClr val="windowText" lastClr="000000">
                    <a:lumMod val="85000"/>
                    <a:lumOff val="15000"/>
                  </a:sysClr>
                </a:solidFill>
              </a:rPr>
              <a:t>标题数字等都可以通过点击和重新输入进行更改，顶部“开始”面板中可以对字体、字号、颜色、行距等进行修改。建议正文</a:t>
            </a:r>
            <a:r>
              <a:rPr lang="en-US" altLang="zh-CN" sz="1000" kern="0" dirty="0">
                <a:solidFill>
                  <a:sysClr val="windowText" lastClr="000000">
                    <a:lumMod val="85000"/>
                    <a:lumOff val="15000"/>
                  </a:sysClr>
                </a:solidFill>
              </a:rPr>
              <a:t>10</a:t>
            </a:r>
            <a:r>
              <a:rPr lang="zh-CN" altLang="en-US" sz="1000" kern="0" dirty="0">
                <a:solidFill>
                  <a:sysClr val="windowText" lastClr="000000">
                    <a:lumMod val="85000"/>
                    <a:lumOff val="15000"/>
                  </a:sysClr>
                </a:solidFill>
              </a:rPr>
              <a:t>号字，</a:t>
            </a:r>
            <a:r>
              <a:rPr lang="en-US" altLang="zh-CN" sz="1000" kern="0" dirty="0">
                <a:solidFill>
                  <a:sysClr val="windowText" lastClr="000000">
                    <a:lumMod val="85000"/>
                    <a:lumOff val="15000"/>
                  </a:sysClr>
                </a:solidFill>
              </a:rPr>
              <a:t>1.3</a:t>
            </a:r>
            <a:r>
              <a:rPr lang="zh-CN" altLang="en-US" sz="1000" kern="0" dirty="0">
                <a:solidFill>
                  <a:sysClr val="windowText" lastClr="000000">
                    <a:lumMod val="85000"/>
                    <a:lumOff val="15000"/>
                  </a:sysClr>
                </a:solidFill>
              </a:rPr>
              <a:t>倍字间距。</a:t>
            </a:r>
            <a:endParaRPr kumimoji="0" lang="zh-CN" altLang="en-US" sz="10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>
                  <a:lumMod val="85000"/>
                  <a:lumOff val="15000"/>
                </a:sysClr>
              </a:solidFill>
              <a:effectLst/>
              <a:uLnTx/>
              <a:uFillTx/>
            </a:endParaRPr>
          </a:p>
        </p:txBody>
      </p:sp>
      <p:sp>
        <p:nvSpPr>
          <p:cNvPr id="13" name="矩形 12"/>
          <p:cNvSpPr/>
          <p:nvPr/>
        </p:nvSpPr>
        <p:spPr>
          <a:xfrm>
            <a:off x="2052657" y="958320"/>
            <a:ext cx="2249334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marL="0" marR="0" lvl="0" indent="0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zh-CN" altLang="en-US" sz="2000" b="1" kern="0" dirty="0" smtClean="0">
                <a:solidFill>
                  <a:sysClr val="windowText" lastClr="000000">
                    <a:lumMod val="75000"/>
                    <a:lumOff val="25000"/>
                  </a:sysClr>
                </a:solidFill>
              </a:rPr>
              <a:t>点击此处添加标题</a:t>
            </a:r>
            <a:endParaRPr kumimoji="0" lang="zh-CN" altLang="en-US" sz="2000" b="1" i="0" u="none" strike="noStrike" kern="0" cap="none" spc="0" normalizeH="0" baseline="0" noProof="0" dirty="0">
              <a:ln>
                <a:noFill/>
              </a:ln>
              <a:solidFill>
                <a:sysClr val="windowText" lastClr="000000">
                  <a:lumMod val="75000"/>
                  <a:lumOff val="25000"/>
                </a:sysClr>
              </a:solidFill>
              <a:effectLst/>
              <a:uLnTx/>
              <a:uFillTx/>
            </a:endParaRPr>
          </a:p>
        </p:txBody>
      </p:sp>
      <p:pic>
        <p:nvPicPr>
          <p:cNvPr id="14" name="图片 13"/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3840984" y="997558"/>
            <a:ext cx="5915930" cy="3253762"/>
          </a:xfrm>
          <a:prstGeom prst="rect">
            <a:avLst/>
          </a:prstGeom>
        </p:spPr>
      </p:pic>
      <p:pic>
        <p:nvPicPr>
          <p:cNvPr id="15" name="图片 14" descr="屏幕快照 2015-05-09 10.30.42 PM.png"/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941" r="6533"/>
          <a:stretch/>
        </p:blipFill>
        <p:spPr>
          <a:xfrm>
            <a:off x="4736270" y="1216980"/>
            <a:ext cx="4127699" cy="262796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45262809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7D131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椭圆 2"/>
          <p:cNvSpPr/>
          <p:nvPr/>
        </p:nvSpPr>
        <p:spPr>
          <a:xfrm>
            <a:off x="1916015" y="1498850"/>
            <a:ext cx="1512799" cy="1512799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endParaRPr kumimoji="1" lang="zh-CN" altLang="en-US" sz="12000" dirty="0">
              <a:solidFill>
                <a:srgbClr val="7D1319"/>
              </a:solidFill>
            </a:endParaRPr>
          </a:p>
        </p:txBody>
      </p:sp>
      <p:sp>
        <p:nvSpPr>
          <p:cNvPr id="5" name="文本框 4"/>
          <p:cNvSpPr txBox="1"/>
          <p:nvPr/>
        </p:nvSpPr>
        <p:spPr>
          <a:xfrm>
            <a:off x="3651872" y="2044227"/>
            <a:ext cx="3576114" cy="884858"/>
          </a:xfrm>
          <a:prstGeom prst="rect">
            <a:avLst/>
          </a:prstGeom>
          <a:noFill/>
          <a:effectLst>
            <a:innerShdw blurRad="63500" dist="50800" dir="16200000">
              <a:prstClr val="black">
                <a:alpha val="50000"/>
              </a:prstClr>
            </a:innerShdw>
          </a:effectLst>
        </p:spPr>
        <p:txBody>
          <a:bodyPr wrap="square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000" dirty="0">
                <a:solidFill>
                  <a:srgbClr val="FFFFFF"/>
                </a:solidFill>
              </a:rPr>
              <a:t>点击此处添加文本信息。</a:t>
            </a:r>
          </a:p>
          <a:p>
            <a:pPr>
              <a:lnSpc>
                <a:spcPct val="130000"/>
              </a:lnSpc>
            </a:pPr>
            <a:r>
              <a:rPr lang="zh-CN" altLang="en-US" sz="1000" dirty="0">
                <a:solidFill>
                  <a:srgbClr val="FFFFFF"/>
                </a:solidFill>
              </a:rPr>
              <a:t>标题数字等都可以通过点击和重新输入进行更改，顶部“开始”面板中可以对字体、字号、颜色、行距等进行修改。建议正文</a:t>
            </a:r>
            <a:r>
              <a:rPr lang="en-US" altLang="zh-CN" sz="1000" dirty="0">
                <a:solidFill>
                  <a:srgbClr val="FFFFFF"/>
                </a:solidFill>
              </a:rPr>
              <a:t>10</a:t>
            </a:r>
            <a:r>
              <a:rPr lang="zh-CN" altLang="en-US" sz="1000" dirty="0">
                <a:solidFill>
                  <a:srgbClr val="FFFFFF"/>
                </a:solidFill>
              </a:rPr>
              <a:t>号字，</a:t>
            </a:r>
            <a:r>
              <a:rPr lang="en-US" altLang="zh-CN" sz="1000" dirty="0">
                <a:solidFill>
                  <a:srgbClr val="FFFFFF"/>
                </a:solidFill>
              </a:rPr>
              <a:t>1.3</a:t>
            </a:r>
            <a:r>
              <a:rPr lang="zh-CN" altLang="en-US" sz="1000" dirty="0">
                <a:solidFill>
                  <a:srgbClr val="FFFFFF"/>
                </a:solidFill>
              </a:rPr>
              <a:t>倍字间距。</a:t>
            </a:r>
            <a:endParaRPr kumimoji="1" lang="zh-CN" altLang="en-US" sz="1000" dirty="0">
              <a:solidFill>
                <a:srgbClr val="FFFFFF"/>
              </a:solidFill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3651872" y="1622733"/>
            <a:ext cx="1107996" cy="369332"/>
          </a:xfrm>
          <a:prstGeom prst="rect">
            <a:avLst/>
          </a:prstGeom>
          <a:noFill/>
          <a:effectLst>
            <a:innerShdw blurRad="63500" dist="50800" dir="16200000">
              <a:prstClr val="black">
                <a:alpha val="50000"/>
              </a:prstClr>
            </a:innerShdw>
          </a:effectLst>
          <a:scene3d>
            <a:camera prst="orthographicFront"/>
            <a:lightRig rig="threePt" dir="t"/>
          </a:scene3d>
          <a:sp3d>
            <a:bevelT/>
          </a:sp3d>
        </p:spPr>
        <p:txBody>
          <a:bodyPr wrap="none" rtlCol="0">
            <a:spAutoFit/>
          </a:bodyPr>
          <a:lstStyle/>
          <a:p>
            <a:r>
              <a:rPr kumimoji="1" lang="zh-CN" altLang="en-US" dirty="0" smtClean="0">
                <a:solidFill>
                  <a:schemeClr val="bg1"/>
                </a:solidFill>
              </a:rPr>
              <a:t>进度安排</a:t>
            </a:r>
            <a:endParaRPr kumimoji="1" lang="zh-CN" altLang="en-US" dirty="0">
              <a:solidFill>
                <a:schemeClr val="bg1"/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2142167" y="1377637"/>
            <a:ext cx="1037514" cy="178510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lvl="0" algn="ctr">
              <a:lnSpc>
                <a:spcPct val="90000"/>
              </a:lnSpc>
            </a:pPr>
            <a:r>
              <a:rPr kumimoji="1" lang="en-US" altLang="zh-CN" sz="12000" dirty="0" smtClean="0">
                <a:solidFill>
                  <a:srgbClr val="7D1319"/>
                </a:solidFill>
              </a:rPr>
              <a:t>3</a:t>
            </a:r>
            <a:endParaRPr kumimoji="1" lang="zh-CN" altLang="en-US" sz="12000" dirty="0">
              <a:solidFill>
                <a:srgbClr val="7D131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2490921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800">
        <p14:flythrough/>
      </p:transition>
    </mc:Choice>
    <mc:Fallback xmlns="">
      <p:transition xmlns:p14="http://schemas.microsoft.com/office/powerpoint/2010/main"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128942" y="0"/>
            <a:ext cx="79379" cy="5143500"/>
          </a:xfrm>
          <a:prstGeom prst="rect">
            <a:avLst/>
          </a:prstGeom>
          <a:solidFill>
            <a:srgbClr val="7D1319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椭圆 2"/>
          <p:cNvSpPr/>
          <p:nvPr/>
        </p:nvSpPr>
        <p:spPr>
          <a:xfrm>
            <a:off x="764649" y="343076"/>
            <a:ext cx="799146" cy="799146"/>
          </a:xfrm>
          <a:prstGeom prst="ellipse">
            <a:avLst/>
          </a:prstGeom>
          <a:solidFill>
            <a:srgbClr val="7D1319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r>
              <a:rPr kumimoji="1" lang="en-US" altLang="zh-CN" sz="4000" dirty="0" smtClean="0">
                <a:solidFill>
                  <a:schemeClr val="bg1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3</a:t>
            </a:r>
            <a:endParaRPr kumimoji="1" lang="zh-CN" altLang="en-US" sz="4000" dirty="0">
              <a:solidFill>
                <a:schemeClr val="bg1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4" name="矩形 3"/>
          <p:cNvSpPr/>
          <p:nvPr/>
        </p:nvSpPr>
        <p:spPr>
          <a:xfrm>
            <a:off x="0" y="125835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2006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5" name="矩形 4"/>
          <p:cNvSpPr/>
          <p:nvPr/>
        </p:nvSpPr>
        <p:spPr>
          <a:xfrm>
            <a:off x="0" y="904443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2007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6" name="矩形 5"/>
          <p:cNvSpPr/>
          <p:nvPr/>
        </p:nvSpPr>
        <p:spPr>
          <a:xfrm>
            <a:off x="0" y="1683051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2008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0" y="2461659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2009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8" name="矩形 7"/>
          <p:cNvSpPr/>
          <p:nvPr/>
        </p:nvSpPr>
        <p:spPr>
          <a:xfrm>
            <a:off x="0" y="3240267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2010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9" name="矩形 8"/>
          <p:cNvSpPr/>
          <p:nvPr/>
        </p:nvSpPr>
        <p:spPr>
          <a:xfrm>
            <a:off x="0" y="4018875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2011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0" name="矩形 9"/>
          <p:cNvSpPr/>
          <p:nvPr/>
        </p:nvSpPr>
        <p:spPr>
          <a:xfrm>
            <a:off x="0" y="4797481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2012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1" name="手杖形箭头 1"/>
          <p:cNvSpPr/>
          <p:nvPr/>
        </p:nvSpPr>
        <p:spPr>
          <a:xfrm rot="16200000" flipH="1">
            <a:off x="3449386" y="-908654"/>
            <a:ext cx="2668394" cy="7171513"/>
          </a:xfrm>
          <a:custGeom>
            <a:avLst/>
            <a:gdLst/>
            <a:ahLst/>
            <a:cxnLst/>
            <a:rect l="l" t="t" r="r" b="b"/>
            <a:pathLst>
              <a:path w="3228469" h="8055006">
                <a:moveTo>
                  <a:pt x="0" y="1587180"/>
                </a:moveTo>
                <a:lnTo>
                  <a:pt x="0" y="7221854"/>
                </a:lnTo>
                <a:cubicBezTo>
                  <a:pt x="0" y="7681991"/>
                  <a:pt x="373015" y="8055006"/>
                  <a:pt x="833152" y="8055006"/>
                </a:cubicBezTo>
                <a:cubicBezTo>
                  <a:pt x="1264530" y="8055006"/>
                  <a:pt x="1619337" y="7727161"/>
                  <a:pt x="1662003" y="7307039"/>
                </a:cubicBezTo>
                <a:lnTo>
                  <a:pt x="1666105" y="7225794"/>
                </a:lnTo>
                <a:lnTo>
                  <a:pt x="1669678" y="7225794"/>
                </a:lnTo>
                <a:cubicBezTo>
                  <a:pt x="1669678" y="5347570"/>
                  <a:pt x="1669677" y="3469345"/>
                  <a:pt x="1669677" y="1591121"/>
                </a:cubicBezTo>
                <a:cubicBezTo>
                  <a:pt x="1669677" y="1350665"/>
                  <a:pt x="1864605" y="1155737"/>
                  <a:pt x="2105061" y="1155737"/>
                </a:cubicBezTo>
                <a:lnTo>
                  <a:pt x="2105061" y="1155736"/>
                </a:lnTo>
                <a:cubicBezTo>
                  <a:pt x="2345517" y="1155736"/>
                  <a:pt x="2540445" y="1350664"/>
                  <a:pt x="2540445" y="1591120"/>
                </a:cubicBezTo>
                <a:lnTo>
                  <a:pt x="2540445" y="6598130"/>
                </a:lnTo>
                <a:lnTo>
                  <a:pt x="2250189" y="6598130"/>
                </a:lnTo>
                <a:lnTo>
                  <a:pt x="2739329" y="7225794"/>
                </a:lnTo>
                <a:lnTo>
                  <a:pt x="3228469" y="6598130"/>
                </a:lnTo>
                <a:lnTo>
                  <a:pt x="2938213" y="6598130"/>
                </a:lnTo>
                <a:lnTo>
                  <a:pt x="2938213" y="1591120"/>
                </a:lnTo>
                <a:cubicBezTo>
                  <a:pt x="2938213" y="1130983"/>
                  <a:pt x="2565198" y="757968"/>
                  <a:pt x="2105061" y="757968"/>
                </a:cubicBezTo>
                <a:cubicBezTo>
                  <a:pt x="1673683" y="757968"/>
                  <a:pt x="1318876" y="1085813"/>
                  <a:pt x="1276210" y="1505935"/>
                </a:cubicBezTo>
                <a:lnTo>
                  <a:pt x="1272108" y="1587180"/>
                </a:lnTo>
                <a:lnTo>
                  <a:pt x="1268535" y="1587180"/>
                </a:lnTo>
                <a:cubicBezTo>
                  <a:pt x="1268535" y="3465404"/>
                  <a:pt x="1268536" y="5343629"/>
                  <a:pt x="1268536" y="7221853"/>
                </a:cubicBezTo>
                <a:cubicBezTo>
                  <a:pt x="1268536" y="7462309"/>
                  <a:pt x="1073608" y="7657237"/>
                  <a:pt x="833152" y="7657237"/>
                </a:cubicBezTo>
                <a:lnTo>
                  <a:pt x="833152" y="7657238"/>
                </a:lnTo>
                <a:cubicBezTo>
                  <a:pt x="592696" y="7657238"/>
                  <a:pt x="397768" y="7462310"/>
                  <a:pt x="397768" y="7221854"/>
                </a:cubicBezTo>
                <a:lnTo>
                  <a:pt x="397768" y="1587180"/>
                </a:lnTo>
                <a:lnTo>
                  <a:pt x="397602" y="1587180"/>
                </a:lnTo>
                <a:lnTo>
                  <a:pt x="397602" y="0"/>
                </a:lnTo>
                <a:lnTo>
                  <a:pt x="761" y="0"/>
                </a:lnTo>
                <a:lnTo>
                  <a:pt x="761" y="1587180"/>
                </a:lnTo>
                <a:close/>
              </a:path>
            </a:pathLst>
          </a:custGeom>
          <a:solidFill>
            <a:srgbClr val="7D1319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lIns="91424" tIns="45712" rIns="91424" bIns="45712" rtlCol="0" anchor="ctr"/>
          <a:lstStyle/>
          <a:p>
            <a:pPr algn="ctr" defTabSz="457106"/>
            <a:endParaRPr kumimoji="1" lang="zh-CN" altLang="en-US">
              <a:solidFill>
                <a:srgbClr val="1E2D43"/>
              </a:solidFill>
              <a:latin typeface="Calibri"/>
              <a:ea typeface="宋体"/>
            </a:endParaRPr>
          </a:p>
        </p:txBody>
      </p:sp>
      <p:sp>
        <p:nvSpPr>
          <p:cNvPr id="13" name="等腰三角形 15"/>
          <p:cNvSpPr/>
          <p:nvPr/>
        </p:nvSpPr>
        <p:spPr>
          <a:xfrm rot="3247551">
            <a:off x="2096143" y="482706"/>
            <a:ext cx="1308221" cy="1432218"/>
          </a:xfrm>
          <a:custGeom>
            <a:avLst/>
            <a:gdLst/>
            <a:ahLst/>
            <a:cxnLst/>
            <a:rect l="l" t="t" r="r" b="b"/>
            <a:pathLst>
              <a:path w="1629149" h="1783565">
                <a:moveTo>
                  <a:pt x="437303" y="1690743"/>
                </a:moveTo>
                <a:cubicBezTo>
                  <a:pt x="38690" y="1482381"/>
                  <a:pt x="-115540" y="990332"/>
                  <a:pt x="92822" y="591719"/>
                </a:cubicBezTo>
                <a:cubicBezTo>
                  <a:pt x="223048" y="342586"/>
                  <a:pt x="464089" y="188916"/>
                  <a:pt x="723875" y="159567"/>
                </a:cubicBezTo>
                <a:lnTo>
                  <a:pt x="763992" y="158940"/>
                </a:lnTo>
                <a:lnTo>
                  <a:pt x="856178" y="0"/>
                </a:lnTo>
                <a:lnTo>
                  <a:pt x="952755" y="166512"/>
                </a:lnTo>
                <a:lnTo>
                  <a:pt x="960258" y="167499"/>
                </a:lnTo>
                <a:cubicBezTo>
                  <a:pt x="1039082" y="181852"/>
                  <a:pt x="1117106" y="208172"/>
                  <a:pt x="1191846" y="247240"/>
                </a:cubicBezTo>
                <a:cubicBezTo>
                  <a:pt x="1590460" y="455602"/>
                  <a:pt x="1744689" y="947652"/>
                  <a:pt x="1536328" y="1346264"/>
                </a:cubicBezTo>
                <a:cubicBezTo>
                  <a:pt x="1327966" y="1744877"/>
                  <a:pt x="835917" y="1899105"/>
                  <a:pt x="437303" y="1690743"/>
                </a:cubicBezTo>
                <a:close/>
              </a:path>
            </a:pathLst>
          </a:custGeom>
          <a:solidFill>
            <a:srgbClr val="F4772A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457106"/>
            <a:endParaRPr kumimoji="1" lang="zh-CN" altLang="en-US">
              <a:solidFill>
                <a:srgbClr val="070707"/>
              </a:solidFill>
              <a:latin typeface="Calibri"/>
              <a:ea typeface="宋体"/>
            </a:endParaRPr>
          </a:p>
        </p:txBody>
      </p:sp>
      <p:sp>
        <p:nvSpPr>
          <p:cNvPr id="18" name="等腰三角形 15"/>
          <p:cNvSpPr/>
          <p:nvPr/>
        </p:nvSpPr>
        <p:spPr>
          <a:xfrm rot="13604286" flipH="1">
            <a:off x="5498970" y="3020060"/>
            <a:ext cx="1073751" cy="1175524"/>
          </a:xfrm>
          <a:custGeom>
            <a:avLst/>
            <a:gdLst/>
            <a:ahLst/>
            <a:cxnLst/>
            <a:rect l="l" t="t" r="r" b="b"/>
            <a:pathLst>
              <a:path w="1629149" h="1783565">
                <a:moveTo>
                  <a:pt x="437303" y="1690743"/>
                </a:moveTo>
                <a:cubicBezTo>
                  <a:pt x="38690" y="1482381"/>
                  <a:pt x="-115540" y="990332"/>
                  <a:pt x="92822" y="591719"/>
                </a:cubicBezTo>
                <a:cubicBezTo>
                  <a:pt x="223048" y="342586"/>
                  <a:pt x="464089" y="188916"/>
                  <a:pt x="723875" y="159567"/>
                </a:cubicBezTo>
                <a:lnTo>
                  <a:pt x="763992" y="158940"/>
                </a:lnTo>
                <a:lnTo>
                  <a:pt x="856178" y="0"/>
                </a:lnTo>
                <a:lnTo>
                  <a:pt x="952755" y="166512"/>
                </a:lnTo>
                <a:lnTo>
                  <a:pt x="960258" y="167499"/>
                </a:lnTo>
                <a:cubicBezTo>
                  <a:pt x="1039082" y="181852"/>
                  <a:pt x="1117106" y="208172"/>
                  <a:pt x="1191846" y="247240"/>
                </a:cubicBezTo>
                <a:cubicBezTo>
                  <a:pt x="1590460" y="455602"/>
                  <a:pt x="1744689" y="947652"/>
                  <a:pt x="1536328" y="1346264"/>
                </a:cubicBezTo>
                <a:cubicBezTo>
                  <a:pt x="1327966" y="1744877"/>
                  <a:pt x="835917" y="1899105"/>
                  <a:pt x="437303" y="1690743"/>
                </a:cubicBezTo>
                <a:close/>
              </a:path>
            </a:pathLst>
          </a:custGeom>
          <a:solidFill>
            <a:srgbClr val="CBD351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457106"/>
            <a:endParaRPr kumimoji="1" lang="zh-CN" altLang="en-US">
              <a:solidFill>
                <a:srgbClr val="070707"/>
              </a:solidFill>
              <a:latin typeface="Calibri"/>
              <a:ea typeface="宋体"/>
            </a:endParaRPr>
          </a:p>
        </p:txBody>
      </p:sp>
      <p:grpSp>
        <p:nvGrpSpPr>
          <p:cNvPr id="22" name="组 21"/>
          <p:cNvGrpSpPr/>
          <p:nvPr/>
        </p:nvGrpSpPr>
        <p:grpSpPr>
          <a:xfrm>
            <a:off x="3389301" y="635392"/>
            <a:ext cx="2236161" cy="661214"/>
            <a:chOff x="2457757" y="428709"/>
            <a:chExt cx="2401184" cy="665234"/>
          </a:xfrm>
        </p:grpSpPr>
        <p:sp>
          <p:nvSpPr>
            <p:cNvPr id="23" name="矩形 22"/>
            <p:cNvSpPr/>
            <p:nvPr/>
          </p:nvSpPr>
          <p:spPr>
            <a:xfrm>
              <a:off x="2457757" y="428709"/>
              <a:ext cx="1219912" cy="247718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defTabSz="457106"/>
              <a:r>
                <a:rPr lang="en-US" altLang="zh-CN" sz="1000" b="1" dirty="0" smtClean="0">
                  <a:solidFill>
                    <a:srgbClr val="070707"/>
                  </a:solidFill>
                  <a:ea typeface="宋体"/>
                </a:rPr>
                <a:t>THE</a:t>
              </a:r>
              <a:r>
                <a:rPr lang="zh-CN" altLang="en-US" sz="1000" b="1" dirty="0" smtClean="0">
                  <a:solidFill>
                    <a:srgbClr val="070707"/>
                  </a:solidFill>
                  <a:ea typeface="宋体"/>
                </a:rPr>
                <a:t> </a:t>
              </a:r>
              <a:r>
                <a:rPr lang="en-US" altLang="zh-CN" sz="1000" b="1" dirty="0" smtClean="0">
                  <a:solidFill>
                    <a:srgbClr val="070707"/>
                  </a:solidFill>
                  <a:ea typeface="宋体"/>
                </a:rPr>
                <a:t>FIRST</a:t>
              </a:r>
              <a:r>
                <a:rPr lang="zh-CN" altLang="en-US" sz="1000" b="1" dirty="0" smtClean="0">
                  <a:solidFill>
                    <a:srgbClr val="070707"/>
                  </a:solidFill>
                  <a:ea typeface="宋体"/>
                </a:rPr>
                <a:t> </a:t>
              </a:r>
              <a:r>
                <a:rPr lang="en-US" altLang="zh-CN" sz="1000" b="1" dirty="0" smtClean="0">
                  <a:solidFill>
                    <a:srgbClr val="070707"/>
                  </a:solidFill>
                  <a:ea typeface="宋体"/>
                </a:rPr>
                <a:t>THING</a:t>
              </a:r>
              <a:endParaRPr lang="zh-CN" altLang="en-US" sz="1000" dirty="0">
                <a:solidFill>
                  <a:srgbClr val="070707"/>
                </a:solidFill>
                <a:ea typeface="宋体"/>
              </a:endParaRPr>
            </a:p>
          </p:txBody>
        </p:sp>
        <p:sp>
          <p:nvSpPr>
            <p:cNvPr id="24" name="矩形 23"/>
            <p:cNvSpPr/>
            <p:nvPr/>
          </p:nvSpPr>
          <p:spPr>
            <a:xfrm>
              <a:off x="2457757" y="609195"/>
              <a:ext cx="2401184" cy="48474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lvl="0" defTabSz="457106">
                <a:lnSpc>
                  <a:spcPct val="130000"/>
                </a:lnSpc>
              </a:pPr>
              <a:r>
                <a:rPr kumimoji="1" lang="zh-CN" altLang="en-US" sz="1000" dirty="0" smtClean="0">
                  <a:solidFill>
                    <a:srgbClr val="070707"/>
                  </a:solidFill>
                  <a:latin typeface="Century Gothic"/>
                  <a:ea typeface="微软雅黑"/>
                  <a:cs typeface="微软雅黑"/>
                </a:rPr>
                <a:t>顶部</a:t>
              </a:r>
              <a:r>
                <a:rPr kumimoji="1" lang="zh-CN" altLang="en-US" sz="1000" dirty="0">
                  <a:solidFill>
                    <a:srgbClr val="070707"/>
                  </a:solidFill>
                  <a:latin typeface="Century Gothic"/>
                  <a:ea typeface="微软雅黑"/>
                  <a:cs typeface="微软雅黑"/>
                </a:rPr>
                <a:t>“开始”面板中可以对字体、字号、颜色、行距等进行修改。</a:t>
              </a:r>
            </a:p>
          </p:txBody>
        </p:sp>
      </p:grpSp>
      <p:grpSp>
        <p:nvGrpSpPr>
          <p:cNvPr id="25" name="组 24"/>
          <p:cNvGrpSpPr/>
          <p:nvPr/>
        </p:nvGrpSpPr>
        <p:grpSpPr>
          <a:xfrm>
            <a:off x="3221009" y="3920866"/>
            <a:ext cx="2236161" cy="626906"/>
            <a:chOff x="2610157" y="4054915"/>
            <a:chExt cx="2401184" cy="630717"/>
          </a:xfrm>
        </p:grpSpPr>
        <p:sp>
          <p:nvSpPr>
            <p:cNvPr id="26" name="矩形 25"/>
            <p:cNvSpPr/>
            <p:nvPr/>
          </p:nvSpPr>
          <p:spPr>
            <a:xfrm>
              <a:off x="3739050" y="4054915"/>
              <a:ext cx="1272291" cy="247718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algn="r" defTabSz="457106"/>
              <a:r>
                <a:rPr lang="en-US" altLang="zh-CN" sz="1000" b="1" dirty="0" smtClean="0">
                  <a:solidFill>
                    <a:srgbClr val="070707"/>
                  </a:solidFill>
                  <a:ea typeface="宋体"/>
                </a:rPr>
                <a:t>THE</a:t>
              </a:r>
              <a:r>
                <a:rPr lang="zh-CN" altLang="en-US" sz="1000" b="1" dirty="0" smtClean="0">
                  <a:solidFill>
                    <a:srgbClr val="070707"/>
                  </a:solidFill>
                  <a:ea typeface="宋体"/>
                </a:rPr>
                <a:t> </a:t>
              </a:r>
              <a:r>
                <a:rPr lang="en-US" altLang="zh-CN" sz="1000" b="1" dirty="0" smtClean="0">
                  <a:solidFill>
                    <a:srgbClr val="070707"/>
                  </a:solidFill>
                  <a:ea typeface="宋体"/>
                </a:rPr>
                <a:t>THIRD</a:t>
              </a:r>
              <a:r>
                <a:rPr lang="zh-CN" altLang="en-US" sz="1000" b="1" dirty="0" smtClean="0">
                  <a:solidFill>
                    <a:srgbClr val="070707"/>
                  </a:solidFill>
                  <a:ea typeface="宋体"/>
                </a:rPr>
                <a:t> </a:t>
              </a:r>
              <a:r>
                <a:rPr lang="en-US" altLang="zh-CN" sz="1000" b="1" dirty="0" smtClean="0">
                  <a:solidFill>
                    <a:srgbClr val="070707"/>
                  </a:solidFill>
                  <a:ea typeface="宋体"/>
                </a:rPr>
                <a:t>THING</a:t>
              </a:r>
              <a:endParaRPr lang="zh-CN" altLang="en-US" sz="1000" dirty="0">
                <a:solidFill>
                  <a:srgbClr val="070707"/>
                </a:solidFill>
                <a:ea typeface="宋体"/>
              </a:endParaRPr>
            </a:p>
          </p:txBody>
        </p:sp>
        <p:sp>
          <p:nvSpPr>
            <p:cNvPr id="27" name="矩形 26"/>
            <p:cNvSpPr/>
            <p:nvPr/>
          </p:nvSpPr>
          <p:spPr>
            <a:xfrm>
              <a:off x="2610157" y="4200884"/>
              <a:ext cx="2401184" cy="48474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lvl="0" algn="r" defTabSz="457106">
                <a:lnSpc>
                  <a:spcPct val="130000"/>
                </a:lnSpc>
              </a:pPr>
              <a:r>
                <a:rPr kumimoji="1" lang="zh-CN" altLang="en-US" sz="1000" dirty="0">
                  <a:solidFill>
                    <a:srgbClr val="070707"/>
                  </a:solidFill>
                  <a:latin typeface="Century Gothic"/>
                  <a:ea typeface="微软雅黑"/>
                  <a:cs typeface="微软雅黑"/>
                </a:rPr>
                <a:t>顶部“开始”面板中可以对字体、字号、颜色、行距等进行修改。</a:t>
              </a:r>
            </a:p>
          </p:txBody>
        </p:sp>
      </p:grpSp>
      <p:sp>
        <p:nvSpPr>
          <p:cNvPr id="29" name="等腰三角形 15"/>
          <p:cNvSpPr/>
          <p:nvPr/>
        </p:nvSpPr>
        <p:spPr>
          <a:xfrm rot="18117791" flipH="1">
            <a:off x="6110854" y="1902508"/>
            <a:ext cx="1073751" cy="1175524"/>
          </a:xfrm>
          <a:custGeom>
            <a:avLst/>
            <a:gdLst/>
            <a:ahLst/>
            <a:cxnLst/>
            <a:rect l="l" t="t" r="r" b="b"/>
            <a:pathLst>
              <a:path w="1629149" h="1783565">
                <a:moveTo>
                  <a:pt x="437303" y="1690743"/>
                </a:moveTo>
                <a:cubicBezTo>
                  <a:pt x="38690" y="1482381"/>
                  <a:pt x="-115540" y="990332"/>
                  <a:pt x="92822" y="591719"/>
                </a:cubicBezTo>
                <a:cubicBezTo>
                  <a:pt x="223048" y="342586"/>
                  <a:pt x="464089" y="188916"/>
                  <a:pt x="723875" y="159567"/>
                </a:cubicBezTo>
                <a:lnTo>
                  <a:pt x="763992" y="158940"/>
                </a:lnTo>
                <a:lnTo>
                  <a:pt x="856178" y="0"/>
                </a:lnTo>
                <a:lnTo>
                  <a:pt x="952755" y="166512"/>
                </a:lnTo>
                <a:lnTo>
                  <a:pt x="960258" y="167499"/>
                </a:lnTo>
                <a:cubicBezTo>
                  <a:pt x="1039082" y="181852"/>
                  <a:pt x="1117106" y="208172"/>
                  <a:pt x="1191846" y="247240"/>
                </a:cubicBezTo>
                <a:cubicBezTo>
                  <a:pt x="1590460" y="455602"/>
                  <a:pt x="1744689" y="947652"/>
                  <a:pt x="1536328" y="1346264"/>
                </a:cubicBezTo>
                <a:cubicBezTo>
                  <a:pt x="1327966" y="1744877"/>
                  <a:pt x="835917" y="1899105"/>
                  <a:pt x="437303" y="1690743"/>
                </a:cubicBezTo>
                <a:close/>
              </a:path>
            </a:pathLst>
          </a:custGeom>
          <a:solidFill>
            <a:srgbClr val="3C846F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457106"/>
            <a:endParaRPr kumimoji="1" lang="zh-CN" altLang="en-US">
              <a:solidFill>
                <a:srgbClr val="070707"/>
              </a:solidFill>
              <a:latin typeface="Calibri"/>
              <a:ea typeface="宋体"/>
            </a:endParaRPr>
          </a:p>
        </p:txBody>
      </p:sp>
      <p:grpSp>
        <p:nvGrpSpPr>
          <p:cNvPr id="33" name="组 32"/>
          <p:cNvGrpSpPr/>
          <p:nvPr/>
        </p:nvGrpSpPr>
        <p:grpSpPr>
          <a:xfrm>
            <a:off x="3737988" y="1701825"/>
            <a:ext cx="2236161" cy="650003"/>
            <a:chOff x="2610157" y="4031677"/>
            <a:chExt cx="2401184" cy="653955"/>
          </a:xfrm>
        </p:grpSpPr>
        <p:sp>
          <p:nvSpPr>
            <p:cNvPr id="34" name="矩形 33"/>
            <p:cNvSpPr/>
            <p:nvPr/>
          </p:nvSpPr>
          <p:spPr>
            <a:xfrm>
              <a:off x="3540831" y="4031677"/>
              <a:ext cx="1470510" cy="247718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algn="r" defTabSz="457106"/>
              <a:r>
                <a:rPr lang="en-US" altLang="zh-CN" sz="1000" b="1" dirty="0" smtClean="0">
                  <a:solidFill>
                    <a:srgbClr val="070707"/>
                  </a:solidFill>
                  <a:ea typeface="宋体"/>
                </a:rPr>
                <a:t>THE</a:t>
              </a:r>
              <a:r>
                <a:rPr lang="zh-CN" altLang="en-US" sz="1000" b="1" dirty="0" smtClean="0">
                  <a:solidFill>
                    <a:srgbClr val="070707"/>
                  </a:solidFill>
                  <a:ea typeface="宋体"/>
                </a:rPr>
                <a:t> </a:t>
              </a:r>
              <a:r>
                <a:rPr lang="en-US" altLang="zh-CN" sz="1000" b="1" dirty="0" smtClean="0">
                  <a:solidFill>
                    <a:srgbClr val="070707"/>
                  </a:solidFill>
                  <a:ea typeface="宋体"/>
                </a:rPr>
                <a:t>SECOND</a:t>
              </a:r>
              <a:r>
                <a:rPr lang="zh-CN" altLang="en-US" sz="1000" b="1" dirty="0" smtClean="0">
                  <a:solidFill>
                    <a:srgbClr val="070707"/>
                  </a:solidFill>
                  <a:ea typeface="宋体"/>
                </a:rPr>
                <a:t> </a:t>
              </a:r>
              <a:r>
                <a:rPr lang="en-US" altLang="zh-CN" sz="1000" b="1" dirty="0" smtClean="0">
                  <a:solidFill>
                    <a:srgbClr val="070707"/>
                  </a:solidFill>
                  <a:ea typeface="宋体"/>
                </a:rPr>
                <a:t>THING</a:t>
              </a:r>
              <a:endParaRPr lang="zh-CN" altLang="en-US" sz="1000" dirty="0">
                <a:solidFill>
                  <a:srgbClr val="070707"/>
                </a:solidFill>
                <a:ea typeface="宋体"/>
              </a:endParaRPr>
            </a:p>
          </p:txBody>
        </p:sp>
        <p:sp>
          <p:nvSpPr>
            <p:cNvPr id="35" name="矩形 34"/>
            <p:cNvSpPr/>
            <p:nvPr/>
          </p:nvSpPr>
          <p:spPr>
            <a:xfrm>
              <a:off x="2610157" y="4200884"/>
              <a:ext cx="2401184" cy="48474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lvl="0" algn="r" defTabSz="457106">
                <a:lnSpc>
                  <a:spcPct val="130000"/>
                </a:lnSpc>
              </a:pPr>
              <a:r>
                <a:rPr kumimoji="1" lang="zh-CN" altLang="en-US" sz="1000" dirty="0" smtClean="0">
                  <a:solidFill>
                    <a:srgbClr val="070707"/>
                  </a:solidFill>
                  <a:latin typeface="Century Gothic"/>
                  <a:ea typeface="微软雅黑"/>
                  <a:cs typeface="微软雅黑"/>
                </a:rPr>
                <a:t>顶部</a:t>
              </a:r>
              <a:r>
                <a:rPr kumimoji="1" lang="zh-CN" altLang="en-US" sz="1000" dirty="0">
                  <a:solidFill>
                    <a:srgbClr val="070707"/>
                  </a:solidFill>
                  <a:latin typeface="Century Gothic"/>
                  <a:ea typeface="微软雅黑"/>
                  <a:cs typeface="微软雅黑"/>
                </a:rPr>
                <a:t>“开始”面板中可以对字体、字号、颜色、行距等进行修改。</a:t>
              </a:r>
            </a:p>
          </p:txBody>
        </p:sp>
      </p:grpSp>
      <p:grpSp>
        <p:nvGrpSpPr>
          <p:cNvPr id="37" name="组 36"/>
          <p:cNvGrpSpPr/>
          <p:nvPr/>
        </p:nvGrpSpPr>
        <p:grpSpPr>
          <a:xfrm>
            <a:off x="6389841" y="2253296"/>
            <a:ext cx="609600" cy="606425"/>
            <a:chOff x="8328025" y="3667125"/>
            <a:chExt cx="609600" cy="606425"/>
          </a:xfrm>
          <a:solidFill>
            <a:schemeClr val="bg1"/>
          </a:solidFill>
        </p:grpSpPr>
        <p:sp>
          <p:nvSpPr>
            <p:cNvPr id="38" name="Freeform 213"/>
            <p:cNvSpPr>
              <a:spLocks noEditPoints="1"/>
            </p:cNvSpPr>
            <p:nvPr/>
          </p:nvSpPr>
          <p:spPr bwMode="auto">
            <a:xfrm>
              <a:off x="8328025" y="3667125"/>
              <a:ext cx="609600" cy="606425"/>
            </a:xfrm>
            <a:custGeom>
              <a:avLst/>
              <a:gdLst/>
              <a:ahLst/>
              <a:cxnLst>
                <a:cxn ang="0">
                  <a:pos x="64" y="0"/>
                </a:cxn>
                <a:cxn ang="0">
                  <a:pos x="52" y="0"/>
                </a:cxn>
                <a:cxn ang="0">
                  <a:pos x="28" y="10"/>
                </a:cxn>
                <a:cxn ang="0">
                  <a:pos x="10" y="28"/>
                </a:cxn>
                <a:cxn ang="0">
                  <a:pos x="2" y="50"/>
                </a:cxn>
                <a:cxn ang="0">
                  <a:pos x="0" y="232"/>
                </a:cxn>
                <a:cxn ang="0">
                  <a:pos x="2" y="244"/>
                </a:cxn>
                <a:cxn ang="0">
                  <a:pos x="10" y="266"/>
                </a:cxn>
                <a:cxn ang="0">
                  <a:pos x="28" y="284"/>
                </a:cxn>
                <a:cxn ang="0">
                  <a:pos x="52" y="294"/>
                </a:cxn>
                <a:cxn ang="0">
                  <a:pos x="124" y="296"/>
                </a:cxn>
                <a:cxn ang="0">
                  <a:pos x="230" y="296"/>
                </a:cxn>
                <a:cxn ang="0">
                  <a:pos x="320" y="296"/>
                </a:cxn>
                <a:cxn ang="0">
                  <a:pos x="344" y="290"/>
                </a:cxn>
                <a:cxn ang="0">
                  <a:pos x="364" y="276"/>
                </a:cxn>
                <a:cxn ang="0">
                  <a:pos x="378" y="256"/>
                </a:cxn>
                <a:cxn ang="0">
                  <a:pos x="384" y="232"/>
                </a:cxn>
                <a:cxn ang="0">
                  <a:pos x="384" y="64"/>
                </a:cxn>
                <a:cxn ang="0">
                  <a:pos x="378" y="38"/>
                </a:cxn>
                <a:cxn ang="0">
                  <a:pos x="364" y="18"/>
                </a:cxn>
                <a:cxn ang="0">
                  <a:pos x="344" y="4"/>
                </a:cxn>
                <a:cxn ang="0">
                  <a:pos x="320" y="0"/>
                </a:cxn>
                <a:cxn ang="0">
                  <a:pos x="344" y="232"/>
                </a:cxn>
                <a:cxn ang="0">
                  <a:pos x="342" y="240"/>
                </a:cxn>
                <a:cxn ang="0">
                  <a:pos x="328" y="254"/>
                </a:cxn>
                <a:cxn ang="0">
                  <a:pos x="230" y="256"/>
                </a:cxn>
                <a:cxn ang="0">
                  <a:pos x="204" y="264"/>
                </a:cxn>
                <a:cxn ang="0">
                  <a:pos x="164" y="296"/>
                </a:cxn>
                <a:cxn ang="0">
                  <a:pos x="124" y="256"/>
                </a:cxn>
                <a:cxn ang="0">
                  <a:pos x="64" y="256"/>
                </a:cxn>
                <a:cxn ang="0">
                  <a:pos x="48" y="248"/>
                </a:cxn>
                <a:cxn ang="0">
                  <a:pos x="40" y="232"/>
                </a:cxn>
                <a:cxn ang="0">
                  <a:pos x="40" y="64"/>
                </a:cxn>
                <a:cxn ang="0">
                  <a:pos x="48" y="46"/>
                </a:cxn>
                <a:cxn ang="0">
                  <a:pos x="64" y="40"/>
                </a:cxn>
                <a:cxn ang="0">
                  <a:pos x="320" y="40"/>
                </a:cxn>
                <a:cxn ang="0">
                  <a:pos x="336" y="46"/>
                </a:cxn>
                <a:cxn ang="0">
                  <a:pos x="344" y="64"/>
                </a:cxn>
                <a:cxn ang="0">
                  <a:pos x="344" y="232"/>
                </a:cxn>
              </a:cxnLst>
              <a:rect l="0" t="0" r="r" b="b"/>
              <a:pathLst>
                <a:path w="384" h="382">
                  <a:moveTo>
                    <a:pt x="320" y="0"/>
                  </a:moveTo>
                  <a:lnTo>
                    <a:pt x="64" y="0"/>
                  </a:lnTo>
                  <a:lnTo>
                    <a:pt x="64" y="0"/>
                  </a:lnTo>
                  <a:lnTo>
                    <a:pt x="52" y="0"/>
                  </a:lnTo>
                  <a:lnTo>
                    <a:pt x="40" y="4"/>
                  </a:lnTo>
                  <a:lnTo>
                    <a:pt x="28" y="10"/>
                  </a:lnTo>
                  <a:lnTo>
                    <a:pt x="18" y="18"/>
                  </a:lnTo>
                  <a:lnTo>
                    <a:pt x="10" y="28"/>
                  </a:lnTo>
                  <a:lnTo>
                    <a:pt x="6" y="38"/>
                  </a:lnTo>
                  <a:lnTo>
                    <a:pt x="2" y="50"/>
                  </a:lnTo>
                  <a:lnTo>
                    <a:pt x="0" y="64"/>
                  </a:lnTo>
                  <a:lnTo>
                    <a:pt x="0" y="232"/>
                  </a:lnTo>
                  <a:lnTo>
                    <a:pt x="0" y="232"/>
                  </a:lnTo>
                  <a:lnTo>
                    <a:pt x="2" y="244"/>
                  </a:lnTo>
                  <a:lnTo>
                    <a:pt x="6" y="256"/>
                  </a:lnTo>
                  <a:lnTo>
                    <a:pt x="10" y="266"/>
                  </a:lnTo>
                  <a:lnTo>
                    <a:pt x="18" y="276"/>
                  </a:lnTo>
                  <a:lnTo>
                    <a:pt x="28" y="284"/>
                  </a:lnTo>
                  <a:lnTo>
                    <a:pt x="40" y="290"/>
                  </a:lnTo>
                  <a:lnTo>
                    <a:pt x="52" y="294"/>
                  </a:lnTo>
                  <a:lnTo>
                    <a:pt x="64" y="296"/>
                  </a:lnTo>
                  <a:lnTo>
                    <a:pt x="124" y="296"/>
                  </a:lnTo>
                  <a:lnTo>
                    <a:pt x="124" y="382"/>
                  </a:lnTo>
                  <a:lnTo>
                    <a:pt x="230" y="296"/>
                  </a:lnTo>
                  <a:lnTo>
                    <a:pt x="320" y="296"/>
                  </a:lnTo>
                  <a:lnTo>
                    <a:pt x="320" y="296"/>
                  </a:lnTo>
                  <a:lnTo>
                    <a:pt x="332" y="294"/>
                  </a:lnTo>
                  <a:lnTo>
                    <a:pt x="344" y="290"/>
                  </a:lnTo>
                  <a:lnTo>
                    <a:pt x="356" y="284"/>
                  </a:lnTo>
                  <a:lnTo>
                    <a:pt x="364" y="276"/>
                  </a:lnTo>
                  <a:lnTo>
                    <a:pt x="372" y="266"/>
                  </a:lnTo>
                  <a:lnTo>
                    <a:pt x="378" y="256"/>
                  </a:lnTo>
                  <a:lnTo>
                    <a:pt x="382" y="244"/>
                  </a:lnTo>
                  <a:lnTo>
                    <a:pt x="384" y="232"/>
                  </a:lnTo>
                  <a:lnTo>
                    <a:pt x="384" y="64"/>
                  </a:lnTo>
                  <a:lnTo>
                    <a:pt x="384" y="64"/>
                  </a:lnTo>
                  <a:lnTo>
                    <a:pt x="382" y="50"/>
                  </a:lnTo>
                  <a:lnTo>
                    <a:pt x="378" y="38"/>
                  </a:lnTo>
                  <a:lnTo>
                    <a:pt x="372" y="28"/>
                  </a:lnTo>
                  <a:lnTo>
                    <a:pt x="364" y="18"/>
                  </a:lnTo>
                  <a:lnTo>
                    <a:pt x="356" y="10"/>
                  </a:lnTo>
                  <a:lnTo>
                    <a:pt x="344" y="4"/>
                  </a:lnTo>
                  <a:lnTo>
                    <a:pt x="332" y="0"/>
                  </a:lnTo>
                  <a:lnTo>
                    <a:pt x="320" y="0"/>
                  </a:lnTo>
                  <a:lnTo>
                    <a:pt x="320" y="0"/>
                  </a:lnTo>
                  <a:close/>
                  <a:moveTo>
                    <a:pt x="344" y="232"/>
                  </a:moveTo>
                  <a:lnTo>
                    <a:pt x="344" y="232"/>
                  </a:lnTo>
                  <a:lnTo>
                    <a:pt x="342" y="240"/>
                  </a:lnTo>
                  <a:lnTo>
                    <a:pt x="336" y="248"/>
                  </a:lnTo>
                  <a:lnTo>
                    <a:pt x="328" y="254"/>
                  </a:lnTo>
                  <a:lnTo>
                    <a:pt x="320" y="256"/>
                  </a:lnTo>
                  <a:lnTo>
                    <a:pt x="230" y="256"/>
                  </a:lnTo>
                  <a:lnTo>
                    <a:pt x="216" y="256"/>
                  </a:lnTo>
                  <a:lnTo>
                    <a:pt x="204" y="264"/>
                  </a:lnTo>
                  <a:lnTo>
                    <a:pt x="164" y="298"/>
                  </a:lnTo>
                  <a:lnTo>
                    <a:pt x="164" y="296"/>
                  </a:lnTo>
                  <a:lnTo>
                    <a:pt x="164" y="256"/>
                  </a:lnTo>
                  <a:lnTo>
                    <a:pt x="124" y="256"/>
                  </a:lnTo>
                  <a:lnTo>
                    <a:pt x="64" y="256"/>
                  </a:lnTo>
                  <a:lnTo>
                    <a:pt x="64" y="256"/>
                  </a:lnTo>
                  <a:lnTo>
                    <a:pt x="54" y="254"/>
                  </a:lnTo>
                  <a:lnTo>
                    <a:pt x="48" y="248"/>
                  </a:lnTo>
                  <a:lnTo>
                    <a:pt x="42" y="240"/>
                  </a:lnTo>
                  <a:lnTo>
                    <a:pt x="40" y="232"/>
                  </a:lnTo>
                  <a:lnTo>
                    <a:pt x="40" y="64"/>
                  </a:lnTo>
                  <a:lnTo>
                    <a:pt x="40" y="64"/>
                  </a:lnTo>
                  <a:lnTo>
                    <a:pt x="42" y="54"/>
                  </a:lnTo>
                  <a:lnTo>
                    <a:pt x="48" y="46"/>
                  </a:lnTo>
                  <a:lnTo>
                    <a:pt x="54" y="42"/>
                  </a:lnTo>
                  <a:lnTo>
                    <a:pt x="64" y="40"/>
                  </a:lnTo>
                  <a:lnTo>
                    <a:pt x="320" y="40"/>
                  </a:lnTo>
                  <a:lnTo>
                    <a:pt x="320" y="40"/>
                  </a:lnTo>
                  <a:lnTo>
                    <a:pt x="328" y="42"/>
                  </a:lnTo>
                  <a:lnTo>
                    <a:pt x="336" y="46"/>
                  </a:lnTo>
                  <a:lnTo>
                    <a:pt x="342" y="54"/>
                  </a:lnTo>
                  <a:lnTo>
                    <a:pt x="344" y="64"/>
                  </a:lnTo>
                  <a:lnTo>
                    <a:pt x="344" y="232"/>
                  </a:lnTo>
                  <a:lnTo>
                    <a:pt x="344" y="232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" name="Freeform 214"/>
            <p:cNvSpPr>
              <a:spLocks/>
            </p:cNvSpPr>
            <p:nvPr/>
          </p:nvSpPr>
          <p:spPr bwMode="auto">
            <a:xfrm>
              <a:off x="8464550" y="3863975"/>
              <a:ext cx="73025" cy="73025"/>
            </a:xfrm>
            <a:custGeom>
              <a:avLst/>
              <a:gdLst/>
              <a:ahLst/>
              <a:cxnLst>
                <a:cxn ang="0">
                  <a:pos x="24" y="0"/>
                </a:cxn>
                <a:cxn ang="0">
                  <a:pos x="24" y="0"/>
                </a:cxn>
                <a:cxn ang="0">
                  <a:pos x="32" y="2"/>
                </a:cxn>
                <a:cxn ang="0">
                  <a:pos x="40" y="6"/>
                </a:cxn>
                <a:cxn ang="0">
                  <a:pos x="46" y="14"/>
                </a:cxn>
                <a:cxn ang="0">
                  <a:pos x="46" y="24"/>
                </a:cxn>
                <a:cxn ang="0">
                  <a:pos x="46" y="24"/>
                </a:cxn>
                <a:cxn ang="0">
                  <a:pos x="46" y="32"/>
                </a:cxn>
                <a:cxn ang="0">
                  <a:pos x="40" y="40"/>
                </a:cxn>
                <a:cxn ang="0">
                  <a:pos x="32" y="44"/>
                </a:cxn>
                <a:cxn ang="0">
                  <a:pos x="24" y="46"/>
                </a:cxn>
                <a:cxn ang="0">
                  <a:pos x="24" y="46"/>
                </a:cxn>
                <a:cxn ang="0">
                  <a:pos x="14" y="44"/>
                </a:cxn>
                <a:cxn ang="0">
                  <a:pos x="8" y="40"/>
                </a:cxn>
                <a:cxn ang="0">
                  <a:pos x="2" y="32"/>
                </a:cxn>
                <a:cxn ang="0">
                  <a:pos x="0" y="24"/>
                </a:cxn>
                <a:cxn ang="0">
                  <a:pos x="0" y="24"/>
                </a:cxn>
                <a:cxn ang="0">
                  <a:pos x="2" y="14"/>
                </a:cxn>
                <a:cxn ang="0">
                  <a:pos x="8" y="6"/>
                </a:cxn>
                <a:cxn ang="0">
                  <a:pos x="14" y="2"/>
                </a:cxn>
                <a:cxn ang="0">
                  <a:pos x="24" y="0"/>
                </a:cxn>
                <a:cxn ang="0">
                  <a:pos x="24" y="0"/>
                </a:cxn>
              </a:cxnLst>
              <a:rect l="0" t="0" r="r" b="b"/>
              <a:pathLst>
                <a:path w="46" h="46">
                  <a:moveTo>
                    <a:pt x="24" y="0"/>
                  </a:moveTo>
                  <a:lnTo>
                    <a:pt x="24" y="0"/>
                  </a:lnTo>
                  <a:lnTo>
                    <a:pt x="32" y="2"/>
                  </a:lnTo>
                  <a:lnTo>
                    <a:pt x="40" y="6"/>
                  </a:lnTo>
                  <a:lnTo>
                    <a:pt x="46" y="14"/>
                  </a:lnTo>
                  <a:lnTo>
                    <a:pt x="46" y="24"/>
                  </a:lnTo>
                  <a:lnTo>
                    <a:pt x="46" y="24"/>
                  </a:lnTo>
                  <a:lnTo>
                    <a:pt x="46" y="32"/>
                  </a:lnTo>
                  <a:lnTo>
                    <a:pt x="40" y="40"/>
                  </a:lnTo>
                  <a:lnTo>
                    <a:pt x="32" y="44"/>
                  </a:lnTo>
                  <a:lnTo>
                    <a:pt x="24" y="46"/>
                  </a:lnTo>
                  <a:lnTo>
                    <a:pt x="24" y="46"/>
                  </a:lnTo>
                  <a:lnTo>
                    <a:pt x="14" y="44"/>
                  </a:lnTo>
                  <a:lnTo>
                    <a:pt x="8" y="40"/>
                  </a:lnTo>
                  <a:lnTo>
                    <a:pt x="2" y="32"/>
                  </a:lnTo>
                  <a:lnTo>
                    <a:pt x="0" y="24"/>
                  </a:lnTo>
                  <a:lnTo>
                    <a:pt x="0" y="24"/>
                  </a:lnTo>
                  <a:lnTo>
                    <a:pt x="2" y="14"/>
                  </a:lnTo>
                  <a:lnTo>
                    <a:pt x="8" y="6"/>
                  </a:lnTo>
                  <a:lnTo>
                    <a:pt x="14" y="2"/>
                  </a:lnTo>
                  <a:lnTo>
                    <a:pt x="24" y="0"/>
                  </a:lnTo>
                  <a:lnTo>
                    <a:pt x="24" y="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" name="Freeform 215"/>
            <p:cNvSpPr>
              <a:spLocks/>
            </p:cNvSpPr>
            <p:nvPr/>
          </p:nvSpPr>
          <p:spPr bwMode="auto">
            <a:xfrm>
              <a:off x="8594725" y="3863975"/>
              <a:ext cx="73025" cy="73025"/>
            </a:xfrm>
            <a:custGeom>
              <a:avLst/>
              <a:gdLst/>
              <a:ahLst/>
              <a:cxnLst>
                <a:cxn ang="0">
                  <a:pos x="24" y="0"/>
                </a:cxn>
                <a:cxn ang="0">
                  <a:pos x="24" y="0"/>
                </a:cxn>
                <a:cxn ang="0">
                  <a:pos x="32" y="2"/>
                </a:cxn>
                <a:cxn ang="0">
                  <a:pos x="40" y="6"/>
                </a:cxn>
                <a:cxn ang="0">
                  <a:pos x="46" y="14"/>
                </a:cxn>
                <a:cxn ang="0">
                  <a:pos x="46" y="24"/>
                </a:cxn>
                <a:cxn ang="0">
                  <a:pos x="46" y="24"/>
                </a:cxn>
                <a:cxn ang="0">
                  <a:pos x="46" y="32"/>
                </a:cxn>
                <a:cxn ang="0">
                  <a:pos x="40" y="40"/>
                </a:cxn>
                <a:cxn ang="0">
                  <a:pos x="32" y="44"/>
                </a:cxn>
                <a:cxn ang="0">
                  <a:pos x="24" y="46"/>
                </a:cxn>
                <a:cxn ang="0">
                  <a:pos x="24" y="46"/>
                </a:cxn>
                <a:cxn ang="0">
                  <a:pos x="14" y="44"/>
                </a:cxn>
                <a:cxn ang="0">
                  <a:pos x="8" y="40"/>
                </a:cxn>
                <a:cxn ang="0">
                  <a:pos x="2" y="32"/>
                </a:cxn>
                <a:cxn ang="0">
                  <a:pos x="0" y="24"/>
                </a:cxn>
                <a:cxn ang="0">
                  <a:pos x="0" y="24"/>
                </a:cxn>
                <a:cxn ang="0">
                  <a:pos x="2" y="14"/>
                </a:cxn>
                <a:cxn ang="0">
                  <a:pos x="8" y="6"/>
                </a:cxn>
                <a:cxn ang="0">
                  <a:pos x="14" y="2"/>
                </a:cxn>
                <a:cxn ang="0">
                  <a:pos x="24" y="0"/>
                </a:cxn>
                <a:cxn ang="0">
                  <a:pos x="24" y="0"/>
                </a:cxn>
              </a:cxnLst>
              <a:rect l="0" t="0" r="r" b="b"/>
              <a:pathLst>
                <a:path w="46" h="46">
                  <a:moveTo>
                    <a:pt x="24" y="0"/>
                  </a:moveTo>
                  <a:lnTo>
                    <a:pt x="24" y="0"/>
                  </a:lnTo>
                  <a:lnTo>
                    <a:pt x="32" y="2"/>
                  </a:lnTo>
                  <a:lnTo>
                    <a:pt x="40" y="6"/>
                  </a:lnTo>
                  <a:lnTo>
                    <a:pt x="46" y="14"/>
                  </a:lnTo>
                  <a:lnTo>
                    <a:pt x="46" y="24"/>
                  </a:lnTo>
                  <a:lnTo>
                    <a:pt x="46" y="24"/>
                  </a:lnTo>
                  <a:lnTo>
                    <a:pt x="46" y="32"/>
                  </a:lnTo>
                  <a:lnTo>
                    <a:pt x="40" y="40"/>
                  </a:lnTo>
                  <a:lnTo>
                    <a:pt x="32" y="44"/>
                  </a:lnTo>
                  <a:lnTo>
                    <a:pt x="24" y="46"/>
                  </a:lnTo>
                  <a:lnTo>
                    <a:pt x="24" y="46"/>
                  </a:lnTo>
                  <a:lnTo>
                    <a:pt x="14" y="44"/>
                  </a:lnTo>
                  <a:lnTo>
                    <a:pt x="8" y="40"/>
                  </a:lnTo>
                  <a:lnTo>
                    <a:pt x="2" y="32"/>
                  </a:lnTo>
                  <a:lnTo>
                    <a:pt x="0" y="24"/>
                  </a:lnTo>
                  <a:lnTo>
                    <a:pt x="0" y="24"/>
                  </a:lnTo>
                  <a:lnTo>
                    <a:pt x="2" y="14"/>
                  </a:lnTo>
                  <a:lnTo>
                    <a:pt x="8" y="6"/>
                  </a:lnTo>
                  <a:lnTo>
                    <a:pt x="14" y="2"/>
                  </a:lnTo>
                  <a:lnTo>
                    <a:pt x="24" y="0"/>
                  </a:lnTo>
                  <a:lnTo>
                    <a:pt x="24" y="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" name="Freeform 216"/>
            <p:cNvSpPr>
              <a:spLocks/>
            </p:cNvSpPr>
            <p:nvPr/>
          </p:nvSpPr>
          <p:spPr bwMode="auto">
            <a:xfrm>
              <a:off x="8724900" y="3863975"/>
              <a:ext cx="76200" cy="73025"/>
            </a:xfrm>
            <a:custGeom>
              <a:avLst/>
              <a:gdLst/>
              <a:ahLst/>
              <a:cxnLst>
                <a:cxn ang="0">
                  <a:pos x="24" y="0"/>
                </a:cxn>
                <a:cxn ang="0">
                  <a:pos x="24" y="0"/>
                </a:cxn>
                <a:cxn ang="0">
                  <a:pos x="32" y="2"/>
                </a:cxn>
                <a:cxn ang="0">
                  <a:pos x="40" y="6"/>
                </a:cxn>
                <a:cxn ang="0">
                  <a:pos x="46" y="14"/>
                </a:cxn>
                <a:cxn ang="0">
                  <a:pos x="48" y="24"/>
                </a:cxn>
                <a:cxn ang="0">
                  <a:pos x="48" y="24"/>
                </a:cxn>
                <a:cxn ang="0">
                  <a:pos x="46" y="32"/>
                </a:cxn>
                <a:cxn ang="0">
                  <a:pos x="40" y="40"/>
                </a:cxn>
                <a:cxn ang="0">
                  <a:pos x="32" y="44"/>
                </a:cxn>
                <a:cxn ang="0">
                  <a:pos x="24" y="46"/>
                </a:cxn>
                <a:cxn ang="0">
                  <a:pos x="24" y="46"/>
                </a:cxn>
                <a:cxn ang="0">
                  <a:pos x="14" y="44"/>
                </a:cxn>
                <a:cxn ang="0">
                  <a:pos x="8" y="40"/>
                </a:cxn>
                <a:cxn ang="0">
                  <a:pos x="2" y="32"/>
                </a:cxn>
                <a:cxn ang="0">
                  <a:pos x="0" y="24"/>
                </a:cxn>
                <a:cxn ang="0">
                  <a:pos x="0" y="24"/>
                </a:cxn>
                <a:cxn ang="0">
                  <a:pos x="2" y="14"/>
                </a:cxn>
                <a:cxn ang="0">
                  <a:pos x="8" y="6"/>
                </a:cxn>
                <a:cxn ang="0">
                  <a:pos x="14" y="2"/>
                </a:cxn>
                <a:cxn ang="0">
                  <a:pos x="24" y="0"/>
                </a:cxn>
                <a:cxn ang="0">
                  <a:pos x="24" y="0"/>
                </a:cxn>
              </a:cxnLst>
              <a:rect l="0" t="0" r="r" b="b"/>
              <a:pathLst>
                <a:path w="48" h="46">
                  <a:moveTo>
                    <a:pt x="24" y="0"/>
                  </a:moveTo>
                  <a:lnTo>
                    <a:pt x="24" y="0"/>
                  </a:lnTo>
                  <a:lnTo>
                    <a:pt x="32" y="2"/>
                  </a:lnTo>
                  <a:lnTo>
                    <a:pt x="40" y="6"/>
                  </a:lnTo>
                  <a:lnTo>
                    <a:pt x="46" y="14"/>
                  </a:lnTo>
                  <a:lnTo>
                    <a:pt x="48" y="24"/>
                  </a:lnTo>
                  <a:lnTo>
                    <a:pt x="48" y="24"/>
                  </a:lnTo>
                  <a:lnTo>
                    <a:pt x="46" y="32"/>
                  </a:lnTo>
                  <a:lnTo>
                    <a:pt x="40" y="40"/>
                  </a:lnTo>
                  <a:lnTo>
                    <a:pt x="32" y="44"/>
                  </a:lnTo>
                  <a:lnTo>
                    <a:pt x="24" y="46"/>
                  </a:lnTo>
                  <a:lnTo>
                    <a:pt x="24" y="46"/>
                  </a:lnTo>
                  <a:lnTo>
                    <a:pt x="14" y="44"/>
                  </a:lnTo>
                  <a:lnTo>
                    <a:pt x="8" y="40"/>
                  </a:lnTo>
                  <a:lnTo>
                    <a:pt x="2" y="32"/>
                  </a:lnTo>
                  <a:lnTo>
                    <a:pt x="0" y="24"/>
                  </a:lnTo>
                  <a:lnTo>
                    <a:pt x="0" y="24"/>
                  </a:lnTo>
                  <a:lnTo>
                    <a:pt x="2" y="14"/>
                  </a:lnTo>
                  <a:lnTo>
                    <a:pt x="8" y="6"/>
                  </a:lnTo>
                  <a:lnTo>
                    <a:pt x="14" y="2"/>
                  </a:lnTo>
                  <a:lnTo>
                    <a:pt x="24" y="0"/>
                  </a:lnTo>
                  <a:lnTo>
                    <a:pt x="24" y="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  <p:grpSp>
        <p:nvGrpSpPr>
          <p:cNvPr id="42" name="组 41"/>
          <p:cNvGrpSpPr/>
          <p:nvPr/>
        </p:nvGrpSpPr>
        <p:grpSpPr>
          <a:xfrm>
            <a:off x="2340639" y="814787"/>
            <a:ext cx="734126" cy="773372"/>
            <a:chOff x="3222625" y="984250"/>
            <a:chExt cx="1009650" cy="1063625"/>
          </a:xfrm>
          <a:solidFill>
            <a:srgbClr val="FFFFFF"/>
          </a:solidFill>
        </p:grpSpPr>
        <p:sp>
          <p:nvSpPr>
            <p:cNvPr id="43" name="Freeform 61"/>
            <p:cNvSpPr>
              <a:spLocks noEditPoints="1"/>
            </p:cNvSpPr>
            <p:nvPr/>
          </p:nvSpPr>
          <p:spPr bwMode="auto">
            <a:xfrm>
              <a:off x="3454400" y="1250950"/>
              <a:ext cx="539750" cy="796925"/>
            </a:xfrm>
            <a:custGeom>
              <a:avLst/>
              <a:gdLst/>
              <a:ahLst/>
              <a:cxnLst>
                <a:cxn ang="0">
                  <a:pos x="136" y="4"/>
                </a:cxn>
                <a:cxn ang="0">
                  <a:pos x="76" y="30"/>
                </a:cxn>
                <a:cxn ang="0">
                  <a:pos x="30" y="76"/>
                </a:cxn>
                <a:cxn ang="0">
                  <a:pos x="4" y="136"/>
                </a:cxn>
                <a:cxn ang="0">
                  <a:pos x="2" y="190"/>
                </a:cxn>
                <a:cxn ang="0">
                  <a:pos x="30" y="262"/>
                </a:cxn>
                <a:cxn ang="0">
                  <a:pos x="70" y="314"/>
                </a:cxn>
                <a:cxn ang="0">
                  <a:pos x="82" y="348"/>
                </a:cxn>
                <a:cxn ang="0">
                  <a:pos x="76" y="368"/>
                </a:cxn>
                <a:cxn ang="0">
                  <a:pos x="76" y="390"/>
                </a:cxn>
                <a:cxn ang="0">
                  <a:pos x="84" y="408"/>
                </a:cxn>
                <a:cxn ang="0">
                  <a:pos x="74" y="434"/>
                </a:cxn>
                <a:cxn ang="0">
                  <a:pos x="80" y="456"/>
                </a:cxn>
                <a:cxn ang="0">
                  <a:pos x="104" y="472"/>
                </a:cxn>
                <a:cxn ang="0">
                  <a:pos x="110" y="478"/>
                </a:cxn>
                <a:cxn ang="0">
                  <a:pos x="134" y="502"/>
                </a:cxn>
                <a:cxn ang="0">
                  <a:pos x="156" y="488"/>
                </a:cxn>
                <a:cxn ang="0">
                  <a:pos x="188" y="474"/>
                </a:cxn>
                <a:cxn ang="0">
                  <a:pos x="190" y="488"/>
                </a:cxn>
                <a:cxn ang="0">
                  <a:pos x="212" y="502"/>
                </a:cxn>
                <a:cxn ang="0">
                  <a:pos x="236" y="478"/>
                </a:cxn>
                <a:cxn ang="0">
                  <a:pos x="236" y="474"/>
                </a:cxn>
                <a:cxn ang="0">
                  <a:pos x="264" y="462"/>
                </a:cxn>
                <a:cxn ang="0">
                  <a:pos x="274" y="434"/>
                </a:cxn>
                <a:cxn ang="0">
                  <a:pos x="268" y="414"/>
                </a:cxn>
                <a:cxn ang="0">
                  <a:pos x="272" y="396"/>
                </a:cxn>
                <a:cxn ang="0">
                  <a:pos x="272" y="370"/>
                </a:cxn>
                <a:cxn ang="0">
                  <a:pos x="268" y="338"/>
                </a:cxn>
                <a:cxn ang="0">
                  <a:pos x="288" y="290"/>
                </a:cxn>
                <a:cxn ang="0">
                  <a:pos x="326" y="228"/>
                </a:cxn>
                <a:cxn ang="0">
                  <a:pos x="340" y="170"/>
                </a:cxn>
                <a:cxn ang="0">
                  <a:pos x="332" y="120"/>
                </a:cxn>
                <a:cxn ang="0">
                  <a:pos x="300" y="62"/>
                </a:cxn>
                <a:cxn ang="0">
                  <a:pos x="250" y="20"/>
                </a:cxn>
                <a:cxn ang="0">
                  <a:pos x="188" y="2"/>
                </a:cxn>
                <a:cxn ang="0">
                  <a:pos x="112" y="452"/>
                </a:cxn>
                <a:cxn ang="0">
                  <a:pos x="102" y="440"/>
                </a:cxn>
                <a:cxn ang="0">
                  <a:pos x="104" y="422"/>
                </a:cxn>
                <a:cxn ang="0">
                  <a:pos x="234" y="416"/>
                </a:cxn>
                <a:cxn ang="0">
                  <a:pos x="246" y="434"/>
                </a:cxn>
                <a:cxn ang="0">
                  <a:pos x="238" y="450"/>
                </a:cxn>
                <a:cxn ang="0">
                  <a:pos x="236" y="364"/>
                </a:cxn>
                <a:cxn ang="0">
                  <a:pos x="248" y="376"/>
                </a:cxn>
                <a:cxn ang="0">
                  <a:pos x="244" y="394"/>
                </a:cxn>
                <a:cxn ang="0">
                  <a:pos x="114" y="400"/>
                </a:cxn>
                <a:cxn ang="0">
                  <a:pos x="102" y="382"/>
                </a:cxn>
                <a:cxn ang="0">
                  <a:pos x="110" y="366"/>
                </a:cxn>
                <a:cxn ang="0">
                  <a:pos x="266" y="252"/>
                </a:cxn>
                <a:cxn ang="0">
                  <a:pos x="234" y="314"/>
                </a:cxn>
                <a:cxn ang="0">
                  <a:pos x="118" y="324"/>
                </a:cxn>
                <a:cxn ang="0">
                  <a:pos x="102" y="292"/>
                </a:cxn>
                <a:cxn ang="0">
                  <a:pos x="58" y="230"/>
                </a:cxn>
                <a:cxn ang="0">
                  <a:pos x="40" y="170"/>
                </a:cxn>
                <a:cxn ang="0">
                  <a:pos x="46" y="132"/>
                </a:cxn>
                <a:cxn ang="0">
                  <a:pos x="78" y="78"/>
                </a:cxn>
                <a:cxn ang="0">
                  <a:pos x="132" y="46"/>
                </a:cxn>
                <a:cxn ang="0">
                  <a:pos x="170" y="40"/>
                </a:cxn>
                <a:cxn ang="0">
                  <a:pos x="220" y="50"/>
                </a:cxn>
                <a:cxn ang="0">
                  <a:pos x="278" y="96"/>
                </a:cxn>
                <a:cxn ang="0">
                  <a:pos x="298" y="144"/>
                </a:cxn>
                <a:cxn ang="0">
                  <a:pos x="300" y="182"/>
                </a:cxn>
                <a:cxn ang="0">
                  <a:pos x="266" y="252"/>
                </a:cxn>
              </a:cxnLst>
              <a:rect l="0" t="0" r="r" b="b"/>
              <a:pathLst>
                <a:path w="340" h="502">
                  <a:moveTo>
                    <a:pt x="170" y="0"/>
                  </a:moveTo>
                  <a:lnTo>
                    <a:pt x="170" y="0"/>
                  </a:lnTo>
                  <a:lnTo>
                    <a:pt x="152" y="2"/>
                  </a:lnTo>
                  <a:lnTo>
                    <a:pt x="136" y="4"/>
                  </a:lnTo>
                  <a:lnTo>
                    <a:pt x="120" y="8"/>
                  </a:lnTo>
                  <a:lnTo>
                    <a:pt x="104" y="14"/>
                  </a:lnTo>
                  <a:lnTo>
                    <a:pt x="90" y="20"/>
                  </a:lnTo>
                  <a:lnTo>
                    <a:pt x="76" y="30"/>
                  </a:lnTo>
                  <a:lnTo>
                    <a:pt x="62" y="40"/>
                  </a:lnTo>
                  <a:lnTo>
                    <a:pt x="50" y="50"/>
                  </a:lnTo>
                  <a:lnTo>
                    <a:pt x="40" y="62"/>
                  </a:lnTo>
                  <a:lnTo>
                    <a:pt x="30" y="76"/>
                  </a:lnTo>
                  <a:lnTo>
                    <a:pt x="22" y="90"/>
                  </a:lnTo>
                  <a:lnTo>
                    <a:pt x="14" y="104"/>
                  </a:lnTo>
                  <a:lnTo>
                    <a:pt x="8" y="120"/>
                  </a:lnTo>
                  <a:lnTo>
                    <a:pt x="4" y="136"/>
                  </a:lnTo>
                  <a:lnTo>
                    <a:pt x="2" y="152"/>
                  </a:lnTo>
                  <a:lnTo>
                    <a:pt x="0" y="170"/>
                  </a:lnTo>
                  <a:lnTo>
                    <a:pt x="0" y="170"/>
                  </a:lnTo>
                  <a:lnTo>
                    <a:pt x="2" y="190"/>
                  </a:lnTo>
                  <a:lnTo>
                    <a:pt x="6" y="210"/>
                  </a:lnTo>
                  <a:lnTo>
                    <a:pt x="14" y="228"/>
                  </a:lnTo>
                  <a:lnTo>
                    <a:pt x="22" y="246"/>
                  </a:lnTo>
                  <a:lnTo>
                    <a:pt x="30" y="262"/>
                  </a:lnTo>
                  <a:lnTo>
                    <a:pt x="40" y="276"/>
                  </a:lnTo>
                  <a:lnTo>
                    <a:pt x="60" y="302"/>
                  </a:lnTo>
                  <a:lnTo>
                    <a:pt x="60" y="302"/>
                  </a:lnTo>
                  <a:lnTo>
                    <a:pt x="70" y="314"/>
                  </a:lnTo>
                  <a:lnTo>
                    <a:pt x="70" y="314"/>
                  </a:lnTo>
                  <a:lnTo>
                    <a:pt x="78" y="328"/>
                  </a:lnTo>
                  <a:lnTo>
                    <a:pt x="82" y="340"/>
                  </a:lnTo>
                  <a:lnTo>
                    <a:pt x="82" y="348"/>
                  </a:lnTo>
                  <a:lnTo>
                    <a:pt x="82" y="350"/>
                  </a:lnTo>
                  <a:lnTo>
                    <a:pt x="84" y="358"/>
                  </a:lnTo>
                  <a:lnTo>
                    <a:pt x="84" y="358"/>
                  </a:lnTo>
                  <a:lnTo>
                    <a:pt x="76" y="368"/>
                  </a:lnTo>
                  <a:lnTo>
                    <a:pt x="76" y="376"/>
                  </a:lnTo>
                  <a:lnTo>
                    <a:pt x="74" y="382"/>
                  </a:lnTo>
                  <a:lnTo>
                    <a:pt x="74" y="382"/>
                  </a:lnTo>
                  <a:lnTo>
                    <a:pt x="76" y="390"/>
                  </a:lnTo>
                  <a:lnTo>
                    <a:pt x="76" y="396"/>
                  </a:lnTo>
                  <a:lnTo>
                    <a:pt x="80" y="402"/>
                  </a:lnTo>
                  <a:lnTo>
                    <a:pt x="84" y="408"/>
                  </a:lnTo>
                  <a:lnTo>
                    <a:pt x="84" y="408"/>
                  </a:lnTo>
                  <a:lnTo>
                    <a:pt x="80" y="414"/>
                  </a:lnTo>
                  <a:lnTo>
                    <a:pt x="76" y="420"/>
                  </a:lnTo>
                  <a:lnTo>
                    <a:pt x="76" y="426"/>
                  </a:lnTo>
                  <a:lnTo>
                    <a:pt x="74" y="434"/>
                  </a:lnTo>
                  <a:lnTo>
                    <a:pt x="74" y="434"/>
                  </a:lnTo>
                  <a:lnTo>
                    <a:pt x="76" y="442"/>
                  </a:lnTo>
                  <a:lnTo>
                    <a:pt x="78" y="448"/>
                  </a:lnTo>
                  <a:lnTo>
                    <a:pt x="80" y="456"/>
                  </a:lnTo>
                  <a:lnTo>
                    <a:pt x="84" y="460"/>
                  </a:lnTo>
                  <a:lnTo>
                    <a:pt x="90" y="466"/>
                  </a:lnTo>
                  <a:lnTo>
                    <a:pt x="96" y="470"/>
                  </a:lnTo>
                  <a:lnTo>
                    <a:pt x="104" y="472"/>
                  </a:lnTo>
                  <a:lnTo>
                    <a:pt x="112" y="474"/>
                  </a:lnTo>
                  <a:lnTo>
                    <a:pt x="112" y="474"/>
                  </a:lnTo>
                  <a:lnTo>
                    <a:pt x="110" y="478"/>
                  </a:lnTo>
                  <a:lnTo>
                    <a:pt x="110" y="478"/>
                  </a:lnTo>
                  <a:lnTo>
                    <a:pt x="112" y="488"/>
                  </a:lnTo>
                  <a:lnTo>
                    <a:pt x="118" y="496"/>
                  </a:lnTo>
                  <a:lnTo>
                    <a:pt x="124" y="500"/>
                  </a:lnTo>
                  <a:lnTo>
                    <a:pt x="134" y="502"/>
                  </a:lnTo>
                  <a:lnTo>
                    <a:pt x="134" y="502"/>
                  </a:lnTo>
                  <a:lnTo>
                    <a:pt x="144" y="500"/>
                  </a:lnTo>
                  <a:lnTo>
                    <a:pt x="150" y="496"/>
                  </a:lnTo>
                  <a:lnTo>
                    <a:pt x="156" y="488"/>
                  </a:lnTo>
                  <a:lnTo>
                    <a:pt x="158" y="478"/>
                  </a:lnTo>
                  <a:lnTo>
                    <a:pt x="158" y="478"/>
                  </a:lnTo>
                  <a:lnTo>
                    <a:pt x="158" y="474"/>
                  </a:lnTo>
                  <a:lnTo>
                    <a:pt x="188" y="474"/>
                  </a:lnTo>
                  <a:lnTo>
                    <a:pt x="188" y="474"/>
                  </a:lnTo>
                  <a:lnTo>
                    <a:pt x="188" y="478"/>
                  </a:lnTo>
                  <a:lnTo>
                    <a:pt x="188" y="478"/>
                  </a:lnTo>
                  <a:lnTo>
                    <a:pt x="190" y="488"/>
                  </a:lnTo>
                  <a:lnTo>
                    <a:pt x="194" y="496"/>
                  </a:lnTo>
                  <a:lnTo>
                    <a:pt x="202" y="500"/>
                  </a:lnTo>
                  <a:lnTo>
                    <a:pt x="212" y="502"/>
                  </a:lnTo>
                  <a:lnTo>
                    <a:pt x="212" y="502"/>
                  </a:lnTo>
                  <a:lnTo>
                    <a:pt x="220" y="500"/>
                  </a:lnTo>
                  <a:lnTo>
                    <a:pt x="228" y="496"/>
                  </a:lnTo>
                  <a:lnTo>
                    <a:pt x="234" y="488"/>
                  </a:lnTo>
                  <a:lnTo>
                    <a:pt x="236" y="478"/>
                  </a:lnTo>
                  <a:lnTo>
                    <a:pt x="236" y="478"/>
                  </a:lnTo>
                  <a:lnTo>
                    <a:pt x="234" y="474"/>
                  </a:lnTo>
                  <a:lnTo>
                    <a:pt x="236" y="474"/>
                  </a:lnTo>
                  <a:lnTo>
                    <a:pt x="236" y="474"/>
                  </a:lnTo>
                  <a:lnTo>
                    <a:pt x="244" y="472"/>
                  </a:lnTo>
                  <a:lnTo>
                    <a:pt x="250" y="470"/>
                  </a:lnTo>
                  <a:lnTo>
                    <a:pt x="258" y="466"/>
                  </a:lnTo>
                  <a:lnTo>
                    <a:pt x="264" y="462"/>
                  </a:lnTo>
                  <a:lnTo>
                    <a:pt x="268" y="456"/>
                  </a:lnTo>
                  <a:lnTo>
                    <a:pt x="272" y="450"/>
                  </a:lnTo>
                  <a:lnTo>
                    <a:pt x="274" y="442"/>
                  </a:lnTo>
                  <a:lnTo>
                    <a:pt x="274" y="434"/>
                  </a:lnTo>
                  <a:lnTo>
                    <a:pt x="274" y="434"/>
                  </a:lnTo>
                  <a:lnTo>
                    <a:pt x="274" y="426"/>
                  </a:lnTo>
                  <a:lnTo>
                    <a:pt x="272" y="420"/>
                  </a:lnTo>
                  <a:lnTo>
                    <a:pt x="268" y="414"/>
                  </a:lnTo>
                  <a:lnTo>
                    <a:pt x="264" y="408"/>
                  </a:lnTo>
                  <a:lnTo>
                    <a:pt x="264" y="408"/>
                  </a:lnTo>
                  <a:lnTo>
                    <a:pt x="268" y="402"/>
                  </a:lnTo>
                  <a:lnTo>
                    <a:pt x="272" y="396"/>
                  </a:lnTo>
                  <a:lnTo>
                    <a:pt x="274" y="390"/>
                  </a:lnTo>
                  <a:lnTo>
                    <a:pt x="274" y="382"/>
                  </a:lnTo>
                  <a:lnTo>
                    <a:pt x="274" y="382"/>
                  </a:lnTo>
                  <a:lnTo>
                    <a:pt x="272" y="370"/>
                  </a:lnTo>
                  <a:lnTo>
                    <a:pt x="268" y="360"/>
                  </a:lnTo>
                  <a:lnTo>
                    <a:pt x="268" y="350"/>
                  </a:lnTo>
                  <a:lnTo>
                    <a:pt x="268" y="350"/>
                  </a:lnTo>
                  <a:lnTo>
                    <a:pt x="268" y="338"/>
                  </a:lnTo>
                  <a:lnTo>
                    <a:pt x="272" y="326"/>
                  </a:lnTo>
                  <a:lnTo>
                    <a:pt x="280" y="306"/>
                  </a:lnTo>
                  <a:lnTo>
                    <a:pt x="280" y="306"/>
                  </a:lnTo>
                  <a:lnTo>
                    <a:pt x="288" y="290"/>
                  </a:lnTo>
                  <a:lnTo>
                    <a:pt x="300" y="274"/>
                  </a:lnTo>
                  <a:lnTo>
                    <a:pt x="300" y="274"/>
                  </a:lnTo>
                  <a:lnTo>
                    <a:pt x="314" y="252"/>
                  </a:lnTo>
                  <a:lnTo>
                    <a:pt x="326" y="228"/>
                  </a:lnTo>
                  <a:lnTo>
                    <a:pt x="332" y="214"/>
                  </a:lnTo>
                  <a:lnTo>
                    <a:pt x="336" y="200"/>
                  </a:lnTo>
                  <a:lnTo>
                    <a:pt x="338" y="186"/>
                  </a:lnTo>
                  <a:lnTo>
                    <a:pt x="340" y="170"/>
                  </a:lnTo>
                  <a:lnTo>
                    <a:pt x="340" y="170"/>
                  </a:lnTo>
                  <a:lnTo>
                    <a:pt x="338" y="152"/>
                  </a:lnTo>
                  <a:lnTo>
                    <a:pt x="336" y="136"/>
                  </a:lnTo>
                  <a:lnTo>
                    <a:pt x="332" y="120"/>
                  </a:lnTo>
                  <a:lnTo>
                    <a:pt x="326" y="104"/>
                  </a:lnTo>
                  <a:lnTo>
                    <a:pt x="320" y="90"/>
                  </a:lnTo>
                  <a:lnTo>
                    <a:pt x="310" y="76"/>
                  </a:lnTo>
                  <a:lnTo>
                    <a:pt x="300" y="62"/>
                  </a:lnTo>
                  <a:lnTo>
                    <a:pt x="290" y="50"/>
                  </a:lnTo>
                  <a:lnTo>
                    <a:pt x="278" y="40"/>
                  </a:lnTo>
                  <a:lnTo>
                    <a:pt x="264" y="30"/>
                  </a:lnTo>
                  <a:lnTo>
                    <a:pt x="250" y="20"/>
                  </a:lnTo>
                  <a:lnTo>
                    <a:pt x="236" y="14"/>
                  </a:lnTo>
                  <a:lnTo>
                    <a:pt x="220" y="8"/>
                  </a:lnTo>
                  <a:lnTo>
                    <a:pt x="204" y="4"/>
                  </a:lnTo>
                  <a:lnTo>
                    <a:pt x="188" y="2"/>
                  </a:lnTo>
                  <a:lnTo>
                    <a:pt x="170" y="0"/>
                  </a:lnTo>
                  <a:lnTo>
                    <a:pt x="170" y="0"/>
                  </a:lnTo>
                  <a:close/>
                  <a:moveTo>
                    <a:pt x="234" y="452"/>
                  </a:moveTo>
                  <a:lnTo>
                    <a:pt x="112" y="452"/>
                  </a:lnTo>
                  <a:lnTo>
                    <a:pt x="112" y="452"/>
                  </a:lnTo>
                  <a:lnTo>
                    <a:pt x="108" y="450"/>
                  </a:lnTo>
                  <a:lnTo>
                    <a:pt x="104" y="446"/>
                  </a:lnTo>
                  <a:lnTo>
                    <a:pt x="102" y="440"/>
                  </a:lnTo>
                  <a:lnTo>
                    <a:pt x="100" y="434"/>
                  </a:lnTo>
                  <a:lnTo>
                    <a:pt x="100" y="434"/>
                  </a:lnTo>
                  <a:lnTo>
                    <a:pt x="102" y="428"/>
                  </a:lnTo>
                  <a:lnTo>
                    <a:pt x="104" y="422"/>
                  </a:lnTo>
                  <a:lnTo>
                    <a:pt x="108" y="418"/>
                  </a:lnTo>
                  <a:lnTo>
                    <a:pt x="112" y="416"/>
                  </a:lnTo>
                  <a:lnTo>
                    <a:pt x="234" y="416"/>
                  </a:lnTo>
                  <a:lnTo>
                    <a:pt x="234" y="416"/>
                  </a:lnTo>
                  <a:lnTo>
                    <a:pt x="238" y="418"/>
                  </a:lnTo>
                  <a:lnTo>
                    <a:pt x="242" y="422"/>
                  </a:lnTo>
                  <a:lnTo>
                    <a:pt x="244" y="428"/>
                  </a:lnTo>
                  <a:lnTo>
                    <a:pt x="246" y="434"/>
                  </a:lnTo>
                  <a:lnTo>
                    <a:pt x="246" y="434"/>
                  </a:lnTo>
                  <a:lnTo>
                    <a:pt x="244" y="440"/>
                  </a:lnTo>
                  <a:lnTo>
                    <a:pt x="242" y="446"/>
                  </a:lnTo>
                  <a:lnTo>
                    <a:pt x="238" y="450"/>
                  </a:lnTo>
                  <a:lnTo>
                    <a:pt x="234" y="452"/>
                  </a:lnTo>
                  <a:lnTo>
                    <a:pt x="234" y="452"/>
                  </a:lnTo>
                  <a:close/>
                  <a:moveTo>
                    <a:pt x="114" y="364"/>
                  </a:moveTo>
                  <a:lnTo>
                    <a:pt x="236" y="364"/>
                  </a:lnTo>
                  <a:lnTo>
                    <a:pt x="236" y="364"/>
                  </a:lnTo>
                  <a:lnTo>
                    <a:pt x="240" y="366"/>
                  </a:lnTo>
                  <a:lnTo>
                    <a:pt x="244" y="370"/>
                  </a:lnTo>
                  <a:lnTo>
                    <a:pt x="248" y="376"/>
                  </a:lnTo>
                  <a:lnTo>
                    <a:pt x="248" y="382"/>
                  </a:lnTo>
                  <a:lnTo>
                    <a:pt x="248" y="382"/>
                  </a:lnTo>
                  <a:lnTo>
                    <a:pt x="248" y="388"/>
                  </a:lnTo>
                  <a:lnTo>
                    <a:pt x="244" y="394"/>
                  </a:lnTo>
                  <a:lnTo>
                    <a:pt x="240" y="398"/>
                  </a:lnTo>
                  <a:lnTo>
                    <a:pt x="236" y="400"/>
                  </a:lnTo>
                  <a:lnTo>
                    <a:pt x="114" y="400"/>
                  </a:lnTo>
                  <a:lnTo>
                    <a:pt x="114" y="400"/>
                  </a:lnTo>
                  <a:lnTo>
                    <a:pt x="110" y="398"/>
                  </a:lnTo>
                  <a:lnTo>
                    <a:pt x="106" y="394"/>
                  </a:lnTo>
                  <a:lnTo>
                    <a:pt x="104" y="388"/>
                  </a:lnTo>
                  <a:lnTo>
                    <a:pt x="102" y="382"/>
                  </a:lnTo>
                  <a:lnTo>
                    <a:pt x="102" y="382"/>
                  </a:lnTo>
                  <a:lnTo>
                    <a:pt x="104" y="376"/>
                  </a:lnTo>
                  <a:lnTo>
                    <a:pt x="106" y="370"/>
                  </a:lnTo>
                  <a:lnTo>
                    <a:pt x="110" y="366"/>
                  </a:lnTo>
                  <a:lnTo>
                    <a:pt x="114" y="364"/>
                  </a:lnTo>
                  <a:lnTo>
                    <a:pt x="114" y="364"/>
                  </a:lnTo>
                  <a:close/>
                  <a:moveTo>
                    <a:pt x="266" y="252"/>
                  </a:moveTo>
                  <a:lnTo>
                    <a:pt x="266" y="252"/>
                  </a:lnTo>
                  <a:lnTo>
                    <a:pt x="256" y="270"/>
                  </a:lnTo>
                  <a:lnTo>
                    <a:pt x="244" y="288"/>
                  </a:lnTo>
                  <a:lnTo>
                    <a:pt x="244" y="288"/>
                  </a:lnTo>
                  <a:lnTo>
                    <a:pt x="234" y="314"/>
                  </a:lnTo>
                  <a:lnTo>
                    <a:pt x="228" y="334"/>
                  </a:lnTo>
                  <a:lnTo>
                    <a:pt x="120" y="334"/>
                  </a:lnTo>
                  <a:lnTo>
                    <a:pt x="120" y="334"/>
                  </a:lnTo>
                  <a:lnTo>
                    <a:pt x="118" y="324"/>
                  </a:lnTo>
                  <a:lnTo>
                    <a:pt x="114" y="314"/>
                  </a:lnTo>
                  <a:lnTo>
                    <a:pt x="108" y="304"/>
                  </a:lnTo>
                  <a:lnTo>
                    <a:pt x="102" y="292"/>
                  </a:lnTo>
                  <a:lnTo>
                    <a:pt x="102" y="292"/>
                  </a:lnTo>
                  <a:lnTo>
                    <a:pt x="90" y="278"/>
                  </a:lnTo>
                  <a:lnTo>
                    <a:pt x="90" y="278"/>
                  </a:lnTo>
                  <a:lnTo>
                    <a:pt x="74" y="254"/>
                  </a:lnTo>
                  <a:lnTo>
                    <a:pt x="58" y="230"/>
                  </a:lnTo>
                  <a:lnTo>
                    <a:pt x="50" y="216"/>
                  </a:lnTo>
                  <a:lnTo>
                    <a:pt x="44" y="200"/>
                  </a:lnTo>
                  <a:lnTo>
                    <a:pt x="42" y="186"/>
                  </a:lnTo>
                  <a:lnTo>
                    <a:pt x="40" y="170"/>
                  </a:lnTo>
                  <a:lnTo>
                    <a:pt x="40" y="170"/>
                  </a:lnTo>
                  <a:lnTo>
                    <a:pt x="40" y="156"/>
                  </a:lnTo>
                  <a:lnTo>
                    <a:pt x="42" y="144"/>
                  </a:lnTo>
                  <a:lnTo>
                    <a:pt x="46" y="132"/>
                  </a:lnTo>
                  <a:lnTo>
                    <a:pt x="50" y="120"/>
                  </a:lnTo>
                  <a:lnTo>
                    <a:pt x="56" y="108"/>
                  </a:lnTo>
                  <a:lnTo>
                    <a:pt x="62" y="96"/>
                  </a:lnTo>
                  <a:lnTo>
                    <a:pt x="78" y="78"/>
                  </a:lnTo>
                  <a:lnTo>
                    <a:pt x="98" y="62"/>
                  </a:lnTo>
                  <a:lnTo>
                    <a:pt x="108" y="56"/>
                  </a:lnTo>
                  <a:lnTo>
                    <a:pt x="120" y="50"/>
                  </a:lnTo>
                  <a:lnTo>
                    <a:pt x="132" y="46"/>
                  </a:lnTo>
                  <a:lnTo>
                    <a:pt x="144" y="42"/>
                  </a:lnTo>
                  <a:lnTo>
                    <a:pt x="156" y="40"/>
                  </a:lnTo>
                  <a:lnTo>
                    <a:pt x="170" y="40"/>
                  </a:lnTo>
                  <a:lnTo>
                    <a:pt x="170" y="40"/>
                  </a:lnTo>
                  <a:lnTo>
                    <a:pt x="184" y="40"/>
                  </a:lnTo>
                  <a:lnTo>
                    <a:pt x="196" y="42"/>
                  </a:lnTo>
                  <a:lnTo>
                    <a:pt x="208" y="46"/>
                  </a:lnTo>
                  <a:lnTo>
                    <a:pt x="220" y="50"/>
                  </a:lnTo>
                  <a:lnTo>
                    <a:pt x="232" y="56"/>
                  </a:lnTo>
                  <a:lnTo>
                    <a:pt x="242" y="62"/>
                  </a:lnTo>
                  <a:lnTo>
                    <a:pt x="262" y="78"/>
                  </a:lnTo>
                  <a:lnTo>
                    <a:pt x="278" y="96"/>
                  </a:lnTo>
                  <a:lnTo>
                    <a:pt x="284" y="108"/>
                  </a:lnTo>
                  <a:lnTo>
                    <a:pt x="290" y="120"/>
                  </a:lnTo>
                  <a:lnTo>
                    <a:pt x="294" y="132"/>
                  </a:lnTo>
                  <a:lnTo>
                    <a:pt x="298" y="144"/>
                  </a:lnTo>
                  <a:lnTo>
                    <a:pt x="300" y="156"/>
                  </a:lnTo>
                  <a:lnTo>
                    <a:pt x="300" y="170"/>
                  </a:lnTo>
                  <a:lnTo>
                    <a:pt x="300" y="170"/>
                  </a:lnTo>
                  <a:lnTo>
                    <a:pt x="300" y="182"/>
                  </a:lnTo>
                  <a:lnTo>
                    <a:pt x="298" y="192"/>
                  </a:lnTo>
                  <a:lnTo>
                    <a:pt x="290" y="214"/>
                  </a:lnTo>
                  <a:lnTo>
                    <a:pt x="280" y="232"/>
                  </a:lnTo>
                  <a:lnTo>
                    <a:pt x="266" y="252"/>
                  </a:lnTo>
                  <a:lnTo>
                    <a:pt x="266" y="252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 u="sng"/>
            </a:p>
          </p:txBody>
        </p:sp>
        <p:sp>
          <p:nvSpPr>
            <p:cNvPr id="44" name="Freeform 62"/>
            <p:cNvSpPr>
              <a:spLocks/>
            </p:cNvSpPr>
            <p:nvPr/>
          </p:nvSpPr>
          <p:spPr bwMode="auto">
            <a:xfrm>
              <a:off x="3702050" y="984250"/>
              <a:ext cx="50800" cy="209550"/>
            </a:xfrm>
            <a:custGeom>
              <a:avLst/>
              <a:gdLst/>
              <a:ahLst/>
              <a:cxnLst>
                <a:cxn ang="0">
                  <a:pos x="16" y="132"/>
                </a:cxn>
                <a:cxn ang="0">
                  <a:pos x="16" y="132"/>
                </a:cxn>
                <a:cxn ang="0">
                  <a:pos x="22" y="130"/>
                </a:cxn>
                <a:cxn ang="0">
                  <a:pos x="28" y="126"/>
                </a:cxn>
                <a:cxn ang="0">
                  <a:pos x="32" y="122"/>
                </a:cxn>
                <a:cxn ang="0">
                  <a:pos x="32" y="114"/>
                </a:cxn>
                <a:cxn ang="0">
                  <a:pos x="32" y="18"/>
                </a:cxn>
                <a:cxn ang="0">
                  <a:pos x="32" y="18"/>
                </a:cxn>
                <a:cxn ang="0">
                  <a:pos x="32" y="10"/>
                </a:cxn>
                <a:cxn ang="0">
                  <a:pos x="28" y="6"/>
                </a:cxn>
                <a:cxn ang="0">
                  <a:pos x="22" y="2"/>
                </a:cxn>
                <a:cxn ang="0">
                  <a:pos x="16" y="0"/>
                </a:cxn>
                <a:cxn ang="0">
                  <a:pos x="16" y="0"/>
                </a:cxn>
                <a:cxn ang="0">
                  <a:pos x="10" y="2"/>
                </a:cxn>
                <a:cxn ang="0">
                  <a:pos x="4" y="6"/>
                </a:cxn>
                <a:cxn ang="0">
                  <a:pos x="2" y="10"/>
                </a:cxn>
                <a:cxn ang="0">
                  <a:pos x="0" y="18"/>
                </a:cxn>
                <a:cxn ang="0">
                  <a:pos x="0" y="114"/>
                </a:cxn>
                <a:cxn ang="0">
                  <a:pos x="0" y="114"/>
                </a:cxn>
                <a:cxn ang="0">
                  <a:pos x="2" y="122"/>
                </a:cxn>
                <a:cxn ang="0">
                  <a:pos x="4" y="126"/>
                </a:cxn>
                <a:cxn ang="0">
                  <a:pos x="10" y="130"/>
                </a:cxn>
                <a:cxn ang="0">
                  <a:pos x="16" y="132"/>
                </a:cxn>
                <a:cxn ang="0">
                  <a:pos x="16" y="132"/>
                </a:cxn>
              </a:cxnLst>
              <a:rect l="0" t="0" r="r" b="b"/>
              <a:pathLst>
                <a:path w="32" h="132">
                  <a:moveTo>
                    <a:pt x="16" y="132"/>
                  </a:moveTo>
                  <a:lnTo>
                    <a:pt x="16" y="132"/>
                  </a:lnTo>
                  <a:lnTo>
                    <a:pt x="22" y="130"/>
                  </a:lnTo>
                  <a:lnTo>
                    <a:pt x="28" y="126"/>
                  </a:lnTo>
                  <a:lnTo>
                    <a:pt x="32" y="122"/>
                  </a:lnTo>
                  <a:lnTo>
                    <a:pt x="32" y="114"/>
                  </a:lnTo>
                  <a:lnTo>
                    <a:pt x="32" y="18"/>
                  </a:lnTo>
                  <a:lnTo>
                    <a:pt x="32" y="18"/>
                  </a:lnTo>
                  <a:lnTo>
                    <a:pt x="32" y="10"/>
                  </a:lnTo>
                  <a:lnTo>
                    <a:pt x="28" y="6"/>
                  </a:lnTo>
                  <a:lnTo>
                    <a:pt x="22" y="2"/>
                  </a:lnTo>
                  <a:lnTo>
                    <a:pt x="16" y="0"/>
                  </a:lnTo>
                  <a:lnTo>
                    <a:pt x="16" y="0"/>
                  </a:lnTo>
                  <a:lnTo>
                    <a:pt x="10" y="2"/>
                  </a:lnTo>
                  <a:lnTo>
                    <a:pt x="4" y="6"/>
                  </a:lnTo>
                  <a:lnTo>
                    <a:pt x="2" y="10"/>
                  </a:lnTo>
                  <a:lnTo>
                    <a:pt x="0" y="18"/>
                  </a:lnTo>
                  <a:lnTo>
                    <a:pt x="0" y="114"/>
                  </a:lnTo>
                  <a:lnTo>
                    <a:pt x="0" y="114"/>
                  </a:lnTo>
                  <a:lnTo>
                    <a:pt x="2" y="122"/>
                  </a:lnTo>
                  <a:lnTo>
                    <a:pt x="4" y="126"/>
                  </a:lnTo>
                  <a:lnTo>
                    <a:pt x="10" y="130"/>
                  </a:lnTo>
                  <a:lnTo>
                    <a:pt x="16" y="132"/>
                  </a:lnTo>
                  <a:lnTo>
                    <a:pt x="16" y="132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 u="sng"/>
            </a:p>
          </p:txBody>
        </p:sp>
        <p:sp>
          <p:nvSpPr>
            <p:cNvPr id="45" name="Freeform 63"/>
            <p:cNvSpPr>
              <a:spLocks/>
            </p:cNvSpPr>
            <p:nvPr/>
          </p:nvSpPr>
          <p:spPr bwMode="auto">
            <a:xfrm>
              <a:off x="3222625" y="1270000"/>
              <a:ext cx="187325" cy="130175"/>
            </a:xfrm>
            <a:custGeom>
              <a:avLst/>
              <a:gdLst/>
              <a:ahLst/>
              <a:cxnLst>
                <a:cxn ang="0">
                  <a:pos x="110" y="50"/>
                </a:cxn>
                <a:cxn ang="0">
                  <a:pos x="26" y="2"/>
                </a:cxn>
                <a:cxn ang="0">
                  <a:pos x="26" y="2"/>
                </a:cxn>
                <a:cxn ang="0">
                  <a:pos x="20" y="0"/>
                </a:cxn>
                <a:cxn ang="0">
                  <a:pos x="12" y="0"/>
                </a:cxn>
                <a:cxn ang="0">
                  <a:pos x="8" y="4"/>
                </a:cxn>
                <a:cxn ang="0">
                  <a:pos x="2" y="8"/>
                </a:cxn>
                <a:cxn ang="0">
                  <a:pos x="2" y="8"/>
                </a:cxn>
                <a:cxn ang="0">
                  <a:pos x="0" y="14"/>
                </a:cxn>
                <a:cxn ang="0">
                  <a:pos x="2" y="20"/>
                </a:cxn>
                <a:cxn ang="0">
                  <a:pos x="4" y="26"/>
                </a:cxn>
                <a:cxn ang="0">
                  <a:pos x="8" y="30"/>
                </a:cxn>
                <a:cxn ang="0">
                  <a:pos x="94" y="80"/>
                </a:cxn>
                <a:cxn ang="0">
                  <a:pos x="94" y="80"/>
                </a:cxn>
                <a:cxn ang="0">
                  <a:pos x="100" y="82"/>
                </a:cxn>
                <a:cxn ang="0">
                  <a:pos x="106" y="80"/>
                </a:cxn>
                <a:cxn ang="0">
                  <a:pos x="112" y="78"/>
                </a:cxn>
                <a:cxn ang="0">
                  <a:pos x="116" y="74"/>
                </a:cxn>
                <a:cxn ang="0">
                  <a:pos x="116" y="74"/>
                </a:cxn>
                <a:cxn ang="0">
                  <a:pos x="118" y="66"/>
                </a:cxn>
                <a:cxn ang="0">
                  <a:pos x="118" y="60"/>
                </a:cxn>
                <a:cxn ang="0">
                  <a:pos x="114" y="54"/>
                </a:cxn>
                <a:cxn ang="0">
                  <a:pos x="110" y="50"/>
                </a:cxn>
                <a:cxn ang="0">
                  <a:pos x="110" y="50"/>
                </a:cxn>
              </a:cxnLst>
              <a:rect l="0" t="0" r="r" b="b"/>
              <a:pathLst>
                <a:path w="118" h="82">
                  <a:moveTo>
                    <a:pt x="110" y="50"/>
                  </a:moveTo>
                  <a:lnTo>
                    <a:pt x="26" y="2"/>
                  </a:lnTo>
                  <a:lnTo>
                    <a:pt x="26" y="2"/>
                  </a:lnTo>
                  <a:lnTo>
                    <a:pt x="20" y="0"/>
                  </a:lnTo>
                  <a:lnTo>
                    <a:pt x="12" y="0"/>
                  </a:lnTo>
                  <a:lnTo>
                    <a:pt x="8" y="4"/>
                  </a:lnTo>
                  <a:lnTo>
                    <a:pt x="2" y="8"/>
                  </a:lnTo>
                  <a:lnTo>
                    <a:pt x="2" y="8"/>
                  </a:lnTo>
                  <a:lnTo>
                    <a:pt x="0" y="14"/>
                  </a:lnTo>
                  <a:lnTo>
                    <a:pt x="2" y="20"/>
                  </a:lnTo>
                  <a:lnTo>
                    <a:pt x="4" y="26"/>
                  </a:lnTo>
                  <a:lnTo>
                    <a:pt x="8" y="30"/>
                  </a:lnTo>
                  <a:lnTo>
                    <a:pt x="94" y="80"/>
                  </a:lnTo>
                  <a:lnTo>
                    <a:pt x="94" y="80"/>
                  </a:lnTo>
                  <a:lnTo>
                    <a:pt x="100" y="82"/>
                  </a:lnTo>
                  <a:lnTo>
                    <a:pt x="106" y="80"/>
                  </a:lnTo>
                  <a:lnTo>
                    <a:pt x="112" y="78"/>
                  </a:lnTo>
                  <a:lnTo>
                    <a:pt x="116" y="74"/>
                  </a:lnTo>
                  <a:lnTo>
                    <a:pt x="116" y="74"/>
                  </a:lnTo>
                  <a:lnTo>
                    <a:pt x="118" y="66"/>
                  </a:lnTo>
                  <a:lnTo>
                    <a:pt x="118" y="60"/>
                  </a:lnTo>
                  <a:lnTo>
                    <a:pt x="114" y="54"/>
                  </a:lnTo>
                  <a:lnTo>
                    <a:pt x="110" y="50"/>
                  </a:lnTo>
                  <a:lnTo>
                    <a:pt x="110" y="5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 u="sng"/>
            </a:p>
          </p:txBody>
        </p:sp>
        <p:sp>
          <p:nvSpPr>
            <p:cNvPr id="46" name="Freeform 64"/>
            <p:cNvSpPr>
              <a:spLocks/>
            </p:cNvSpPr>
            <p:nvPr/>
          </p:nvSpPr>
          <p:spPr bwMode="auto">
            <a:xfrm>
              <a:off x="4044950" y="1270000"/>
              <a:ext cx="187325" cy="130175"/>
            </a:xfrm>
            <a:custGeom>
              <a:avLst/>
              <a:gdLst/>
              <a:ahLst/>
              <a:cxnLst>
                <a:cxn ang="0">
                  <a:pos x="116" y="8"/>
                </a:cxn>
                <a:cxn ang="0">
                  <a:pos x="116" y="8"/>
                </a:cxn>
                <a:cxn ang="0">
                  <a:pos x="112" y="4"/>
                </a:cxn>
                <a:cxn ang="0">
                  <a:pos x="106" y="0"/>
                </a:cxn>
                <a:cxn ang="0">
                  <a:pos x="100" y="0"/>
                </a:cxn>
                <a:cxn ang="0">
                  <a:pos x="94" y="2"/>
                </a:cxn>
                <a:cxn ang="0">
                  <a:pos x="8" y="50"/>
                </a:cxn>
                <a:cxn ang="0">
                  <a:pos x="8" y="50"/>
                </a:cxn>
                <a:cxn ang="0">
                  <a:pos x="4" y="54"/>
                </a:cxn>
                <a:cxn ang="0">
                  <a:pos x="2" y="60"/>
                </a:cxn>
                <a:cxn ang="0">
                  <a:pos x="0" y="66"/>
                </a:cxn>
                <a:cxn ang="0">
                  <a:pos x="2" y="74"/>
                </a:cxn>
                <a:cxn ang="0">
                  <a:pos x="2" y="74"/>
                </a:cxn>
                <a:cxn ang="0">
                  <a:pos x="8" y="78"/>
                </a:cxn>
                <a:cxn ang="0">
                  <a:pos x="12" y="80"/>
                </a:cxn>
                <a:cxn ang="0">
                  <a:pos x="20" y="82"/>
                </a:cxn>
                <a:cxn ang="0">
                  <a:pos x="26" y="80"/>
                </a:cxn>
                <a:cxn ang="0">
                  <a:pos x="110" y="30"/>
                </a:cxn>
                <a:cxn ang="0">
                  <a:pos x="110" y="30"/>
                </a:cxn>
                <a:cxn ang="0">
                  <a:pos x="114" y="26"/>
                </a:cxn>
                <a:cxn ang="0">
                  <a:pos x="118" y="20"/>
                </a:cxn>
                <a:cxn ang="0">
                  <a:pos x="118" y="14"/>
                </a:cxn>
                <a:cxn ang="0">
                  <a:pos x="116" y="8"/>
                </a:cxn>
                <a:cxn ang="0">
                  <a:pos x="116" y="8"/>
                </a:cxn>
              </a:cxnLst>
              <a:rect l="0" t="0" r="r" b="b"/>
              <a:pathLst>
                <a:path w="118" h="82">
                  <a:moveTo>
                    <a:pt x="116" y="8"/>
                  </a:moveTo>
                  <a:lnTo>
                    <a:pt x="116" y="8"/>
                  </a:lnTo>
                  <a:lnTo>
                    <a:pt x="112" y="4"/>
                  </a:lnTo>
                  <a:lnTo>
                    <a:pt x="106" y="0"/>
                  </a:lnTo>
                  <a:lnTo>
                    <a:pt x="100" y="0"/>
                  </a:lnTo>
                  <a:lnTo>
                    <a:pt x="94" y="2"/>
                  </a:lnTo>
                  <a:lnTo>
                    <a:pt x="8" y="50"/>
                  </a:lnTo>
                  <a:lnTo>
                    <a:pt x="8" y="50"/>
                  </a:lnTo>
                  <a:lnTo>
                    <a:pt x="4" y="54"/>
                  </a:lnTo>
                  <a:lnTo>
                    <a:pt x="2" y="60"/>
                  </a:lnTo>
                  <a:lnTo>
                    <a:pt x="0" y="66"/>
                  </a:lnTo>
                  <a:lnTo>
                    <a:pt x="2" y="74"/>
                  </a:lnTo>
                  <a:lnTo>
                    <a:pt x="2" y="74"/>
                  </a:lnTo>
                  <a:lnTo>
                    <a:pt x="8" y="78"/>
                  </a:lnTo>
                  <a:lnTo>
                    <a:pt x="12" y="80"/>
                  </a:lnTo>
                  <a:lnTo>
                    <a:pt x="20" y="82"/>
                  </a:lnTo>
                  <a:lnTo>
                    <a:pt x="26" y="80"/>
                  </a:lnTo>
                  <a:lnTo>
                    <a:pt x="110" y="30"/>
                  </a:lnTo>
                  <a:lnTo>
                    <a:pt x="110" y="30"/>
                  </a:lnTo>
                  <a:lnTo>
                    <a:pt x="114" y="26"/>
                  </a:lnTo>
                  <a:lnTo>
                    <a:pt x="118" y="20"/>
                  </a:lnTo>
                  <a:lnTo>
                    <a:pt x="118" y="14"/>
                  </a:lnTo>
                  <a:lnTo>
                    <a:pt x="116" y="8"/>
                  </a:lnTo>
                  <a:lnTo>
                    <a:pt x="116" y="8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 u="sng"/>
            </a:p>
          </p:txBody>
        </p:sp>
        <p:sp>
          <p:nvSpPr>
            <p:cNvPr id="47" name="Freeform 65"/>
            <p:cNvSpPr>
              <a:spLocks/>
            </p:cNvSpPr>
            <p:nvPr/>
          </p:nvSpPr>
          <p:spPr bwMode="auto">
            <a:xfrm>
              <a:off x="3400425" y="1063625"/>
              <a:ext cx="130175" cy="187325"/>
            </a:xfrm>
            <a:custGeom>
              <a:avLst/>
              <a:gdLst/>
              <a:ahLst/>
              <a:cxnLst>
                <a:cxn ang="0">
                  <a:pos x="52" y="110"/>
                </a:cxn>
                <a:cxn ang="0">
                  <a:pos x="52" y="110"/>
                </a:cxn>
                <a:cxn ang="0">
                  <a:pos x="56" y="114"/>
                </a:cxn>
                <a:cxn ang="0">
                  <a:pos x="62" y="116"/>
                </a:cxn>
                <a:cxn ang="0">
                  <a:pos x="68" y="118"/>
                </a:cxn>
                <a:cxn ang="0">
                  <a:pos x="74" y="116"/>
                </a:cxn>
                <a:cxn ang="0">
                  <a:pos x="74" y="116"/>
                </a:cxn>
                <a:cxn ang="0">
                  <a:pos x="78" y="110"/>
                </a:cxn>
                <a:cxn ang="0">
                  <a:pos x="82" y="106"/>
                </a:cxn>
                <a:cxn ang="0">
                  <a:pos x="82" y="100"/>
                </a:cxn>
                <a:cxn ang="0">
                  <a:pos x="80" y="92"/>
                </a:cxn>
                <a:cxn ang="0">
                  <a:pos x="30" y="8"/>
                </a:cxn>
                <a:cxn ang="0">
                  <a:pos x="30" y="8"/>
                </a:cxn>
                <a:cxn ang="0">
                  <a:pos x="26" y="4"/>
                </a:cxn>
                <a:cxn ang="0">
                  <a:pos x="20" y="0"/>
                </a:cxn>
                <a:cxn ang="0">
                  <a:pos x="14" y="0"/>
                </a:cxn>
                <a:cxn ang="0">
                  <a:pos x="8" y="2"/>
                </a:cxn>
                <a:cxn ang="0">
                  <a:pos x="8" y="2"/>
                </a:cxn>
                <a:cxn ang="0">
                  <a:pos x="4" y="6"/>
                </a:cxn>
                <a:cxn ang="0">
                  <a:pos x="0" y="12"/>
                </a:cxn>
                <a:cxn ang="0">
                  <a:pos x="0" y="18"/>
                </a:cxn>
                <a:cxn ang="0">
                  <a:pos x="2" y="24"/>
                </a:cxn>
                <a:cxn ang="0">
                  <a:pos x="52" y="110"/>
                </a:cxn>
              </a:cxnLst>
              <a:rect l="0" t="0" r="r" b="b"/>
              <a:pathLst>
                <a:path w="82" h="118">
                  <a:moveTo>
                    <a:pt x="52" y="110"/>
                  </a:moveTo>
                  <a:lnTo>
                    <a:pt x="52" y="110"/>
                  </a:lnTo>
                  <a:lnTo>
                    <a:pt x="56" y="114"/>
                  </a:lnTo>
                  <a:lnTo>
                    <a:pt x="62" y="116"/>
                  </a:lnTo>
                  <a:lnTo>
                    <a:pt x="68" y="118"/>
                  </a:lnTo>
                  <a:lnTo>
                    <a:pt x="74" y="116"/>
                  </a:lnTo>
                  <a:lnTo>
                    <a:pt x="74" y="116"/>
                  </a:lnTo>
                  <a:lnTo>
                    <a:pt x="78" y="110"/>
                  </a:lnTo>
                  <a:lnTo>
                    <a:pt x="82" y="106"/>
                  </a:lnTo>
                  <a:lnTo>
                    <a:pt x="82" y="100"/>
                  </a:lnTo>
                  <a:lnTo>
                    <a:pt x="80" y="92"/>
                  </a:lnTo>
                  <a:lnTo>
                    <a:pt x="30" y="8"/>
                  </a:lnTo>
                  <a:lnTo>
                    <a:pt x="30" y="8"/>
                  </a:lnTo>
                  <a:lnTo>
                    <a:pt x="26" y="4"/>
                  </a:lnTo>
                  <a:lnTo>
                    <a:pt x="20" y="0"/>
                  </a:lnTo>
                  <a:lnTo>
                    <a:pt x="14" y="0"/>
                  </a:lnTo>
                  <a:lnTo>
                    <a:pt x="8" y="2"/>
                  </a:lnTo>
                  <a:lnTo>
                    <a:pt x="8" y="2"/>
                  </a:lnTo>
                  <a:lnTo>
                    <a:pt x="4" y="6"/>
                  </a:lnTo>
                  <a:lnTo>
                    <a:pt x="0" y="12"/>
                  </a:lnTo>
                  <a:lnTo>
                    <a:pt x="0" y="18"/>
                  </a:lnTo>
                  <a:lnTo>
                    <a:pt x="2" y="24"/>
                  </a:lnTo>
                  <a:lnTo>
                    <a:pt x="52" y="11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 u="sng"/>
            </a:p>
          </p:txBody>
        </p:sp>
        <p:sp>
          <p:nvSpPr>
            <p:cNvPr id="48" name="Freeform 66"/>
            <p:cNvSpPr>
              <a:spLocks/>
            </p:cNvSpPr>
            <p:nvPr/>
          </p:nvSpPr>
          <p:spPr bwMode="auto">
            <a:xfrm>
              <a:off x="3927475" y="1063625"/>
              <a:ext cx="127000" cy="187325"/>
            </a:xfrm>
            <a:custGeom>
              <a:avLst/>
              <a:gdLst/>
              <a:ahLst/>
              <a:cxnLst>
                <a:cxn ang="0">
                  <a:pos x="8" y="116"/>
                </a:cxn>
                <a:cxn ang="0">
                  <a:pos x="8" y="116"/>
                </a:cxn>
                <a:cxn ang="0">
                  <a:pos x="14" y="118"/>
                </a:cxn>
                <a:cxn ang="0">
                  <a:pos x="20" y="116"/>
                </a:cxn>
                <a:cxn ang="0">
                  <a:pos x="26" y="114"/>
                </a:cxn>
                <a:cxn ang="0">
                  <a:pos x="30" y="110"/>
                </a:cxn>
                <a:cxn ang="0">
                  <a:pos x="78" y="24"/>
                </a:cxn>
                <a:cxn ang="0">
                  <a:pos x="78" y="24"/>
                </a:cxn>
                <a:cxn ang="0">
                  <a:pos x="80" y="18"/>
                </a:cxn>
                <a:cxn ang="0">
                  <a:pos x="80" y="12"/>
                </a:cxn>
                <a:cxn ang="0">
                  <a:pos x="78" y="6"/>
                </a:cxn>
                <a:cxn ang="0">
                  <a:pos x="72" y="2"/>
                </a:cxn>
                <a:cxn ang="0">
                  <a:pos x="72" y="2"/>
                </a:cxn>
                <a:cxn ang="0">
                  <a:pos x="66" y="0"/>
                </a:cxn>
                <a:cxn ang="0">
                  <a:pos x="60" y="0"/>
                </a:cxn>
                <a:cxn ang="0">
                  <a:pos x="54" y="4"/>
                </a:cxn>
                <a:cxn ang="0">
                  <a:pos x="50" y="8"/>
                </a:cxn>
                <a:cxn ang="0">
                  <a:pos x="2" y="92"/>
                </a:cxn>
                <a:cxn ang="0">
                  <a:pos x="2" y="92"/>
                </a:cxn>
                <a:cxn ang="0">
                  <a:pos x="0" y="100"/>
                </a:cxn>
                <a:cxn ang="0">
                  <a:pos x="0" y="106"/>
                </a:cxn>
                <a:cxn ang="0">
                  <a:pos x="2" y="110"/>
                </a:cxn>
                <a:cxn ang="0">
                  <a:pos x="8" y="116"/>
                </a:cxn>
                <a:cxn ang="0">
                  <a:pos x="8" y="116"/>
                </a:cxn>
              </a:cxnLst>
              <a:rect l="0" t="0" r="r" b="b"/>
              <a:pathLst>
                <a:path w="80" h="118">
                  <a:moveTo>
                    <a:pt x="8" y="116"/>
                  </a:moveTo>
                  <a:lnTo>
                    <a:pt x="8" y="116"/>
                  </a:lnTo>
                  <a:lnTo>
                    <a:pt x="14" y="118"/>
                  </a:lnTo>
                  <a:lnTo>
                    <a:pt x="20" y="116"/>
                  </a:lnTo>
                  <a:lnTo>
                    <a:pt x="26" y="114"/>
                  </a:lnTo>
                  <a:lnTo>
                    <a:pt x="30" y="110"/>
                  </a:lnTo>
                  <a:lnTo>
                    <a:pt x="78" y="24"/>
                  </a:lnTo>
                  <a:lnTo>
                    <a:pt x="78" y="24"/>
                  </a:lnTo>
                  <a:lnTo>
                    <a:pt x="80" y="18"/>
                  </a:lnTo>
                  <a:lnTo>
                    <a:pt x="80" y="12"/>
                  </a:lnTo>
                  <a:lnTo>
                    <a:pt x="78" y="6"/>
                  </a:lnTo>
                  <a:lnTo>
                    <a:pt x="72" y="2"/>
                  </a:lnTo>
                  <a:lnTo>
                    <a:pt x="72" y="2"/>
                  </a:lnTo>
                  <a:lnTo>
                    <a:pt x="66" y="0"/>
                  </a:lnTo>
                  <a:lnTo>
                    <a:pt x="60" y="0"/>
                  </a:lnTo>
                  <a:lnTo>
                    <a:pt x="54" y="4"/>
                  </a:lnTo>
                  <a:lnTo>
                    <a:pt x="50" y="8"/>
                  </a:lnTo>
                  <a:lnTo>
                    <a:pt x="2" y="92"/>
                  </a:lnTo>
                  <a:lnTo>
                    <a:pt x="2" y="92"/>
                  </a:lnTo>
                  <a:lnTo>
                    <a:pt x="0" y="100"/>
                  </a:lnTo>
                  <a:lnTo>
                    <a:pt x="0" y="106"/>
                  </a:lnTo>
                  <a:lnTo>
                    <a:pt x="2" y="110"/>
                  </a:lnTo>
                  <a:lnTo>
                    <a:pt x="8" y="116"/>
                  </a:lnTo>
                  <a:lnTo>
                    <a:pt x="8" y="116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 u="sng"/>
            </a:p>
          </p:txBody>
        </p:sp>
      </p:grpSp>
      <p:grpSp>
        <p:nvGrpSpPr>
          <p:cNvPr id="50" name="组 49"/>
          <p:cNvGrpSpPr/>
          <p:nvPr/>
        </p:nvGrpSpPr>
        <p:grpSpPr>
          <a:xfrm>
            <a:off x="5757251" y="3313059"/>
            <a:ext cx="632590" cy="598396"/>
            <a:chOff x="4321175" y="111125"/>
            <a:chExt cx="704850" cy="666750"/>
          </a:xfrm>
          <a:solidFill>
            <a:srgbClr val="FFFFFF"/>
          </a:solidFill>
        </p:grpSpPr>
        <p:sp>
          <p:nvSpPr>
            <p:cNvPr id="51" name="Freeform 34"/>
            <p:cNvSpPr>
              <a:spLocks noEditPoints="1"/>
            </p:cNvSpPr>
            <p:nvPr/>
          </p:nvSpPr>
          <p:spPr bwMode="auto">
            <a:xfrm>
              <a:off x="4321175" y="111125"/>
              <a:ext cx="704850" cy="666750"/>
            </a:xfrm>
            <a:custGeom>
              <a:avLst/>
              <a:gdLst/>
              <a:ahLst/>
              <a:cxnLst>
                <a:cxn ang="0">
                  <a:pos x="444" y="0"/>
                </a:cxn>
                <a:cxn ang="0">
                  <a:pos x="0" y="0"/>
                </a:cxn>
                <a:cxn ang="0">
                  <a:pos x="0" y="54"/>
                </a:cxn>
                <a:cxn ang="0">
                  <a:pos x="36" y="54"/>
                </a:cxn>
                <a:cxn ang="0">
                  <a:pos x="36" y="330"/>
                </a:cxn>
                <a:cxn ang="0">
                  <a:pos x="194" y="330"/>
                </a:cxn>
                <a:cxn ang="0">
                  <a:pos x="194" y="368"/>
                </a:cxn>
                <a:cxn ang="0">
                  <a:pos x="194" y="368"/>
                </a:cxn>
                <a:cxn ang="0">
                  <a:pos x="172" y="374"/>
                </a:cxn>
                <a:cxn ang="0">
                  <a:pos x="154" y="382"/>
                </a:cxn>
                <a:cxn ang="0">
                  <a:pos x="148" y="386"/>
                </a:cxn>
                <a:cxn ang="0">
                  <a:pos x="144" y="392"/>
                </a:cxn>
                <a:cxn ang="0">
                  <a:pos x="140" y="398"/>
                </a:cxn>
                <a:cxn ang="0">
                  <a:pos x="140" y="404"/>
                </a:cxn>
                <a:cxn ang="0">
                  <a:pos x="140" y="404"/>
                </a:cxn>
                <a:cxn ang="0">
                  <a:pos x="142" y="408"/>
                </a:cxn>
                <a:cxn ang="0">
                  <a:pos x="146" y="410"/>
                </a:cxn>
                <a:cxn ang="0">
                  <a:pos x="166" y="416"/>
                </a:cxn>
                <a:cxn ang="0">
                  <a:pos x="192" y="418"/>
                </a:cxn>
                <a:cxn ang="0">
                  <a:pos x="222" y="420"/>
                </a:cxn>
                <a:cxn ang="0">
                  <a:pos x="252" y="418"/>
                </a:cxn>
                <a:cxn ang="0">
                  <a:pos x="278" y="416"/>
                </a:cxn>
                <a:cxn ang="0">
                  <a:pos x="298" y="410"/>
                </a:cxn>
                <a:cxn ang="0">
                  <a:pos x="302" y="408"/>
                </a:cxn>
                <a:cxn ang="0">
                  <a:pos x="304" y="404"/>
                </a:cxn>
                <a:cxn ang="0">
                  <a:pos x="304" y="404"/>
                </a:cxn>
                <a:cxn ang="0">
                  <a:pos x="304" y="398"/>
                </a:cxn>
                <a:cxn ang="0">
                  <a:pos x="300" y="392"/>
                </a:cxn>
                <a:cxn ang="0">
                  <a:pos x="296" y="386"/>
                </a:cxn>
                <a:cxn ang="0">
                  <a:pos x="290" y="382"/>
                </a:cxn>
                <a:cxn ang="0">
                  <a:pos x="272" y="374"/>
                </a:cxn>
                <a:cxn ang="0">
                  <a:pos x="250" y="368"/>
                </a:cxn>
                <a:cxn ang="0">
                  <a:pos x="250" y="330"/>
                </a:cxn>
                <a:cxn ang="0">
                  <a:pos x="408" y="330"/>
                </a:cxn>
                <a:cxn ang="0">
                  <a:pos x="408" y="54"/>
                </a:cxn>
                <a:cxn ang="0">
                  <a:pos x="444" y="54"/>
                </a:cxn>
                <a:cxn ang="0">
                  <a:pos x="444" y="0"/>
                </a:cxn>
                <a:cxn ang="0">
                  <a:pos x="444" y="0"/>
                </a:cxn>
                <a:cxn ang="0">
                  <a:pos x="378" y="300"/>
                </a:cxn>
                <a:cxn ang="0">
                  <a:pos x="66" y="300"/>
                </a:cxn>
                <a:cxn ang="0">
                  <a:pos x="66" y="56"/>
                </a:cxn>
                <a:cxn ang="0">
                  <a:pos x="378" y="56"/>
                </a:cxn>
                <a:cxn ang="0">
                  <a:pos x="378" y="300"/>
                </a:cxn>
                <a:cxn ang="0">
                  <a:pos x="378" y="300"/>
                </a:cxn>
              </a:cxnLst>
              <a:rect l="0" t="0" r="r" b="b"/>
              <a:pathLst>
                <a:path w="444" h="420">
                  <a:moveTo>
                    <a:pt x="444" y="0"/>
                  </a:moveTo>
                  <a:lnTo>
                    <a:pt x="0" y="0"/>
                  </a:lnTo>
                  <a:lnTo>
                    <a:pt x="0" y="54"/>
                  </a:lnTo>
                  <a:lnTo>
                    <a:pt x="36" y="54"/>
                  </a:lnTo>
                  <a:lnTo>
                    <a:pt x="36" y="330"/>
                  </a:lnTo>
                  <a:lnTo>
                    <a:pt x="194" y="330"/>
                  </a:lnTo>
                  <a:lnTo>
                    <a:pt x="194" y="368"/>
                  </a:lnTo>
                  <a:lnTo>
                    <a:pt x="194" y="368"/>
                  </a:lnTo>
                  <a:lnTo>
                    <a:pt x="172" y="374"/>
                  </a:lnTo>
                  <a:lnTo>
                    <a:pt x="154" y="382"/>
                  </a:lnTo>
                  <a:lnTo>
                    <a:pt x="148" y="386"/>
                  </a:lnTo>
                  <a:lnTo>
                    <a:pt x="144" y="392"/>
                  </a:lnTo>
                  <a:lnTo>
                    <a:pt x="140" y="398"/>
                  </a:lnTo>
                  <a:lnTo>
                    <a:pt x="140" y="404"/>
                  </a:lnTo>
                  <a:lnTo>
                    <a:pt x="140" y="404"/>
                  </a:lnTo>
                  <a:lnTo>
                    <a:pt x="142" y="408"/>
                  </a:lnTo>
                  <a:lnTo>
                    <a:pt x="146" y="410"/>
                  </a:lnTo>
                  <a:lnTo>
                    <a:pt x="166" y="416"/>
                  </a:lnTo>
                  <a:lnTo>
                    <a:pt x="192" y="418"/>
                  </a:lnTo>
                  <a:lnTo>
                    <a:pt x="222" y="420"/>
                  </a:lnTo>
                  <a:lnTo>
                    <a:pt x="252" y="418"/>
                  </a:lnTo>
                  <a:lnTo>
                    <a:pt x="278" y="416"/>
                  </a:lnTo>
                  <a:lnTo>
                    <a:pt x="298" y="410"/>
                  </a:lnTo>
                  <a:lnTo>
                    <a:pt x="302" y="408"/>
                  </a:lnTo>
                  <a:lnTo>
                    <a:pt x="304" y="404"/>
                  </a:lnTo>
                  <a:lnTo>
                    <a:pt x="304" y="404"/>
                  </a:lnTo>
                  <a:lnTo>
                    <a:pt x="304" y="398"/>
                  </a:lnTo>
                  <a:lnTo>
                    <a:pt x="300" y="392"/>
                  </a:lnTo>
                  <a:lnTo>
                    <a:pt x="296" y="386"/>
                  </a:lnTo>
                  <a:lnTo>
                    <a:pt x="290" y="382"/>
                  </a:lnTo>
                  <a:lnTo>
                    <a:pt x="272" y="374"/>
                  </a:lnTo>
                  <a:lnTo>
                    <a:pt x="250" y="368"/>
                  </a:lnTo>
                  <a:lnTo>
                    <a:pt x="250" y="330"/>
                  </a:lnTo>
                  <a:lnTo>
                    <a:pt x="408" y="330"/>
                  </a:lnTo>
                  <a:lnTo>
                    <a:pt x="408" y="54"/>
                  </a:lnTo>
                  <a:lnTo>
                    <a:pt x="444" y="54"/>
                  </a:lnTo>
                  <a:lnTo>
                    <a:pt x="444" y="0"/>
                  </a:lnTo>
                  <a:lnTo>
                    <a:pt x="444" y="0"/>
                  </a:lnTo>
                  <a:close/>
                  <a:moveTo>
                    <a:pt x="378" y="300"/>
                  </a:moveTo>
                  <a:lnTo>
                    <a:pt x="66" y="300"/>
                  </a:lnTo>
                  <a:lnTo>
                    <a:pt x="66" y="56"/>
                  </a:lnTo>
                  <a:lnTo>
                    <a:pt x="378" y="56"/>
                  </a:lnTo>
                  <a:lnTo>
                    <a:pt x="378" y="300"/>
                  </a:lnTo>
                  <a:lnTo>
                    <a:pt x="378" y="30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" name="Rectangle 35"/>
            <p:cNvSpPr>
              <a:spLocks noChangeArrowheads="1"/>
            </p:cNvSpPr>
            <p:nvPr/>
          </p:nvSpPr>
          <p:spPr bwMode="auto">
            <a:xfrm>
              <a:off x="4476750" y="276225"/>
              <a:ext cx="139700" cy="142875"/>
            </a:xfrm>
            <a:prstGeom prst="rect">
              <a:avLst/>
            </a:prstGeom>
            <a:grpFill/>
            <a:ln w="9525">
              <a:noFill/>
              <a:miter lim="800000"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" name="Rectangle 36"/>
            <p:cNvSpPr>
              <a:spLocks noChangeArrowheads="1"/>
            </p:cNvSpPr>
            <p:nvPr/>
          </p:nvSpPr>
          <p:spPr bwMode="auto">
            <a:xfrm>
              <a:off x="4667250" y="276225"/>
              <a:ext cx="203200" cy="50800"/>
            </a:xfrm>
            <a:prstGeom prst="rect">
              <a:avLst/>
            </a:prstGeom>
            <a:grpFill/>
            <a:ln w="9525">
              <a:noFill/>
              <a:miter lim="800000"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4" name="Rectangle 37"/>
            <p:cNvSpPr>
              <a:spLocks noChangeArrowheads="1"/>
            </p:cNvSpPr>
            <p:nvPr/>
          </p:nvSpPr>
          <p:spPr bwMode="auto">
            <a:xfrm>
              <a:off x="4667250" y="368300"/>
              <a:ext cx="203200" cy="50800"/>
            </a:xfrm>
            <a:prstGeom prst="rect">
              <a:avLst/>
            </a:prstGeom>
            <a:grpFill/>
            <a:ln w="9525">
              <a:noFill/>
              <a:miter lim="800000"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5" name="Rectangle 38"/>
            <p:cNvSpPr>
              <a:spLocks noChangeArrowheads="1"/>
            </p:cNvSpPr>
            <p:nvPr/>
          </p:nvSpPr>
          <p:spPr bwMode="auto">
            <a:xfrm>
              <a:off x="4476750" y="460375"/>
              <a:ext cx="393700" cy="50800"/>
            </a:xfrm>
            <a:prstGeom prst="rect">
              <a:avLst/>
            </a:prstGeom>
            <a:grpFill/>
            <a:ln w="9525">
              <a:noFill/>
              <a:miter lim="800000"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422299462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128942" y="0"/>
            <a:ext cx="79379" cy="5143500"/>
          </a:xfrm>
          <a:prstGeom prst="rect">
            <a:avLst/>
          </a:prstGeom>
          <a:solidFill>
            <a:srgbClr val="7D1319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椭圆 2"/>
          <p:cNvSpPr/>
          <p:nvPr/>
        </p:nvSpPr>
        <p:spPr>
          <a:xfrm>
            <a:off x="764649" y="343076"/>
            <a:ext cx="799146" cy="799146"/>
          </a:xfrm>
          <a:prstGeom prst="ellipse">
            <a:avLst/>
          </a:prstGeom>
          <a:solidFill>
            <a:srgbClr val="7D1319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r>
              <a:rPr kumimoji="1" lang="en-US" altLang="zh-CN" sz="4000" dirty="0" smtClean="0">
                <a:solidFill>
                  <a:schemeClr val="bg1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3</a:t>
            </a:r>
            <a:endParaRPr kumimoji="1" lang="zh-CN" altLang="en-US" sz="4000" dirty="0">
              <a:solidFill>
                <a:schemeClr val="bg1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4" name="矩形 3"/>
          <p:cNvSpPr/>
          <p:nvPr/>
        </p:nvSpPr>
        <p:spPr>
          <a:xfrm>
            <a:off x="0" y="125835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2006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5" name="矩形 4"/>
          <p:cNvSpPr/>
          <p:nvPr/>
        </p:nvSpPr>
        <p:spPr>
          <a:xfrm>
            <a:off x="0" y="904443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2007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6" name="矩形 5"/>
          <p:cNvSpPr/>
          <p:nvPr/>
        </p:nvSpPr>
        <p:spPr>
          <a:xfrm>
            <a:off x="0" y="1683051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2008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0" y="2461659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2009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8" name="矩形 7"/>
          <p:cNvSpPr/>
          <p:nvPr/>
        </p:nvSpPr>
        <p:spPr>
          <a:xfrm>
            <a:off x="0" y="3240267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2010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9" name="矩形 8"/>
          <p:cNvSpPr/>
          <p:nvPr/>
        </p:nvSpPr>
        <p:spPr>
          <a:xfrm>
            <a:off x="0" y="4018875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2011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0" name="矩形 9"/>
          <p:cNvSpPr/>
          <p:nvPr/>
        </p:nvSpPr>
        <p:spPr>
          <a:xfrm>
            <a:off x="0" y="4797481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2012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graphicFrame>
        <p:nvGraphicFramePr>
          <p:cNvPr id="12" name="图表 11"/>
          <p:cNvGraphicFramePr/>
          <p:nvPr>
            <p:extLst>
              <p:ext uri="{D42A27DB-BD31-4B8C-83A1-F6EECF244321}">
                <p14:modId xmlns:p14="http://schemas.microsoft.com/office/powerpoint/2010/main" val="4188215893"/>
              </p:ext>
            </p:extLst>
          </p:nvPr>
        </p:nvGraphicFramePr>
        <p:xfrm>
          <a:off x="1912323" y="309403"/>
          <a:ext cx="6924689" cy="4488078"/>
        </p:xfrm>
        <a:graphic>
          <a:graphicData uri="http://schemas.openxmlformats.org/drawingml/2006/diagram">
            <dgm:relIds xmlns:dgm="http://schemas.openxmlformats.org/drawingml/2006/diagram" xmlns:r="http://schemas.openxmlformats.org/officeDocument/2006/relationships" r:dm="rId3" r:lo="rId4" r:qs="rId5" r:cs="rId6"/>
          </a:graphicData>
        </a:graphic>
      </p:graphicFrame>
    </p:spTree>
    <p:extLst>
      <p:ext uri="{BB962C8B-B14F-4D97-AF65-F5344CB8AC3E}">
        <p14:creationId xmlns:p14="http://schemas.microsoft.com/office/powerpoint/2010/main" val="2722858137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CBD35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椭圆 2"/>
          <p:cNvSpPr/>
          <p:nvPr/>
        </p:nvSpPr>
        <p:spPr>
          <a:xfrm>
            <a:off x="1916015" y="1498850"/>
            <a:ext cx="1512799" cy="1512799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endParaRPr kumimoji="1" lang="zh-CN" altLang="en-US" sz="12000" dirty="0">
              <a:solidFill>
                <a:srgbClr val="CBD351"/>
              </a:solidFill>
            </a:endParaRPr>
          </a:p>
        </p:txBody>
      </p:sp>
      <p:sp>
        <p:nvSpPr>
          <p:cNvPr id="5" name="文本框 4"/>
          <p:cNvSpPr txBox="1"/>
          <p:nvPr/>
        </p:nvSpPr>
        <p:spPr>
          <a:xfrm>
            <a:off x="3651872" y="2044227"/>
            <a:ext cx="3576114" cy="884858"/>
          </a:xfrm>
          <a:prstGeom prst="rect">
            <a:avLst/>
          </a:prstGeom>
          <a:noFill/>
          <a:effectLst>
            <a:innerShdw blurRad="63500" dist="50800" dir="16200000">
              <a:prstClr val="black">
                <a:alpha val="50000"/>
              </a:prstClr>
            </a:innerShdw>
          </a:effectLst>
        </p:spPr>
        <p:txBody>
          <a:bodyPr wrap="square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000" dirty="0">
                <a:solidFill>
                  <a:srgbClr val="FFFFFF"/>
                </a:solidFill>
              </a:rPr>
              <a:t>点击此处添加文本信息。</a:t>
            </a:r>
          </a:p>
          <a:p>
            <a:pPr>
              <a:lnSpc>
                <a:spcPct val="130000"/>
              </a:lnSpc>
            </a:pPr>
            <a:r>
              <a:rPr lang="zh-CN" altLang="en-US" sz="1000" dirty="0">
                <a:solidFill>
                  <a:srgbClr val="FFFFFF"/>
                </a:solidFill>
              </a:rPr>
              <a:t>标题数字等都可以通过点击和重新输入进行更改，顶部“开始”面板中可以对字体、字号、颜色、行距等进行修改。建议正文</a:t>
            </a:r>
            <a:r>
              <a:rPr lang="en-US" altLang="zh-CN" sz="1000" dirty="0">
                <a:solidFill>
                  <a:srgbClr val="FFFFFF"/>
                </a:solidFill>
              </a:rPr>
              <a:t>10</a:t>
            </a:r>
            <a:r>
              <a:rPr lang="zh-CN" altLang="en-US" sz="1000" dirty="0">
                <a:solidFill>
                  <a:srgbClr val="FFFFFF"/>
                </a:solidFill>
              </a:rPr>
              <a:t>号字，</a:t>
            </a:r>
            <a:r>
              <a:rPr lang="en-US" altLang="zh-CN" sz="1000" dirty="0">
                <a:solidFill>
                  <a:srgbClr val="FFFFFF"/>
                </a:solidFill>
              </a:rPr>
              <a:t>1.3</a:t>
            </a:r>
            <a:r>
              <a:rPr lang="zh-CN" altLang="en-US" sz="1000" dirty="0">
                <a:solidFill>
                  <a:srgbClr val="FFFFFF"/>
                </a:solidFill>
              </a:rPr>
              <a:t>倍字间距。</a:t>
            </a:r>
            <a:endParaRPr kumimoji="1" lang="zh-CN" altLang="en-US" sz="1000" dirty="0">
              <a:solidFill>
                <a:srgbClr val="FFFFFF"/>
              </a:solidFill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3651872" y="1622733"/>
            <a:ext cx="1107996" cy="369332"/>
          </a:xfrm>
          <a:prstGeom prst="rect">
            <a:avLst/>
          </a:prstGeom>
          <a:noFill/>
          <a:effectLst>
            <a:innerShdw blurRad="63500" dist="50800" dir="16200000">
              <a:prstClr val="black">
                <a:alpha val="50000"/>
              </a:prstClr>
            </a:innerShdw>
          </a:effectLst>
          <a:scene3d>
            <a:camera prst="orthographicFront"/>
            <a:lightRig rig="threePt" dir="t"/>
          </a:scene3d>
          <a:sp3d>
            <a:bevelT/>
          </a:sp3d>
        </p:spPr>
        <p:txBody>
          <a:bodyPr wrap="none" rtlCol="0">
            <a:spAutoFit/>
          </a:bodyPr>
          <a:lstStyle/>
          <a:p>
            <a:r>
              <a:rPr kumimoji="1" lang="zh-CN" altLang="en-US" dirty="0" smtClean="0">
                <a:solidFill>
                  <a:schemeClr val="bg1"/>
                </a:solidFill>
              </a:rPr>
              <a:t>风险管理</a:t>
            </a:r>
            <a:endParaRPr kumimoji="1" lang="zh-CN" altLang="en-US" dirty="0">
              <a:solidFill>
                <a:schemeClr val="bg1"/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2142167" y="1377637"/>
            <a:ext cx="1037514" cy="178510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lvl="0" algn="ctr">
              <a:lnSpc>
                <a:spcPct val="90000"/>
              </a:lnSpc>
            </a:pPr>
            <a:r>
              <a:rPr kumimoji="1" lang="en-US" altLang="zh-CN" sz="12000" dirty="0" smtClean="0">
                <a:solidFill>
                  <a:srgbClr val="CBD351"/>
                </a:solidFill>
              </a:rPr>
              <a:t>4</a:t>
            </a:r>
            <a:endParaRPr kumimoji="1" lang="zh-CN" altLang="en-US" sz="12000" dirty="0">
              <a:solidFill>
                <a:srgbClr val="CBD35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0700836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800">
        <p14:flythrough/>
      </p:transition>
    </mc:Choice>
    <mc:Fallback xmlns="">
      <p:transition xmlns:p14="http://schemas.microsoft.com/office/powerpoint/2010/main"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128942" y="0"/>
            <a:ext cx="79379" cy="5143500"/>
          </a:xfrm>
          <a:prstGeom prst="rect">
            <a:avLst/>
          </a:prstGeom>
          <a:solidFill>
            <a:srgbClr val="CBD351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椭圆 2"/>
          <p:cNvSpPr/>
          <p:nvPr/>
        </p:nvSpPr>
        <p:spPr>
          <a:xfrm>
            <a:off x="764649" y="343076"/>
            <a:ext cx="799146" cy="799146"/>
          </a:xfrm>
          <a:prstGeom prst="ellipse">
            <a:avLst/>
          </a:prstGeom>
          <a:solidFill>
            <a:srgbClr val="CBD351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r>
              <a:rPr kumimoji="1" lang="en-US" altLang="zh-CN" sz="4000" dirty="0" smtClean="0">
                <a:solidFill>
                  <a:schemeClr val="bg1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4</a:t>
            </a:r>
            <a:endParaRPr kumimoji="1" lang="zh-CN" altLang="en-US" sz="4000" dirty="0">
              <a:solidFill>
                <a:schemeClr val="bg1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4" name="矩形 3"/>
          <p:cNvSpPr/>
          <p:nvPr/>
        </p:nvSpPr>
        <p:spPr>
          <a:xfrm>
            <a:off x="0" y="12583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2013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5" name="矩形 4"/>
          <p:cNvSpPr/>
          <p:nvPr/>
        </p:nvSpPr>
        <p:spPr>
          <a:xfrm>
            <a:off x="0" y="904443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2014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6" name="矩形 5"/>
          <p:cNvSpPr/>
          <p:nvPr/>
        </p:nvSpPr>
        <p:spPr>
          <a:xfrm>
            <a:off x="0" y="1683051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2015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7" name="矩形 6"/>
          <p:cNvSpPr/>
          <p:nvPr/>
        </p:nvSpPr>
        <p:spPr>
          <a:xfrm>
            <a:off x="0" y="2461659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2016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8" name="矩形 7"/>
          <p:cNvSpPr/>
          <p:nvPr/>
        </p:nvSpPr>
        <p:spPr>
          <a:xfrm>
            <a:off x="0" y="3240267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2017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9" name="矩形 8"/>
          <p:cNvSpPr/>
          <p:nvPr/>
        </p:nvSpPr>
        <p:spPr>
          <a:xfrm>
            <a:off x="0" y="401887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2018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0" name="矩形 9"/>
          <p:cNvSpPr/>
          <p:nvPr/>
        </p:nvSpPr>
        <p:spPr>
          <a:xfrm>
            <a:off x="0" y="4797481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2019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graphicFrame>
        <p:nvGraphicFramePr>
          <p:cNvPr id="11" name="图示 2"/>
          <p:cNvGraphicFramePr/>
          <p:nvPr>
            <p:extLst>
              <p:ext uri="{D42A27DB-BD31-4B8C-83A1-F6EECF244321}">
                <p14:modId xmlns:p14="http://schemas.microsoft.com/office/powerpoint/2010/main" val="1124597936"/>
              </p:ext>
            </p:extLst>
          </p:nvPr>
        </p:nvGraphicFramePr>
        <p:xfrm>
          <a:off x="1460208" y="397972"/>
          <a:ext cx="3084681" cy="4140287"/>
        </p:xfrm>
        <a:graphic>
          <a:graphicData uri="http://schemas.openxmlformats.org/drawingml/2006/diagram">
            <dgm:relIds xmlns:dgm="http://schemas.openxmlformats.org/drawingml/2006/diagram" xmlns:r="http://schemas.openxmlformats.org/officeDocument/2006/relationships" r:dm="rId3" r:lo="rId4" r:qs="rId5" r:cs="rId6"/>
          </a:graphicData>
        </a:graphic>
      </p:graphicFrame>
      <p:sp>
        <p:nvSpPr>
          <p:cNvPr id="12" name="文本框 11"/>
          <p:cNvSpPr txBox="1"/>
          <p:nvPr/>
        </p:nvSpPr>
        <p:spPr>
          <a:xfrm>
            <a:off x="4524198" y="713791"/>
            <a:ext cx="538622" cy="992577"/>
          </a:xfrm>
          <a:prstGeom prst="rect">
            <a:avLst/>
          </a:prstGeom>
          <a:noFill/>
        </p:spPr>
        <p:txBody>
          <a:bodyPr wrap="none" lIns="68579" tIns="34289" rIns="68579" bIns="34289" rtlCol="0">
            <a:spAutoFit/>
          </a:bodyPr>
          <a:lstStyle/>
          <a:p>
            <a:pPr defTabSz="685783"/>
            <a:r>
              <a:rPr lang="en-US" altLang="zh-CN" sz="6000" b="1" dirty="0" smtClean="0">
                <a:solidFill>
                  <a:srgbClr val="3C846F"/>
                </a:solidFill>
                <a:ea typeface="宋体"/>
              </a:rPr>
              <a:t>S</a:t>
            </a:r>
            <a:endParaRPr lang="zh-CN" altLang="en-US" sz="6000" b="1" dirty="0">
              <a:solidFill>
                <a:srgbClr val="3C846F"/>
              </a:solidFill>
              <a:ea typeface="宋体"/>
            </a:endParaRPr>
          </a:p>
        </p:txBody>
      </p:sp>
      <p:sp>
        <p:nvSpPr>
          <p:cNvPr id="13" name="文本框 12"/>
          <p:cNvSpPr txBox="1"/>
          <p:nvPr/>
        </p:nvSpPr>
        <p:spPr>
          <a:xfrm>
            <a:off x="4395913" y="1586129"/>
            <a:ext cx="830920" cy="992577"/>
          </a:xfrm>
          <a:prstGeom prst="rect">
            <a:avLst/>
          </a:prstGeom>
          <a:noFill/>
        </p:spPr>
        <p:txBody>
          <a:bodyPr wrap="none" lIns="68579" tIns="34289" rIns="68579" bIns="34289" rtlCol="0">
            <a:spAutoFit/>
          </a:bodyPr>
          <a:lstStyle/>
          <a:p>
            <a:pPr defTabSz="685783"/>
            <a:r>
              <a:rPr lang="en-US" altLang="zh-CN" sz="6000" b="1" dirty="0" smtClean="0">
                <a:solidFill>
                  <a:srgbClr val="F4772A"/>
                </a:solidFill>
                <a:ea typeface="宋体"/>
              </a:rPr>
              <a:t>W</a:t>
            </a:r>
            <a:endParaRPr lang="zh-CN" altLang="en-US" sz="6000" b="1" dirty="0">
              <a:solidFill>
                <a:srgbClr val="F4772A"/>
              </a:solidFill>
              <a:ea typeface="宋体"/>
            </a:endParaRPr>
          </a:p>
        </p:txBody>
      </p:sp>
      <p:sp>
        <p:nvSpPr>
          <p:cNvPr id="14" name="文本框 13"/>
          <p:cNvSpPr txBox="1"/>
          <p:nvPr/>
        </p:nvSpPr>
        <p:spPr>
          <a:xfrm>
            <a:off x="4416194" y="2547374"/>
            <a:ext cx="784708" cy="992577"/>
          </a:xfrm>
          <a:prstGeom prst="rect">
            <a:avLst/>
          </a:prstGeom>
          <a:noFill/>
        </p:spPr>
        <p:txBody>
          <a:bodyPr wrap="none" lIns="68579" tIns="34289" rIns="68579" bIns="34289" rtlCol="0">
            <a:spAutoFit/>
          </a:bodyPr>
          <a:lstStyle/>
          <a:p>
            <a:pPr defTabSz="685783"/>
            <a:r>
              <a:rPr lang="en-US" altLang="zh-CN" sz="6000" b="1" dirty="0" smtClean="0">
                <a:solidFill>
                  <a:srgbClr val="7D1319"/>
                </a:solidFill>
                <a:ea typeface="宋体"/>
              </a:rPr>
              <a:t>O</a:t>
            </a:r>
            <a:endParaRPr lang="zh-CN" altLang="en-US" sz="6000" b="1" dirty="0">
              <a:solidFill>
                <a:srgbClr val="7D1319"/>
              </a:solidFill>
              <a:ea typeface="宋体"/>
            </a:endParaRPr>
          </a:p>
        </p:txBody>
      </p:sp>
      <p:sp>
        <p:nvSpPr>
          <p:cNvPr id="15" name="文本框 14"/>
          <p:cNvSpPr txBox="1"/>
          <p:nvPr/>
        </p:nvSpPr>
        <p:spPr>
          <a:xfrm>
            <a:off x="4558000" y="3483217"/>
            <a:ext cx="461603" cy="992577"/>
          </a:xfrm>
          <a:prstGeom prst="rect">
            <a:avLst/>
          </a:prstGeom>
          <a:noFill/>
        </p:spPr>
        <p:txBody>
          <a:bodyPr wrap="none" lIns="68579" tIns="34289" rIns="68579" bIns="34289" rtlCol="0">
            <a:spAutoFit/>
          </a:bodyPr>
          <a:lstStyle/>
          <a:p>
            <a:pPr defTabSz="685783"/>
            <a:r>
              <a:rPr lang="en-US" altLang="zh-CN" sz="6000" b="1" dirty="0" smtClean="0">
                <a:solidFill>
                  <a:srgbClr val="CBD351"/>
                </a:solidFill>
                <a:ea typeface="宋体"/>
              </a:rPr>
              <a:t>T</a:t>
            </a:r>
            <a:endParaRPr lang="zh-CN" altLang="en-US" sz="6000" b="1" dirty="0">
              <a:solidFill>
                <a:srgbClr val="CBD351"/>
              </a:solidFill>
              <a:ea typeface="宋体"/>
            </a:endParaRPr>
          </a:p>
        </p:txBody>
      </p:sp>
      <p:cxnSp>
        <p:nvCxnSpPr>
          <p:cNvPr id="16" name="直接连接符 84"/>
          <p:cNvCxnSpPr/>
          <p:nvPr/>
        </p:nvCxnSpPr>
        <p:spPr>
          <a:xfrm flipH="1">
            <a:off x="4421057" y="1626231"/>
            <a:ext cx="4174566" cy="1"/>
          </a:xfrm>
          <a:prstGeom prst="line">
            <a:avLst/>
          </a:prstGeom>
          <a:ln w="25400">
            <a:solidFill>
              <a:schemeClr val="tx1"/>
            </a:solidFill>
            <a:prstDash val="sysDot"/>
            <a:head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" name="直接连接符 85"/>
          <p:cNvCxnSpPr/>
          <p:nvPr/>
        </p:nvCxnSpPr>
        <p:spPr>
          <a:xfrm flipH="1">
            <a:off x="4421057" y="2505890"/>
            <a:ext cx="4174566" cy="1"/>
          </a:xfrm>
          <a:prstGeom prst="line">
            <a:avLst/>
          </a:prstGeom>
          <a:ln w="25400">
            <a:solidFill>
              <a:schemeClr val="tx1"/>
            </a:solidFill>
            <a:prstDash val="sysDot"/>
            <a:head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" name="直接连接符 86"/>
          <p:cNvCxnSpPr/>
          <p:nvPr/>
        </p:nvCxnSpPr>
        <p:spPr>
          <a:xfrm flipH="1">
            <a:off x="4421057" y="3462336"/>
            <a:ext cx="4174566" cy="1"/>
          </a:xfrm>
          <a:prstGeom prst="line">
            <a:avLst/>
          </a:prstGeom>
          <a:ln w="25400">
            <a:solidFill>
              <a:schemeClr val="tx1"/>
            </a:solidFill>
            <a:prstDash val="sysDot"/>
            <a:head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矩形 18"/>
          <p:cNvSpPr/>
          <p:nvPr/>
        </p:nvSpPr>
        <p:spPr>
          <a:xfrm>
            <a:off x="5201527" y="924031"/>
            <a:ext cx="3198799" cy="506543"/>
          </a:xfrm>
          <a:prstGeom prst="rect">
            <a:avLst/>
          </a:prstGeom>
        </p:spPr>
        <p:txBody>
          <a:bodyPr wrap="square" lIns="68579" tIns="34289" rIns="68579" bIns="34289">
            <a:spAutoFit/>
          </a:bodyPr>
          <a:lstStyle/>
          <a:p>
            <a:pPr lvl="0">
              <a:lnSpc>
                <a:spcPct val="130000"/>
              </a:lnSpc>
            </a:pPr>
            <a:r>
              <a:rPr lang="zh-CN" altLang="en-US" sz="1000" dirty="0" smtClean="0">
                <a:solidFill>
                  <a:srgbClr val="103154"/>
                </a:solidFill>
                <a:latin typeface="微软雅黑"/>
              </a:rPr>
              <a:t>顶部</a:t>
            </a:r>
            <a:r>
              <a:rPr lang="zh-CN" altLang="en-US" sz="1000" dirty="0">
                <a:solidFill>
                  <a:srgbClr val="103154"/>
                </a:solidFill>
                <a:latin typeface="微软雅黑"/>
              </a:rPr>
              <a:t>“开始”面板中可以对字体、字号、颜色、行距等进行修改。建议正文字号</a:t>
            </a:r>
            <a:r>
              <a:rPr lang="en-US" altLang="zh-CN" sz="1000" dirty="0">
                <a:solidFill>
                  <a:srgbClr val="103154"/>
                </a:solidFill>
                <a:latin typeface="微软雅黑"/>
              </a:rPr>
              <a:t>10</a:t>
            </a:r>
            <a:r>
              <a:rPr lang="zh-CN" altLang="en-US" sz="1000" dirty="0">
                <a:solidFill>
                  <a:srgbClr val="103154"/>
                </a:solidFill>
                <a:latin typeface="微软雅黑"/>
              </a:rPr>
              <a:t>，</a:t>
            </a:r>
            <a:r>
              <a:rPr lang="en-US" altLang="zh-CN" sz="1000" dirty="0">
                <a:solidFill>
                  <a:srgbClr val="103154"/>
                </a:solidFill>
                <a:latin typeface="微软雅黑"/>
              </a:rPr>
              <a:t>1.3</a:t>
            </a:r>
            <a:r>
              <a:rPr lang="zh-CN" altLang="en-US" sz="1000" dirty="0">
                <a:solidFill>
                  <a:srgbClr val="103154"/>
                </a:solidFill>
                <a:latin typeface="微软雅黑"/>
              </a:rPr>
              <a:t>倍行距。</a:t>
            </a:r>
            <a:endParaRPr lang="en-US" altLang="zh-CN" sz="1000" dirty="0">
              <a:solidFill>
                <a:srgbClr val="103154"/>
              </a:solidFill>
            </a:endParaRPr>
          </a:p>
        </p:txBody>
      </p:sp>
      <p:sp>
        <p:nvSpPr>
          <p:cNvPr id="20" name="矩形 19"/>
          <p:cNvSpPr/>
          <p:nvPr/>
        </p:nvSpPr>
        <p:spPr>
          <a:xfrm>
            <a:off x="5201527" y="1788481"/>
            <a:ext cx="3198799" cy="506543"/>
          </a:xfrm>
          <a:prstGeom prst="rect">
            <a:avLst/>
          </a:prstGeom>
        </p:spPr>
        <p:txBody>
          <a:bodyPr wrap="square" lIns="68579" tIns="34289" rIns="68579" bIns="34289">
            <a:spAutoFit/>
          </a:bodyPr>
          <a:lstStyle/>
          <a:p>
            <a:pPr lvl="0">
              <a:lnSpc>
                <a:spcPct val="130000"/>
              </a:lnSpc>
            </a:pPr>
            <a:r>
              <a:rPr lang="zh-CN" altLang="en-US" sz="1000" dirty="0">
                <a:solidFill>
                  <a:srgbClr val="103154"/>
                </a:solidFill>
                <a:latin typeface="微软雅黑"/>
              </a:rPr>
              <a:t>顶部“开始”面板中可以对字体、字号、颜色、行距等进行修改。建议正文字号</a:t>
            </a:r>
            <a:r>
              <a:rPr lang="en-US" altLang="zh-CN" sz="1000" dirty="0">
                <a:solidFill>
                  <a:srgbClr val="103154"/>
                </a:solidFill>
                <a:latin typeface="微软雅黑"/>
              </a:rPr>
              <a:t>10</a:t>
            </a:r>
            <a:r>
              <a:rPr lang="zh-CN" altLang="en-US" sz="1000" dirty="0">
                <a:solidFill>
                  <a:srgbClr val="103154"/>
                </a:solidFill>
                <a:latin typeface="微软雅黑"/>
              </a:rPr>
              <a:t>，</a:t>
            </a:r>
            <a:r>
              <a:rPr lang="en-US" altLang="zh-CN" sz="1000" dirty="0">
                <a:solidFill>
                  <a:srgbClr val="103154"/>
                </a:solidFill>
                <a:latin typeface="微软雅黑"/>
              </a:rPr>
              <a:t>1.3</a:t>
            </a:r>
            <a:r>
              <a:rPr lang="zh-CN" altLang="en-US" sz="1000" dirty="0">
                <a:solidFill>
                  <a:srgbClr val="103154"/>
                </a:solidFill>
                <a:latin typeface="微软雅黑"/>
              </a:rPr>
              <a:t>倍行距。</a:t>
            </a:r>
            <a:endParaRPr lang="en-US" altLang="zh-CN" sz="1000" dirty="0">
              <a:solidFill>
                <a:srgbClr val="103154"/>
              </a:solidFill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5201527" y="2733244"/>
            <a:ext cx="3198799" cy="506543"/>
          </a:xfrm>
          <a:prstGeom prst="rect">
            <a:avLst/>
          </a:prstGeom>
        </p:spPr>
        <p:txBody>
          <a:bodyPr wrap="square" lIns="68579" tIns="34289" rIns="68579" bIns="34289">
            <a:spAutoFit/>
          </a:bodyPr>
          <a:lstStyle/>
          <a:p>
            <a:pPr lvl="0">
              <a:lnSpc>
                <a:spcPct val="130000"/>
              </a:lnSpc>
            </a:pPr>
            <a:r>
              <a:rPr lang="zh-CN" altLang="en-US" sz="1000" dirty="0">
                <a:solidFill>
                  <a:srgbClr val="103154"/>
                </a:solidFill>
                <a:latin typeface="微软雅黑"/>
              </a:rPr>
              <a:t>顶部“开始”面板中可以对字体、字号、颜色、行距等进行修改。建议正文字号</a:t>
            </a:r>
            <a:r>
              <a:rPr lang="en-US" altLang="zh-CN" sz="1000" dirty="0">
                <a:solidFill>
                  <a:srgbClr val="103154"/>
                </a:solidFill>
                <a:latin typeface="微软雅黑"/>
              </a:rPr>
              <a:t>10</a:t>
            </a:r>
            <a:r>
              <a:rPr lang="zh-CN" altLang="en-US" sz="1000" dirty="0">
                <a:solidFill>
                  <a:srgbClr val="103154"/>
                </a:solidFill>
                <a:latin typeface="微软雅黑"/>
              </a:rPr>
              <a:t>，</a:t>
            </a:r>
            <a:r>
              <a:rPr lang="en-US" altLang="zh-CN" sz="1000" dirty="0">
                <a:solidFill>
                  <a:srgbClr val="103154"/>
                </a:solidFill>
                <a:latin typeface="微软雅黑"/>
              </a:rPr>
              <a:t>1.3</a:t>
            </a:r>
            <a:r>
              <a:rPr lang="zh-CN" altLang="en-US" sz="1000" dirty="0">
                <a:solidFill>
                  <a:srgbClr val="103154"/>
                </a:solidFill>
                <a:latin typeface="微软雅黑"/>
              </a:rPr>
              <a:t>倍行距。</a:t>
            </a:r>
            <a:endParaRPr lang="en-US" altLang="zh-CN" sz="1000" dirty="0">
              <a:solidFill>
                <a:srgbClr val="103154"/>
              </a:solidFill>
            </a:endParaRPr>
          </a:p>
        </p:txBody>
      </p:sp>
      <p:sp>
        <p:nvSpPr>
          <p:cNvPr id="22" name="矩形 21"/>
          <p:cNvSpPr/>
          <p:nvPr/>
        </p:nvSpPr>
        <p:spPr>
          <a:xfrm>
            <a:off x="5201527" y="3643469"/>
            <a:ext cx="3198799" cy="506543"/>
          </a:xfrm>
          <a:prstGeom prst="rect">
            <a:avLst/>
          </a:prstGeom>
        </p:spPr>
        <p:txBody>
          <a:bodyPr wrap="square" lIns="68579" tIns="34289" rIns="68579" bIns="34289">
            <a:spAutoFit/>
          </a:bodyPr>
          <a:lstStyle/>
          <a:p>
            <a:pPr lvl="0">
              <a:lnSpc>
                <a:spcPct val="130000"/>
              </a:lnSpc>
            </a:pPr>
            <a:r>
              <a:rPr lang="zh-CN" altLang="en-US" sz="1000" dirty="0">
                <a:solidFill>
                  <a:srgbClr val="103154"/>
                </a:solidFill>
                <a:latin typeface="微软雅黑"/>
              </a:rPr>
              <a:t>顶部“开始”面板中可以对字体、字号、颜色、行距等进行修改。建议正文字号</a:t>
            </a:r>
            <a:r>
              <a:rPr lang="en-US" altLang="zh-CN" sz="1000" dirty="0">
                <a:solidFill>
                  <a:srgbClr val="103154"/>
                </a:solidFill>
                <a:latin typeface="微软雅黑"/>
              </a:rPr>
              <a:t>10</a:t>
            </a:r>
            <a:r>
              <a:rPr lang="zh-CN" altLang="en-US" sz="1000" dirty="0">
                <a:solidFill>
                  <a:srgbClr val="103154"/>
                </a:solidFill>
                <a:latin typeface="微软雅黑"/>
              </a:rPr>
              <a:t>，</a:t>
            </a:r>
            <a:r>
              <a:rPr lang="en-US" altLang="zh-CN" sz="1000" dirty="0">
                <a:solidFill>
                  <a:srgbClr val="103154"/>
                </a:solidFill>
                <a:latin typeface="微软雅黑"/>
              </a:rPr>
              <a:t>1.3</a:t>
            </a:r>
            <a:r>
              <a:rPr lang="zh-CN" altLang="en-US" sz="1000" dirty="0">
                <a:solidFill>
                  <a:srgbClr val="103154"/>
                </a:solidFill>
                <a:latin typeface="微软雅黑"/>
              </a:rPr>
              <a:t>倍行距。</a:t>
            </a:r>
            <a:endParaRPr lang="en-US" altLang="zh-CN" sz="1000" dirty="0">
              <a:solidFill>
                <a:srgbClr val="103154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696874667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208322" y="0"/>
            <a:ext cx="7935678" cy="5143501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矩形 2"/>
          <p:cNvSpPr/>
          <p:nvPr/>
        </p:nvSpPr>
        <p:spPr>
          <a:xfrm>
            <a:off x="1128942" y="0"/>
            <a:ext cx="79379" cy="5143500"/>
          </a:xfrm>
          <a:prstGeom prst="rect">
            <a:avLst/>
          </a:prstGeom>
          <a:solidFill>
            <a:srgbClr val="CBD351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4" name="椭圆 3"/>
          <p:cNvSpPr/>
          <p:nvPr/>
        </p:nvSpPr>
        <p:spPr>
          <a:xfrm>
            <a:off x="764649" y="343076"/>
            <a:ext cx="799146" cy="799146"/>
          </a:xfrm>
          <a:prstGeom prst="ellipse">
            <a:avLst/>
          </a:prstGeom>
          <a:solidFill>
            <a:srgbClr val="CBD351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90000"/>
              </a:lnSpc>
            </a:pPr>
            <a:r>
              <a:rPr kumimoji="1" lang="en-US" altLang="zh-CN" sz="4000" dirty="0" smtClean="0">
                <a:solidFill>
                  <a:schemeClr val="bg1"/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4</a:t>
            </a:r>
            <a:endParaRPr kumimoji="1" lang="zh-CN" altLang="en-US" sz="4000" dirty="0">
              <a:solidFill>
                <a:schemeClr val="bg1"/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22" name="矩形 21"/>
          <p:cNvSpPr/>
          <p:nvPr/>
        </p:nvSpPr>
        <p:spPr>
          <a:xfrm>
            <a:off x="0" y="12583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2013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23" name="矩形 22"/>
          <p:cNvSpPr/>
          <p:nvPr/>
        </p:nvSpPr>
        <p:spPr>
          <a:xfrm>
            <a:off x="0" y="904443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2014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24" name="矩形 23"/>
          <p:cNvSpPr/>
          <p:nvPr/>
        </p:nvSpPr>
        <p:spPr>
          <a:xfrm>
            <a:off x="0" y="1683051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2015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25" name="矩形 24"/>
          <p:cNvSpPr/>
          <p:nvPr/>
        </p:nvSpPr>
        <p:spPr>
          <a:xfrm>
            <a:off x="0" y="2461659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2016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26" name="矩形 25"/>
          <p:cNvSpPr/>
          <p:nvPr/>
        </p:nvSpPr>
        <p:spPr>
          <a:xfrm>
            <a:off x="0" y="3240267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2017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27" name="矩形 26"/>
          <p:cNvSpPr/>
          <p:nvPr/>
        </p:nvSpPr>
        <p:spPr>
          <a:xfrm>
            <a:off x="0" y="4018875"/>
            <a:ext cx="415498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2018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28" name="矩形 27"/>
          <p:cNvSpPr/>
          <p:nvPr/>
        </p:nvSpPr>
        <p:spPr>
          <a:xfrm>
            <a:off x="0" y="4797481"/>
            <a:ext cx="412092" cy="21544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800" dirty="0" smtClean="0">
                <a:solidFill>
                  <a:schemeClr val="bg1">
                    <a:lumMod val="75000"/>
                  </a:schemeClr>
                </a:solidFill>
              </a:rPr>
              <a:t>2019</a:t>
            </a:r>
            <a:endParaRPr lang="zh-CN" altLang="en-US" sz="800" dirty="0">
              <a:solidFill>
                <a:schemeClr val="bg1">
                  <a:lumMod val="75000"/>
                </a:schemeClr>
              </a:solidFill>
            </a:endParaRPr>
          </a:p>
        </p:txBody>
      </p:sp>
      <p:sp>
        <p:nvSpPr>
          <p:cNvPr id="18" name="矩形 17"/>
          <p:cNvSpPr/>
          <p:nvPr/>
        </p:nvSpPr>
        <p:spPr>
          <a:xfrm>
            <a:off x="2845091" y="515405"/>
            <a:ext cx="5619082" cy="871926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0" name="矩形 19"/>
          <p:cNvSpPr/>
          <p:nvPr/>
        </p:nvSpPr>
        <p:spPr>
          <a:xfrm>
            <a:off x="2845091" y="1594808"/>
            <a:ext cx="5619082" cy="871926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1" name="矩形 20"/>
          <p:cNvSpPr/>
          <p:nvPr/>
        </p:nvSpPr>
        <p:spPr>
          <a:xfrm>
            <a:off x="2845091" y="2674211"/>
            <a:ext cx="5619082" cy="871926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9" name="矩形 28"/>
          <p:cNvSpPr/>
          <p:nvPr/>
        </p:nvSpPr>
        <p:spPr>
          <a:xfrm>
            <a:off x="2845091" y="3753614"/>
            <a:ext cx="5619082" cy="871926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0" name="五边形 29"/>
          <p:cNvSpPr/>
          <p:nvPr/>
        </p:nvSpPr>
        <p:spPr>
          <a:xfrm>
            <a:off x="2345550" y="606019"/>
            <a:ext cx="999082" cy="663883"/>
          </a:xfrm>
          <a:prstGeom prst="homePlate">
            <a:avLst>
              <a:gd name="adj" fmla="val 40805"/>
            </a:avLst>
          </a:prstGeom>
          <a:solidFill>
            <a:srgbClr val="3C846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1" name="五边形 30"/>
          <p:cNvSpPr/>
          <p:nvPr/>
        </p:nvSpPr>
        <p:spPr>
          <a:xfrm>
            <a:off x="2345550" y="1698830"/>
            <a:ext cx="999082" cy="663883"/>
          </a:xfrm>
          <a:prstGeom prst="homePlate">
            <a:avLst>
              <a:gd name="adj" fmla="val 40805"/>
            </a:avLst>
          </a:prstGeom>
          <a:solidFill>
            <a:srgbClr val="F4772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2" name="五边形 31"/>
          <p:cNvSpPr/>
          <p:nvPr/>
        </p:nvSpPr>
        <p:spPr>
          <a:xfrm>
            <a:off x="2345550" y="2778233"/>
            <a:ext cx="999082" cy="663883"/>
          </a:xfrm>
          <a:prstGeom prst="homePlate">
            <a:avLst>
              <a:gd name="adj" fmla="val 40805"/>
            </a:avLst>
          </a:prstGeom>
          <a:solidFill>
            <a:srgbClr val="7D131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3" name="五边形 32"/>
          <p:cNvSpPr/>
          <p:nvPr/>
        </p:nvSpPr>
        <p:spPr>
          <a:xfrm>
            <a:off x="2345550" y="3857636"/>
            <a:ext cx="999082" cy="663883"/>
          </a:xfrm>
          <a:prstGeom prst="homePlate">
            <a:avLst>
              <a:gd name="adj" fmla="val 40805"/>
            </a:avLst>
          </a:prstGeom>
          <a:solidFill>
            <a:srgbClr val="CBD35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34" name="组合 11"/>
          <p:cNvGrpSpPr/>
          <p:nvPr/>
        </p:nvGrpSpPr>
        <p:grpSpPr>
          <a:xfrm>
            <a:off x="2667854" y="816433"/>
            <a:ext cx="354476" cy="232494"/>
            <a:chOff x="4302125" y="3251994"/>
            <a:chExt cx="539750" cy="354012"/>
          </a:xfrm>
          <a:solidFill>
            <a:schemeClr val="bg1"/>
          </a:solidFill>
        </p:grpSpPr>
        <p:sp>
          <p:nvSpPr>
            <p:cNvPr id="35" name="Freeform 444"/>
            <p:cNvSpPr>
              <a:spLocks noEditPoints="1"/>
            </p:cNvSpPr>
            <p:nvPr/>
          </p:nvSpPr>
          <p:spPr bwMode="auto">
            <a:xfrm>
              <a:off x="4302125" y="3366294"/>
              <a:ext cx="539750" cy="239712"/>
            </a:xfrm>
            <a:custGeom>
              <a:avLst/>
              <a:gdLst>
                <a:gd name="T0" fmla="*/ 112 w 340"/>
                <a:gd name="T1" fmla="*/ 127 h 151"/>
                <a:gd name="T2" fmla="*/ 122 w 340"/>
                <a:gd name="T3" fmla="*/ 123 h 151"/>
                <a:gd name="T4" fmla="*/ 126 w 340"/>
                <a:gd name="T5" fmla="*/ 113 h 151"/>
                <a:gd name="T6" fmla="*/ 126 w 340"/>
                <a:gd name="T7" fmla="*/ 37 h 151"/>
                <a:gd name="T8" fmla="*/ 122 w 340"/>
                <a:gd name="T9" fmla="*/ 28 h 151"/>
                <a:gd name="T10" fmla="*/ 112 w 340"/>
                <a:gd name="T11" fmla="*/ 24 h 151"/>
                <a:gd name="T12" fmla="*/ 36 w 340"/>
                <a:gd name="T13" fmla="*/ 24 h 151"/>
                <a:gd name="T14" fmla="*/ 27 w 340"/>
                <a:gd name="T15" fmla="*/ 28 h 151"/>
                <a:gd name="T16" fmla="*/ 23 w 340"/>
                <a:gd name="T17" fmla="*/ 37 h 151"/>
                <a:gd name="T18" fmla="*/ 23 w 340"/>
                <a:gd name="T19" fmla="*/ 113 h 151"/>
                <a:gd name="T20" fmla="*/ 27 w 340"/>
                <a:gd name="T21" fmla="*/ 123 h 151"/>
                <a:gd name="T22" fmla="*/ 36 w 340"/>
                <a:gd name="T23" fmla="*/ 127 h 151"/>
                <a:gd name="T24" fmla="*/ 302 w 340"/>
                <a:gd name="T25" fmla="*/ 127 h 151"/>
                <a:gd name="T26" fmla="*/ 307 w 340"/>
                <a:gd name="T27" fmla="*/ 126 h 151"/>
                <a:gd name="T28" fmla="*/ 314 w 340"/>
                <a:gd name="T29" fmla="*/ 118 h 151"/>
                <a:gd name="T30" fmla="*/ 315 w 340"/>
                <a:gd name="T31" fmla="*/ 37 h 151"/>
                <a:gd name="T32" fmla="*/ 314 w 340"/>
                <a:gd name="T33" fmla="*/ 32 h 151"/>
                <a:gd name="T34" fmla="*/ 307 w 340"/>
                <a:gd name="T35" fmla="*/ 26 h 151"/>
                <a:gd name="T36" fmla="*/ 226 w 340"/>
                <a:gd name="T37" fmla="*/ 24 h 151"/>
                <a:gd name="T38" fmla="*/ 221 w 340"/>
                <a:gd name="T39" fmla="*/ 26 h 151"/>
                <a:gd name="T40" fmla="*/ 214 w 340"/>
                <a:gd name="T41" fmla="*/ 32 h 151"/>
                <a:gd name="T42" fmla="*/ 212 w 340"/>
                <a:gd name="T43" fmla="*/ 113 h 151"/>
                <a:gd name="T44" fmla="*/ 214 w 340"/>
                <a:gd name="T45" fmla="*/ 118 h 151"/>
                <a:gd name="T46" fmla="*/ 221 w 340"/>
                <a:gd name="T47" fmla="*/ 126 h 151"/>
                <a:gd name="T48" fmla="*/ 302 w 340"/>
                <a:gd name="T49" fmla="*/ 127 h 151"/>
                <a:gd name="T50" fmla="*/ 340 w 340"/>
                <a:gd name="T51" fmla="*/ 131 h 151"/>
                <a:gd name="T52" fmla="*/ 339 w 340"/>
                <a:gd name="T53" fmla="*/ 136 h 151"/>
                <a:gd name="T54" fmla="*/ 334 w 340"/>
                <a:gd name="T55" fmla="*/ 144 h 151"/>
                <a:gd name="T56" fmla="*/ 324 w 340"/>
                <a:gd name="T57" fmla="*/ 151 h 151"/>
                <a:gd name="T58" fmla="*/ 209 w 340"/>
                <a:gd name="T59" fmla="*/ 151 h 151"/>
                <a:gd name="T60" fmla="*/ 204 w 340"/>
                <a:gd name="T61" fmla="*/ 151 h 151"/>
                <a:gd name="T62" fmla="*/ 195 w 340"/>
                <a:gd name="T63" fmla="*/ 144 h 151"/>
                <a:gd name="T64" fmla="*/ 189 w 340"/>
                <a:gd name="T65" fmla="*/ 136 h 151"/>
                <a:gd name="T66" fmla="*/ 189 w 340"/>
                <a:gd name="T67" fmla="*/ 76 h 151"/>
                <a:gd name="T68" fmla="*/ 150 w 340"/>
                <a:gd name="T69" fmla="*/ 131 h 151"/>
                <a:gd name="T70" fmla="*/ 150 w 340"/>
                <a:gd name="T71" fmla="*/ 136 h 151"/>
                <a:gd name="T72" fmla="*/ 145 w 340"/>
                <a:gd name="T73" fmla="*/ 144 h 151"/>
                <a:gd name="T74" fmla="*/ 135 w 340"/>
                <a:gd name="T75" fmla="*/ 151 h 151"/>
                <a:gd name="T76" fmla="*/ 18 w 340"/>
                <a:gd name="T77" fmla="*/ 151 h 151"/>
                <a:gd name="T78" fmla="*/ 15 w 340"/>
                <a:gd name="T79" fmla="*/ 151 h 151"/>
                <a:gd name="T80" fmla="*/ 5 w 340"/>
                <a:gd name="T81" fmla="*/ 144 h 151"/>
                <a:gd name="T82" fmla="*/ 0 w 340"/>
                <a:gd name="T83" fmla="*/ 136 h 151"/>
                <a:gd name="T84" fmla="*/ 0 w 340"/>
                <a:gd name="T85" fmla="*/ 19 h 151"/>
                <a:gd name="T86" fmla="*/ 0 w 340"/>
                <a:gd name="T87" fmla="*/ 15 h 151"/>
                <a:gd name="T88" fmla="*/ 5 w 340"/>
                <a:gd name="T89" fmla="*/ 5 h 151"/>
                <a:gd name="T90" fmla="*/ 15 w 340"/>
                <a:gd name="T91" fmla="*/ 0 h 151"/>
                <a:gd name="T92" fmla="*/ 131 w 340"/>
                <a:gd name="T93" fmla="*/ 0 h 151"/>
                <a:gd name="T94" fmla="*/ 135 w 340"/>
                <a:gd name="T95" fmla="*/ 0 h 151"/>
                <a:gd name="T96" fmla="*/ 145 w 340"/>
                <a:gd name="T97" fmla="*/ 5 h 151"/>
                <a:gd name="T98" fmla="*/ 150 w 340"/>
                <a:gd name="T99" fmla="*/ 15 h 151"/>
                <a:gd name="T100" fmla="*/ 150 w 340"/>
                <a:gd name="T101" fmla="*/ 51 h 151"/>
                <a:gd name="T102" fmla="*/ 189 w 340"/>
                <a:gd name="T103" fmla="*/ 19 h 151"/>
                <a:gd name="T104" fmla="*/ 189 w 340"/>
                <a:gd name="T105" fmla="*/ 15 h 151"/>
                <a:gd name="T106" fmla="*/ 195 w 340"/>
                <a:gd name="T107" fmla="*/ 5 h 151"/>
                <a:gd name="T108" fmla="*/ 204 w 340"/>
                <a:gd name="T109" fmla="*/ 0 h 151"/>
                <a:gd name="T110" fmla="*/ 320 w 340"/>
                <a:gd name="T111" fmla="*/ 0 h 151"/>
                <a:gd name="T112" fmla="*/ 324 w 340"/>
                <a:gd name="T113" fmla="*/ 0 h 151"/>
                <a:gd name="T114" fmla="*/ 334 w 340"/>
                <a:gd name="T115" fmla="*/ 5 h 151"/>
                <a:gd name="T116" fmla="*/ 339 w 340"/>
                <a:gd name="T117" fmla="*/ 15 h 151"/>
                <a:gd name="T118" fmla="*/ 340 w 340"/>
                <a:gd name="T119" fmla="*/ 19 h 1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340" h="151">
                  <a:moveTo>
                    <a:pt x="112" y="127"/>
                  </a:moveTo>
                  <a:lnTo>
                    <a:pt x="112" y="127"/>
                  </a:lnTo>
                  <a:lnTo>
                    <a:pt x="117" y="126"/>
                  </a:lnTo>
                  <a:lnTo>
                    <a:pt x="122" y="123"/>
                  </a:lnTo>
                  <a:lnTo>
                    <a:pt x="125" y="118"/>
                  </a:lnTo>
                  <a:lnTo>
                    <a:pt x="126" y="113"/>
                  </a:lnTo>
                  <a:lnTo>
                    <a:pt x="126" y="37"/>
                  </a:lnTo>
                  <a:lnTo>
                    <a:pt x="126" y="37"/>
                  </a:lnTo>
                  <a:lnTo>
                    <a:pt x="125" y="32"/>
                  </a:lnTo>
                  <a:lnTo>
                    <a:pt x="122" y="28"/>
                  </a:lnTo>
                  <a:lnTo>
                    <a:pt x="117" y="26"/>
                  </a:lnTo>
                  <a:lnTo>
                    <a:pt x="112" y="24"/>
                  </a:lnTo>
                  <a:lnTo>
                    <a:pt x="36" y="24"/>
                  </a:lnTo>
                  <a:lnTo>
                    <a:pt x="36" y="24"/>
                  </a:lnTo>
                  <a:lnTo>
                    <a:pt x="31" y="26"/>
                  </a:lnTo>
                  <a:lnTo>
                    <a:pt x="27" y="28"/>
                  </a:lnTo>
                  <a:lnTo>
                    <a:pt x="25" y="32"/>
                  </a:lnTo>
                  <a:lnTo>
                    <a:pt x="23" y="37"/>
                  </a:lnTo>
                  <a:lnTo>
                    <a:pt x="23" y="113"/>
                  </a:lnTo>
                  <a:lnTo>
                    <a:pt x="23" y="113"/>
                  </a:lnTo>
                  <a:lnTo>
                    <a:pt x="25" y="118"/>
                  </a:lnTo>
                  <a:lnTo>
                    <a:pt x="27" y="123"/>
                  </a:lnTo>
                  <a:lnTo>
                    <a:pt x="31" y="126"/>
                  </a:lnTo>
                  <a:lnTo>
                    <a:pt x="36" y="127"/>
                  </a:lnTo>
                  <a:lnTo>
                    <a:pt x="112" y="127"/>
                  </a:lnTo>
                  <a:close/>
                  <a:moveTo>
                    <a:pt x="302" y="127"/>
                  </a:moveTo>
                  <a:lnTo>
                    <a:pt x="302" y="127"/>
                  </a:lnTo>
                  <a:lnTo>
                    <a:pt x="307" y="126"/>
                  </a:lnTo>
                  <a:lnTo>
                    <a:pt x="311" y="123"/>
                  </a:lnTo>
                  <a:lnTo>
                    <a:pt x="314" y="118"/>
                  </a:lnTo>
                  <a:lnTo>
                    <a:pt x="315" y="113"/>
                  </a:lnTo>
                  <a:lnTo>
                    <a:pt x="315" y="37"/>
                  </a:lnTo>
                  <a:lnTo>
                    <a:pt x="315" y="37"/>
                  </a:lnTo>
                  <a:lnTo>
                    <a:pt x="314" y="32"/>
                  </a:lnTo>
                  <a:lnTo>
                    <a:pt x="311" y="28"/>
                  </a:lnTo>
                  <a:lnTo>
                    <a:pt x="307" y="26"/>
                  </a:lnTo>
                  <a:lnTo>
                    <a:pt x="302" y="24"/>
                  </a:lnTo>
                  <a:lnTo>
                    <a:pt x="226" y="24"/>
                  </a:lnTo>
                  <a:lnTo>
                    <a:pt x="226" y="24"/>
                  </a:lnTo>
                  <a:lnTo>
                    <a:pt x="221" y="26"/>
                  </a:lnTo>
                  <a:lnTo>
                    <a:pt x="217" y="28"/>
                  </a:lnTo>
                  <a:lnTo>
                    <a:pt x="214" y="32"/>
                  </a:lnTo>
                  <a:lnTo>
                    <a:pt x="212" y="37"/>
                  </a:lnTo>
                  <a:lnTo>
                    <a:pt x="212" y="113"/>
                  </a:lnTo>
                  <a:lnTo>
                    <a:pt x="212" y="113"/>
                  </a:lnTo>
                  <a:lnTo>
                    <a:pt x="214" y="118"/>
                  </a:lnTo>
                  <a:lnTo>
                    <a:pt x="217" y="123"/>
                  </a:lnTo>
                  <a:lnTo>
                    <a:pt x="221" y="126"/>
                  </a:lnTo>
                  <a:lnTo>
                    <a:pt x="226" y="127"/>
                  </a:lnTo>
                  <a:lnTo>
                    <a:pt x="302" y="127"/>
                  </a:lnTo>
                  <a:close/>
                  <a:moveTo>
                    <a:pt x="340" y="19"/>
                  </a:moveTo>
                  <a:lnTo>
                    <a:pt x="340" y="131"/>
                  </a:lnTo>
                  <a:lnTo>
                    <a:pt x="340" y="131"/>
                  </a:lnTo>
                  <a:lnTo>
                    <a:pt x="339" y="136"/>
                  </a:lnTo>
                  <a:lnTo>
                    <a:pt x="337" y="139"/>
                  </a:lnTo>
                  <a:lnTo>
                    <a:pt x="334" y="144"/>
                  </a:lnTo>
                  <a:lnTo>
                    <a:pt x="327" y="149"/>
                  </a:lnTo>
                  <a:lnTo>
                    <a:pt x="324" y="151"/>
                  </a:lnTo>
                  <a:lnTo>
                    <a:pt x="320" y="151"/>
                  </a:lnTo>
                  <a:lnTo>
                    <a:pt x="209" y="151"/>
                  </a:lnTo>
                  <a:lnTo>
                    <a:pt x="209" y="151"/>
                  </a:lnTo>
                  <a:lnTo>
                    <a:pt x="204" y="151"/>
                  </a:lnTo>
                  <a:lnTo>
                    <a:pt x="200" y="149"/>
                  </a:lnTo>
                  <a:lnTo>
                    <a:pt x="195" y="144"/>
                  </a:lnTo>
                  <a:lnTo>
                    <a:pt x="190" y="139"/>
                  </a:lnTo>
                  <a:lnTo>
                    <a:pt x="189" y="136"/>
                  </a:lnTo>
                  <a:lnTo>
                    <a:pt x="189" y="131"/>
                  </a:lnTo>
                  <a:lnTo>
                    <a:pt x="189" y="76"/>
                  </a:lnTo>
                  <a:lnTo>
                    <a:pt x="150" y="76"/>
                  </a:lnTo>
                  <a:lnTo>
                    <a:pt x="150" y="131"/>
                  </a:lnTo>
                  <a:lnTo>
                    <a:pt x="150" y="131"/>
                  </a:lnTo>
                  <a:lnTo>
                    <a:pt x="150" y="136"/>
                  </a:lnTo>
                  <a:lnTo>
                    <a:pt x="148" y="139"/>
                  </a:lnTo>
                  <a:lnTo>
                    <a:pt x="145" y="144"/>
                  </a:lnTo>
                  <a:lnTo>
                    <a:pt x="138" y="149"/>
                  </a:lnTo>
                  <a:lnTo>
                    <a:pt x="135" y="151"/>
                  </a:lnTo>
                  <a:lnTo>
                    <a:pt x="131" y="151"/>
                  </a:lnTo>
                  <a:lnTo>
                    <a:pt x="18" y="151"/>
                  </a:lnTo>
                  <a:lnTo>
                    <a:pt x="18" y="151"/>
                  </a:lnTo>
                  <a:lnTo>
                    <a:pt x="15" y="151"/>
                  </a:lnTo>
                  <a:lnTo>
                    <a:pt x="11" y="149"/>
                  </a:lnTo>
                  <a:lnTo>
                    <a:pt x="5" y="144"/>
                  </a:lnTo>
                  <a:lnTo>
                    <a:pt x="1" y="139"/>
                  </a:lnTo>
                  <a:lnTo>
                    <a:pt x="0" y="136"/>
                  </a:lnTo>
                  <a:lnTo>
                    <a:pt x="0" y="131"/>
                  </a:lnTo>
                  <a:lnTo>
                    <a:pt x="0" y="19"/>
                  </a:lnTo>
                  <a:lnTo>
                    <a:pt x="0" y="19"/>
                  </a:lnTo>
                  <a:lnTo>
                    <a:pt x="0" y="15"/>
                  </a:lnTo>
                  <a:lnTo>
                    <a:pt x="1" y="12"/>
                  </a:lnTo>
                  <a:lnTo>
                    <a:pt x="5" y="5"/>
                  </a:lnTo>
                  <a:lnTo>
                    <a:pt x="11" y="2"/>
                  </a:lnTo>
                  <a:lnTo>
                    <a:pt x="15" y="0"/>
                  </a:lnTo>
                  <a:lnTo>
                    <a:pt x="18" y="0"/>
                  </a:lnTo>
                  <a:lnTo>
                    <a:pt x="131" y="0"/>
                  </a:lnTo>
                  <a:lnTo>
                    <a:pt x="131" y="0"/>
                  </a:lnTo>
                  <a:lnTo>
                    <a:pt x="135" y="0"/>
                  </a:lnTo>
                  <a:lnTo>
                    <a:pt x="138" y="2"/>
                  </a:lnTo>
                  <a:lnTo>
                    <a:pt x="145" y="5"/>
                  </a:lnTo>
                  <a:lnTo>
                    <a:pt x="148" y="12"/>
                  </a:lnTo>
                  <a:lnTo>
                    <a:pt x="150" y="15"/>
                  </a:lnTo>
                  <a:lnTo>
                    <a:pt x="150" y="19"/>
                  </a:lnTo>
                  <a:lnTo>
                    <a:pt x="150" y="51"/>
                  </a:lnTo>
                  <a:lnTo>
                    <a:pt x="189" y="51"/>
                  </a:lnTo>
                  <a:lnTo>
                    <a:pt x="189" y="19"/>
                  </a:lnTo>
                  <a:lnTo>
                    <a:pt x="189" y="19"/>
                  </a:lnTo>
                  <a:lnTo>
                    <a:pt x="189" y="15"/>
                  </a:lnTo>
                  <a:lnTo>
                    <a:pt x="190" y="12"/>
                  </a:lnTo>
                  <a:lnTo>
                    <a:pt x="195" y="5"/>
                  </a:lnTo>
                  <a:lnTo>
                    <a:pt x="200" y="2"/>
                  </a:lnTo>
                  <a:lnTo>
                    <a:pt x="204" y="0"/>
                  </a:lnTo>
                  <a:lnTo>
                    <a:pt x="209" y="0"/>
                  </a:lnTo>
                  <a:lnTo>
                    <a:pt x="320" y="0"/>
                  </a:lnTo>
                  <a:lnTo>
                    <a:pt x="320" y="0"/>
                  </a:lnTo>
                  <a:lnTo>
                    <a:pt x="324" y="0"/>
                  </a:lnTo>
                  <a:lnTo>
                    <a:pt x="327" y="2"/>
                  </a:lnTo>
                  <a:lnTo>
                    <a:pt x="334" y="5"/>
                  </a:lnTo>
                  <a:lnTo>
                    <a:pt x="337" y="12"/>
                  </a:lnTo>
                  <a:lnTo>
                    <a:pt x="339" y="15"/>
                  </a:lnTo>
                  <a:lnTo>
                    <a:pt x="340" y="19"/>
                  </a:lnTo>
                  <a:lnTo>
                    <a:pt x="340" y="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  <p:sp>
          <p:nvSpPr>
            <p:cNvPr id="36" name="Freeform 445"/>
            <p:cNvSpPr>
              <a:spLocks/>
            </p:cNvSpPr>
            <p:nvPr/>
          </p:nvSpPr>
          <p:spPr bwMode="auto">
            <a:xfrm>
              <a:off x="4594225" y="3251994"/>
              <a:ext cx="195263" cy="104775"/>
            </a:xfrm>
            <a:custGeom>
              <a:avLst/>
              <a:gdLst>
                <a:gd name="T0" fmla="*/ 123 w 123"/>
                <a:gd name="T1" fmla="*/ 66 h 66"/>
                <a:gd name="T2" fmla="*/ 91 w 123"/>
                <a:gd name="T3" fmla="*/ 66 h 66"/>
                <a:gd name="T4" fmla="*/ 33 w 123"/>
                <a:gd name="T5" fmla="*/ 17 h 66"/>
                <a:gd name="T6" fmla="*/ 18 w 123"/>
                <a:gd name="T7" fmla="*/ 17 h 66"/>
                <a:gd name="T8" fmla="*/ 18 w 123"/>
                <a:gd name="T9" fmla="*/ 32 h 66"/>
                <a:gd name="T10" fmla="*/ 0 w 123"/>
                <a:gd name="T11" fmla="*/ 32 h 66"/>
                <a:gd name="T12" fmla="*/ 0 w 123"/>
                <a:gd name="T13" fmla="*/ 32 h 66"/>
                <a:gd name="T14" fmla="*/ 0 w 123"/>
                <a:gd name="T15" fmla="*/ 19 h 66"/>
                <a:gd name="T16" fmla="*/ 0 w 123"/>
                <a:gd name="T17" fmla="*/ 19 h 66"/>
                <a:gd name="T18" fmla="*/ 1 w 123"/>
                <a:gd name="T19" fmla="*/ 12 h 66"/>
                <a:gd name="T20" fmla="*/ 3 w 123"/>
                <a:gd name="T21" fmla="*/ 9 h 66"/>
                <a:gd name="T22" fmla="*/ 6 w 123"/>
                <a:gd name="T23" fmla="*/ 5 h 66"/>
                <a:gd name="T24" fmla="*/ 8 w 123"/>
                <a:gd name="T25" fmla="*/ 2 h 66"/>
                <a:gd name="T26" fmla="*/ 15 w 123"/>
                <a:gd name="T27" fmla="*/ 1 h 66"/>
                <a:gd name="T28" fmla="*/ 18 w 123"/>
                <a:gd name="T29" fmla="*/ 0 h 66"/>
                <a:gd name="T30" fmla="*/ 41 w 123"/>
                <a:gd name="T31" fmla="*/ 0 h 66"/>
                <a:gd name="T32" fmla="*/ 123 w 123"/>
                <a:gd name="T33" fmla="*/ 6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23" h="66">
                  <a:moveTo>
                    <a:pt x="123" y="66"/>
                  </a:moveTo>
                  <a:lnTo>
                    <a:pt x="91" y="66"/>
                  </a:lnTo>
                  <a:lnTo>
                    <a:pt x="33" y="17"/>
                  </a:lnTo>
                  <a:lnTo>
                    <a:pt x="18" y="17"/>
                  </a:lnTo>
                  <a:lnTo>
                    <a:pt x="18" y="32"/>
                  </a:lnTo>
                  <a:lnTo>
                    <a:pt x="0" y="32"/>
                  </a:lnTo>
                  <a:lnTo>
                    <a:pt x="0" y="32"/>
                  </a:lnTo>
                  <a:lnTo>
                    <a:pt x="0" y="19"/>
                  </a:lnTo>
                  <a:lnTo>
                    <a:pt x="0" y="19"/>
                  </a:lnTo>
                  <a:lnTo>
                    <a:pt x="1" y="12"/>
                  </a:lnTo>
                  <a:lnTo>
                    <a:pt x="3" y="9"/>
                  </a:lnTo>
                  <a:lnTo>
                    <a:pt x="6" y="5"/>
                  </a:lnTo>
                  <a:lnTo>
                    <a:pt x="8" y="2"/>
                  </a:lnTo>
                  <a:lnTo>
                    <a:pt x="15" y="1"/>
                  </a:lnTo>
                  <a:lnTo>
                    <a:pt x="18" y="0"/>
                  </a:lnTo>
                  <a:lnTo>
                    <a:pt x="41" y="0"/>
                  </a:lnTo>
                  <a:lnTo>
                    <a:pt x="123" y="6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  <p:sp>
          <p:nvSpPr>
            <p:cNvPr id="37" name="Freeform 446"/>
            <p:cNvSpPr>
              <a:spLocks/>
            </p:cNvSpPr>
            <p:nvPr/>
          </p:nvSpPr>
          <p:spPr bwMode="auto">
            <a:xfrm>
              <a:off x="4352925" y="3251994"/>
              <a:ext cx="196850" cy="103187"/>
            </a:xfrm>
            <a:custGeom>
              <a:avLst/>
              <a:gdLst>
                <a:gd name="T0" fmla="*/ 106 w 124"/>
                <a:gd name="T1" fmla="*/ 17 h 65"/>
                <a:gd name="T2" fmla="*/ 90 w 124"/>
                <a:gd name="T3" fmla="*/ 17 h 65"/>
                <a:gd name="T4" fmla="*/ 34 w 124"/>
                <a:gd name="T5" fmla="*/ 65 h 65"/>
                <a:gd name="T6" fmla="*/ 0 w 124"/>
                <a:gd name="T7" fmla="*/ 65 h 65"/>
                <a:gd name="T8" fmla="*/ 84 w 124"/>
                <a:gd name="T9" fmla="*/ 0 h 65"/>
                <a:gd name="T10" fmla="*/ 106 w 124"/>
                <a:gd name="T11" fmla="*/ 0 h 65"/>
                <a:gd name="T12" fmla="*/ 106 w 124"/>
                <a:gd name="T13" fmla="*/ 0 h 65"/>
                <a:gd name="T14" fmla="*/ 109 w 124"/>
                <a:gd name="T15" fmla="*/ 0 h 65"/>
                <a:gd name="T16" fmla="*/ 115 w 124"/>
                <a:gd name="T17" fmla="*/ 2 h 65"/>
                <a:gd name="T18" fmla="*/ 119 w 124"/>
                <a:gd name="T19" fmla="*/ 4 h 65"/>
                <a:gd name="T20" fmla="*/ 121 w 124"/>
                <a:gd name="T21" fmla="*/ 7 h 65"/>
                <a:gd name="T22" fmla="*/ 124 w 124"/>
                <a:gd name="T23" fmla="*/ 12 h 65"/>
                <a:gd name="T24" fmla="*/ 124 w 124"/>
                <a:gd name="T25" fmla="*/ 19 h 65"/>
                <a:gd name="T26" fmla="*/ 124 w 124"/>
                <a:gd name="T27" fmla="*/ 19 h 65"/>
                <a:gd name="T28" fmla="*/ 124 w 124"/>
                <a:gd name="T29" fmla="*/ 32 h 65"/>
                <a:gd name="T30" fmla="*/ 106 w 124"/>
                <a:gd name="T31" fmla="*/ 32 h 65"/>
                <a:gd name="T32" fmla="*/ 106 w 124"/>
                <a:gd name="T33" fmla="*/ 17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24" h="65">
                  <a:moveTo>
                    <a:pt x="106" y="17"/>
                  </a:moveTo>
                  <a:lnTo>
                    <a:pt x="90" y="17"/>
                  </a:lnTo>
                  <a:lnTo>
                    <a:pt x="34" y="65"/>
                  </a:lnTo>
                  <a:lnTo>
                    <a:pt x="0" y="65"/>
                  </a:lnTo>
                  <a:lnTo>
                    <a:pt x="84" y="0"/>
                  </a:lnTo>
                  <a:lnTo>
                    <a:pt x="106" y="0"/>
                  </a:lnTo>
                  <a:lnTo>
                    <a:pt x="106" y="0"/>
                  </a:lnTo>
                  <a:lnTo>
                    <a:pt x="109" y="0"/>
                  </a:lnTo>
                  <a:lnTo>
                    <a:pt x="115" y="2"/>
                  </a:lnTo>
                  <a:lnTo>
                    <a:pt x="119" y="4"/>
                  </a:lnTo>
                  <a:lnTo>
                    <a:pt x="121" y="7"/>
                  </a:lnTo>
                  <a:lnTo>
                    <a:pt x="124" y="12"/>
                  </a:lnTo>
                  <a:lnTo>
                    <a:pt x="124" y="19"/>
                  </a:lnTo>
                  <a:lnTo>
                    <a:pt x="124" y="19"/>
                  </a:lnTo>
                  <a:lnTo>
                    <a:pt x="124" y="32"/>
                  </a:lnTo>
                  <a:lnTo>
                    <a:pt x="106" y="32"/>
                  </a:lnTo>
                  <a:lnTo>
                    <a:pt x="106" y="1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</p:grpSp>
      <p:grpSp>
        <p:nvGrpSpPr>
          <p:cNvPr id="38" name="组合 15"/>
          <p:cNvGrpSpPr/>
          <p:nvPr/>
        </p:nvGrpSpPr>
        <p:grpSpPr>
          <a:xfrm>
            <a:off x="2682449" y="1876357"/>
            <a:ext cx="325284" cy="325284"/>
            <a:chOff x="4324350" y="3181350"/>
            <a:chExt cx="495300" cy="495300"/>
          </a:xfrm>
          <a:solidFill>
            <a:schemeClr val="bg1"/>
          </a:solidFill>
        </p:grpSpPr>
        <p:sp>
          <p:nvSpPr>
            <p:cNvPr id="39" name="Freeform 474"/>
            <p:cNvSpPr>
              <a:spLocks noEditPoints="1"/>
            </p:cNvSpPr>
            <p:nvPr/>
          </p:nvSpPr>
          <p:spPr bwMode="auto">
            <a:xfrm>
              <a:off x="4324350" y="3181350"/>
              <a:ext cx="495300" cy="495300"/>
            </a:xfrm>
            <a:custGeom>
              <a:avLst/>
              <a:gdLst>
                <a:gd name="T0" fmla="*/ 74 w 312"/>
                <a:gd name="T1" fmla="*/ 18 h 312"/>
                <a:gd name="T2" fmla="*/ 107 w 312"/>
                <a:gd name="T3" fmla="*/ 51 h 312"/>
                <a:gd name="T4" fmla="*/ 117 w 312"/>
                <a:gd name="T5" fmla="*/ 0 h 312"/>
                <a:gd name="T6" fmla="*/ 196 w 312"/>
                <a:gd name="T7" fmla="*/ 46 h 312"/>
                <a:gd name="T8" fmla="*/ 207 w 312"/>
                <a:gd name="T9" fmla="*/ 51 h 312"/>
                <a:gd name="T10" fmla="*/ 294 w 312"/>
                <a:gd name="T11" fmla="*/ 73 h 312"/>
                <a:gd name="T12" fmla="*/ 262 w 312"/>
                <a:gd name="T13" fmla="*/ 106 h 312"/>
                <a:gd name="T14" fmla="*/ 312 w 312"/>
                <a:gd name="T15" fmla="*/ 117 h 312"/>
                <a:gd name="T16" fmla="*/ 267 w 312"/>
                <a:gd name="T17" fmla="*/ 196 h 312"/>
                <a:gd name="T18" fmla="*/ 262 w 312"/>
                <a:gd name="T19" fmla="*/ 206 h 312"/>
                <a:gd name="T20" fmla="*/ 239 w 312"/>
                <a:gd name="T21" fmla="*/ 295 h 312"/>
                <a:gd name="T22" fmla="*/ 207 w 312"/>
                <a:gd name="T23" fmla="*/ 262 h 312"/>
                <a:gd name="T24" fmla="*/ 196 w 312"/>
                <a:gd name="T25" fmla="*/ 312 h 312"/>
                <a:gd name="T26" fmla="*/ 117 w 312"/>
                <a:gd name="T27" fmla="*/ 266 h 312"/>
                <a:gd name="T28" fmla="*/ 107 w 312"/>
                <a:gd name="T29" fmla="*/ 262 h 312"/>
                <a:gd name="T30" fmla="*/ 18 w 312"/>
                <a:gd name="T31" fmla="*/ 238 h 312"/>
                <a:gd name="T32" fmla="*/ 50 w 312"/>
                <a:gd name="T33" fmla="*/ 206 h 312"/>
                <a:gd name="T34" fmla="*/ 0 w 312"/>
                <a:gd name="T35" fmla="*/ 196 h 312"/>
                <a:gd name="T36" fmla="*/ 47 w 312"/>
                <a:gd name="T37" fmla="*/ 117 h 312"/>
                <a:gd name="T38" fmla="*/ 50 w 312"/>
                <a:gd name="T39" fmla="*/ 106 h 312"/>
                <a:gd name="T40" fmla="*/ 249 w 312"/>
                <a:gd name="T41" fmla="*/ 156 h 312"/>
                <a:gd name="T42" fmla="*/ 249 w 312"/>
                <a:gd name="T43" fmla="*/ 147 h 312"/>
                <a:gd name="T44" fmla="*/ 246 w 312"/>
                <a:gd name="T45" fmla="*/ 128 h 312"/>
                <a:gd name="T46" fmla="*/ 238 w 312"/>
                <a:gd name="T47" fmla="*/ 112 h 312"/>
                <a:gd name="T48" fmla="*/ 228 w 312"/>
                <a:gd name="T49" fmla="*/ 97 h 312"/>
                <a:gd name="T50" fmla="*/ 216 w 312"/>
                <a:gd name="T51" fmla="*/ 84 h 312"/>
                <a:gd name="T52" fmla="*/ 201 w 312"/>
                <a:gd name="T53" fmla="*/ 74 h 312"/>
                <a:gd name="T54" fmla="*/ 184 w 312"/>
                <a:gd name="T55" fmla="*/ 67 h 312"/>
                <a:gd name="T56" fmla="*/ 166 w 312"/>
                <a:gd name="T57" fmla="*/ 63 h 312"/>
                <a:gd name="T58" fmla="*/ 157 w 312"/>
                <a:gd name="T59" fmla="*/ 63 h 312"/>
                <a:gd name="T60" fmla="*/ 138 w 312"/>
                <a:gd name="T61" fmla="*/ 64 h 312"/>
                <a:gd name="T62" fmla="*/ 120 w 312"/>
                <a:gd name="T63" fmla="*/ 71 h 312"/>
                <a:gd name="T64" fmla="*/ 104 w 312"/>
                <a:gd name="T65" fmla="*/ 79 h 312"/>
                <a:gd name="T66" fmla="*/ 90 w 312"/>
                <a:gd name="T67" fmla="*/ 91 h 312"/>
                <a:gd name="T68" fmla="*/ 79 w 312"/>
                <a:gd name="T69" fmla="*/ 104 h 312"/>
                <a:gd name="T70" fmla="*/ 70 w 312"/>
                <a:gd name="T71" fmla="*/ 119 h 312"/>
                <a:gd name="T72" fmla="*/ 65 w 312"/>
                <a:gd name="T73" fmla="*/ 137 h 312"/>
                <a:gd name="T74" fmla="*/ 63 w 312"/>
                <a:gd name="T75" fmla="*/ 156 h 312"/>
                <a:gd name="T76" fmla="*/ 64 w 312"/>
                <a:gd name="T77" fmla="*/ 166 h 312"/>
                <a:gd name="T78" fmla="*/ 68 w 312"/>
                <a:gd name="T79" fmla="*/ 183 h 312"/>
                <a:gd name="T80" fmla="*/ 74 w 312"/>
                <a:gd name="T81" fmla="*/ 201 h 312"/>
                <a:gd name="T82" fmla="*/ 84 w 312"/>
                <a:gd name="T83" fmla="*/ 216 h 312"/>
                <a:gd name="T84" fmla="*/ 97 w 312"/>
                <a:gd name="T85" fmla="*/ 228 h 312"/>
                <a:gd name="T86" fmla="*/ 112 w 312"/>
                <a:gd name="T87" fmla="*/ 238 h 312"/>
                <a:gd name="T88" fmla="*/ 129 w 312"/>
                <a:gd name="T89" fmla="*/ 245 h 312"/>
                <a:gd name="T90" fmla="*/ 147 w 312"/>
                <a:gd name="T91" fmla="*/ 248 h 312"/>
                <a:gd name="T92" fmla="*/ 157 w 312"/>
                <a:gd name="T93" fmla="*/ 250 h 312"/>
                <a:gd name="T94" fmla="*/ 176 w 312"/>
                <a:gd name="T95" fmla="*/ 247 h 312"/>
                <a:gd name="T96" fmla="*/ 193 w 312"/>
                <a:gd name="T97" fmla="*/ 242 h 312"/>
                <a:gd name="T98" fmla="*/ 208 w 312"/>
                <a:gd name="T99" fmla="*/ 233 h 312"/>
                <a:gd name="T100" fmla="*/ 222 w 312"/>
                <a:gd name="T101" fmla="*/ 222 h 312"/>
                <a:gd name="T102" fmla="*/ 233 w 312"/>
                <a:gd name="T103" fmla="*/ 208 h 312"/>
                <a:gd name="T104" fmla="*/ 242 w 312"/>
                <a:gd name="T105" fmla="*/ 192 h 312"/>
                <a:gd name="T106" fmla="*/ 248 w 312"/>
                <a:gd name="T107" fmla="*/ 174 h 312"/>
                <a:gd name="T108" fmla="*/ 249 w 312"/>
                <a:gd name="T109" fmla="*/ 156 h 3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12" h="312">
                  <a:moveTo>
                    <a:pt x="18" y="73"/>
                  </a:moveTo>
                  <a:lnTo>
                    <a:pt x="74" y="18"/>
                  </a:lnTo>
                  <a:lnTo>
                    <a:pt x="107" y="51"/>
                  </a:lnTo>
                  <a:lnTo>
                    <a:pt x="107" y="51"/>
                  </a:lnTo>
                  <a:lnTo>
                    <a:pt x="117" y="46"/>
                  </a:lnTo>
                  <a:lnTo>
                    <a:pt x="117" y="0"/>
                  </a:lnTo>
                  <a:lnTo>
                    <a:pt x="196" y="0"/>
                  </a:lnTo>
                  <a:lnTo>
                    <a:pt x="196" y="46"/>
                  </a:lnTo>
                  <a:lnTo>
                    <a:pt x="196" y="46"/>
                  </a:lnTo>
                  <a:lnTo>
                    <a:pt x="207" y="51"/>
                  </a:lnTo>
                  <a:lnTo>
                    <a:pt x="239" y="18"/>
                  </a:lnTo>
                  <a:lnTo>
                    <a:pt x="294" y="73"/>
                  </a:lnTo>
                  <a:lnTo>
                    <a:pt x="262" y="106"/>
                  </a:lnTo>
                  <a:lnTo>
                    <a:pt x="262" y="106"/>
                  </a:lnTo>
                  <a:lnTo>
                    <a:pt x="267" y="117"/>
                  </a:lnTo>
                  <a:lnTo>
                    <a:pt x="312" y="117"/>
                  </a:lnTo>
                  <a:lnTo>
                    <a:pt x="312" y="196"/>
                  </a:lnTo>
                  <a:lnTo>
                    <a:pt x="267" y="196"/>
                  </a:lnTo>
                  <a:lnTo>
                    <a:pt x="267" y="196"/>
                  </a:lnTo>
                  <a:lnTo>
                    <a:pt x="262" y="206"/>
                  </a:lnTo>
                  <a:lnTo>
                    <a:pt x="294" y="238"/>
                  </a:lnTo>
                  <a:lnTo>
                    <a:pt x="239" y="295"/>
                  </a:lnTo>
                  <a:lnTo>
                    <a:pt x="207" y="262"/>
                  </a:lnTo>
                  <a:lnTo>
                    <a:pt x="207" y="262"/>
                  </a:lnTo>
                  <a:lnTo>
                    <a:pt x="196" y="266"/>
                  </a:lnTo>
                  <a:lnTo>
                    <a:pt x="196" y="312"/>
                  </a:lnTo>
                  <a:lnTo>
                    <a:pt x="117" y="312"/>
                  </a:lnTo>
                  <a:lnTo>
                    <a:pt x="117" y="266"/>
                  </a:lnTo>
                  <a:lnTo>
                    <a:pt x="117" y="266"/>
                  </a:lnTo>
                  <a:lnTo>
                    <a:pt x="107" y="262"/>
                  </a:lnTo>
                  <a:lnTo>
                    <a:pt x="74" y="295"/>
                  </a:lnTo>
                  <a:lnTo>
                    <a:pt x="18" y="238"/>
                  </a:lnTo>
                  <a:lnTo>
                    <a:pt x="50" y="206"/>
                  </a:lnTo>
                  <a:lnTo>
                    <a:pt x="50" y="206"/>
                  </a:lnTo>
                  <a:lnTo>
                    <a:pt x="47" y="196"/>
                  </a:lnTo>
                  <a:lnTo>
                    <a:pt x="0" y="196"/>
                  </a:lnTo>
                  <a:lnTo>
                    <a:pt x="0" y="117"/>
                  </a:lnTo>
                  <a:lnTo>
                    <a:pt x="47" y="117"/>
                  </a:lnTo>
                  <a:lnTo>
                    <a:pt x="47" y="117"/>
                  </a:lnTo>
                  <a:lnTo>
                    <a:pt x="50" y="106"/>
                  </a:lnTo>
                  <a:lnTo>
                    <a:pt x="18" y="73"/>
                  </a:lnTo>
                  <a:close/>
                  <a:moveTo>
                    <a:pt x="249" y="156"/>
                  </a:moveTo>
                  <a:lnTo>
                    <a:pt x="249" y="156"/>
                  </a:lnTo>
                  <a:lnTo>
                    <a:pt x="249" y="147"/>
                  </a:lnTo>
                  <a:lnTo>
                    <a:pt x="248" y="137"/>
                  </a:lnTo>
                  <a:lnTo>
                    <a:pt x="246" y="128"/>
                  </a:lnTo>
                  <a:lnTo>
                    <a:pt x="242" y="119"/>
                  </a:lnTo>
                  <a:lnTo>
                    <a:pt x="238" y="112"/>
                  </a:lnTo>
                  <a:lnTo>
                    <a:pt x="233" y="104"/>
                  </a:lnTo>
                  <a:lnTo>
                    <a:pt x="228" y="97"/>
                  </a:lnTo>
                  <a:lnTo>
                    <a:pt x="222" y="91"/>
                  </a:lnTo>
                  <a:lnTo>
                    <a:pt x="216" y="84"/>
                  </a:lnTo>
                  <a:lnTo>
                    <a:pt x="208" y="79"/>
                  </a:lnTo>
                  <a:lnTo>
                    <a:pt x="201" y="74"/>
                  </a:lnTo>
                  <a:lnTo>
                    <a:pt x="193" y="71"/>
                  </a:lnTo>
                  <a:lnTo>
                    <a:pt x="184" y="67"/>
                  </a:lnTo>
                  <a:lnTo>
                    <a:pt x="176" y="64"/>
                  </a:lnTo>
                  <a:lnTo>
                    <a:pt x="166" y="63"/>
                  </a:lnTo>
                  <a:lnTo>
                    <a:pt x="157" y="63"/>
                  </a:lnTo>
                  <a:lnTo>
                    <a:pt x="157" y="63"/>
                  </a:lnTo>
                  <a:lnTo>
                    <a:pt x="147" y="63"/>
                  </a:lnTo>
                  <a:lnTo>
                    <a:pt x="138" y="64"/>
                  </a:lnTo>
                  <a:lnTo>
                    <a:pt x="129" y="67"/>
                  </a:lnTo>
                  <a:lnTo>
                    <a:pt x="120" y="71"/>
                  </a:lnTo>
                  <a:lnTo>
                    <a:pt x="112" y="74"/>
                  </a:lnTo>
                  <a:lnTo>
                    <a:pt x="104" y="79"/>
                  </a:lnTo>
                  <a:lnTo>
                    <a:pt x="97" y="84"/>
                  </a:lnTo>
                  <a:lnTo>
                    <a:pt x="90" y="91"/>
                  </a:lnTo>
                  <a:lnTo>
                    <a:pt x="84" y="97"/>
                  </a:lnTo>
                  <a:lnTo>
                    <a:pt x="79" y="104"/>
                  </a:lnTo>
                  <a:lnTo>
                    <a:pt x="74" y="112"/>
                  </a:lnTo>
                  <a:lnTo>
                    <a:pt x="70" y="119"/>
                  </a:lnTo>
                  <a:lnTo>
                    <a:pt x="68" y="128"/>
                  </a:lnTo>
                  <a:lnTo>
                    <a:pt x="65" y="137"/>
                  </a:lnTo>
                  <a:lnTo>
                    <a:pt x="64" y="147"/>
                  </a:lnTo>
                  <a:lnTo>
                    <a:pt x="63" y="156"/>
                  </a:lnTo>
                  <a:lnTo>
                    <a:pt x="63" y="156"/>
                  </a:lnTo>
                  <a:lnTo>
                    <a:pt x="64" y="166"/>
                  </a:lnTo>
                  <a:lnTo>
                    <a:pt x="65" y="174"/>
                  </a:lnTo>
                  <a:lnTo>
                    <a:pt x="68" y="183"/>
                  </a:lnTo>
                  <a:lnTo>
                    <a:pt x="70" y="192"/>
                  </a:lnTo>
                  <a:lnTo>
                    <a:pt x="74" y="201"/>
                  </a:lnTo>
                  <a:lnTo>
                    <a:pt x="79" y="208"/>
                  </a:lnTo>
                  <a:lnTo>
                    <a:pt x="84" y="216"/>
                  </a:lnTo>
                  <a:lnTo>
                    <a:pt x="90" y="222"/>
                  </a:lnTo>
                  <a:lnTo>
                    <a:pt x="97" y="228"/>
                  </a:lnTo>
                  <a:lnTo>
                    <a:pt x="104" y="233"/>
                  </a:lnTo>
                  <a:lnTo>
                    <a:pt x="112" y="238"/>
                  </a:lnTo>
                  <a:lnTo>
                    <a:pt x="120" y="242"/>
                  </a:lnTo>
                  <a:lnTo>
                    <a:pt x="129" y="245"/>
                  </a:lnTo>
                  <a:lnTo>
                    <a:pt x="138" y="247"/>
                  </a:lnTo>
                  <a:lnTo>
                    <a:pt x="147" y="248"/>
                  </a:lnTo>
                  <a:lnTo>
                    <a:pt x="157" y="250"/>
                  </a:lnTo>
                  <a:lnTo>
                    <a:pt x="157" y="250"/>
                  </a:lnTo>
                  <a:lnTo>
                    <a:pt x="166" y="248"/>
                  </a:lnTo>
                  <a:lnTo>
                    <a:pt x="176" y="247"/>
                  </a:lnTo>
                  <a:lnTo>
                    <a:pt x="184" y="245"/>
                  </a:lnTo>
                  <a:lnTo>
                    <a:pt x="193" y="242"/>
                  </a:lnTo>
                  <a:lnTo>
                    <a:pt x="201" y="238"/>
                  </a:lnTo>
                  <a:lnTo>
                    <a:pt x="208" y="233"/>
                  </a:lnTo>
                  <a:lnTo>
                    <a:pt x="216" y="228"/>
                  </a:lnTo>
                  <a:lnTo>
                    <a:pt x="222" y="222"/>
                  </a:lnTo>
                  <a:lnTo>
                    <a:pt x="228" y="216"/>
                  </a:lnTo>
                  <a:lnTo>
                    <a:pt x="233" y="208"/>
                  </a:lnTo>
                  <a:lnTo>
                    <a:pt x="238" y="201"/>
                  </a:lnTo>
                  <a:lnTo>
                    <a:pt x="242" y="192"/>
                  </a:lnTo>
                  <a:lnTo>
                    <a:pt x="246" y="183"/>
                  </a:lnTo>
                  <a:lnTo>
                    <a:pt x="248" y="174"/>
                  </a:lnTo>
                  <a:lnTo>
                    <a:pt x="249" y="166"/>
                  </a:lnTo>
                  <a:lnTo>
                    <a:pt x="249" y="156"/>
                  </a:lnTo>
                  <a:lnTo>
                    <a:pt x="249" y="15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  <p:sp>
          <p:nvSpPr>
            <p:cNvPr id="40" name="Freeform 475"/>
            <p:cNvSpPr>
              <a:spLocks noEditPoints="1"/>
            </p:cNvSpPr>
            <p:nvPr/>
          </p:nvSpPr>
          <p:spPr bwMode="auto">
            <a:xfrm>
              <a:off x="4546600" y="3321050"/>
              <a:ext cx="133350" cy="141287"/>
            </a:xfrm>
            <a:custGeom>
              <a:avLst/>
              <a:gdLst>
                <a:gd name="T0" fmla="*/ 17 w 84"/>
                <a:gd name="T1" fmla="*/ 89 h 89"/>
                <a:gd name="T2" fmla="*/ 5 w 84"/>
                <a:gd name="T3" fmla="*/ 84 h 89"/>
                <a:gd name="T4" fmla="*/ 0 w 84"/>
                <a:gd name="T5" fmla="*/ 73 h 89"/>
                <a:gd name="T6" fmla="*/ 0 w 84"/>
                <a:gd name="T7" fmla="*/ 69 h 89"/>
                <a:gd name="T8" fmla="*/ 5 w 84"/>
                <a:gd name="T9" fmla="*/ 60 h 89"/>
                <a:gd name="T10" fmla="*/ 5 w 84"/>
                <a:gd name="T11" fmla="*/ 9 h 89"/>
                <a:gd name="T12" fmla="*/ 8 w 84"/>
                <a:gd name="T13" fmla="*/ 3 h 89"/>
                <a:gd name="T14" fmla="*/ 14 w 84"/>
                <a:gd name="T15" fmla="*/ 0 h 89"/>
                <a:gd name="T16" fmla="*/ 17 w 84"/>
                <a:gd name="T17" fmla="*/ 1 h 89"/>
                <a:gd name="T18" fmla="*/ 22 w 84"/>
                <a:gd name="T19" fmla="*/ 5 h 89"/>
                <a:gd name="T20" fmla="*/ 22 w 84"/>
                <a:gd name="T21" fmla="*/ 56 h 89"/>
                <a:gd name="T22" fmla="*/ 28 w 84"/>
                <a:gd name="T23" fmla="*/ 59 h 89"/>
                <a:gd name="T24" fmla="*/ 76 w 84"/>
                <a:gd name="T25" fmla="*/ 58 h 89"/>
                <a:gd name="T26" fmla="*/ 79 w 84"/>
                <a:gd name="T27" fmla="*/ 58 h 89"/>
                <a:gd name="T28" fmla="*/ 84 w 84"/>
                <a:gd name="T29" fmla="*/ 61 h 89"/>
                <a:gd name="T30" fmla="*/ 84 w 84"/>
                <a:gd name="T31" fmla="*/ 64 h 89"/>
                <a:gd name="T32" fmla="*/ 83 w 84"/>
                <a:gd name="T33" fmla="*/ 70 h 89"/>
                <a:gd name="T34" fmla="*/ 78 w 84"/>
                <a:gd name="T35" fmla="*/ 74 h 89"/>
                <a:gd name="T36" fmla="*/ 33 w 84"/>
                <a:gd name="T37" fmla="*/ 79 h 89"/>
                <a:gd name="T38" fmla="*/ 27 w 84"/>
                <a:gd name="T39" fmla="*/ 86 h 89"/>
                <a:gd name="T40" fmla="*/ 17 w 84"/>
                <a:gd name="T41" fmla="*/ 89 h 89"/>
                <a:gd name="T42" fmla="*/ 24 w 84"/>
                <a:gd name="T43" fmla="*/ 73 h 89"/>
                <a:gd name="T44" fmla="*/ 24 w 84"/>
                <a:gd name="T45" fmla="*/ 69 h 89"/>
                <a:gd name="T46" fmla="*/ 19 w 84"/>
                <a:gd name="T47" fmla="*/ 65 h 89"/>
                <a:gd name="T48" fmla="*/ 17 w 84"/>
                <a:gd name="T49" fmla="*/ 64 h 89"/>
                <a:gd name="T50" fmla="*/ 10 w 84"/>
                <a:gd name="T51" fmla="*/ 66 h 89"/>
                <a:gd name="T52" fmla="*/ 8 w 84"/>
                <a:gd name="T53" fmla="*/ 73 h 89"/>
                <a:gd name="T54" fmla="*/ 9 w 84"/>
                <a:gd name="T55" fmla="*/ 75 h 89"/>
                <a:gd name="T56" fmla="*/ 13 w 84"/>
                <a:gd name="T57" fmla="*/ 80 h 89"/>
                <a:gd name="T58" fmla="*/ 17 w 84"/>
                <a:gd name="T59" fmla="*/ 80 h 89"/>
                <a:gd name="T60" fmla="*/ 22 w 84"/>
                <a:gd name="T61" fmla="*/ 78 h 89"/>
                <a:gd name="T62" fmla="*/ 24 w 84"/>
                <a:gd name="T63" fmla="*/ 73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84" h="89">
                  <a:moveTo>
                    <a:pt x="17" y="89"/>
                  </a:moveTo>
                  <a:lnTo>
                    <a:pt x="17" y="89"/>
                  </a:lnTo>
                  <a:lnTo>
                    <a:pt x="10" y="88"/>
                  </a:lnTo>
                  <a:lnTo>
                    <a:pt x="5" y="84"/>
                  </a:lnTo>
                  <a:lnTo>
                    <a:pt x="2" y="79"/>
                  </a:lnTo>
                  <a:lnTo>
                    <a:pt x="0" y="73"/>
                  </a:lnTo>
                  <a:lnTo>
                    <a:pt x="0" y="73"/>
                  </a:lnTo>
                  <a:lnTo>
                    <a:pt x="0" y="69"/>
                  </a:lnTo>
                  <a:lnTo>
                    <a:pt x="2" y="65"/>
                  </a:lnTo>
                  <a:lnTo>
                    <a:pt x="5" y="60"/>
                  </a:lnTo>
                  <a:lnTo>
                    <a:pt x="5" y="9"/>
                  </a:lnTo>
                  <a:lnTo>
                    <a:pt x="5" y="9"/>
                  </a:lnTo>
                  <a:lnTo>
                    <a:pt x="7" y="5"/>
                  </a:lnTo>
                  <a:lnTo>
                    <a:pt x="8" y="3"/>
                  </a:lnTo>
                  <a:lnTo>
                    <a:pt x="10" y="1"/>
                  </a:lnTo>
                  <a:lnTo>
                    <a:pt x="14" y="0"/>
                  </a:lnTo>
                  <a:lnTo>
                    <a:pt x="14" y="0"/>
                  </a:lnTo>
                  <a:lnTo>
                    <a:pt x="17" y="1"/>
                  </a:lnTo>
                  <a:lnTo>
                    <a:pt x="19" y="3"/>
                  </a:lnTo>
                  <a:lnTo>
                    <a:pt x="22" y="5"/>
                  </a:lnTo>
                  <a:lnTo>
                    <a:pt x="22" y="9"/>
                  </a:lnTo>
                  <a:lnTo>
                    <a:pt x="22" y="56"/>
                  </a:lnTo>
                  <a:lnTo>
                    <a:pt x="22" y="56"/>
                  </a:lnTo>
                  <a:lnTo>
                    <a:pt x="28" y="59"/>
                  </a:lnTo>
                  <a:lnTo>
                    <a:pt x="32" y="63"/>
                  </a:lnTo>
                  <a:lnTo>
                    <a:pt x="76" y="58"/>
                  </a:lnTo>
                  <a:lnTo>
                    <a:pt x="76" y="58"/>
                  </a:lnTo>
                  <a:lnTo>
                    <a:pt x="79" y="58"/>
                  </a:lnTo>
                  <a:lnTo>
                    <a:pt x="82" y="59"/>
                  </a:lnTo>
                  <a:lnTo>
                    <a:pt x="84" y="61"/>
                  </a:lnTo>
                  <a:lnTo>
                    <a:pt x="84" y="64"/>
                  </a:lnTo>
                  <a:lnTo>
                    <a:pt x="84" y="64"/>
                  </a:lnTo>
                  <a:lnTo>
                    <a:pt x="84" y="68"/>
                  </a:lnTo>
                  <a:lnTo>
                    <a:pt x="83" y="70"/>
                  </a:lnTo>
                  <a:lnTo>
                    <a:pt x="81" y="73"/>
                  </a:lnTo>
                  <a:lnTo>
                    <a:pt x="78" y="74"/>
                  </a:lnTo>
                  <a:lnTo>
                    <a:pt x="33" y="79"/>
                  </a:lnTo>
                  <a:lnTo>
                    <a:pt x="33" y="79"/>
                  </a:lnTo>
                  <a:lnTo>
                    <a:pt x="29" y="83"/>
                  </a:lnTo>
                  <a:lnTo>
                    <a:pt x="27" y="86"/>
                  </a:lnTo>
                  <a:lnTo>
                    <a:pt x="22" y="88"/>
                  </a:lnTo>
                  <a:lnTo>
                    <a:pt x="17" y="89"/>
                  </a:lnTo>
                  <a:lnTo>
                    <a:pt x="17" y="89"/>
                  </a:lnTo>
                  <a:close/>
                  <a:moveTo>
                    <a:pt x="24" y="73"/>
                  </a:moveTo>
                  <a:lnTo>
                    <a:pt x="24" y="73"/>
                  </a:lnTo>
                  <a:lnTo>
                    <a:pt x="24" y="69"/>
                  </a:lnTo>
                  <a:lnTo>
                    <a:pt x="22" y="66"/>
                  </a:lnTo>
                  <a:lnTo>
                    <a:pt x="19" y="65"/>
                  </a:lnTo>
                  <a:lnTo>
                    <a:pt x="17" y="64"/>
                  </a:lnTo>
                  <a:lnTo>
                    <a:pt x="17" y="64"/>
                  </a:lnTo>
                  <a:lnTo>
                    <a:pt x="13" y="65"/>
                  </a:lnTo>
                  <a:lnTo>
                    <a:pt x="10" y="66"/>
                  </a:lnTo>
                  <a:lnTo>
                    <a:pt x="9" y="69"/>
                  </a:lnTo>
                  <a:lnTo>
                    <a:pt x="8" y="73"/>
                  </a:lnTo>
                  <a:lnTo>
                    <a:pt x="8" y="73"/>
                  </a:lnTo>
                  <a:lnTo>
                    <a:pt x="9" y="75"/>
                  </a:lnTo>
                  <a:lnTo>
                    <a:pt x="10" y="78"/>
                  </a:lnTo>
                  <a:lnTo>
                    <a:pt x="13" y="80"/>
                  </a:lnTo>
                  <a:lnTo>
                    <a:pt x="17" y="80"/>
                  </a:lnTo>
                  <a:lnTo>
                    <a:pt x="17" y="80"/>
                  </a:lnTo>
                  <a:lnTo>
                    <a:pt x="19" y="80"/>
                  </a:lnTo>
                  <a:lnTo>
                    <a:pt x="22" y="78"/>
                  </a:lnTo>
                  <a:lnTo>
                    <a:pt x="24" y="75"/>
                  </a:lnTo>
                  <a:lnTo>
                    <a:pt x="24" y="73"/>
                  </a:lnTo>
                  <a:lnTo>
                    <a:pt x="24" y="7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</p:grpSp>
      <p:grpSp>
        <p:nvGrpSpPr>
          <p:cNvPr id="41" name="组合 18"/>
          <p:cNvGrpSpPr/>
          <p:nvPr/>
        </p:nvGrpSpPr>
        <p:grpSpPr>
          <a:xfrm>
            <a:off x="2638140" y="2997055"/>
            <a:ext cx="413902" cy="226240"/>
            <a:chOff x="4256881" y="3256756"/>
            <a:chExt cx="630238" cy="344488"/>
          </a:xfrm>
          <a:solidFill>
            <a:schemeClr val="bg1"/>
          </a:solidFill>
        </p:grpSpPr>
        <p:sp>
          <p:nvSpPr>
            <p:cNvPr id="42" name="Freeform 389"/>
            <p:cNvSpPr>
              <a:spLocks/>
            </p:cNvSpPr>
            <p:nvPr/>
          </p:nvSpPr>
          <p:spPr bwMode="auto">
            <a:xfrm>
              <a:off x="4779169" y="3483769"/>
              <a:ext cx="107950" cy="106363"/>
            </a:xfrm>
            <a:custGeom>
              <a:avLst/>
              <a:gdLst>
                <a:gd name="T0" fmla="*/ 68 w 68"/>
                <a:gd name="T1" fmla="*/ 40 h 67"/>
                <a:gd name="T2" fmla="*/ 40 w 68"/>
                <a:gd name="T3" fmla="*/ 67 h 67"/>
                <a:gd name="T4" fmla="*/ 0 w 68"/>
                <a:gd name="T5" fmla="*/ 28 h 67"/>
                <a:gd name="T6" fmla="*/ 27 w 68"/>
                <a:gd name="T7" fmla="*/ 0 h 67"/>
                <a:gd name="T8" fmla="*/ 68 w 68"/>
                <a:gd name="T9" fmla="*/ 40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8" h="67">
                  <a:moveTo>
                    <a:pt x="68" y="40"/>
                  </a:moveTo>
                  <a:lnTo>
                    <a:pt x="40" y="67"/>
                  </a:lnTo>
                  <a:lnTo>
                    <a:pt x="0" y="28"/>
                  </a:lnTo>
                  <a:lnTo>
                    <a:pt x="27" y="0"/>
                  </a:lnTo>
                  <a:lnTo>
                    <a:pt x="68" y="4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  <p:sp>
          <p:nvSpPr>
            <p:cNvPr id="43" name="Freeform 390"/>
            <p:cNvSpPr>
              <a:spLocks noEditPoints="1"/>
            </p:cNvSpPr>
            <p:nvPr/>
          </p:nvSpPr>
          <p:spPr bwMode="auto">
            <a:xfrm>
              <a:off x="4606131" y="3313906"/>
              <a:ext cx="206375" cy="206375"/>
            </a:xfrm>
            <a:custGeom>
              <a:avLst/>
              <a:gdLst>
                <a:gd name="T0" fmla="*/ 16 w 130"/>
                <a:gd name="T1" fmla="*/ 19 h 130"/>
                <a:gd name="T2" fmla="*/ 36 w 130"/>
                <a:gd name="T3" fmla="*/ 5 h 130"/>
                <a:gd name="T4" fmla="*/ 59 w 130"/>
                <a:gd name="T5" fmla="*/ 0 h 130"/>
                <a:gd name="T6" fmla="*/ 83 w 130"/>
                <a:gd name="T7" fmla="*/ 4 h 130"/>
                <a:gd name="T8" fmla="*/ 103 w 130"/>
                <a:gd name="T9" fmla="*/ 18 h 130"/>
                <a:gd name="T10" fmla="*/ 109 w 130"/>
                <a:gd name="T11" fmla="*/ 25 h 130"/>
                <a:gd name="T12" fmla="*/ 118 w 130"/>
                <a:gd name="T13" fmla="*/ 42 h 130"/>
                <a:gd name="T14" fmla="*/ 120 w 130"/>
                <a:gd name="T15" fmla="*/ 60 h 130"/>
                <a:gd name="T16" fmla="*/ 118 w 130"/>
                <a:gd name="T17" fmla="*/ 79 h 130"/>
                <a:gd name="T18" fmla="*/ 130 w 130"/>
                <a:gd name="T19" fmla="*/ 103 h 130"/>
                <a:gd name="T20" fmla="*/ 88 w 130"/>
                <a:gd name="T21" fmla="*/ 114 h 130"/>
                <a:gd name="T22" fmla="*/ 79 w 130"/>
                <a:gd name="T23" fmla="*/ 118 h 130"/>
                <a:gd name="T24" fmla="*/ 61 w 130"/>
                <a:gd name="T25" fmla="*/ 122 h 130"/>
                <a:gd name="T26" fmla="*/ 43 w 130"/>
                <a:gd name="T27" fmla="*/ 119 h 130"/>
                <a:gd name="T28" fmla="*/ 25 w 130"/>
                <a:gd name="T29" fmla="*/ 110 h 130"/>
                <a:gd name="T30" fmla="*/ 18 w 130"/>
                <a:gd name="T31" fmla="*/ 104 h 130"/>
                <a:gd name="T32" fmla="*/ 4 w 130"/>
                <a:gd name="T33" fmla="*/ 84 h 130"/>
                <a:gd name="T34" fmla="*/ 0 w 130"/>
                <a:gd name="T35" fmla="*/ 62 h 130"/>
                <a:gd name="T36" fmla="*/ 4 w 130"/>
                <a:gd name="T37" fmla="*/ 39 h 130"/>
                <a:gd name="T38" fmla="*/ 16 w 130"/>
                <a:gd name="T39" fmla="*/ 19 h 130"/>
                <a:gd name="T40" fmla="*/ 85 w 130"/>
                <a:gd name="T41" fmla="*/ 35 h 130"/>
                <a:gd name="T42" fmla="*/ 79 w 130"/>
                <a:gd name="T43" fmla="*/ 30 h 130"/>
                <a:gd name="T44" fmla="*/ 66 w 130"/>
                <a:gd name="T45" fmla="*/ 25 h 130"/>
                <a:gd name="T46" fmla="*/ 53 w 130"/>
                <a:gd name="T47" fmla="*/ 25 h 130"/>
                <a:gd name="T48" fmla="*/ 40 w 130"/>
                <a:gd name="T49" fmla="*/ 32 h 130"/>
                <a:gd name="T50" fmla="*/ 34 w 130"/>
                <a:gd name="T51" fmla="*/ 37 h 130"/>
                <a:gd name="T52" fmla="*/ 26 w 130"/>
                <a:gd name="T53" fmla="*/ 48 h 130"/>
                <a:gd name="T54" fmla="*/ 24 w 130"/>
                <a:gd name="T55" fmla="*/ 62 h 130"/>
                <a:gd name="T56" fmla="*/ 28 w 130"/>
                <a:gd name="T57" fmla="*/ 75 h 130"/>
                <a:gd name="T58" fmla="*/ 35 w 130"/>
                <a:gd name="T59" fmla="*/ 87 h 130"/>
                <a:gd name="T60" fmla="*/ 41 w 130"/>
                <a:gd name="T61" fmla="*/ 92 h 130"/>
                <a:gd name="T62" fmla="*/ 54 w 130"/>
                <a:gd name="T63" fmla="*/ 97 h 130"/>
                <a:gd name="T64" fmla="*/ 68 w 130"/>
                <a:gd name="T65" fmla="*/ 97 h 130"/>
                <a:gd name="T66" fmla="*/ 80 w 130"/>
                <a:gd name="T67" fmla="*/ 90 h 130"/>
                <a:gd name="T68" fmla="*/ 86 w 130"/>
                <a:gd name="T69" fmla="*/ 87 h 130"/>
                <a:gd name="T70" fmla="*/ 94 w 130"/>
                <a:gd name="T71" fmla="*/ 74 h 130"/>
                <a:gd name="T72" fmla="*/ 96 w 130"/>
                <a:gd name="T73" fmla="*/ 60 h 130"/>
                <a:gd name="T74" fmla="*/ 93 w 130"/>
                <a:gd name="T75" fmla="*/ 47 h 130"/>
                <a:gd name="T76" fmla="*/ 85 w 130"/>
                <a:gd name="T77" fmla="*/ 35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30" h="130">
                  <a:moveTo>
                    <a:pt x="16" y="19"/>
                  </a:moveTo>
                  <a:lnTo>
                    <a:pt x="16" y="19"/>
                  </a:lnTo>
                  <a:lnTo>
                    <a:pt x="26" y="10"/>
                  </a:lnTo>
                  <a:lnTo>
                    <a:pt x="36" y="5"/>
                  </a:lnTo>
                  <a:lnTo>
                    <a:pt x="48" y="2"/>
                  </a:lnTo>
                  <a:lnTo>
                    <a:pt x="59" y="0"/>
                  </a:lnTo>
                  <a:lnTo>
                    <a:pt x="71" y="2"/>
                  </a:lnTo>
                  <a:lnTo>
                    <a:pt x="83" y="4"/>
                  </a:lnTo>
                  <a:lnTo>
                    <a:pt x="93" y="10"/>
                  </a:lnTo>
                  <a:lnTo>
                    <a:pt x="103" y="18"/>
                  </a:lnTo>
                  <a:lnTo>
                    <a:pt x="103" y="18"/>
                  </a:lnTo>
                  <a:lnTo>
                    <a:pt x="109" y="25"/>
                  </a:lnTo>
                  <a:lnTo>
                    <a:pt x="114" y="33"/>
                  </a:lnTo>
                  <a:lnTo>
                    <a:pt x="118" y="42"/>
                  </a:lnTo>
                  <a:lnTo>
                    <a:pt x="120" y="52"/>
                  </a:lnTo>
                  <a:lnTo>
                    <a:pt x="120" y="60"/>
                  </a:lnTo>
                  <a:lnTo>
                    <a:pt x="120" y="70"/>
                  </a:lnTo>
                  <a:lnTo>
                    <a:pt x="118" y="79"/>
                  </a:lnTo>
                  <a:lnTo>
                    <a:pt x="114" y="88"/>
                  </a:lnTo>
                  <a:lnTo>
                    <a:pt x="130" y="103"/>
                  </a:lnTo>
                  <a:lnTo>
                    <a:pt x="104" y="130"/>
                  </a:lnTo>
                  <a:lnTo>
                    <a:pt x="88" y="114"/>
                  </a:lnTo>
                  <a:lnTo>
                    <a:pt x="88" y="114"/>
                  </a:lnTo>
                  <a:lnTo>
                    <a:pt x="79" y="118"/>
                  </a:lnTo>
                  <a:lnTo>
                    <a:pt x="70" y="120"/>
                  </a:lnTo>
                  <a:lnTo>
                    <a:pt x="61" y="122"/>
                  </a:lnTo>
                  <a:lnTo>
                    <a:pt x="51" y="120"/>
                  </a:lnTo>
                  <a:lnTo>
                    <a:pt x="43" y="119"/>
                  </a:lnTo>
                  <a:lnTo>
                    <a:pt x="34" y="115"/>
                  </a:lnTo>
                  <a:lnTo>
                    <a:pt x="25" y="110"/>
                  </a:lnTo>
                  <a:lnTo>
                    <a:pt x="18" y="104"/>
                  </a:lnTo>
                  <a:lnTo>
                    <a:pt x="18" y="104"/>
                  </a:lnTo>
                  <a:lnTo>
                    <a:pt x="10" y="95"/>
                  </a:lnTo>
                  <a:lnTo>
                    <a:pt x="4" y="84"/>
                  </a:lnTo>
                  <a:lnTo>
                    <a:pt x="1" y="73"/>
                  </a:lnTo>
                  <a:lnTo>
                    <a:pt x="0" y="62"/>
                  </a:lnTo>
                  <a:lnTo>
                    <a:pt x="0" y="50"/>
                  </a:lnTo>
                  <a:lnTo>
                    <a:pt x="4" y="39"/>
                  </a:lnTo>
                  <a:lnTo>
                    <a:pt x="9" y="28"/>
                  </a:lnTo>
                  <a:lnTo>
                    <a:pt x="16" y="19"/>
                  </a:lnTo>
                  <a:lnTo>
                    <a:pt x="16" y="19"/>
                  </a:lnTo>
                  <a:close/>
                  <a:moveTo>
                    <a:pt x="85" y="35"/>
                  </a:moveTo>
                  <a:lnTo>
                    <a:pt x="85" y="35"/>
                  </a:lnTo>
                  <a:lnTo>
                    <a:pt x="79" y="30"/>
                  </a:lnTo>
                  <a:lnTo>
                    <a:pt x="73" y="28"/>
                  </a:lnTo>
                  <a:lnTo>
                    <a:pt x="66" y="25"/>
                  </a:lnTo>
                  <a:lnTo>
                    <a:pt x="60" y="25"/>
                  </a:lnTo>
                  <a:lnTo>
                    <a:pt x="53" y="25"/>
                  </a:lnTo>
                  <a:lnTo>
                    <a:pt x="46" y="28"/>
                  </a:lnTo>
                  <a:lnTo>
                    <a:pt x="40" y="32"/>
                  </a:lnTo>
                  <a:lnTo>
                    <a:pt x="34" y="37"/>
                  </a:lnTo>
                  <a:lnTo>
                    <a:pt x="34" y="37"/>
                  </a:lnTo>
                  <a:lnTo>
                    <a:pt x="30" y="42"/>
                  </a:lnTo>
                  <a:lnTo>
                    <a:pt x="26" y="48"/>
                  </a:lnTo>
                  <a:lnTo>
                    <a:pt x="25" y="54"/>
                  </a:lnTo>
                  <a:lnTo>
                    <a:pt x="24" y="62"/>
                  </a:lnTo>
                  <a:lnTo>
                    <a:pt x="25" y="68"/>
                  </a:lnTo>
                  <a:lnTo>
                    <a:pt x="28" y="75"/>
                  </a:lnTo>
                  <a:lnTo>
                    <a:pt x="30" y="82"/>
                  </a:lnTo>
                  <a:lnTo>
                    <a:pt x="35" y="87"/>
                  </a:lnTo>
                  <a:lnTo>
                    <a:pt x="35" y="87"/>
                  </a:lnTo>
                  <a:lnTo>
                    <a:pt x="41" y="92"/>
                  </a:lnTo>
                  <a:lnTo>
                    <a:pt x="48" y="94"/>
                  </a:lnTo>
                  <a:lnTo>
                    <a:pt x="54" y="97"/>
                  </a:lnTo>
                  <a:lnTo>
                    <a:pt x="60" y="97"/>
                  </a:lnTo>
                  <a:lnTo>
                    <a:pt x="68" y="97"/>
                  </a:lnTo>
                  <a:lnTo>
                    <a:pt x="74" y="94"/>
                  </a:lnTo>
                  <a:lnTo>
                    <a:pt x="80" y="90"/>
                  </a:lnTo>
                  <a:lnTo>
                    <a:pt x="86" y="87"/>
                  </a:lnTo>
                  <a:lnTo>
                    <a:pt x="86" y="87"/>
                  </a:lnTo>
                  <a:lnTo>
                    <a:pt x="90" y="80"/>
                  </a:lnTo>
                  <a:lnTo>
                    <a:pt x="94" y="74"/>
                  </a:lnTo>
                  <a:lnTo>
                    <a:pt x="95" y="68"/>
                  </a:lnTo>
                  <a:lnTo>
                    <a:pt x="96" y="60"/>
                  </a:lnTo>
                  <a:lnTo>
                    <a:pt x="95" y="54"/>
                  </a:lnTo>
                  <a:lnTo>
                    <a:pt x="93" y="47"/>
                  </a:lnTo>
                  <a:lnTo>
                    <a:pt x="90" y="40"/>
                  </a:lnTo>
                  <a:lnTo>
                    <a:pt x="85" y="35"/>
                  </a:lnTo>
                  <a:lnTo>
                    <a:pt x="85" y="3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  <p:sp>
          <p:nvSpPr>
            <p:cNvPr id="44" name="Rectangle 391"/>
            <p:cNvSpPr>
              <a:spLocks noChangeArrowheads="1"/>
            </p:cNvSpPr>
            <p:nvPr/>
          </p:nvSpPr>
          <p:spPr bwMode="auto">
            <a:xfrm>
              <a:off x="4506119" y="3586956"/>
              <a:ext cx="242888" cy="142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  <p:sp>
          <p:nvSpPr>
            <p:cNvPr id="45" name="Freeform 392"/>
            <p:cNvSpPr>
              <a:spLocks/>
            </p:cNvSpPr>
            <p:nvPr/>
          </p:nvSpPr>
          <p:spPr bwMode="auto">
            <a:xfrm>
              <a:off x="4506119" y="3256756"/>
              <a:ext cx="242888" cy="312738"/>
            </a:xfrm>
            <a:custGeom>
              <a:avLst/>
              <a:gdLst>
                <a:gd name="T0" fmla="*/ 53 w 153"/>
                <a:gd name="T1" fmla="*/ 98 h 197"/>
                <a:gd name="T2" fmla="*/ 53 w 153"/>
                <a:gd name="T3" fmla="*/ 98 h 197"/>
                <a:gd name="T4" fmla="*/ 54 w 153"/>
                <a:gd name="T5" fmla="*/ 113 h 197"/>
                <a:gd name="T6" fmla="*/ 59 w 153"/>
                <a:gd name="T7" fmla="*/ 125 h 197"/>
                <a:gd name="T8" fmla="*/ 66 w 153"/>
                <a:gd name="T9" fmla="*/ 138 h 197"/>
                <a:gd name="T10" fmla="*/ 74 w 153"/>
                <a:gd name="T11" fmla="*/ 148 h 197"/>
                <a:gd name="T12" fmla="*/ 84 w 153"/>
                <a:gd name="T13" fmla="*/ 156 h 197"/>
                <a:gd name="T14" fmla="*/ 97 w 153"/>
                <a:gd name="T15" fmla="*/ 163 h 197"/>
                <a:gd name="T16" fmla="*/ 109 w 153"/>
                <a:gd name="T17" fmla="*/ 166 h 197"/>
                <a:gd name="T18" fmla="*/ 123 w 153"/>
                <a:gd name="T19" fmla="*/ 168 h 197"/>
                <a:gd name="T20" fmla="*/ 123 w 153"/>
                <a:gd name="T21" fmla="*/ 168 h 197"/>
                <a:gd name="T22" fmla="*/ 132 w 153"/>
                <a:gd name="T23" fmla="*/ 168 h 197"/>
                <a:gd name="T24" fmla="*/ 138 w 153"/>
                <a:gd name="T25" fmla="*/ 166 h 197"/>
                <a:gd name="T26" fmla="*/ 146 w 153"/>
                <a:gd name="T27" fmla="*/ 165 h 197"/>
                <a:gd name="T28" fmla="*/ 153 w 153"/>
                <a:gd name="T29" fmla="*/ 161 h 197"/>
                <a:gd name="T30" fmla="*/ 153 w 153"/>
                <a:gd name="T31" fmla="*/ 197 h 197"/>
                <a:gd name="T32" fmla="*/ 153 w 153"/>
                <a:gd name="T33" fmla="*/ 197 h 197"/>
                <a:gd name="T34" fmla="*/ 141 w 153"/>
                <a:gd name="T35" fmla="*/ 191 h 197"/>
                <a:gd name="T36" fmla="*/ 128 w 153"/>
                <a:gd name="T37" fmla="*/ 186 h 197"/>
                <a:gd name="T38" fmla="*/ 112 w 153"/>
                <a:gd name="T39" fmla="*/ 181 h 197"/>
                <a:gd name="T40" fmla="*/ 92 w 153"/>
                <a:gd name="T41" fmla="*/ 180 h 197"/>
                <a:gd name="T42" fmla="*/ 81 w 153"/>
                <a:gd name="T43" fmla="*/ 179 h 197"/>
                <a:gd name="T44" fmla="*/ 71 w 153"/>
                <a:gd name="T45" fmla="*/ 180 h 197"/>
                <a:gd name="T46" fmla="*/ 58 w 153"/>
                <a:gd name="T47" fmla="*/ 183 h 197"/>
                <a:gd name="T48" fmla="*/ 47 w 153"/>
                <a:gd name="T49" fmla="*/ 185 h 197"/>
                <a:gd name="T50" fmla="*/ 35 w 153"/>
                <a:gd name="T51" fmla="*/ 190 h 197"/>
                <a:gd name="T52" fmla="*/ 23 w 153"/>
                <a:gd name="T53" fmla="*/ 197 h 197"/>
                <a:gd name="T54" fmla="*/ 0 w 153"/>
                <a:gd name="T55" fmla="*/ 197 h 197"/>
                <a:gd name="T56" fmla="*/ 0 w 153"/>
                <a:gd name="T57" fmla="*/ 16 h 197"/>
                <a:gd name="T58" fmla="*/ 23 w 153"/>
                <a:gd name="T59" fmla="*/ 16 h 197"/>
                <a:gd name="T60" fmla="*/ 23 w 153"/>
                <a:gd name="T61" fmla="*/ 16 h 197"/>
                <a:gd name="T62" fmla="*/ 35 w 153"/>
                <a:gd name="T63" fmla="*/ 10 h 197"/>
                <a:gd name="T64" fmla="*/ 47 w 153"/>
                <a:gd name="T65" fmla="*/ 5 h 197"/>
                <a:gd name="T66" fmla="*/ 58 w 153"/>
                <a:gd name="T67" fmla="*/ 2 h 197"/>
                <a:gd name="T68" fmla="*/ 71 w 153"/>
                <a:gd name="T69" fmla="*/ 0 h 197"/>
                <a:gd name="T70" fmla="*/ 81 w 153"/>
                <a:gd name="T71" fmla="*/ 0 h 197"/>
                <a:gd name="T72" fmla="*/ 92 w 153"/>
                <a:gd name="T73" fmla="*/ 0 h 197"/>
                <a:gd name="T74" fmla="*/ 112 w 153"/>
                <a:gd name="T75" fmla="*/ 2 h 197"/>
                <a:gd name="T76" fmla="*/ 128 w 153"/>
                <a:gd name="T77" fmla="*/ 6 h 197"/>
                <a:gd name="T78" fmla="*/ 141 w 153"/>
                <a:gd name="T79" fmla="*/ 11 h 197"/>
                <a:gd name="T80" fmla="*/ 153 w 153"/>
                <a:gd name="T81" fmla="*/ 16 h 197"/>
                <a:gd name="T82" fmla="*/ 153 w 153"/>
                <a:gd name="T83" fmla="*/ 34 h 197"/>
                <a:gd name="T84" fmla="*/ 153 w 153"/>
                <a:gd name="T85" fmla="*/ 34 h 197"/>
                <a:gd name="T86" fmla="*/ 146 w 153"/>
                <a:gd name="T87" fmla="*/ 31 h 197"/>
                <a:gd name="T88" fmla="*/ 138 w 153"/>
                <a:gd name="T89" fmla="*/ 29 h 197"/>
                <a:gd name="T90" fmla="*/ 132 w 153"/>
                <a:gd name="T91" fmla="*/ 27 h 197"/>
                <a:gd name="T92" fmla="*/ 123 w 153"/>
                <a:gd name="T93" fmla="*/ 27 h 197"/>
                <a:gd name="T94" fmla="*/ 123 w 153"/>
                <a:gd name="T95" fmla="*/ 27 h 197"/>
                <a:gd name="T96" fmla="*/ 109 w 153"/>
                <a:gd name="T97" fmla="*/ 29 h 197"/>
                <a:gd name="T98" fmla="*/ 97 w 153"/>
                <a:gd name="T99" fmla="*/ 34 h 197"/>
                <a:gd name="T100" fmla="*/ 84 w 153"/>
                <a:gd name="T101" fmla="*/ 40 h 197"/>
                <a:gd name="T102" fmla="*/ 74 w 153"/>
                <a:gd name="T103" fmla="*/ 49 h 197"/>
                <a:gd name="T104" fmla="*/ 66 w 153"/>
                <a:gd name="T105" fmla="*/ 59 h 197"/>
                <a:gd name="T106" fmla="*/ 59 w 153"/>
                <a:gd name="T107" fmla="*/ 70 h 197"/>
                <a:gd name="T108" fmla="*/ 54 w 153"/>
                <a:gd name="T109" fmla="*/ 84 h 197"/>
                <a:gd name="T110" fmla="*/ 53 w 153"/>
                <a:gd name="T111" fmla="*/ 98 h 197"/>
                <a:gd name="T112" fmla="*/ 53 w 153"/>
                <a:gd name="T113" fmla="*/ 98 h 1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53" h="197">
                  <a:moveTo>
                    <a:pt x="53" y="98"/>
                  </a:moveTo>
                  <a:lnTo>
                    <a:pt x="53" y="98"/>
                  </a:lnTo>
                  <a:lnTo>
                    <a:pt x="54" y="113"/>
                  </a:lnTo>
                  <a:lnTo>
                    <a:pt x="59" y="125"/>
                  </a:lnTo>
                  <a:lnTo>
                    <a:pt x="66" y="138"/>
                  </a:lnTo>
                  <a:lnTo>
                    <a:pt x="74" y="148"/>
                  </a:lnTo>
                  <a:lnTo>
                    <a:pt x="84" y="156"/>
                  </a:lnTo>
                  <a:lnTo>
                    <a:pt x="97" y="163"/>
                  </a:lnTo>
                  <a:lnTo>
                    <a:pt x="109" y="166"/>
                  </a:lnTo>
                  <a:lnTo>
                    <a:pt x="123" y="168"/>
                  </a:lnTo>
                  <a:lnTo>
                    <a:pt x="123" y="168"/>
                  </a:lnTo>
                  <a:lnTo>
                    <a:pt x="132" y="168"/>
                  </a:lnTo>
                  <a:lnTo>
                    <a:pt x="138" y="166"/>
                  </a:lnTo>
                  <a:lnTo>
                    <a:pt x="146" y="165"/>
                  </a:lnTo>
                  <a:lnTo>
                    <a:pt x="153" y="161"/>
                  </a:lnTo>
                  <a:lnTo>
                    <a:pt x="153" y="197"/>
                  </a:lnTo>
                  <a:lnTo>
                    <a:pt x="153" y="197"/>
                  </a:lnTo>
                  <a:lnTo>
                    <a:pt x="141" y="191"/>
                  </a:lnTo>
                  <a:lnTo>
                    <a:pt x="128" y="186"/>
                  </a:lnTo>
                  <a:lnTo>
                    <a:pt x="112" y="181"/>
                  </a:lnTo>
                  <a:lnTo>
                    <a:pt x="92" y="180"/>
                  </a:lnTo>
                  <a:lnTo>
                    <a:pt x="81" y="179"/>
                  </a:lnTo>
                  <a:lnTo>
                    <a:pt x="71" y="180"/>
                  </a:lnTo>
                  <a:lnTo>
                    <a:pt x="58" y="183"/>
                  </a:lnTo>
                  <a:lnTo>
                    <a:pt x="47" y="185"/>
                  </a:lnTo>
                  <a:lnTo>
                    <a:pt x="35" y="190"/>
                  </a:lnTo>
                  <a:lnTo>
                    <a:pt x="23" y="197"/>
                  </a:lnTo>
                  <a:lnTo>
                    <a:pt x="0" y="197"/>
                  </a:lnTo>
                  <a:lnTo>
                    <a:pt x="0" y="16"/>
                  </a:lnTo>
                  <a:lnTo>
                    <a:pt x="23" y="16"/>
                  </a:lnTo>
                  <a:lnTo>
                    <a:pt x="23" y="16"/>
                  </a:lnTo>
                  <a:lnTo>
                    <a:pt x="35" y="10"/>
                  </a:lnTo>
                  <a:lnTo>
                    <a:pt x="47" y="5"/>
                  </a:lnTo>
                  <a:lnTo>
                    <a:pt x="58" y="2"/>
                  </a:lnTo>
                  <a:lnTo>
                    <a:pt x="71" y="0"/>
                  </a:lnTo>
                  <a:lnTo>
                    <a:pt x="81" y="0"/>
                  </a:lnTo>
                  <a:lnTo>
                    <a:pt x="92" y="0"/>
                  </a:lnTo>
                  <a:lnTo>
                    <a:pt x="112" y="2"/>
                  </a:lnTo>
                  <a:lnTo>
                    <a:pt x="128" y="6"/>
                  </a:lnTo>
                  <a:lnTo>
                    <a:pt x="141" y="11"/>
                  </a:lnTo>
                  <a:lnTo>
                    <a:pt x="153" y="16"/>
                  </a:lnTo>
                  <a:lnTo>
                    <a:pt x="153" y="34"/>
                  </a:lnTo>
                  <a:lnTo>
                    <a:pt x="153" y="34"/>
                  </a:lnTo>
                  <a:lnTo>
                    <a:pt x="146" y="31"/>
                  </a:lnTo>
                  <a:lnTo>
                    <a:pt x="138" y="29"/>
                  </a:lnTo>
                  <a:lnTo>
                    <a:pt x="132" y="27"/>
                  </a:lnTo>
                  <a:lnTo>
                    <a:pt x="123" y="27"/>
                  </a:lnTo>
                  <a:lnTo>
                    <a:pt x="123" y="27"/>
                  </a:lnTo>
                  <a:lnTo>
                    <a:pt x="109" y="29"/>
                  </a:lnTo>
                  <a:lnTo>
                    <a:pt x="97" y="34"/>
                  </a:lnTo>
                  <a:lnTo>
                    <a:pt x="84" y="40"/>
                  </a:lnTo>
                  <a:lnTo>
                    <a:pt x="74" y="49"/>
                  </a:lnTo>
                  <a:lnTo>
                    <a:pt x="66" y="59"/>
                  </a:lnTo>
                  <a:lnTo>
                    <a:pt x="59" y="70"/>
                  </a:lnTo>
                  <a:lnTo>
                    <a:pt x="54" y="84"/>
                  </a:lnTo>
                  <a:lnTo>
                    <a:pt x="53" y="98"/>
                  </a:lnTo>
                  <a:lnTo>
                    <a:pt x="53" y="9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  <p:sp>
          <p:nvSpPr>
            <p:cNvPr id="46" name="Rectangle 393"/>
            <p:cNvSpPr>
              <a:spLocks noChangeArrowheads="1"/>
            </p:cNvSpPr>
            <p:nvPr/>
          </p:nvSpPr>
          <p:spPr bwMode="auto">
            <a:xfrm>
              <a:off x="4256881" y="3586956"/>
              <a:ext cx="239713" cy="142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  <p:sp>
          <p:nvSpPr>
            <p:cNvPr id="47" name="Freeform 394"/>
            <p:cNvSpPr>
              <a:spLocks/>
            </p:cNvSpPr>
            <p:nvPr/>
          </p:nvSpPr>
          <p:spPr bwMode="auto">
            <a:xfrm>
              <a:off x="4256881" y="3256756"/>
              <a:ext cx="239713" cy="312738"/>
            </a:xfrm>
            <a:custGeom>
              <a:avLst/>
              <a:gdLst>
                <a:gd name="T0" fmla="*/ 129 w 151"/>
                <a:gd name="T1" fmla="*/ 197 h 197"/>
                <a:gd name="T2" fmla="*/ 129 w 151"/>
                <a:gd name="T3" fmla="*/ 197 h 197"/>
                <a:gd name="T4" fmla="*/ 116 w 151"/>
                <a:gd name="T5" fmla="*/ 190 h 197"/>
                <a:gd name="T6" fmla="*/ 105 w 151"/>
                <a:gd name="T7" fmla="*/ 185 h 197"/>
                <a:gd name="T8" fmla="*/ 94 w 151"/>
                <a:gd name="T9" fmla="*/ 183 h 197"/>
                <a:gd name="T10" fmla="*/ 82 w 151"/>
                <a:gd name="T11" fmla="*/ 180 h 197"/>
                <a:gd name="T12" fmla="*/ 71 w 151"/>
                <a:gd name="T13" fmla="*/ 179 h 197"/>
                <a:gd name="T14" fmla="*/ 60 w 151"/>
                <a:gd name="T15" fmla="*/ 180 h 197"/>
                <a:gd name="T16" fmla="*/ 40 w 151"/>
                <a:gd name="T17" fmla="*/ 181 h 197"/>
                <a:gd name="T18" fmla="*/ 24 w 151"/>
                <a:gd name="T19" fmla="*/ 186 h 197"/>
                <a:gd name="T20" fmla="*/ 11 w 151"/>
                <a:gd name="T21" fmla="*/ 191 h 197"/>
                <a:gd name="T22" fmla="*/ 0 w 151"/>
                <a:gd name="T23" fmla="*/ 197 h 197"/>
                <a:gd name="T24" fmla="*/ 0 w 151"/>
                <a:gd name="T25" fmla="*/ 16 h 197"/>
                <a:gd name="T26" fmla="*/ 0 w 151"/>
                <a:gd name="T27" fmla="*/ 16 h 197"/>
                <a:gd name="T28" fmla="*/ 11 w 151"/>
                <a:gd name="T29" fmla="*/ 11 h 197"/>
                <a:gd name="T30" fmla="*/ 24 w 151"/>
                <a:gd name="T31" fmla="*/ 6 h 197"/>
                <a:gd name="T32" fmla="*/ 40 w 151"/>
                <a:gd name="T33" fmla="*/ 2 h 197"/>
                <a:gd name="T34" fmla="*/ 60 w 151"/>
                <a:gd name="T35" fmla="*/ 0 h 197"/>
                <a:gd name="T36" fmla="*/ 71 w 151"/>
                <a:gd name="T37" fmla="*/ 0 h 197"/>
                <a:gd name="T38" fmla="*/ 82 w 151"/>
                <a:gd name="T39" fmla="*/ 0 h 197"/>
                <a:gd name="T40" fmla="*/ 94 w 151"/>
                <a:gd name="T41" fmla="*/ 2 h 197"/>
                <a:gd name="T42" fmla="*/ 105 w 151"/>
                <a:gd name="T43" fmla="*/ 5 h 197"/>
                <a:gd name="T44" fmla="*/ 116 w 151"/>
                <a:gd name="T45" fmla="*/ 10 h 197"/>
                <a:gd name="T46" fmla="*/ 129 w 151"/>
                <a:gd name="T47" fmla="*/ 16 h 197"/>
                <a:gd name="T48" fmla="*/ 151 w 151"/>
                <a:gd name="T49" fmla="*/ 16 h 197"/>
                <a:gd name="T50" fmla="*/ 151 w 151"/>
                <a:gd name="T51" fmla="*/ 197 h 197"/>
                <a:gd name="T52" fmla="*/ 129 w 151"/>
                <a:gd name="T53" fmla="*/ 197 h 1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51" h="197">
                  <a:moveTo>
                    <a:pt x="129" y="197"/>
                  </a:moveTo>
                  <a:lnTo>
                    <a:pt x="129" y="197"/>
                  </a:lnTo>
                  <a:lnTo>
                    <a:pt x="116" y="190"/>
                  </a:lnTo>
                  <a:lnTo>
                    <a:pt x="105" y="185"/>
                  </a:lnTo>
                  <a:lnTo>
                    <a:pt x="94" y="183"/>
                  </a:lnTo>
                  <a:lnTo>
                    <a:pt x="82" y="180"/>
                  </a:lnTo>
                  <a:lnTo>
                    <a:pt x="71" y="179"/>
                  </a:lnTo>
                  <a:lnTo>
                    <a:pt x="60" y="180"/>
                  </a:lnTo>
                  <a:lnTo>
                    <a:pt x="40" y="181"/>
                  </a:lnTo>
                  <a:lnTo>
                    <a:pt x="24" y="186"/>
                  </a:lnTo>
                  <a:lnTo>
                    <a:pt x="11" y="191"/>
                  </a:lnTo>
                  <a:lnTo>
                    <a:pt x="0" y="197"/>
                  </a:lnTo>
                  <a:lnTo>
                    <a:pt x="0" y="16"/>
                  </a:lnTo>
                  <a:lnTo>
                    <a:pt x="0" y="16"/>
                  </a:lnTo>
                  <a:lnTo>
                    <a:pt x="11" y="11"/>
                  </a:lnTo>
                  <a:lnTo>
                    <a:pt x="24" y="6"/>
                  </a:lnTo>
                  <a:lnTo>
                    <a:pt x="40" y="2"/>
                  </a:lnTo>
                  <a:lnTo>
                    <a:pt x="60" y="0"/>
                  </a:lnTo>
                  <a:lnTo>
                    <a:pt x="71" y="0"/>
                  </a:lnTo>
                  <a:lnTo>
                    <a:pt x="82" y="0"/>
                  </a:lnTo>
                  <a:lnTo>
                    <a:pt x="94" y="2"/>
                  </a:lnTo>
                  <a:lnTo>
                    <a:pt x="105" y="5"/>
                  </a:lnTo>
                  <a:lnTo>
                    <a:pt x="116" y="10"/>
                  </a:lnTo>
                  <a:lnTo>
                    <a:pt x="129" y="16"/>
                  </a:lnTo>
                  <a:lnTo>
                    <a:pt x="151" y="16"/>
                  </a:lnTo>
                  <a:lnTo>
                    <a:pt x="151" y="197"/>
                  </a:lnTo>
                  <a:lnTo>
                    <a:pt x="129" y="19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</p:grpSp>
      <p:sp>
        <p:nvSpPr>
          <p:cNvPr id="48" name="Freeform 381"/>
          <p:cNvSpPr>
            <a:spLocks/>
          </p:cNvSpPr>
          <p:nvPr/>
        </p:nvSpPr>
        <p:spPr bwMode="auto">
          <a:xfrm>
            <a:off x="2724674" y="4013903"/>
            <a:ext cx="240836" cy="351348"/>
          </a:xfrm>
          <a:custGeom>
            <a:avLst/>
            <a:gdLst>
              <a:gd name="T0" fmla="*/ 137 w 231"/>
              <a:gd name="T1" fmla="*/ 26 h 337"/>
              <a:gd name="T2" fmla="*/ 111 w 231"/>
              <a:gd name="T3" fmla="*/ 32 h 337"/>
              <a:gd name="T4" fmla="*/ 90 w 231"/>
              <a:gd name="T5" fmla="*/ 52 h 337"/>
              <a:gd name="T6" fmla="*/ 28 w 231"/>
              <a:gd name="T7" fmla="*/ 234 h 337"/>
              <a:gd name="T8" fmla="*/ 26 w 231"/>
              <a:gd name="T9" fmla="*/ 265 h 337"/>
              <a:gd name="T10" fmla="*/ 38 w 231"/>
              <a:gd name="T11" fmla="*/ 289 h 337"/>
              <a:gd name="T12" fmla="*/ 83 w 231"/>
              <a:gd name="T13" fmla="*/ 309 h 337"/>
              <a:gd name="T14" fmla="*/ 102 w 231"/>
              <a:gd name="T15" fmla="*/ 310 h 337"/>
              <a:gd name="T16" fmla="*/ 127 w 231"/>
              <a:gd name="T17" fmla="*/ 299 h 337"/>
              <a:gd name="T18" fmla="*/ 144 w 231"/>
              <a:gd name="T19" fmla="*/ 274 h 337"/>
              <a:gd name="T20" fmla="*/ 167 w 231"/>
              <a:gd name="T21" fmla="*/ 204 h 337"/>
              <a:gd name="T22" fmla="*/ 170 w 231"/>
              <a:gd name="T23" fmla="*/ 190 h 337"/>
              <a:gd name="T24" fmla="*/ 164 w 231"/>
              <a:gd name="T25" fmla="*/ 173 h 337"/>
              <a:gd name="T26" fmla="*/ 150 w 231"/>
              <a:gd name="T27" fmla="*/ 161 h 337"/>
              <a:gd name="T28" fmla="*/ 123 w 231"/>
              <a:gd name="T29" fmla="*/ 154 h 337"/>
              <a:gd name="T30" fmla="*/ 106 w 231"/>
              <a:gd name="T31" fmla="*/ 158 h 337"/>
              <a:gd name="T32" fmla="*/ 92 w 231"/>
              <a:gd name="T33" fmla="*/ 171 h 337"/>
              <a:gd name="T34" fmla="*/ 40 w 231"/>
              <a:gd name="T35" fmla="*/ 259 h 337"/>
              <a:gd name="T36" fmla="*/ 80 w 231"/>
              <a:gd name="T37" fmla="*/ 144 h 337"/>
              <a:gd name="T38" fmla="*/ 98 w 231"/>
              <a:gd name="T39" fmla="*/ 126 h 337"/>
              <a:gd name="T40" fmla="*/ 125 w 231"/>
              <a:gd name="T41" fmla="*/ 121 h 337"/>
              <a:gd name="T42" fmla="*/ 165 w 231"/>
              <a:gd name="T43" fmla="*/ 134 h 337"/>
              <a:gd name="T44" fmla="*/ 187 w 231"/>
              <a:gd name="T45" fmla="*/ 150 h 337"/>
              <a:gd name="T46" fmla="*/ 196 w 231"/>
              <a:gd name="T47" fmla="*/ 175 h 337"/>
              <a:gd name="T48" fmla="*/ 186 w 231"/>
              <a:gd name="T49" fmla="*/ 216 h 337"/>
              <a:gd name="T50" fmla="*/ 155 w 231"/>
              <a:gd name="T51" fmla="*/ 307 h 337"/>
              <a:gd name="T52" fmla="*/ 128 w 231"/>
              <a:gd name="T53" fmla="*/ 332 h 337"/>
              <a:gd name="T54" fmla="*/ 93 w 231"/>
              <a:gd name="T55" fmla="*/ 337 h 337"/>
              <a:gd name="T56" fmla="*/ 41 w 231"/>
              <a:gd name="T57" fmla="*/ 320 h 337"/>
              <a:gd name="T58" fmla="*/ 12 w 231"/>
              <a:gd name="T59" fmla="*/ 299 h 337"/>
              <a:gd name="T60" fmla="*/ 0 w 231"/>
              <a:gd name="T61" fmla="*/ 267 h 337"/>
              <a:gd name="T62" fmla="*/ 70 w 231"/>
              <a:gd name="T63" fmla="*/ 41 h 337"/>
              <a:gd name="T64" fmla="*/ 82 w 231"/>
              <a:gd name="T65" fmla="*/ 20 h 337"/>
              <a:gd name="T66" fmla="*/ 112 w 231"/>
              <a:gd name="T67" fmla="*/ 1 h 337"/>
              <a:gd name="T68" fmla="*/ 149 w 231"/>
              <a:gd name="T69" fmla="*/ 2 h 337"/>
              <a:gd name="T70" fmla="*/ 200 w 231"/>
              <a:gd name="T71" fmla="*/ 21 h 337"/>
              <a:gd name="T72" fmla="*/ 225 w 231"/>
              <a:gd name="T73" fmla="*/ 47 h 337"/>
              <a:gd name="T74" fmla="*/ 230 w 231"/>
              <a:gd name="T75" fmla="*/ 83 h 337"/>
              <a:gd name="T76" fmla="*/ 194 w 231"/>
              <a:gd name="T77" fmla="*/ 128 h 337"/>
              <a:gd name="T78" fmla="*/ 205 w 231"/>
              <a:gd name="T79" fmla="*/ 91 h 337"/>
              <a:gd name="T80" fmla="*/ 201 w 231"/>
              <a:gd name="T81" fmla="*/ 62 h 337"/>
              <a:gd name="T82" fmla="*/ 184 w 231"/>
              <a:gd name="T83" fmla="*/ 41 h 33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</a:cxnLst>
            <a:rect l="0" t="0" r="r" b="b"/>
            <a:pathLst>
              <a:path w="231" h="337">
                <a:moveTo>
                  <a:pt x="146" y="27"/>
                </a:moveTo>
                <a:lnTo>
                  <a:pt x="146" y="27"/>
                </a:lnTo>
                <a:lnTo>
                  <a:pt x="137" y="26"/>
                </a:lnTo>
                <a:lnTo>
                  <a:pt x="127" y="26"/>
                </a:lnTo>
                <a:lnTo>
                  <a:pt x="118" y="27"/>
                </a:lnTo>
                <a:lnTo>
                  <a:pt x="111" y="32"/>
                </a:lnTo>
                <a:lnTo>
                  <a:pt x="102" y="37"/>
                </a:lnTo>
                <a:lnTo>
                  <a:pt x="96" y="45"/>
                </a:lnTo>
                <a:lnTo>
                  <a:pt x="90" y="52"/>
                </a:lnTo>
                <a:lnTo>
                  <a:pt x="86" y="62"/>
                </a:lnTo>
                <a:lnTo>
                  <a:pt x="28" y="234"/>
                </a:lnTo>
                <a:lnTo>
                  <a:pt x="28" y="234"/>
                </a:lnTo>
                <a:lnTo>
                  <a:pt x="26" y="245"/>
                </a:lnTo>
                <a:lnTo>
                  <a:pt x="25" y="255"/>
                </a:lnTo>
                <a:lnTo>
                  <a:pt x="26" y="265"/>
                </a:lnTo>
                <a:lnTo>
                  <a:pt x="28" y="274"/>
                </a:lnTo>
                <a:lnTo>
                  <a:pt x="33" y="282"/>
                </a:lnTo>
                <a:lnTo>
                  <a:pt x="38" y="289"/>
                </a:lnTo>
                <a:lnTo>
                  <a:pt x="46" y="295"/>
                </a:lnTo>
                <a:lnTo>
                  <a:pt x="55" y="299"/>
                </a:lnTo>
                <a:lnTo>
                  <a:pt x="83" y="309"/>
                </a:lnTo>
                <a:lnTo>
                  <a:pt x="83" y="309"/>
                </a:lnTo>
                <a:lnTo>
                  <a:pt x="93" y="310"/>
                </a:lnTo>
                <a:lnTo>
                  <a:pt x="102" y="310"/>
                </a:lnTo>
                <a:lnTo>
                  <a:pt x="111" y="309"/>
                </a:lnTo>
                <a:lnTo>
                  <a:pt x="120" y="304"/>
                </a:lnTo>
                <a:lnTo>
                  <a:pt x="127" y="299"/>
                </a:lnTo>
                <a:lnTo>
                  <a:pt x="134" y="292"/>
                </a:lnTo>
                <a:lnTo>
                  <a:pt x="140" y="284"/>
                </a:lnTo>
                <a:lnTo>
                  <a:pt x="144" y="274"/>
                </a:lnTo>
                <a:lnTo>
                  <a:pt x="166" y="209"/>
                </a:lnTo>
                <a:lnTo>
                  <a:pt x="166" y="209"/>
                </a:lnTo>
                <a:lnTo>
                  <a:pt x="167" y="204"/>
                </a:lnTo>
                <a:lnTo>
                  <a:pt x="167" y="204"/>
                </a:lnTo>
                <a:lnTo>
                  <a:pt x="169" y="198"/>
                </a:lnTo>
                <a:lnTo>
                  <a:pt x="170" y="190"/>
                </a:lnTo>
                <a:lnTo>
                  <a:pt x="169" y="184"/>
                </a:lnTo>
                <a:lnTo>
                  <a:pt x="167" y="178"/>
                </a:lnTo>
                <a:lnTo>
                  <a:pt x="164" y="173"/>
                </a:lnTo>
                <a:lnTo>
                  <a:pt x="160" y="168"/>
                </a:lnTo>
                <a:lnTo>
                  <a:pt x="156" y="164"/>
                </a:lnTo>
                <a:lnTo>
                  <a:pt x="150" y="161"/>
                </a:lnTo>
                <a:lnTo>
                  <a:pt x="130" y="155"/>
                </a:lnTo>
                <a:lnTo>
                  <a:pt x="130" y="155"/>
                </a:lnTo>
                <a:lnTo>
                  <a:pt x="123" y="154"/>
                </a:lnTo>
                <a:lnTo>
                  <a:pt x="117" y="154"/>
                </a:lnTo>
                <a:lnTo>
                  <a:pt x="112" y="155"/>
                </a:lnTo>
                <a:lnTo>
                  <a:pt x="106" y="158"/>
                </a:lnTo>
                <a:lnTo>
                  <a:pt x="101" y="161"/>
                </a:lnTo>
                <a:lnTo>
                  <a:pt x="96" y="166"/>
                </a:lnTo>
                <a:lnTo>
                  <a:pt x="92" y="171"/>
                </a:lnTo>
                <a:lnTo>
                  <a:pt x="90" y="178"/>
                </a:lnTo>
                <a:lnTo>
                  <a:pt x="61" y="265"/>
                </a:lnTo>
                <a:lnTo>
                  <a:pt x="40" y="259"/>
                </a:lnTo>
                <a:lnTo>
                  <a:pt x="76" y="153"/>
                </a:lnTo>
                <a:lnTo>
                  <a:pt x="76" y="153"/>
                </a:lnTo>
                <a:lnTo>
                  <a:pt x="80" y="144"/>
                </a:lnTo>
                <a:lnTo>
                  <a:pt x="85" y="138"/>
                </a:lnTo>
                <a:lnTo>
                  <a:pt x="91" y="131"/>
                </a:lnTo>
                <a:lnTo>
                  <a:pt x="98" y="126"/>
                </a:lnTo>
                <a:lnTo>
                  <a:pt x="107" y="123"/>
                </a:lnTo>
                <a:lnTo>
                  <a:pt x="116" y="121"/>
                </a:lnTo>
                <a:lnTo>
                  <a:pt x="125" y="121"/>
                </a:lnTo>
                <a:lnTo>
                  <a:pt x="135" y="124"/>
                </a:lnTo>
                <a:lnTo>
                  <a:pt x="165" y="134"/>
                </a:lnTo>
                <a:lnTo>
                  <a:pt x="165" y="134"/>
                </a:lnTo>
                <a:lnTo>
                  <a:pt x="174" y="138"/>
                </a:lnTo>
                <a:lnTo>
                  <a:pt x="181" y="144"/>
                </a:lnTo>
                <a:lnTo>
                  <a:pt x="187" y="150"/>
                </a:lnTo>
                <a:lnTo>
                  <a:pt x="191" y="158"/>
                </a:lnTo>
                <a:lnTo>
                  <a:pt x="195" y="166"/>
                </a:lnTo>
                <a:lnTo>
                  <a:pt x="196" y="175"/>
                </a:lnTo>
                <a:lnTo>
                  <a:pt x="196" y="184"/>
                </a:lnTo>
                <a:lnTo>
                  <a:pt x="194" y="193"/>
                </a:lnTo>
                <a:lnTo>
                  <a:pt x="186" y="216"/>
                </a:lnTo>
                <a:lnTo>
                  <a:pt x="160" y="295"/>
                </a:lnTo>
                <a:lnTo>
                  <a:pt x="160" y="295"/>
                </a:lnTo>
                <a:lnTo>
                  <a:pt x="155" y="307"/>
                </a:lnTo>
                <a:lnTo>
                  <a:pt x="147" y="317"/>
                </a:lnTo>
                <a:lnTo>
                  <a:pt x="139" y="325"/>
                </a:lnTo>
                <a:lnTo>
                  <a:pt x="128" y="332"/>
                </a:lnTo>
                <a:lnTo>
                  <a:pt x="117" y="335"/>
                </a:lnTo>
                <a:lnTo>
                  <a:pt x="106" y="337"/>
                </a:lnTo>
                <a:lnTo>
                  <a:pt x="93" y="337"/>
                </a:lnTo>
                <a:lnTo>
                  <a:pt x="81" y="334"/>
                </a:lnTo>
                <a:lnTo>
                  <a:pt x="41" y="320"/>
                </a:lnTo>
                <a:lnTo>
                  <a:pt x="41" y="320"/>
                </a:lnTo>
                <a:lnTo>
                  <a:pt x="30" y="315"/>
                </a:lnTo>
                <a:lnTo>
                  <a:pt x="20" y="308"/>
                </a:lnTo>
                <a:lnTo>
                  <a:pt x="12" y="299"/>
                </a:lnTo>
                <a:lnTo>
                  <a:pt x="6" y="289"/>
                </a:lnTo>
                <a:lnTo>
                  <a:pt x="1" y="278"/>
                </a:lnTo>
                <a:lnTo>
                  <a:pt x="0" y="267"/>
                </a:lnTo>
                <a:lnTo>
                  <a:pt x="0" y="254"/>
                </a:lnTo>
                <a:lnTo>
                  <a:pt x="2" y="243"/>
                </a:lnTo>
                <a:lnTo>
                  <a:pt x="70" y="41"/>
                </a:lnTo>
                <a:lnTo>
                  <a:pt x="70" y="41"/>
                </a:lnTo>
                <a:lnTo>
                  <a:pt x="76" y="30"/>
                </a:lnTo>
                <a:lnTo>
                  <a:pt x="82" y="20"/>
                </a:lnTo>
                <a:lnTo>
                  <a:pt x="91" y="11"/>
                </a:lnTo>
                <a:lnTo>
                  <a:pt x="101" y="5"/>
                </a:lnTo>
                <a:lnTo>
                  <a:pt x="112" y="1"/>
                </a:lnTo>
                <a:lnTo>
                  <a:pt x="123" y="0"/>
                </a:lnTo>
                <a:lnTo>
                  <a:pt x="136" y="0"/>
                </a:lnTo>
                <a:lnTo>
                  <a:pt x="149" y="2"/>
                </a:lnTo>
                <a:lnTo>
                  <a:pt x="189" y="16"/>
                </a:lnTo>
                <a:lnTo>
                  <a:pt x="189" y="16"/>
                </a:lnTo>
                <a:lnTo>
                  <a:pt x="200" y="21"/>
                </a:lnTo>
                <a:lnTo>
                  <a:pt x="210" y="29"/>
                </a:lnTo>
                <a:lnTo>
                  <a:pt x="219" y="37"/>
                </a:lnTo>
                <a:lnTo>
                  <a:pt x="225" y="47"/>
                </a:lnTo>
                <a:lnTo>
                  <a:pt x="229" y="59"/>
                </a:lnTo>
                <a:lnTo>
                  <a:pt x="231" y="70"/>
                </a:lnTo>
                <a:lnTo>
                  <a:pt x="230" y="83"/>
                </a:lnTo>
                <a:lnTo>
                  <a:pt x="227" y="94"/>
                </a:lnTo>
                <a:lnTo>
                  <a:pt x="214" y="135"/>
                </a:lnTo>
                <a:lnTo>
                  <a:pt x="194" y="128"/>
                </a:lnTo>
                <a:lnTo>
                  <a:pt x="202" y="103"/>
                </a:lnTo>
                <a:lnTo>
                  <a:pt x="202" y="103"/>
                </a:lnTo>
                <a:lnTo>
                  <a:pt x="205" y="91"/>
                </a:lnTo>
                <a:lnTo>
                  <a:pt x="205" y="81"/>
                </a:lnTo>
                <a:lnTo>
                  <a:pt x="204" y="71"/>
                </a:lnTo>
                <a:lnTo>
                  <a:pt x="201" y="62"/>
                </a:lnTo>
                <a:lnTo>
                  <a:pt x="197" y="55"/>
                </a:lnTo>
                <a:lnTo>
                  <a:pt x="191" y="47"/>
                </a:lnTo>
                <a:lnTo>
                  <a:pt x="184" y="41"/>
                </a:lnTo>
                <a:lnTo>
                  <a:pt x="176" y="37"/>
                </a:lnTo>
                <a:lnTo>
                  <a:pt x="146" y="27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endParaRPr lang="zh-CN" altLang="en-US"/>
          </a:p>
        </p:txBody>
      </p:sp>
      <p:sp>
        <p:nvSpPr>
          <p:cNvPr id="49" name="文本框 48"/>
          <p:cNvSpPr txBox="1"/>
          <p:nvPr/>
        </p:nvSpPr>
        <p:spPr>
          <a:xfrm>
            <a:off x="3571029" y="606019"/>
            <a:ext cx="451416" cy="70788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altLang="zh-CN" sz="4000" b="1" dirty="0" smtClean="0">
                <a:solidFill>
                  <a:schemeClr val="bg1"/>
                </a:solidFill>
              </a:rPr>
              <a:t>S</a:t>
            </a:r>
            <a:endParaRPr lang="zh-CN" altLang="en-US" sz="4000" b="1" dirty="0">
              <a:solidFill>
                <a:schemeClr val="bg1"/>
              </a:solidFill>
            </a:endParaRPr>
          </a:p>
        </p:txBody>
      </p:sp>
      <p:sp>
        <p:nvSpPr>
          <p:cNvPr id="50" name="文本框 49"/>
          <p:cNvSpPr txBox="1"/>
          <p:nvPr/>
        </p:nvSpPr>
        <p:spPr>
          <a:xfrm>
            <a:off x="3473596" y="1675456"/>
            <a:ext cx="646281" cy="70788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altLang="zh-CN" sz="4000" b="1" dirty="0" smtClean="0">
                <a:solidFill>
                  <a:schemeClr val="bg1"/>
                </a:solidFill>
              </a:rPr>
              <a:t>W</a:t>
            </a:r>
            <a:endParaRPr lang="zh-CN" altLang="en-US" sz="4000" b="1" dirty="0">
              <a:solidFill>
                <a:schemeClr val="bg1"/>
              </a:solidFill>
            </a:endParaRPr>
          </a:p>
        </p:txBody>
      </p:sp>
      <p:sp>
        <p:nvSpPr>
          <p:cNvPr id="51" name="文本框 50"/>
          <p:cNvSpPr txBox="1"/>
          <p:nvPr/>
        </p:nvSpPr>
        <p:spPr>
          <a:xfrm>
            <a:off x="3489000" y="2754859"/>
            <a:ext cx="615473" cy="70788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altLang="zh-CN" sz="4000" b="1" dirty="0" smtClean="0">
                <a:solidFill>
                  <a:schemeClr val="bg1"/>
                </a:solidFill>
              </a:rPr>
              <a:t>O</a:t>
            </a:r>
            <a:endParaRPr lang="zh-CN" altLang="en-US" sz="4000" b="1" dirty="0">
              <a:solidFill>
                <a:schemeClr val="bg1"/>
              </a:solidFill>
            </a:endParaRPr>
          </a:p>
        </p:txBody>
      </p:sp>
      <p:sp>
        <p:nvSpPr>
          <p:cNvPr id="52" name="文本框 51"/>
          <p:cNvSpPr txBox="1"/>
          <p:nvPr/>
        </p:nvSpPr>
        <p:spPr>
          <a:xfrm>
            <a:off x="3596702" y="3852172"/>
            <a:ext cx="400069" cy="70788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altLang="zh-CN" sz="4000" b="1" dirty="0" smtClean="0">
                <a:solidFill>
                  <a:schemeClr val="bg1"/>
                </a:solidFill>
              </a:rPr>
              <a:t>T</a:t>
            </a:r>
            <a:endParaRPr lang="zh-CN" altLang="en-US" sz="4000" b="1" dirty="0">
              <a:solidFill>
                <a:schemeClr val="bg1"/>
              </a:solidFill>
            </a:endParaRPr>
          </a:p>
        </p:txBody>
      </p:sp>
      <p:cxnSp>
        <p:nvCxnSpPr>
          <p:cNvPr id="53" name="直接连接符 31"/>
          <p:cNvCxnSpPr/>
          <p:nvPr/>
        </p:nvCxnSpPr>
        <p:spPr>
          <a:xfrm>
            <a:off x="4348472" y="359704"/>
            <a:ext cx="0" cy="4480733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文本框 53"/>
          <p:cNvSpPr txBox="1"/>
          <p:nvPr/>
        </p:nvSpPr>
        <p:spPr>
          <a:xfrm>
            <a:off x="4426353" y="594076"/>
            <a:ext cx="3641833" cy="65299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defTabSz="457200">
              <a:lnSpc>
                <a:spcPct val="130000"/>
              </a:lnSpc>
            </a:pPr>
            <a:r>
              <a:rPr kumimoji="1" lang="zh-CN" altLang="en-US" sz="1000" dirty="0">
                <a:solidFill>
                  <a:schemeClr val="bg1"/>
                </a:solidFill>
              </a:rPr>
              <a:t>点击此处添加文本信息。</a:t>
            </a:r>
          </a:p>
          <a:p>
            <a:pPr lvl="0" defTabSz="457200">
              <a:lnSpc>
                <a:spcPct val="130000"/>
              </a:lnSpc>
            </a:pPr>
            <a:r>
              <a:rPr kumimoji="1" lang="zh-CN" altLang="en-US" sz="1000" dirty="0" smtClean="0">
                <a:solidFill>
                  <a:schemeClr val="bg1"/>
                </a:solidFill>
              </a:rPr>
              <a:t>顶部</a:t>
            </a:r>
            <a:r>
              <a:rPr kumimoji="1" lang="zh-CN" altLang="en-US" sz="1000" dirty="0">
                <a:solidFill>
                  <a:schemeClr val="bg1"/>
                </a:solidFill>
              </a:rPr>
              <a:t>“开始”面板中可以对字体、字号、颜色、行距等进行修改。建议正文</a:t>
            </a:r>
            <a:r>
              <a:rPr kumimoji="1" lang="en-US" altLang="zh-CN" sz="1000" dirty="0">
                <a:solidFill>
                  <a:schemeClr val="bg1"/>
                </a:solidFill>
              </a:rPr>
              <a:t>10</a:t>
            </a:r>
            <a:r>
              <a:rPr kumimoji="1" lang="zh-CN" altLang="en-US" sz="1000" dirty="0">
                <a:solidFill>
                  <a:schemeClr val="bg1"/>
                </a:solidFill>
              </a:rPr>
              <a:t>号字，</a:t>
            </a:r>
            <a:r>
              <a:rPr kumimoji="1" lang="en-US" altLang="zh-CN" sz="1000" dirty="0">
                <a:solidFill>
                  <a:schemeClr val="bg1"/>
                </a:solidFill>
              </a:rPr>
              <a:t>1.3</a:t>
            </a:r>
            <a:r>
              <a:rPr kumimoji="1" lang="zh-CN" altLang="en-US" sz="1000" dirty="0">
                <a:solidFill>
                  <a:schemeClr val="bg1"/>
                </a:solidFill>
              </a:rPr>
              <a:t>倍字间距。</a:t>
            </a:r>
          </a:p>
        </p:txBody>
      </p:sp>
      <p:sp>
        <p:nvSpPr>
          <p:cNvPr id="55" name="文本框 54"/>
          <p:cNvSpPr txBox="1"/>
          <p:nvPr/>
        </p:nvSpPr>
        <p:spPr>
          <a:xfrm>
            <a:off x="4426353" y="1655567"/>
            <a:ext cx="3641833" cy="6812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defTabSz="457200">
              <a:lnSpc>
                <a:spcPct val="130000"/>
              </a:lnSpc>
            </a:pPr>
            <a:r>
              <a:rPr kumimoji="1" lang="zh-CN" altLang="en-US" sz="1000" dirty="0">
                <a:solidFill>
                  <a:schemeClr val="bg1"/>
                </a:solidFill>
              </a:rPr>
              <a:t>点击此处添加文本信息。</a:t>
            </a:r>
          </a:p>
          <a:p>
            <a:pPr lvl="0" defTabSz="457200">
              <a:lnSpc>
                <a:spcPct val="130000"/>
              </a:lnSpc>
            </a:pPr>
            <a:r>
              <a:rPr kumimoji="1" lang="zh-CN" altLang="en-US" sz="1000" dirty="0">
                <a:solidFill>
                  <a:schemeClr val="bg1"/>
                </a:solidFill>
              </a:rPr>
              <a:t>顶部“开始”面板中可以对字体、字号、颜色、行距等进行修改。建议正文</a:t>
            </a:r>
            <a:r>
              <a:rPr kumimoji="1" lang="en-US" altLang="zh-CN" sz="1000" dirty="0">
                <a:solidFill>
                  <a:schemeClr val="bg1"/>
                </a:solidFill>
              </a:rPr>
              <a:t>10</a:t>
            </a:r>
            <a:r>
              <a:rPr kumimoji="1" lang="zh-CN" altLang="en-US" sz="1000" dirty="0">
                <a:solidFill>
                  <a:schemeClr val="bg1"/>
                </a:solidFill>
              </a:rPr>
              <a:t>号字，</a:t>
            </a:r>
            <a:r>
              <a:rPr kumimoji="1" lang="en-US" altLang="zh-CN" sz="1000" dirty="0">
                <a:solidFill>
                  <a:schemeClr val="bg1"/>
                </a:solidFill>
              </a:rPr>
              <a:t>1.3</a:t>
            </a:r>
            <a:r>
              <a:rPr kumimoji="1" lang="zh-CN" altLang="en-US" sz="1000" dirty="0">
                <a:solidFill>
                  <a:schemeClr val="bg1"/>
                </a:solidFill>
              </a:rPr>
              <a:t>倍字间距。</a:t>
            </a:r>
          </a:p>
        </p:txBody>
      </p:sp>
      <p:sp>
        <p:nvSpPr>
          <p:cNvPr id="56" name="文本框 55"/>
          <p:cNvSpPr txBox="1"/>
          <p:nvPr/>
        </p:nvSpPr>
        <p:spPr>
          <a:xfrm>
            <a:off x="4426353" y="2723965"/>
            <a:ext cx="3641833" cy="6812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defTabSz="457200">
              <a:lnSpc>
                <a:spcPct val="130000"/>
              </a:lnSpc>
            </a:pPr>
            <a:r>
              <a:rPr kumimoji="1" lang="zh-CN" altLang="en-US" sz="1000" dirty="0">
                <a:solidFill>
                  <a:schemeClr val="bg1"/>
                </a:solidFill>
              </a:rPr>
              <a:t>点击此处添加文本信息。</a:t>
            </a:r>
          </a:p>
          <a:p>
            <a:pPr lvl="0" defTabSz="457200">
              <a:lnSpc>
                <a:spcPct val="130000"/>
              </a:lnSpc>
            </a:pPr>
            <a:r>
              <a:rPr kumimoji="1" lang="zh-CN" altLang="en-US" sz="1000" dirty="0">
                <a:solidFill>
                  <a:schemeClr val="bg1"/>
                </a:solidFill>
              </a:rPr>
              <a:t>顶部“开始”面板中可以对字体、字号、颜色、行距等进行修改。建议正文</a:t>
            </a:r>
            <a:r>
              <a:rPr kumimoji="1" lang="en-US" altLang="zh-CN" sz="1000" dirty="0">
                <a:solidFill>
                  <a:schemeClr val="bg1"/>
                </a:solidFill>
              </a:rPr>
              <a:t>10</a:t>
            </a:r>
            <a:r>
              <a:rPr kumimoji="1" lang="zh-CN" altLang="en-US" sz="1000" dirty="0">
                <a:solidFill>
                  <a:schemeClr val="bg1"/>
                </a:solidFill>
              </a:rPr>
              <a:t>号字，</a:t>
            </a:r>
            <a:r>
              <a:rPr kumimoji="1" lang="en-US" altLang="zh-CN" sz="1000" dirty="0">
                <a:solidFill>
                  <a:schemeClr val="bg1"/>
                </a:solidFill>
              </a:rPr>
              <a:t>1.3</a:t>
            </a:r>
            <a:r>
              <a:rPr kumimoji="1" lang="zh-CN" altLang="en-US" sz="1000" dirty="0">
                <a:solidFill>
                  <a:schemeClr val="bg1"/>
                </a:solidFill>
              </a:rPr>
              <a:t>倍字间距。</a:t>
            </a:r>
          </a:p>
        </p:txBody>
      </p:sp>
      <p:sp>
        <p:nvSpPr>
          <p:cNvPr id="57" name="文本框 56"/>
          <p:cNvSpPr txBox="1"/>
          <p:nvPr/>
        </p:nvSpPr>
        <p:spPr>
          <a:xfrm>
            <a:off x="4426353" y="3845016"/>
            <a:ext cx="3641833" cy="6812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defTabSz="457200">
              <a:lnSpc>
                <a:spcPct val="130000"/>
              </a:lnSpc>
            </a:pPr>
            <a:r>
              <a:rPr kumimoji="1" lang="zh-CN" altLang="en-US" sz="1000" dirty="0">
                <a:solidFill>
                  <a:schemeClr val="bg1"/>
                </a:solidFill>
              </a:rPr>
              <a:t>点击此处添加文本信息。</a:t>
            </a:r>
          </a:p>
          <a:p>
            <a:pPr lvl="0" defTabSz="457200">
              <a:lnSpc>
                <a:spcPct val="130000"/>
              </a:lnSpc>
            </a:pPr>
            <a:r>
              <a:rPr kumimoji="1" lang="zh-CN" altLang="en-US" sz="1000" dirty="0">
                <a:solidFill>
                  <a:schemeClr val="bg1"/>
                </a:solidFill>
              </a:rPr>
              <a:t>顶部“开始”面板中可以对字体、字号、颜色、行距等进行修改。建议正文</a:t>
            </a:r>
            <a:r>
              <a:rPr kumimoji="1" lang="en-US" altLang="zh-CN" sz="1000" dirty="0">
                <a:solidFill>
                  <a:schemeClr val="bg1"/>
                </a:solidFill>
              </a:rPr>
              <a:t>10</a:t>
            </a:r>
            <a:r>
              <a:rPr kumimoji="1" lang="zh-CN" altLang="en-US" sz="1000" dirty="0">
                <a:solidFill>
                  <a:schemeClr val="bg1"/>
                </a:solidFill>
              </a:rPr>
              <a:t>号字，</a:t>
            </a:r>
            <a:r>
              <a:rPr kumimoji="1" lang="en-US" altLang="zh-CN" sz="1000" dirty="0">
                <a:solidFill>
                  <a:schemeClr val="bg1"/>
                </a:solidFill>
              </a:rPr>
              <a:t>1.3</a:t>
            </a:r>
            <a:r>
              <a:rPr kumimoji="1" lang="zh-CN" altLang="en-US" sz="1000" dirty="0">
                <a:solidFill>
                  <a:schemeClr val="bg1"/>
                </a:solidFill>
              </a:rPr>
              <a:t>倍字间距。</a:t>
            </a:r>
          </a:p>
        </p:txBody>
      </p:sp>
    </p:spTree>
    <p:extLst>
      <p:ext uri="{BB962C8B-B14F-4D97-AF65-F5344CB8AC3E}">
        <p14:creationId xmlns:p14="http://schemas.microsoft.com/office/powerpoint/2010/main" val="2027618869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梯形 1"/>
          <p:cNvSpPr/>
          <p:nvPr/>
        </p:nvSpPr>
        <p:spPr>
          <a:xfrm flipV="1">
            <a:off x="1433916" y="0"/>
            <a:ext cx="6276169" cy="451368"/>
          </a:xfrm>
          <a:prstGeom prst="trapezoid">
            <a:avLst/>
          </a:prstGeom>
          <a:solidFill>
            <a:srgbClr val="171717"/>
          </a:solidFill>
          <a:ln>
            <a:noFill/>
          </a:ln>
          <a:effectLst>
            <a:innerShdw blurRad="63500" dist="50800" dir="16200000">
              <a:prstClr val="black">
                <a:alpha val="50000"/>
              </a:prstClr>
            </a:innerShdw>
          </a:effectLst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  <p:sp>
        <p:nvSpPr>
          <p:cNvPr id="3" name="文本框 2"/>
          <p:cNvSpPr txBox="1"/>
          <p:nvPr/>
        </p:nvSpPr>
        <p:spPr>
          <a:xfrm>
            <a:off x="1862517" y="1436241"/>
            <a:ext cx="5418971" cy="175432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kumimoji="1" lang="en-US" altLang="zh-CN" sz="5400" b="1" dirty="0" smtClean="0">
                <a:solidFill>
                  <a:schemeClr val="bg1">
                    <a:lumMod val="75000"/>
                  </a:schemeClr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THANK YOU</a:t>
            </a:r>
          </a:p>
          <a:p>
            <a:pPr algn="ctr"/>
            <a:r>
              <a:rPr kumimoji="1" lang="en-US" altLang="zh-CN" sz="5400" b="1" dirty="0" smtClean="0">
                <a:solidFill>
                  <a:schemeClr val="bg1">
                    <a:lumMod val="75000"/>
                  </a:schemeClr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FOR</a:t>
            </a:r>
            <a:r>
              <a:rPr kumimoji="1" lang="zh-CN" altLang="en-US" sz="5400" b="1" dirty="0" smtClean="0">
                <a:solidFill>
                  <a:schemeClr val="bg1">
                    <a:lumMod val="75000"/>
                  </a:schemeClr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 </a:t>
            </a:r>
            <a:r>
              <a:rPr kumimoji="1" lang="en-US" altLang="zh-CN" sz="5400" b="1" dirty="0" smtClean="0">
                <a:solidFill>
                  <a:schemeClr val="bg1">
                    <a:lumMod val="75000"/>
                  </a:schemeClr>
                </a:solidFill>
                <a:effectLst>
                  <a:innerShdw blurRad="63500" dist="50800" dir="16200000">
                    <a:prstClr val="black">
                      <a:alpha val="50000"/>
                    </a:prstClr>
                  </a:innerShdw>
                </a:effectLst>
              </a:rPr>
              <a:t>WATCHING</a:t>
            </a:r>
            <a:endParaRPr kumimoji="1" lang="zh-CN" altLang="en-US" sz="5400" b="1" dirty="0">
              <a:solidFill>
                <a:schemeClr val="bg1">
                  <a:lumMod val="75000"/>
                </a:schemeClr>
              </a:solidFill>
              <a:effectLst>
                <a:innerShdw blurRad="63500" dist="50800" dir="16200000">
                  <a:prstClr val="black">
                    <a:alpha val="50000"/>
                  </a:prstClr>
                </a:innerShdw>
              </a:effectLst>
            </a:endParaRPr>
          </a:p>
        </p:txBody>
      </p:sp>
      <p:sp>
        <p:nvSpPr>
          <p:cNvPr id="5" name="矩形 4"/>
          <p:cNvSpPr/>
          <p:nvPr/>
        </p:nvSpPr>
        <p:spPr>
          <a:xfrm>
            <a:off x="3567233" y="4163570"/>
            <a:ext cx="2009534" cy="276999"/>
          </a:xfrm>
          <a:prstGeom prst="rect">
            <a:avLst/>
          </a:prstGeom>
          <a:effectLst>
            <a:innerShdw blurRad="63500" dist="50800" dir="16200000">
              <a:prstClr val="black">
                <a:alpha val="50000"/>
              </a:prstClr>
            </a:innerShdw>
          </a:effectLst>
        </p:spPr>
        <p:txBody>
          <a:bodyPr wrap="none">
            <a:spAutoFit/>
          </a:bodyPr>
          <a:lstStyle/>
          <a:p>
            <a:pPr algn="ctr"/>
            <a:r>
              <a:rPr kumimoji="1" lang="en-US" altLang="zh-CN" sz="1200" dirty="0" smtClean="0">
                <a:solidFill>
                  <a:schemeClr val="bg1">
                    <a:lumMod val="50000"/>
                  </a:schemeClr>
                </a:solidFill>
              </a:rPr>
              <a:t>PRESENTED</a:t>
            </a:r>
            <a:r>
              <a:rPr kumimoji="1" lang="zh-CN" altLang="en-US" sz="1200" dirty="0" smtClean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kumimoji="1" lang="en-US" altLang="zh-CN" sz="1200" dirty="0" smtClean="0">
                <a:solidFill>
                  <a:schemeClr val="bg1">
                    <a:lumMod val="50000"/>
                  </a:schemeClr>
                </a:solidFill>
              </a:rPr>
              <a:t>BY</a:t>
            </a:r>
            <a:r>
              <a:rPr kumimoji="1" lang="zh-CN" altLang="en-US" sz="1200" dirty="0" smtClean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kumimoji="1" lang="en-US" altLang="zh-CN" sz="1200" dirty="0" smtClean="0">
                <a:solidFill>
                  <a:schemeClr val="bg1">
                    <a:lumMod val="50000"/>
                  </a:schemeClr>
                </a:solidFill>
              </a:rPr>
              <a:t>JANE</a:t>
            </a:r>
            <a:r>
              <a:rPr kumimoji="1" lang="zh-CN" altLang="en-US" sz="1200" dirty="0" smtClean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kumimoji="1" lang="en-US" altLang="zh-CN" sz="1200" dirty="0" smtClean="0">
                <a:solidFill>
                  <a:schemeClr val="bg1">
                    <a:lumMod val="50000"/>
                  </a:schemeClr>
                </a:solidFill>
              </a:rPr>
              <a:t>DOE</a:t>
            </a:r>
            <a:endParaRPr kumimoji="1" lang="zh-CN" altLang="en-US" sz="1200" dirty="0">
              <a:solidFill>
                <a:schemeClr val="bg1">
                  <a:lumMod val="50000"/>
                </a:schemeClr>
              </a:solidFill>
            </a:endParaRPr>
          </a:p>
        </p:txBody>
      </p:sp>
      <p:grpSp>
        <p:nvGrpSpPr>
          <p:cNvPr id="7" name="组 6"/>
          <p:cNvGrpSpPr/>
          <p:nvPr/>
        </p:nvGrpSpPr>
        <p:grpSpPr>
          <a:xfrm>
            <a:off x="2500497" y="1291123"/>
            <a:ext cx="4143006" cy="2008147"/>
            <a:chOff x="2791741" y="1291123"/>
            <a:chExt cx="3560518" cy="2008147"/>
          </a:xfrm>
          <a:solidFill>
            <a:srgbClr val="1E1E1E"/>
          </a:solidFill>
        </p:grpSpPr>
        <p:sp>
          <p:nvSpPr>
            <p:cNvPr id="9" name="矩形 8"/>
            <p:cNvSpPr/>
            <p:nvPr/>
          </p:nvSpPr>
          <p:spPr>
            <a:xfrm flipV="1">
              <a:off x="2791741" y="1291123"/>
              <a:ext cx="3560518" cy="45719"/>
            </a:xfrm>
            <a:prstGeom prst="rect">
              <a:avLst/>
            </a:prstGeom>
            <a:grpFill/>
            <a:ln>
              <a:noFill/>
            </a:ln>
            <a:effectLst>
              <a:innerShdw blurRad="63500" dist="50800" dir="16200000">
                <a:prstClr val="black">
                  <a:alpha val="50000"/>
                </a:prstClr>
              </a:innerShdw>
            </a:effectLst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kumimoji="1" lang="zh-CN" altLang="en-US"/>
            </a:p>
          </p:txBody>
        </p:sp>
        <p:sp>
          <p:nvSpPr>
            <p:cNvPr id="8" name="矩形 7"/>
            <p:cNvSpPr/>
            <p:nvPr/>
          </p:nvSpPr>
          <p:spPr>
            <a:xfrm flipV="1">
              <a:off x="2791741" y="3253551"/>
              <a:ext cx="3560518" cy="45719"/>
            </a:xfrm>
            <a:prstGeom prst="rect">
              <a:avLst/>
            </a:prstGeom>
            <a:grpFill/>
            <a:ln>
              <a:noFill/>
            </a:ln>
            <a:effectLst>
              <a:innerShdw blurRad="63500" dist="50800" dir="16200000">
                <a:prstClr val="black">
                  <a:alpha val="50000"/>
                </a:prstClr>
              </a:innerShdw>
            </a:effectLst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kumimoji="1" lang="zh-CN" altLang="en-US"/>
            </a:p>
          </p:txBody>
        </p:sp>
      </p:grpSp>
      <p:sp>
        <p:nvSpPr>
          <p:cNvPr id="6" name="上凸带形 5"/>
          <p:cNvSpPr/>
          <p:nvPr/>
        </p:nvSpPr>
        <p:spPr>
          <a:xfrm>
            <a:off x="4032806" y="1166914"/>
            <a:ext cx="1078388" cy="248418"/>
          </a:xfrm>
          <a:prstGeom prst="ribbon2">
            <a:avLst>
              <a:gd name="adj1" fmla="val 13542"/>
              <a:gd name="adj2" fmla="val 75000"/>
            </a:avLst>
          </a:prstGeom>
          <a:solidFill>
            <a:srgbClr val="CD2C17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kumimoji="1" lang="zh-CN" altLang="en-US"/>
          </a:p>
        </p:txBody>
      </p:sp>
    </p:spTree>
    <p:extLst>
      <p:ext uri="{BB962C8B-B14F-4D97-AF65-F5344CB8AC3E}">
        <p14:creationId xmlns:p14="http://schemas.microsoft.com/office/powerpoint/2010/main" val="42625301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 dir="u"/>
      </p:transition>
    </mc:Choice>
    <mc:Fallback xmlns="">
      <p:transition xmlns:p14="http://schemas.microsoft.com/office/powerpoint/2010/main"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PowerPoint 演示文稿"/>
</p:tagLst>
</file>

<file path=ppt/theme/theme1.xml><?xml version="1.0" encoding="utf-8"?>
<a:theme xmlns:a="http://schemas.openxmlformats.org/drawingml/2006/main" name="Office Theme">
  <a:themeElements>
    <a:clrScheme name="像素">
      <a:dk1>
        <a:srgbClr val="103154"/>
      </a:dk1>
      <a:lt1>
        <a:srgbClr val="FFFFFF"/>
      </a:lt1>
      <a:dk2>
        <a:srgbClr val="00BFC3"/>
      </a:dk2>
      <a:lt2>
        <a:srgbClr val="0096FF"/>
      </a:lt2>
      <a:accent1>
        <a:srgbClr val="FF7F01"/>
      </a:accent1>
      <a:accent2>
        <a:srgbClr val="F1B015"/>
      </a:accent2>
      <a:accent3>
        <a:srgbClr val="FBEC85"/>
      </a:accent3>
      <a:accent4>
        <a:srgbClr val="D2C2F1"/>
      </a:accent4>
      <a:accent5>
        <a:srgbClr val="DA5AF4"/>
      </a:accent5>
      <a:accent6>
        <a:srgbClr val="9D09D1"/>
      </a:accent6>
      <a:hlink>
        <a:srgbClr val="1286C9"/>
      </a:hlink>
      <a:folHlink>
        <a:srgbClr val="A8C2E7"/>
      </a:folHlink>
    </a:clrScheme>
    <a:fontScheme name="奥斯汀">
      <a:majorFont>
        <a:latin typeface="Century Gothic"/>
        <a:ea typeface=""/>
        <a:cs typeface=""/>
        <a:font script="Jpan" typeface="ＭＳ ゴシック"/>
        <a:font script="Hang" typeface="HY중고딕"/>
        <a:font script="Hans" typeface="微软雅黑"/>
        <a:font script="Hant" typeface="微軟正黑體"/>
        <a:font script="Arab" typeface="Tahoma"/>
        <a:font script="Hebr" typeface="Gisha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ahoma"/>
        <a:font script="Uigh" typeface="Microsoft Uighur"/>
        <a:font script="Geor" typeface="Sylfaen"/>
      </a:majorFont>
      <a:minorFont>
        <a:latin typeface="Century Gothic"/>
        <a:ea typeface=""/>
        <a:cs typeface=""/>
        <a:font script="Jpan" typeface="ＭＳ ゴシック"/>
        <a:font script="Hang" typeface="HY중고딕"/>
        <a:font script="Hans" typeface="微软雅黑"/>
        <a:font script="Hant" typeface="微軟正黑體"/>
        <a:font script="Arab" typeface="Tahoma"/>
        <a:font script="Hebr" typeface="Gisha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Verdana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/>
      <a:bodyPr/>
      <a:lstStyle/>
      <a:style>
        <a:lnRef idx="1">
          <a:schemeClr val="accent1"/>
        </a:lnRef>
        <a:fillRef idx="3">
          <a:schemeClr val="accent1"/>
        </a:fillRef>
        <a:effectRef idx="2">
          <a:schemeClr val="accent1"/>
        </a:effectRef>
        <a:fontRef idx="minor">
          <a:schemeClr val="lt1"/>
        </a:fontRef>
      </a:style>
    </a:spDef>
    <a:lnDef>
      <a:spPr/>
      <a:bodyPr/>
      <a:lstStyle/>
      <a:style>
        <a:lnRef idx="2">
          <a:schemeClr val="accent1"/>
        </a:lnRef>
        <a:fillRef idx="0">
          <a:schemeClr val="accent1"/>
        </a:fillRef>
        <a:effectRef idx="1">
          <a:schemeClr val="accent1"/>
        </a:effectRef>
        <a:fontRef idx="minor">
          <a:schemeClr val="tx1"/>
        </a:fontRef>
      </a:style>
    </a:lnDef>
  </a:objectDefaults>
  <a:extraClrSchemeLst/>
</a:theme>
</file>

<file path=ppt/theme/theme2.xml><?xml version="1.0" encoding="utf-8"?>
<a:theme xmlns:a="http://schemas.openxmlformats.org/drawingml/2006/main" name="Office 主题">
  <a:themeElements>
    <a:clrScheme name="办公室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办公室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办公室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/>
      <a:bodyPr/>
      <a:lstStyle/>
      <a:style>
        <a:lnRef idx="1">
          <a:schemeClr val="accent1"/>
        </a:lnRef>
        <a:fillRef idx="3">
          <a:schemeClr val="accent1"/>
        </a:fillRef>
        <a:effectRef idx="2">
          <a:schemeClr val="accent1"/>
        </a:effectRef>
        <a:fontRef idx="minor">
          <a:schemeClr val="lt1"/>
        </a:fontRef>
      </a:style>
    </a:spDef>
    <a:lnDef>
      <a:spPr/>
      <a:bodyPr/>
      <a:lstStyle/>
      <a:style>
        <a:lnRef idx="2">
          <a:schemeClr val="accent1"/>
        </a:lnRef>
        <a:fillRef idx="0">
          <a:schemeClr val="accent1"/>
        </a:fillRef>
        <a:effectRef idx="1">
          <a:schemeClr val="accent1"/>
        </a:effectRef>
        <a:fontRef idx="minor">
          <a:schemeClr val="tx1"/>
        </a:fontRef>
      </a:style>
    </a:lnDef>
  </a:objectDefaults>
  <a:extraClrSchemeLst/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0DE64AEEDD9B7A4D93545ACBE97D4615" ma:contentTypeVersion="2" ma:contentTypeDescription="Create a new document." ma:contentTypeScope="" ma:versionID="f49002b78e3a4a71b814eef46a983816">
  <xsd:schema xmlns:xsd="http://www.w3.org/2001/XMLSchema" xmlns:xs="http://www.w3.org/2001/XMLSchema" xmlns:p="http://schemas.microsoft.com/office/2006/metadata/properties" xmlns:ns2="http://schemas.microsoft.com/sharepoint/v3/fields" targetNamespace="http://schemas.microsoft.com/office/2006/metadata/properties" ma:root="true" ma:fieldsID="38f6db2dd0d9a0cf6a8dc37be32b365b" ns2:_="">
    <xsd:import namespace="http://schemas.microsoft.com/sharepoint/v3/fields"/>
    <xsd:element name="properties">
      <xsd:complexType>
        <xsd:sequence>
          <xsd:element name="documentManagement">
            <xsd:complexType>
              <xsd:all>
                <xsd:element ref="ns2:_Status" minOccurs="0"/>
                <xsd:element ref="ns2:_Versio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http://schemas.microsoft.com/sharepoint/v3/fields" elementFormDefault="qualified">
    <xsd:import namespace="http://schemas.microsoft.com/office/2006/documentManagement/types"/>
    <xsd:import namespace="http://schemas.microsoft.com/office/infopath/2007/PartnerControls"/>
    <xsd:element name="_Status" ma:index="8" nillable="true" ma:displayName="Status" ma:default="Not Started" ma:internalName="_Status">
      <xsd:simpleType>
        <xsd:union memberTypes="dms:Text">
          <xsd:simpleType>
            <xsd:restriction base="dms:Choice">
              <xsd:enumeration value="Not Started"/>
              <xsd:enumeration value="Draft"/>
              <xsd:enumeration value="Reviewed"/>
              <xsd:enumeration value="Scheduled"/>
              <xsd:enumeration value="Published"/>
              <xsd:enumeration value="Final"/>
              <xsd:enumeration value="Expired"/>
            </xsd:restriction>
          </xsd:simpleType>
        </xsd:union>
      </xsd:simpleType>
    </xsd:element>
    <xsd:element name="_Version" ma:index="9" nillable="true" ma:displayName="Version" ma:internalName="_Version">
      <xsd:simpleType>
        <xsd:restriction base="dms:Text"/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 ma:displayName="Status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_Version xmlns="http://schemas.microsoft.com/sharepoint/v3/fields" xsi:nil="true"/>
    <_Status xmlns="http://schemas.microsoft.com/sharepoint/v3/fields">Not Started</_Status>
  </documentManagement>
</p:properties>
</file>

<file path=customXml/item3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.xml><?xml version="1.0" encoding="utf-8"?>
<ds:datastoreItem xmlns:ds="http://schemas.openxmlformats.org/officeDocument/2006/customXml" ds:itemID="{E4214858-785C-42F7-BE66-6D0E79395FC8}">
  <ds:schemaRefs>
    <ds:schemaRef ds:uri="http://schemas.microsoft.com/office/2006/metadata/contentType"/>
    <ds:schemaRef ds:uri="http://schemas.microsoft.com/office/2006/metadata/properties/metaAttributes"/>
    <ds:schemaRef ds:uri="http://www.w3.org/2001/XMLSchema"/>
    <ds:schemaRef ds:uri="http://schemas.microsoft.com/office/2006/metadata/properties"/>
    <ds:schemaRef ds:uri="http://schemas.microsoft.com/sharepoint/v3/fields"/>
    <ds:schemaRef ds:uri="http://schemas.microsoft.com/office/2006/documentManagement/types"/>
    <ds:schemaRef ds:uri="http://schemas.microsoft.com/office/infopath/2007/PartnerControls"/>
    <ds:schemaRef ds:uri="http://schemas.openxmlformats.org/package/2006/metadata/core-properties"/>
    <ds:schemaRef ds:uri="http://purl.org/dc/elements/1.1/"/>
    <ds:schemaRef ds:uri="http://purl.org/dc/terms/"/>
    <ds:schemaRef ds:uri="http://schemas.microsoft.com/internal/obd"/>
  </ds:schemaRefs>
</ds:datastoreItem>
</file>

<file path=customXml/itemProps2.xml><?xml version="1.0" encoding="utf-8"?>
<ds:datastoreItem xmlns:ds="http://schemas.openxmlformats.org/officeDocument/2006/customXml" ds:itemID="{7B6F2769-7194-4217-93D3-3AF3A4742282}">
  <ds:schemaRefs>
    <ds:schemaRef ds:uri="http://schemas.microsoft.com/office/infopath/2007/PartnerControls"/>
    <ds:schemaRef ds:uri="http://schemas.microsoft.com/office/2006/metadata/properties"/>
    <ds:schemaRef ds:uri="http://schemas.microsoft.com/office/2006/documentManagement/types"/>
    <ds:schemaRef ds:uri="http://schemas.microsoft.com/sharepoint/v3/fields"/>
    <ds:schemaRef ds:uri="http://purl.org/dc/elements/1.1/"/>
    <ds:schemaRef ds:uri="http://purl.org/dc/dcmitype/"/>
    <ds:schemaRef ds:uri="http://schemas.openxmlformats.org/package/2006/metadata/core-properties"/>
    <ds:schemaRef ds:uri="http://www.w3.org/XML/1998/namespace"/>
    <ds:schemaRef ds:uri="http://purl.org/dc/terms/"/>
  </ds:schemaRefs>
</ds:datastoreItem>
</file>

<file path=customXml/itemProps3.xml><?xml version="1.0" encoding="utf-8"?>
<ds:datastoreItem xmlns:ds="http://schemas.openxmlformats.org/officeDocument/2006/customXml" ds:itemID="{87D2A1B0-FF3E-4009-940D-AED0EB70AA20}">
  <ds:schemaRefs>
    <ds:schemaRef ds:uri="http://schemas.microsoft.com/sharepoint/v3/contenttype/forms"/>
  </ds:schemaRefs>
</ds:datastoreItem>
</file>

<file path=docProps/app.xml><?xml version="1.0" encoding="utf-8"?>
<Properties xmlns="http://schemas.openxmlformats.org/officeDocument/2006/extended-properties" xmlns:vt="http://schemas.openxmlformats.org/officeDocument/2006/docPropsVTypes">
  <Template>FNEMasterTemplateForThemePreview.pptx</Template>
  <TotalTime>872</TotalTime>
  <Words>1696</Words>
  <Application>Microsoft Office PowerPoint</Application>
  <PresentationFormat>全屏显示(16:9)</PresentationFormat>
  <Paragraphs>240</Paragraphs>
  <Slides>18</Slides>
  <Notes>18</Notes>
  <HiddenSlides>0</HiddenSlides>
  <MMClips>0</MMClips>
  <ScaleCrop>false</ScaleCrop>
  <HeadingPairs>
    <vt:vector size="6" baseType="variant">
      <vt:variant>
        <vt:lpstr>已用的字体</vt:lpstr>
      </vt:variant>
      <vt:variant>
        <vt:i4>9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18</vt:i4>
      </vt:variant>
    </vt:vector>
  </HeadingPairs>
  <TitlesOfParts>
    <vt:vector size="28" baseType="lpstr">
      <vt:lpstr>HelveticaNeueLT Pro 67 MdCn</vt:lpstr>
      <vt:lpstr>Hiragino Sans GB W3</vt:lpstr>
      <vt:lpstr>News Gothic MT</vt:lpstr>
      <vt:lpstr>宋体</vt:lpstr>
      <vt:lpstr>微软雅黑</vt:lpstr>
      <vt:lpstr>Arial</vt:lpstr>
      <vt:lpstr>Calibri</vt:lpstr>
      <vt:lpstr>Century Gothic</vt:lpstr>
      <vt:lpstr>Wingdings</vt:lpstr>
      <vt:lpstr>Office Theme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Manager/>
  <Company>http://www.ypppt.com/</Company>
  <LinksUpToDate>false</LinksUpToDate>
  <SharedDoc>false</SharedDoc>
  <HyperlinkBase/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subject/>
  <dc:creator/>
  <cp:keywords>http://www.ypppt.com/</cp:keywords>
  <dc:description>http://www.ypppt.com/</dc:description>
  <cp:lastModifiedBy>faith123</cp:lastModifiedBy>
  <cp:revision>146</cp:revision>
  <dcterms:created xsi:type="dcterms:W3CDTF">2010-04-12T23:12:02Z</dcterms:created>
  <dcterms:modified xsi:type="dcterms:W3CDTF">2019-03-29T06:02:52Z</dcterms:modified>
  <cp:category/>
  <cp:contentStatus>Draft</cp:contentStatus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0x0101000DE64AEEDD9B7A4D93545ACBE97D4615</vt:lpwstr>
  </property>
</Properties>
</file>