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60" r:id="rId6"/>
    <p:sldId id="261" r:id="rId7"/>
    <p:sldId id="262" r:id="rId8"/>
    <p:sldId id="263" r:id="rId9"/>
    <p:sldId id="264" r:id="rId10"/>
    <p:sldId id="265" r:id="rId11"/>
    <p:sldId id="287" r:id="rId12"/>
    <p:sldId id="266" r:id="rId13"/>
    <p:sldId id="267" r:id="rId14"/>
    <p:sldId id="268" r:id="rId15"/>
    <p:sldId id="269" r:id="rId16"/>
    <p:sldId id="288" r:id="rId17"/>
    <p:sldId id="270" r:id="rId18"/>
    <p:sldId id="271" r:id="rId19"/>
    <p:sldId id="272" r:id="rId20"/>
    <p:sldId id="273" r:id="rId21"/>
    <p:sldId id="274" r:id="rId22"/>
    <p:sldId id="275" r:id="rId23"/>
    <p:sldId id="277" r:id="rId24"/>
    <p:sldId id="289" r:id="rId25"/>
    <p:sldId id="279" r:id="rId26"/>
    <p:sldId id="280" r:id="rId27"/>
    <p:sldId id="281" r:id="rId28"/>
    <p:sldId id="282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A017"/>
    <a:srgbClr val="F5A8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736" autoAdjust="0"/>
    <p:restoredTop sz="94660"/>
  </p:normalViewPr>
  <p:slideViewPr>
    <p:cSldViewPr snapToGrid="0">
      <p:cViewPr varScale="1">
        <p:scale>
          <a:sx n="69" d="100"/>
          <a:sy n="69" d="100"/>
        </p:scale>
        <p:origin x="9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23047166488571"/>
          <c:y val="0.125562238314587"/>
          <c:w val="0.879296227677423"/>
          <c:h val="0.717836632651906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232</c:v>
                </c:pt>
                <c:pt idx="1">
                  <c:v>42</c:v>
                </c:pt>
                <c:pt idx="2">
                  <c:v>45</c:v>
                </c:pt>
                <c:pt idx="3">
                  <c:v>120</c:v>
                </c:pt>
                <c:pt idx="4">
                  <c:v>124</c:v>
                </c:pt>
                <c:pt idx="5">
                  <c:v>154</c:v>
                </c:pt>
                <c:pt idx="6">
                  <c:v>184</c:v>
                </c:pt>
                <c:pt idx="7">
                  <c:v>49</c:v>
                </c:pt>
                <c:pt idx="8">
                  <c:v>35</c:v>
                </c:pt>
                <c:pt idx="9">
                  <c:v>20</c:v>
                </c:pt>
                <c:pt idx="10">
                  <c:v>42</c:v>
                </c:pt>
                <c:pt idx="11">
                  <c:v>32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83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  <c:pt idx="4">
                  <c:v>15</c:v>
                </c:pt>
                <c:pt idx="5">
                  <c:v>12</c:v>
                </c:pt>
                <c:pt idx="6">
                  <c:v>8</c:v>
                </c:pt>
                <c:pt idx="7">
                  <c:v>70</c:v>
                </c:pt>
                <c:pt idx="8">
                  <c:v>52</c:v>
                </c:pt>
                <c:pt idx="9">
                  <c:v>65</c:v>
                </c:pt>
                <c:pt idx="10">
                  <c:v>75</c:v>
                </c:pt>
                <c:pt idx="11">
                  <c:v>69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42</c:v>
                </c:pt>
                <c:pt idx="1">
                  <c:v>5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8</c:v>
                </c:pt>
                <c:pt idx="6">
                  <c:v>15</c:v>
                </c:pt>
                <c:pt idx="7">
                  <c:v>62</c:v>
                </c:pt>
                <c:pt idx="8">
                  <c:v>80</c:v>
                </c:pt>
                <c:pt idx="9">
                  <c:v>80</c:v>
                </c:pt>
                <c:pt idx="10">
                  <c:v>85.9999999999999</c:v>
                </c:pt>
                <c:pt idx="11">
                  <c:v>94.4285714285713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12</c:v>
                </c:pt>
                <c:pt idx="1">
                  <c:v>15</c:v>
                </c:pt>
                <c:pt idx="2">
                  <c:v>5</c:v>
                </c:pt>
                <c:pt idx="3">
                  <c:v>38</c:v>
                </c:pt>
                <c:pt idx="4">
                  <c:v>25</c:v>
                </c:pt>
                <c:pt idx="5">
                  <c:v>35</c:v>
                </c:pt>
                <c:pt idx="6">
                  <c:v>58</c:v>
                </c:pt>
                <c:pt idx="7">
                  <c:v>20</c:v>
                </c:pt>
                <c:pt idx="8">
                  <c:v>70</c:v>
                </c:pt>
                <c:pt idx="9">
                  <c:v>20</c:v>
                </c:pt>
                <c:pt idx="10">
                  <c:v>35</c:v>
                </c:pt>
                <c:pt idx="11">
                  <c:v>10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52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  <c:pt idx="4">
                  <c:v>15</c:v>
                </c:pt>
                <c:pt idx="5">
                  <c:v>12</c:v>
                </c:pt>
                <c:pt idx="6">
                  <c:v>8</c:v>
                </c:pt>
                <c:pt idx="7">
                  <c:v>70</c:v>
                </c:pt>
                <c:pt idx="8">
                  <c:v>52</c:v>
                </c:pt>
                <c:pt idx="9">
                  <c:v>65</c:v>
                </c:pt>
                <c:pt idx="10">
                  <c:v>75</c:v>
                </c:pt>
                <c:pt idx="11">
                  <c:v>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99233232"/>
        <c:axId val="1799236624"/>
      </c:areaChart>
      <c:catAx>
        <c:axId val="1799233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1799236624"/>
        <c:crosses val="autoZero"/>
        <c:auto val="1"/>
        <c:lblAlgn val="ctr"/>
        <c:lblOffset val="100"/>
        <c:noMultiLvlLbl val="0"/>
      </c:catAx>
      <c:valAx>
        <c:axId val="179923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17992332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622DB-7C9E-4163-A9C9-BA688DB37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4705A-B75B-4587-932E-D39F16BBB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pattFill prst="pct10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1E07-4543-4AED-9B36-A4D021006B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7E8A4-DF99-416F-87B1-5D7BCA48A9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pattFill prst="pct10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1E07-4543-4AED-9B36-A4D021006B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7E8A4-DF99-416F-87B1-5D7BCA48A9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1E07-4543-4AED-9B36-A4D021006B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7E8A4-DF99-416F-87B1-5D7BCA48A9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1E07-4543-4AED-9B36-A4D021006B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7E8A4-DF99-416F-87B1-5D7BCA48A9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1E07-4543-4AED-9B36-A4D021006B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7E8A4-DF99-416F-87B1-5D7BCA48A9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1E07-4543-4AED-9B36-A4D021006B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7E8A4-DF99-416F-87B1-5D7BCA48A9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1E07-4543-4AED-9B36-A4D021006B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7E8A4-DF99-416F-87B1-5D7BCA48A9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1E07-4543-4AED-9B36-A4D021006B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7E8A4-DF99-416F-87B1-5D7BCA48A9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1E07-4543-4AED-9B36-A4D021006B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7E8A4-DF99-416F-87B1-5D7BCA48A9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1E07-4543-4AED-9B36-A4D021006B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7E8A4-DF99-416F-87B1-5D7BCA48A9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717800" y="2286000"/>
            <a:ext cx="2286000" cy="2286000"/>
          </a:xfrm>
          <a:custGeom>
            <a:avLst/>
            <a:gdLst>
              <a:gd name="connsiteX0" fmla="*/ 1143000 w 2286000"/>
              <a:gd name="connsiteY0" fmla="*/ 0 h 2286000"/>
              <a:gd name="connsiteX1" fmla="*/ 2286000 w 2286000"/>
              <a:gd name="connsiteY1" fmla="*/ 1143000 h 2286000"/>
              <a:gd name="connsiteX2" fmla="*/ 1143000 w 2286000"/>
              <a:gd name="connsiteY2" fmla="*/ 2286000 h 2286000"/>
              <a:gd name="connsiteX3" fmla="*/ 0 w 2286000"/>
              <a:gd name="connsiteY3" fmla="*/ 1143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286000">
                <a:moveTo>
                  <a:pt x="1143000" y="0"/>
                </a:moveTo>
                <a:lnTo>
                  <a:pt x="2286000" y="1143000"/>
                </a:lnTo>
                <a:lnTo>
                  <a:pt x="1143000" y="2286000"/>
                </a:lnTo>
                <a:lnTo>
                  <a:pt x="0" y="1143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3" hasCustomPrompt="1"/>
          </p:nvPr>
        </p:nvSpPr>
        <p:spPr>
          <a:xfrm>
            <a:off x="4080934" y="0"/>
            <a:ext cx="4030133" cy="6858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030133" cy="6858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8161867" y="0"/>
            <a:ext cx="4030133" cy="6858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5762690" y="0"/>
            <a:ext cx="6429309" cy="6863358"/>
          </a:xfrm>
          <a:custGeom>
            <a:avLst/>
            <a:gdLst>
              <a:gd name="connsiteX0" fmla="*/ 2212909 w 6429309"/>
              <a:gd name="connsiteY0" fmla="*/ 0 h 6863358"/>
              <a:gd name="connsiteX1" fmla="*/ 6429309 w 6429309"/>
              <a:gd name="connsiteY1" fmla="*/ 0 h 6863358"/>
              <a:gd name="connsiteX2" fmla="*/ 6429309 w 6429309"/>
              <a:gd name="connsiteY2" fmla="*/ 6858000 h 6863358"/>
              <a:gd name="connsiteX3" fmla="*/ 0 w 6429309"/>
              <a:gd name="connsiteY3" fmla="*/ 6863358 h 6863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9309" h="6863358">
                <a:moveTo>
                  <a:pt x="2212909" y="0"/>
                </a:moveTo>
                <a:lnTo>
                  <a:pt x="6429309" y="0"/>
                </a:lnTo>
                <a:lnTo>
                  <a:pt x="6429309" y="6858000"/>
                </a:lnTo>
                <a:lnTo>
                  <a:pt x="0" y="6863358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238282" cy="6858000"/>
          </a:xfrm>
          <a:custGeom>
            <a:avLst/>
            <a:gdLst>
              <a:gd name="connsiteX0" fmla="*/ 3228103 w 7238282"/>
              <a:gd name="connsiteY0" fmla="*/ 0 h 6858000"/>
              <a:gd name="connsiteX1" fmla="*/ 7238282 w 7238282"/>
              <a:gd name="connsiteY1" fmla="*/ 0 h 6858000"/>
              <a:gd name="connsiteX2" fmla="*/ 1703396 w 7238282"/>
              <a:gd name="connsiteY2" fmla="*/ 6858000 h 6858000"/>
              <a:gd name="connsiteX3" fmla="*/ 0 w 7238282"/>
              <a:gd name="connsiteY3" fmla="*/ 6858000 h 6858000"/>
              <a:gd name="connsiteX4" fmla="*/ 0 w 7238282"/>
              <a:gd name="connsiteY4" fmla="*/ 399978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38282" h="6858000">
                <a:moveTo>
                  <a:pt x="3228103" y="0"/>
                </a:moveTo>
                <a:lnTo>
                  <a:pt x="7238282" y="0"/>
                </a:lnTo>
                <a:lnTo>
                  <a:pt x="1703396" y="6858000"/>
                </a:lnTo>
                <a:lnTo>
                  <a:pt x="0" y="6858000"/>
                </a:lnTo>
                <a:lnTo>
                  <a:pt x="0" y="3999781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8161867" y="0"/>
            <a:ext cx="4030133" cy="3429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 hasCustomPrompt="1"/>
          </p:nvPr>
        </p:nvSpPr>
        <p:spPr>
          <a:xfrm>
            <a:off x="4131733" y="3429000"/>
            <a:ext cx="4030133" cy="3429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8161866" y="3429000"/>
            <a:ext cx="4030133" cy="3429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4131734" y="0"/>
            <a:ext cx="4030133" cy="3429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4030134" y="0"/>
            <a:ext cx="4030133" cy="3429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4030133" y="3429000"/>
            <a:ext cx="4030133" cy="3429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1" y="0"/>
            <a:ext cx="4030133" cy="3429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3429000"/>
            <a:ext cx="4030133" cy="3429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299085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3956859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3429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5430838" cy="6858000"/>
          </a:xfrm>
          <a:custGeom>
            <a:avLst/>
            <a:gdLst>
              <a:gd name="connsiteX0" fmla="*/ 0 w 5430838"/>
              <a:gd name="connsiteY0" fmla="*/ 0 h 6858000"/>
              <a:gd name="connsiteX1" fmla="*/ 1986252 w 5430838"/>
              <a:gd name="connsiteY1" fmla="*/ 0 h 6858000"/>
              <a:gd name="connsiteX2" fmla="*/ 5430838 w 5430838"/>
              <a:gd name="connsiteY2" fmla="*/ 3444586 h 6858000"/>
              <a:gd name="connsiteX3" fmla="*/ 5430838 w 5430838"/>
              <a:gd name="connsiteY3" fmla="*/ 3444588 h 6858000"/>
              <a:gd name="connsiteX4" fmla="*/ 2017426 w 5430838"/>
              <a:gd name="connsiteY4" fmla="*/ 6858000 h 6858000"/>
              <a:gd name="connsiteX5" fmla="*/ 0 w 5430838"/>
              <a:gd name="connsiteY5" fmla="*/ 6858000 h 6858000"/>
              <a:gd name="connsiteX6" fmla="*/ 0 w 5430838"/>
              <a:gd name="connsiteY6" fmla="*/ 5074972 h 6858000"/>
              <a:gd name="connsiteX7" fmla="*/ 1630385 w 5430838"/>
              <a:gd name="connsiteY7" fmla="*/ 3444587 h 6858000"/>
              <a:gd name="connsiteX8" fmla="*/ 0 w 5430838"/>
              <a:gd name="connsiteY8" fmla="*/ 181420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30838" h="6858000">
                <a:moveTo>
                  <a:pt x="0" y="0"/>
                </a:moveTo>
                <a:lnTo>
                  <a:pt x="1986252" y="0"/>
                </a:lnTo>
                <a:lnTo>
                  <a:pt x="5430838" y="3444586"/>
                </a:lnTo>
                <a:lnTo>
                  <a:pt x="5430838" y="3444588"/>
                </a:lnTo>
                <a:lnTo>
                  <a:pt x="2017426" y="6858000"/>
                </a:lnTo>
                <a:lnTo>
                  <a:pt x="0" y="6858000"/>
                </a:lnTo>
                <a:lnTo>
                  <a:pt x="0" y="5074972"/>
                </a:lnTo>
                <a:lnTo>
                  <a:pt x="1630385" y="3444587"/>
                </a:lnTo>
                <a:lnTo>
                  <a:pt x="0" y="1814203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3429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485900" y="0"/>
            <a:ext cx="4030133" cy="6858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080933" cy="3429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8161867" y="0"/>
            <a:ext cx="4030133" cy="3429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4080933" y="0"/>
            <a:ext cx="4080934" cy="3429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7222210" y="2123268"/>
            <a:ext cx="4969790" cy="4734732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047999" cy="6858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3048001" y="0"/>
            <a:ext cx="3047999" cy="6858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0"/>
            <a:ext cx="3047999" cy="6858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9144001" y="0"/>
            <a:ext cx="3047999" cy="6858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047999" cy="6858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3048001" y="0"/>
            <a:ext cx="3047999" cy="6858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3047999" cy="6858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9144001" y="0"/>
            <a:ext cx="3047999" cy="6858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 hasCustomPrompt="1"/>
          </p:nvPr>
        </p:nvSpPr>
        <p:spPr>
          <a:xfrm>
            <a:off x="4823012" y="0"/>
            <a:ext cx="7368988" cy="6858000"/>
          </a:xfrm>
          <a:custGeom>
            <a:avLst/>
            <a:gdLst>
              <a:gd name="connsiteX0" fmla="*/ 0 w 7368988"/>
              <a:gd name="connsiteY0" fmla="*/ 0 h 6858000"/>
              <a:gd name="connsiteX1" fmla="*/ 7368988 w 7368988"/>
              <a:gd name="connsiteY1" fmla="*/ 0 h 6858000"/>
              <a:gd name="connsiteX2" fmla="*/ 7368988 w 7368988"/>
              <a:gd name="connsiteY2" fmla="*/ 6858000 h 6858000"/>
              <a:gd name="connsiteX3" fmla="*/ 4343244 w 7368988"/>
              <a:gd name="connsiteY3" fmla="*/ 684301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68988" h="6858000">
                <a:moveTo>
                  <a:pt x="0" y="0"/>
                </a:moveTo>
                <a:lnTo>
                  <a:pt x="7368988" y="0"/>
                </a:lnTo>
                <a:lnTo>
                  <a:pt x="7368988" y="6858000"/>
                </a:lnTo>
                <a:lnTo>
                  <a:pt x="4343244" y="684301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6096001" y="0"/>
            <a:ext cx="6096000" cy="6858000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622612"/>
            <a:ext cx="12192001" cy="3612776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889530" cy="6858000"/>
          </a:xfrm>
          <a:custGeom>
            <a:avLst/>
            <a:gdLst>
              <a:gd name="connsiteX0" fmla="*/ 0 w 6889530"/>
              <a:gd name="connsiteY0" fmla="*/ 0 h 6858000"/>
              <a:gd name="connsiteX1" fmla="*/ 3216098 w 6889530"/>
              <a:gd name="connsiteY1" fmla="*/ 0 h 6858000"/>
              <a:gd name="connsiteX2" fmla="*/ 6889530 w 6889530"/>
              <a:gd name="connsiteY2" fmla="*/ 6857999 h 6858000"/>
              <a:gd name="connsiteX3" fmla="*/ 6889530 w 6889530"/>
              <a:gd name="connsiteY3" fmla="*/ 6858000 h 6858000"/>
              <a:gd name="connsiteX4" fmla="*/ 0 w 688953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9530" h="6858000">
                <a:moveTo>
                  <a:pt x="0" y="0"/>
                </a:moveTo>
                <a:lnTo>
                  <a:pt x="3216098" y="0"/>
                </a:lnTo>
                <a:lnTo>
                  <a:pt x="6889530" y="6857999"/>
                </a:lnTo>
                <a:lnTo>
                  <a:pt x="6889530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 hasCustomPrompt="1"/>
          </p:nvPr>
        </p:nvSpPr>
        <p:spPr>
          <a:xfrm>
            <a:off x="2438401" y="0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6" hasCustomPrompt="1"/>
          </p:nvPr>
        </p:nvSpPr>
        <p:spPr>
          <a:xfrm>
            <a:off x="7315203" y="0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2275885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2438401" y="2275885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20" hasCustomPrompt="1"/>
          </p:nvPr>
        </p:nvSpPr>
        <p:spPr>
          <a:xfrm>
            <a:off x="2438401" y="4551770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4876802" y="0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9" hasCustomPrompt="1"/>
          </p:nvPr>
        </p:nvSpPr>
        <p:spPr>
          <a:xfrm>
            <a:off x="0" y="4551770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1308852" y="1434353"/>
            <a:ext cx="2635620" cy="199016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4778190" y="1434353"/>
            <a:ext cx="2635620" cy="199016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8247528" y="1434353"/>
            <a:ext cx="2635620" cy="199016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1541930" y="2169753"/>
            <a:ext cx="1613648" cy="1613648"/>
          </a:xfrm>
          <a:custGeom>
            <a:avLst/>
            <a:gdLst>
              <a:gd name="connsiteX0" fmla="*/ 753034 w 1506068"/>
              <a:gd name="connsiteY0" fmla="*/ 0 h 1506068"/>
              <a:gd name="connsiteX1" fmla="*/ 1506068 w 1506068"/>
              <a:gd name="connsiteY1" fmla="*/ 753034 h 1506068"/>
              <a:gd name="connsiteX2" fmla="*/ 753034 w 1506068"/>
              <a:gd name="connsiteY2" fmla="*/ 1506068 h 1506068"/>
              <a:gd name="connsiteX3" fmla="*/ 0 w 1506068"/>
              <a:gd name="connsiteY3" fmla="*/ 753034 h 1506068"/>
              <a:gd name="connsiteX4" fmla="*/ 753034 w 1506068"/>
              <a:gd name="connsiteY4" fmla="*/ 0 h 150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6068" h="1506068">
                <a:moveTo>
                  <a:pt x="753034" y="0"/>
                </a:moveTo>
                <a:cubicBezTo>
                  <a:pt x="1168923" y="0"/>
                  <a:pt x="1506068" y="337145"/>
                  <a:pt x="1506068" y="753034"/>
                </a:cubicBezTo>
                <a:cubicBezTo>
                  <a:pt x="1506068" y="1168923"/>
                  <a:pt x="1168923" y="1506068"/>
                  <a:pt x="753034" y="1506068"/>
                </a:cubicBezTo>
                <a:cubicBezTo>
                  <a:pt x="337145" y="1506068"/>
                  <a:pt x="0" y="1168923"/>
                  <a:pt x="0" y="753034"/>
                </a:cubicBezTo>
                <a:cubicBezTo>
                  <a:pt x="0" y="337145"/>
                  <a:pt x="337145" y="0"/>
                  <a:pt x="753034" y="0"/>
                </a:cubicBez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 hasCustomPrompt="1"/>
          </p:nvPr>
        </p:nvSpPr>
        <p:spPr>
          <a:xfrm>
            <a:off x="4052048" y="2169753"/>
            <a:ext cx="1613648" cy="1613648"/>
          </a:xfrm>
          <a:custGeom>
            <a:avLst/>
            <a:gdLst>
              <a:gd name="connsiteX0" fmla="*/ 753034 w 1506068"/>
              <a:gd name="connsiteY0" fmla="*/ 0 h 1506068"/>
              <a:gd name="connsiteX1" fmla="*/ 1506068 w 1506068"/>
              <a:gd name="connsiteY1" fmla="*/ 753034 h 1506068"/>
              <a:gd name="connsiteX2" fmla="*/ 753034 w 1506068"/>
              <a:gd name="connsiteY2" fmla="*/ 1506068 h 1506068"/>
              <a:gd name="connsiteX3" fmla="*/ 0 w 1506068"/>
              <a:gd name="connsiteY3" fmla="*/ 753034 h 1506068"/>
              <a:gd name="connsiteX4" fmla="*/ 753034 w 1506068"/>
              <a:gd name="connsiteY4" fmla="*/ 0 h 150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6068" h="1506068">
                <a:moveTo>
                  <a:pt x="753034" y="0"/>
                </a:moveTo>
                <a:cubicBezTo>
                  <a:pt x="1168923" y="0"/>
                  <a:pt x="1506068" y="337145"/>
                  <a:pt x="1506068" y="753034"/>
                </a:cubicBezTo>
                <a:cubicBezTo>
                  <a:pt x="1506068" y="1168923"/>
                  <a:pt x="1168923" y="1506068"/>
                  <a:pt x="753034" y="1506068"/>
                </a:cubicBezTo>
                <a:cubicBezTo>
                  <a:pt x="337145" y="1506068"/>
                  <a:pt x="0" y="1168923"/>
                  <a:pt x="0" y="753034"/>
                </a:cubicBezTo>
                <a:cubicBezTo>
                  <a:pt x="0" y="337145"/>
                  <a:pt x="337145" y="0"/>
                  <a:pt x="753034" y="0"/>
                </a:cubicBez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6" hasCustomPrompt="1"/>
          </p:nvPr>
        </p:nvSpPr>
        <p:spPr>
          <a:xfrm>
            <a:off x="6562166" y="2169753"/>
            <a:ext cx="1613648" cy="1613648"/>
          </a:xfrm>
          <a:custGeom>
            <a:avLst/>
            <a:gdLst>
              <a:gd name="connsiteX0" fmla="*/ 753034 w 1506068"/>
              <a:gd name="connsiteY0" fmla="*/ 0 h 1506068"/>
              <a:gd name="connsiteX1" fmla="*/ 1506068 w 1506068"/>
              <a:gd name="connsiteY1" fmla="*/ 753034 h 1506068"/>
              <a:gd name="connsiteX2" fmla="*/ 753034 w 1506068"/>
              <a:gd name="connsiteY2" fmla="*/ 1506068 h 1506068"/>
              <a:gd name="connsiteX3" fmla="*/ 0 w 1506068"/>
              <a:gd name="connsiteY3" fmla="*/ 753034 h 1506068"/>
              <a:gd name="connsiteX4" fmla="*/ 753034 w 1506068"/>
              <a:gd name="connsiteY4" fmla="*/ 0 h 150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6068" h="1506068">
                <a:moveTo>
                  <a:pt x="753034" y="0"/>
                </a:moveTo>
                <a:cubicBezTo>
                  <a:pt x="1168923" y="0"/>
                  <a:pt x="1506068" y="337145"/>
                  <a:pt x="1506068" y="753034"/>
                </a:cubicBezTo>
                <a:cubicBezTo>
                  <a:pt x="1506068" y="1168923"/>
                  <a:pt x="1168923" y="1506068"/>
                  <a:pt x="753034" y="1506068"/>
                </a:cubicBezTo>
                <a:cubicBezTo>
                  <a:pt x="337145" y="1506068"/>
                  <a:pt x="0" y="1168923"/>
                  <a:pt x="0" y="753034"/>
                </a:cubicBezTo>
                <a:cubicBezTo>
                  <a:pt x="0" y="337145"/>
                  <a:pt x="337145" y="0"/>
                  <a:pt x="753034" y="0"/>
                </a:cubicBez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7" hasCustomPrompt="1"/>
          </p:nvPr>
        </p:nvSpPr>
        <p:spPr>
          <a:xfrm>
            <a:off x="9072284" y="2169753"/>
            <a:ext cx="1613648" cy="1613648"/>
          </a:xfrm>
          <a:custGeom>
            <a:avLst/>
            <a:gdLst>
              <a:gd name="connsiteX0" fmla="*/ 753034 w 1506068"/>
              <a:gd name="connsiteY0" fmla="*/ 0 h 1506068"/>
              <a:gd name="connsiteX1" fmla="*/ 1506068 w 1506068"/>
              <a:gd name="connsiteY1" fmla="*/ 753034 h 1506068"/>
              <a:gd name="connsiteX2" fmla="*/ 753034 w 1506068"/>
              <a:gd name="connsiteY2" fmla="*/ 1506068 h 1506068"/>
              <a:gd name="connsiteX3" fmla="*/ 0 w 1506068"/>
              <a:gd name="connsiteY3" fmla="*/ 753034 h 1506068"/>
              <a:gd name="connsiteX4" fmla="*/ 753034 w 1506068"/>
              <a:gd name="connsiteY4" fmla="*/ 0 h 150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6068" h="1506068">
                <a:moveTo>
                  <a:pt x="753034" y="0"/>
                </a:moveTo>
                <a:cubicBezTo>
                  <a:pt x="1168923" y="0"/>
                  <a:pt x="1506068" y="337145"/>
                  <a:pt x="1506068" y="753034"/>
                </a:cubicBezTo>
                <a:cubicBezTo>
                  <a:pt x="1506068" y="1168923"/>
                  <a:pt x="1168923" y="1506068"/>
                  <a:pt x="753034" y="1506068"/>
                </a:cubicBezTo>
                <a:cubicBezTo>
                  <a:pt x="337145" y="1506068"/>
                  <a:pt x="0" y="1168923"/>
                  <a:pt x="0" y="753034"/>
                </a:cubicBezTo>
                <a:cubicBezTo>
                  <a:pt x="0" y="337145"/>
                  <a:pt x="337145" y="0"/>
                  <a:pt x="753034" y="0"/>
                </a:cubicBez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1541930" y="2213994"/>
            <a:ext cx="1613648" cy="1613648"/>
          </a:xfrm>
          <a:prstGeom prst="rect">
            <a:avLst/>
          </a:pr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4052048" y="2213994"/>
            <a:ext cx="1613648" cy="1613648"/>
          </a:xfrm>
          <a:prstGeom prst="rect">
            <a:avLst/>
          </a:pr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6562166" y="2213994"/>
            <a:ext cx="1613648" cy="1613648"/>
          </a:xfrm>
          <a:prstGeom prst="rect">
            <a:avLst/>
          </a:pr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7" hasCustomPrompt="1"/>
          </p:nvPr>
        </p:nvSpPr>
        <p:spPr>
          <a:xfrm>
            <a:off x="9072284" y="2213994"/>
            <a:ext cx="1613648" cy="1613648"/>
          </a:xfrm>
          <a:prstGeom prst="rect">
            <a:avLst/>
          </a:pr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1703296" y="1362637"/>
            <a:ext cx="1290916" cy="1290916"/>
          </a:xfrm>
          <a:custGeom>
            <a:avLst/>
            <a:gdLst>
              <a:gd name="connsiteX0" fmla="*/ 753034 w 1506068"/>
              <a:gd name="connsiteY0" fmla="*/ 0 h 1506068"/>
              <a:gd name="connsiteX1" fmla="*/ 1506068 w 1506068"/>
              <a:gd name="connsiteY1" fmla="*/ 753034 h 1506068"/>
              <a:gd name="connsiteX2" fmla="*/ 753034 w 1506068"/>
              <a:gd name="connsiteY2" fmla="*/ 1506068 h 1506068"/>
              <a:gd name="connsiteX3" fmla="*/ 0 w 1506068"/>
              <a:gd name="connsiteY3" fmla="*/ 753034 h 1506068"/>
              <a:gd name="connsiteX4" fmla="*/ 753034 w 1506068"/>
              <a:gd name="connsiteY4" fmla="*/ 0 h 150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6068" h="1506068">
                <a:moveTo>
                  <a:pt x="753034" y="0"/>
                </a:moveTo>
                <a:cubicBezTo>
                  <a:pt x="1168923" y="0"/>
                  <a:pt x="1506068" y="337145"/>
                  <a:pt x="1506068" y="753034"/>
                </a:cubicBezTo>
                <a:cubicBezTo>
                  <a:pt x="1506068" y="1168923"/>
                  <a:pt x="1168923" y="1506068"/>
                  <a:pt x="753034" y="1506068"/>
                </a:cubicBezTo>
                <a:cubicBezTo>
                  <a:pt x="337145" y="1506068"/>
                  <a:pt x="0" y="1168923"/>
                  <a:pt x="0" y="753034"/>
                </a:cubicBezTo>
                <a:cubicBezTo>
                  <a:pt x="0" y="337145"/>
                  <a:pt x="337145" y="0"/>
                  <a:pt x="753034" y="0"/>
                </a:cubicBez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4213414" y="1362637"/>
            <a:ext cx="1290916" cy="1290916"/>
          </a:xfrm>
          <a:custGeom>
            <a:avLst/>
            <a:gdLst>
              <a:gd name="connsiteX0" fmla="*/ 753034 w 1506068"/>
              <a:gd name="connsiteY0" fmla="*/ 0 h 1506068"/>
              <a:gd name="connsiteX1" fmla="*/ 1506068 w 1506068"/>
              <a:gd name="connsiteY1" fmla="*/ 753034 h 1506068"/>
              <a:gd name="connsiteX2" fmla="*/ 753034 w 1506068"/>
              <a:gd name="connsiteY2" fmla="*/ 1506068 h 1506068"/>
              <a:gd name="connsiteX3" fmla="*/ 0 w 1506068"/>
              <a:gd name="connsiteY3" fmla="*/ 753034 h 1506068"/>
              <a:gd name="connsiteX4" fmla="*/ 753034 w 1506068"/>
              <a:gd name="connsiteY4" fmla="*/ 0 h 150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6068" h="1506068">
                <a:moveTo>
                  <a:pt x="753034" y="0"/>
                </a:moveTo>
                <a:cubicBezTo>
                  <a:pt x="1168923" y="0"/>
                  <a:pt x="1506068" y="337145"/>
                  <a:pt x="1506068" y="753034"/>
                </a:cubicBezTo>
                <a:cubicBezTo>
                  <a:pt x="1506068" y="1168923"/>
                  <a:pt x="1168923" y="1506068"/>
                  <a:pt x="753034" y="1506068"/>
                </a:cubicBezTo>
                <a:cubicBezTo>
                  <a:pt x="337145" y="1506068"/>
                  <a:pt x="0" y="1168923"/>
                  <a:pt x="0" y="753034"/>
                </a:cubicBezTo>
                <a:cubicBezTo>
                  <a:pt x="0" y="337145"/>
                  <a:pt x="337145" y="0"/>
                  <a:pt x="753034" y="0"/>
                </a:cubicBez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6723532" y="1362637"/>
            <a:ext cx="1290916" cy="1290916"/>
          </a:xfrm>
          <a:custGeom>
            <a:avLst/>
            <a:gdLst>
              <a:gd name="connsiteX0" fmla="*/ 753034 w 1506068"/>
              <a:gd name="connsiteY0" fmla="*/ 0 h 1506068"/>
              <a:gd name="connsiteX1" fmla="*/ 1506068 w 1506068"/>
              <a:gd name="connsiteY1" fmla="*/ 753034 h 1506068"/>
              <a:gd name="connsiteX2" fmla="*/ 753034 w 1506068"/>
              <a:gd name="connsiteY2" fmla="*/ 1506068 h 1506068"/>
              <a:gd name="connsiteX3" fmla="*/ 0 w 1506068"/>
              <a:gd name="connsiteY3" fmla="*/ 753034 h 1506068"/>
              <a:gd name="connsiteX4" fmla="*/ 753034 w 1506068"/>
              <a:gd name="connsiteY4" fmla="*/ 0 h 150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6068" h="1506068">
                <a:moveTo>
                  <a:pt x="753034" y="0"/>
                </a:moveTo>
                <a:cubicBezTo>
                  <a:pt x="1168923" y="0"/>
                  <a:pt x="1506068" y="337145"/>
                  <a:pt x="1506068" y="753034"/>
                </a:cubicBezTo>
                <a:cubicBezTo>
                  <a:pt x="1506068" y="1168923"/>
                  <a:pt x="1168923" y="1506068"/>
                  <a:pt x="753034" y="1506068"/>
                </a:cubicBezTo>
                <a:cubicBezTo>
                  <a:pt x="337145" y="1506068"/>
                  <a:pt x="0" y="1168923"/>
                  <a:pt x="0" y="753034"/>
                </a:cubicBezTo>
                <a:cubicBezTo>
                  <a:pt x="0" y="337145"/>
                  <a:pt x="337145" y="0"/>
                  <a:pt x="753034" y="0"/>
                </a:cubicBez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7" hasCustomPrompt="1"/>
          </p:nvPr>
        </p:nvSpPr>
        <p:spPr>
          <a:xfrm>
            <a:off x="9233650" y="1362637"/>
            <a:ext cx="1290916" cy="1290916"/>
          </a:xfrm>
          <a:custGeom>
            <a:avLst/>
            <a:gdLst>
              <a:gd name="connsiteX0" fmla="*/ 753034 w 1506068"/>
              <a:gd name="connsiteY0" fmla="*/ 0 h 1506068"/>
              <a:gd name="connsiteX1" fmla="*/ 1506068 w 1506068"/>
              <a:gd name="connsiteY1" fmla="*/ 753034 h 1506068"/>
              <a:gd name="connsiteX2" fmla="*/ 753034 w 1506068"/>
              <a:gd name="connsiteY2" fmla="*/ 1506068 h 1506068"/>
              <a:gd name="connsiteX3" fmla="*/ 0 w 1506068"/>
              <a:gd name="connsiteY3" fmla="*/ 753034 h 1506068"/>
              <a:gd name="connsiteX4" fmla="*/ 753034 w 1506068"/>
              <a:gd name="connsiteY4" fmla="*/ 0 h 150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6068" h="1506068">
                <a:moveTo>
                  <a:pt x="753034" y="0"/>
                </a:moveTo>
                <a:cubicBezTo>
                  <a:pt x="1168923" y="0"/>
                  <a:pt x="1506068" y="337145"/>
                  <a:pt x="1506068" y="753034"/>
                </a:cubicBezTo>
                <a:cubicBezTo>
                  <a:pt x="1506068" y="1168923"/>
                  <a:pt x="1168923" y="1506068"/>
                  <a:pt x="753034" y="1506068"/>
                </a:cubicBezTo>
                <a:cubicBezTo>
                  <a:pt x="337145" y="1506068"/>
                  <a:pt x="0" y="1168923"/>
                  <a:pt x="0" y="753034"/>
                </a:cubicBezTo>
                <a:cubicBezTo>
                  <a:pt x="0" y="337145"/>
                  <a:pt x="337145" y="0"/>
                  <a:pt x="753034" y="0"/>
                </a:cubicBez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1703296" y="3872754"/>
            <a:ext cx="1290916" cy="1290916"/>
          </a:xfrm>
          <a:custGeom>
            <a:avLst/>
            <a:gdLst>
              <a:gd name="connsiteX0" fmla="*/ 753034 w 1506068"/>
              <a:gd name="connsiteY0" fmla="*/ 0 h 1506068"/>
              <a:gd name="connsiteX1" fmla="*/ 1506068 w 1506068"/>
              <a:gd name="connsiteY1" fmla="*/ 753034 h 1506068"/>
              <a:gd name="connsiteX2" fmla="*/ 753034 w 1506068"/>
              <a:gd name="connsiteY2" fmla="*/ 1506068 h 1506068"/>
              <a:gd name="connsiteX3" fmla="*/ 0 w 1506068"/>
              <a:gd name="connsiteY3" fmla="*/ 753034 h 1506068"/>
              <a:gd name="connsiteX4" fmla="*/ 753034 w 1506068"/>
              <a:gd name="connsiteY4" fmla="*/ 0 h 150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6068" h="1506068">
                <a:moveTo>
                  <a:pt x="753034" y="0"/>
                </a:moveTo>
                <a:cubicBezTo>
                  <a:pt x="1168923" y="0"/>
                  <a:pt x="1506068" y="337145"/>
                  <a:pt x="1506068" y="753034"/>
                </a:cubicBezTo>
                <a:cubicBezTo>
                  <a:pt x="1506068" y="1168923"/>
                  <a:pt x="1168923" y="1506068"/>
                  <a:pt x="753034" y="1506068"/>
                </a:cubicBezTo>
                <a:cubicBezTo>
                  <a:pt x="337145" y="1506068"/>
                  <a:pt x="0" y="1168923"/>
                  <a:pt x="0" y="753034"/>
                </a:cubicBezTo>
                <a:cubicBezTo>
                  <a:pt x="0" y="337145"/>
                  <a:pt x="337145" y="0"/>
                  <a:pt x="753034" y="0"/>
                </a:cubicBez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4213414" y="3872754"/>
            <a:ext cx="1290916" cy="1290916"/>
          </a:xfrm>
          <a:custGeom>
            <a:avLst/>
            <a:gdLst>
              <a:gd name="connsiteX0" fmla="*/ 753034 w 1506068"/>
              <a:gd name="connsiteY0" fmla="*/ 0 h 1506068"/>
              <a:gd name="connsiteX1" fmla="*/ 1506068 w 1506068"/>
              <a:gd name="connsiteY1" fmla="*/ 753034 h 1506068"/>
              <a:gd name="connsiteX2" fmla="*/ 753034 w 1506068"/>
              <a:gd name="connsiteY2" fmla="*/ 1506068 h 1506068"/>
              <a:gd name="connsiteX3" fmla="*/ 0 w 1506068"/>
              <a:gd name="connsiteY3" fmla="*/ 753034 h 1506068"/>
              <a:gd name="connsiteX4" fmla="*/ 753034 w 1506068"/>
              <a:gd name="connsiteY4" fmla="*/ 0 h 150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6068" h="1506068">
                <a:moveTo>
                  <a:pt x="753034" y="0"/>
                </a:moveTo>
                <a:cubicBezTo>
                  <a:pt x="1168923" y="0"/>
                  <a:pt x="1506068" y="337145"/>
                  <a:pt x="1506068" y="753034"/>
                </a:cubicBezTo>
                <a:cubicBezTo>
                  <a:pt x="1506068" y="1168923"/>
                  <a:pt x="1168923" y="1506068"/>
                  <a:pt x="753034" y="1506068"/>
                </a:cubicBezTo>
                <a:cubicBezTo>
                  <a:pt x="337145" y="1506068"/>
                  <a:pt x="0" y="1168923"/>
                  <a:pt x="0" y="753034"/>
                </a:cubicBezTo>
                <a:cubicBezTo>
                  <a:pt x="0" y="337145"/>
                  <a:pt x="337145" y="0"/>
                  <a:pt x="753034" y="0"/>
                </a:cubicBez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20" hasCustomPrompt="1"/>
          </p:nvPr>
        </p:nvSpPr>
        <p:spPr>
          <a:xfrm>
            <a:off x="6723532" y="3872754"/>
            <a:ext cx="1290916" cy="1290916"/>
          </a:xfrm>
          <a:custGeom>
            <a:avLst/>
            <a:gdLst>
              <a:gd name="connsiteX0" fmla="*/ 753034 w 1506068"/>
              <a:gd name="connsiteY0" fmla="*/ 0 h 1506068"/>
              <a:gd name="connsiteX1" fmla="*/ 1506068 w 1506068"/>
              <a:gd name="connsiteY1" fmla="*/ 753034 h 1506068"/>
              <a:gd name="connsiteX2" fmla="*/ 753034 w 1506068"/>
              <a:gd name="connsiteY2" fmla="*/ 1506068 h 1506068"/>
              <a:gd name="connsiteX3" fmla="*/ 0 w 1506068"/>
              <a:gd name="connsiteY3" fmla="*/ 753034 h 1506068"/>
              <a:gd name="connsiteX4" fmla="*/ 753034 w 1506068"/>
              <a:gd name="connsiteY4" fmla="*/ 0 h 150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6068" h="1506068">
                <a:moveTo>
                  <a:pt x="753034" y="0"/>
                </a:moveTo>
                <a:cubicBezTo>
                  <a:pt x="1168923" y="0"/>
                  <a:pt x="1506068" y="337145"/>
                  <a:pt x="1506068" y="753034"/>
                </a:cubicBezTo>
                <a:cubicBezTo>
                  <a:pt x="1506068" y="1168923"/>
                  <a:pt x="1168923" y="1506068"/>
                  <a:pt x="753034" y="1506068"/>
                </a:cubicBezTo>
                <a:cubicBezTo>
                  <a:pt x="337145" y="1506068"/>
                  <a:pt x="0" y="1168923"/>
                  <a:pt x="0" y="753034"/>
                </a:cubicBezTo>
                <a:cubicBezTo>
                  <a:pt x="0" y="337145"/>
                  <a:pt x="337145" y="0"/>
                  <a:pt x="753034" y="0"/>
                </a:cubicBez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21" hasCustomPrompt="1"/>
          </p:nvPr>
        </p:nvSpPr>
        <p:spPr>
          <a:xfrm>
            <a:off x="9233650" y="3872754"/>
            <a:ext cx="1290916" cy="1290916"/>
          </a:xfrm>
          <a:custGeom>
            <a:avLst/>
            <a:gdLst>
              <a:gd name="connsiteX0" fmla="*/ 753034 w 1506068"/>
              <a:gd name="connsiteY0" fmla="*/ 0 h 1506068"/>
              <a:gd name="connsiteX1" fmla="*/ 1506068 w 1506068"/>
              <a:gd name="connsiteY1" fmla="*/ 753034 h 1506068"/>
              <a:gd name="connsiteX2" fmla="*/ 753034 w 1506068"/>
              <a:gd name="connsiteY2" fmla="*/ 1506068 h 1506068"/>
              <a:gd name="connsiteX3" fmla="*/ 0 w 1506068"/>
              <a:gd name="connsiteY3" fmla="*/ 753034 h 1506068"/>
              <a:gd name="connsiteX4" fmla="*/ 753034 w 1506068"/>
              <a:gd name="connsiteY4" fmla="*/ 0 h 150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6068" h="1506068">
                <a:moveTo>
                  <a:pt x="753034" y="0"/>
                </a:moveTo>
                <a:cubicBezTo>
                  <a:pt x="1168923" y="0"/>
                  <a:pt x="1506068" y="337145"/>
                  <a:pt x="1506068" y="753034"/>
                </a:cubicBezTo>
                <a:cubicBezTo>
                  <a:pt x="1506068" y="1168923"/>
                  <a:pt x="1168923" y="1506068"/>
                  <a:pt x="753034" y="1506068"/>
                </a:cubicBezTo>
                <a:cubicBezTo>
                  <a:pt x="337145" y="1506068"/>
                  <a:pt x="0" y="1168923"/>
                  <a:pt x="0" y="753034"/>
                </a:cubicBezTo>
                <a:cubicBezTo>
                  <a:pt x="0" y="337145"/>
                  <a:pt x="337145" y="0"/>
                  <a:pt x="753034" y="0"/>
                </a:cubicBez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1703296" y="1362637"/>
            <a:ext cx="1290916" cy="1290916"/>
          </a:xfrm>
          <a:prstGeom prst="rect">
            <a:avLst/>
          </a:pr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4213414" y="1362637"/>
            <a:ext cx="1290916" cy="1290916"/>
          </a:xfrm>
          <a:prstGeom prst="rect">
            <a:avLst/>
          </a:pr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6723532" y="1362637"/>
            <a:ext cx="1290916" cy="1290916"/>
          </a:xfrm>
          <a:prstGeom prst="rect">
            <a:avLst/>
          </a:pr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7" hasCustomPrompt="1"/>
          </p:nvPr>
        </p:nvSpPr>
        <p:spPr>
          <a:xfrm>
            <a:off x="9233650" y="1362637"/>
            <a:ext cx="1290916" cy="1290916"/>
          </a:xfrm>
          <a:prstGeom prst="rect">
            <a:avLst/>
          </a:pr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1703296" y="3872754"/>
            <a:ext cx="1290916" cy="1290916"/>
          </a:xfrm>
          <a:prstGeom prst="rect">
            <a:avLst/>
          </a:pr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4213414" y="3872754"/>
            <a:ext cx="1290916" cy="1290916"/>
          </a:xfrm>
          <a:prstGeom prst="rect">
            <a:avLst/>
          </a:pr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20" hasCustomPrompt="1"/>
          </p:nvPr>
        </p:nvSpPr>
        <p:spPr>
          <a:xfrm>
            <a:off x="6723532" y="3872754"/>
            <a:ext cx="1290916" cy="1290916"/>
          </a:xfrm>
          <a:prstGeom prst="rect">
            <a:avLst/>
          </a:pr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21" hasCustomPrompt="1"/>
          </p:nvPr>
        </p:nvSpPr>
        <p:spPr>
          <a:xfrm>
            <a:off x="9233650" y="3872754"/>
            <a:ext cx="1290916" cy="1290916"/>
          </a:xfrm>
          <a:prstGeom prst="rect">
            <a:avLst/>
          </a:pr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1541930" y="2051761"/>
            <a:ext cx="1613648" cy="1613648"/>
          </a:xfrm>
          <a:custGeom>
            <a:avLst/>
            <a:gdLst>
              <a:gd name="connsiteX0" fmla="*/ 753034 w 1506068"/>
              <a:gd name="connsiteY0" fmla="*/ 0 h 1506068"/>
              <a:gd name="connsiteX1" fmla="*/ 1506068 w 1506068"/>
              <a:gd name="connsiteY1" fmla="*/ 753034 h 1506068"/>
              <a:gd name="connsiteX2" fmla="*/ 753034 w 1506068"/>
              <a:gd name="connsiteY2" fmla="*/ 1506068 h 1506068"/>
              <a:gd name="connsiteX3" fmla="*/ 0 w 1506068"/>
              <a:gd name="connsiteY3" fmla="*/ 753034 h 1506068"/>
              <a:gd name="connsiteX4" fmla="*/ 753034 w 1506068"/>
              <a:gd name="connsiteY4" fmla="*/ 0 h 150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6068" h="1506068">
                <a:moveTo>
                  <a:pt x="753034" y="0"/>
                </a:moveTo>
                <a:cubicBezTo>
                  <a:pt x="1168923" y="0"/>
                  <a:pt x="1506068" y="337145"/>
                  <a:pt x="1506068" y="753034"/>
                </a:cubicBezTo>
                <a:cubicBezTo>
                  <a:pt x="1506068" y="1168923"/>
                  <a:pt x="1168923" y="1506068"/>
                  <a:pt x="753034" y="1506068"/>
                </a:cubicBezTo>
                <a:cubicBezTo>
                  <a:pt x="337145" y="1506068"/>
                  <a:pt x="0" y="1168923"/>
                  <a:pt x="0" y="753034"/>
                </a:cubicBezTo>
                <a:cubicBezTo>
                  <a:pt x="0" y="337145"/>
                  <a:pt x="337145" y="0"/>
                  <a:pt x="753034" y="0"/>
                </a:cubicBez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0"/>
          <p:cNvSpPr>
            <a:spLocks noGrp="1"/>
          </p:cNvSpPr>
          <p:nvPr>
            <p:ph type="pic" sz="quarter" idx="27" hasCustomPrompt="1"/>
          </p:nvPr>
        </p:nvSpPr>
        <p:spPr>
          <a:xfrm>
            <a:off x="4876802" y="4551770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4" hasCustomPrompt="1"/>
          </p:nvPr>
        </p:nvSpPr>
        <p:spPr>
          <a:xfrm>
            <a:off x="2438401" y="0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5" name="Picture Placeholder 14"/>
          <p:cNvSpPr>
            <a:spLocks noGrp="1"/>
          </p:cNvSpPr>
          <p:nvPr>
            <p:ph type="pic" sz="quarter" idx="16" hasCustomPrompt="1"/>
          </p:nvPr>
        </p:nvSpPr>
        <p:spPr>
          <a:xfrm>
            <a:off x="7315203" y="0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6" name="Picture Placeholder 15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2275885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2438401" y="2275885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4876802" y="0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10" name="Picture Placeholder 19"/>
          <p:cNvSpPr>
            <a:spLocks noGrp="1"/>
          </p:cNvSpPr>
          <p:nvPr>
            <p:ph type="pic" sz="quarter" idx="19" hasCustomPrompt="1"/>
          </p:nvPr>
        </p:nvSpPr>
        <p:spPr>
          <a:xfrm>
            <a:off x="0" y="4551770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22" hasCustomPrompt="1"/>
          </p:nvPr>
        </p:nvSpPr>
        <p:spPr>
          <a:xfrm>
            <a:off x="9753604" y="2275885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14" name="Picture Placeholder 20"/>
          <p:cNvSpPr>
            <a:spLocks noGrp="1"/>
          </p:cNvSpPr>
          <p:nvPr>
            <p:ph type="pic" sz="quarter" idx="23" hasCustomPrompt="1"/>
          </p:nvPr>
        </p:nvSpPr>
        <p:spPr>
          <a:xfrm>
            <a:off x="9753604" y="4551770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24" hasCustomPrompt="1"/>
          </p:nvPr>
        </p:nvSpPr>
        <p:spPr>
          <a:xfrm>
            <a:off x="7315203" y="2275885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16" name="Picture Placeholder 20"/>
          <p:cNvSpPr>
            <a:spLocks noGrp="1"/>
          </p:cNvSpPr>
          <p:nvPr>
            <p:ph type="pic" sz="quarter" idx="25" hasCustomPrompt="1"/>
          </p:nvPr>
        </p:nvSpPr>
        <p:spPr>
          <a:xfrm>
            <a:off x="7315203" y="4551770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21" hasCustomPrompt="1"/>
          </p:nvPr>
        </p:nvSpPr>
        <p:spPr>
          <a:xfrm>
            <a:off x="9753604" y="0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8" name="Picture Placeholder 20"/>
          <p:cNvSpPr>
            <a:spLocks noGrp="1"/>
          </p:cNvSpPr>
          <p:nvPr>
            <p:ph type="pic" sz="quarter" idx="20" hasCustomPrompt="1"/>
          </p:nvPr>
        </p:nvSpPr>
        <p:spPr>
          <a:xfrm>
            <a:off x="2438401" y="4551770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6" hasCustomPrompt="1"/>
          </p:nvPr>
        </p:nvSpPr>
        <p:spPr>
          <a:xfrm>
            <a:off x="4876802" y="2275885"/>
            <a:ext cx="2438401" cy="227588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4" hasCustomPrompt="1"/>
          </p:nvPr>
        </p:nvSpPr>
        <p:spPr>
          <a:xfrm>
            <a:off x="5678129" y="0"/>
            <a:ext cx="2649795" cy="3141406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5" name="Picture Placeholder 12"/>
          <p:cNvSpPr>
            <a:spLocks noGrp="1"/>
          </p:cNvSpPr>
          <p:nvPr>
            <p:ph type="pic" sz="quarter" idx="15" hasCustomPrompt="1"/>
          </p:nvPr>
        </p:nvSpPr>
        <p:spPr>
          <a:xfrm>
            <a:off x="8695265" y="1460090"/>
            <a:ext cx="3496735" cy="2448232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4831189" y="3583653"/>
            <a:ext cx="3496735" cy="2448232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4" hasCustomPrompt="1"/>
          </p:nvPr>
        </p:nvSpPr>
        <p:spPr>
          <a:xfrm>
            <a:off x="5206181" y="545690"/>
            <a:ext cx="2649795" cy="3141406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5" name="Picture Placeholder 12"/>
          <p:cNvSpPr>
            <a:spLocks noGrp="1"/>
          </p:cNvSpPr>
          <p:nvPr>
            <p:ph type="pic" sz="quarter" idx="15" hasCustomPrompt="1"/>
          </p:nvPr>
        </p:nvSpPr>
        <p:spPr>
          <a:xfrm>
            <a:off x="8539316" y="3214944"/>
            <a:ext cx="2649795" cy="3141406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4" hasCustomPrompt="1"/>
          </p:nvPr>
        </p:nvSpPr>
        <p:spPr>
          <a:xfrm>
            <a:off x="5613942" y="545690"/>
            <a:ext cx="2649795" cy="3141406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5" name="Picture Placeholder 12"/>
          <p:cNvSpPr>
            <a:spLocks noGrp="1"/>
          </p:cNvSpPr>
          <p:nvPr>
            <p:ph type="pic" sz="quarter" idx="15" hasCustomPrompt="1"/>
          </p:nvPr>
        </p:nvSpPr>
        <p:spPr>
          <a:xfrm>
            <a:off x="8831004" y="3214944"/>
            <a:ext cx="2649795" cy="3141406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2396880" y="3214944"/>
            <a:ext cx="2649795" cy="3141406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4" hasCustomPrompt="1"/>
          </p:nvPr>
        </p:nvSpPr>
        <p:spPr>
          <a:xfrm>
            <a:off x="2649795" y="545690"/>
            <a:ext cx="2649795" cy="3141406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5" name="Picture Placeholder 12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3687095"/>
            <a:ext cx="2649795" cy="2286002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4" hasCustomPrompt="1"/>
          </p:nvPr>
        </p:nvSpPr>
        <p:spPr>
          <a:xfrm>
            <a:off x="2649795" y="0"/>
            <a:ext cx="2649795" cy="3141406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5" name="Picture Placeholder 12"/>
          <p:cNvSpPr>
            <a:spLocks noGrp="1"/>
          </p:cNvSpPr>
          <p:nvPr>
            <p:ph type="pic" sz="quarter" idx="15" hasCustomPrompt="1"/>
          </p:nvPr>
        </p:nvSpPr>
        <p:spPr>
          <a:xfrm>
            <a:off x="840658" y="3687095"/>
            <a:ext cx="4458931" cy="2286002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4" hasCustomPrompt="1"/>
          </p:nvPr>
        </p:nvSpPr>
        <p:spPr>
          <a:xfrm>
            <a:off x="730311" y="0"/>
            <a:ext cx="2649795" cy="3141406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5" name="Picture Placeholder 12"/>
          <p:cNvSpPr>
            <a:spLocks noGrp="1"/>
          </p:cNvSpPr>
          <p:nvPr>
            <p:ph type="pic" sz="quarter" idx="15" hasCustomPrompt="1"/>
          </p:nvPr>
        </p:nvSpPr>
        <p:spPr>
          <a:xfrm>
            <a:off x="3964035" y="1858297"/>
            <a:ext cx="2649795" cy="3141406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730311" y="3738512"/>
            <a:ext cx="2649795" cy="3141406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4" hasCustomPrompt="1"/>
          </p:nvPr>
        </p:nvSpPr>
        <p:spPr>
          <a:xfrm>
            <a:off x="9542205" y="1430594"/>
            <a:ext cx="2649795" cy="3996812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5" name="Picture Placeholder 12"/>
          <p:cNvSpPr>
            <a:spLocks noGrp="1"/>
          </p:cNvSpPr>
          <p:nvPr>
            <p:ph type="pic" sz="quarter" idx="15" hasCustomPrompt="1"/>
          </p:nvPr>
        </p:nvSpPr>
        <p:spPr>
          <a:xfrm>
            <a:off x="6087803" y="3716594"/>
            <a:ext cx="2649795" cy="3141406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sp>
        <p:nvSpPr>
          <p:cNvPr id="7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713802" y="1535112"/>
            <a:ext cx="4927600" cy="2760134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5" hasCustomPrompt="1"/>
          </p:nvPr>
        </p:nvSpPr>
        <p:spPr>
          <a:xfrm>
            <a:off x="2003389" y="3426875"/>
            <a:ext cx="4927600" cy="2760134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22" y="1827396"/>
            <a:ext cx="3824456" cy="5030604"/>
          </a:xfrm>
          <a:prstGeom prst="rect">
            <a:avLst/>
          </a:prstGeom>
        </p:spPr>
      </p:pic>
      <p:sp>
        <p:nvSpPr>
          <p:cNvPr id="5" name="Picture Placeholder 12"/>
          <p:cNvSpPr>
            <a:spLocks noGrp="1"/>
          </p:cNvSpPr>
          <p:nvPr>
            <p:ph type="pic" sz="quarter" idx="14" hasCustomPrompt="1"/>
          </p:nvPr>
        </p:nvSpPr>
        <p:spPr>
          <a:xfrm>
            <a:off x="1497651" y="2395728"/>
            <a:ext cx="1666173" cy="2962656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0133" h="6858000">
                <a:moveTo>
                  <a:pt x="0" y="0"/>
                </a:moveTo>
                <a:lnTo>
                  <a:pt x="4030133" y="0"/>
                </a:lnTo>
                <a:lnTo>
                  <a:pt x="4030133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648" y="741934"/>
            <a:ext cx="4993352" cy="5614416"/>
          </a:xfrm>
          <a:prstGeom prst="rect">
            <a:avLst/>
          </a:prstGeom>
        </p:spPr>
      </p:pic>
      <p:sp>
        <p:nvSpPr>
          <p:cNvPr id="5" name="Picture Placeholder 12"/>
          <p:cNvSpPr>
            <a:spLocks noGrp="1"/>
          </p:cNvSpPr>
          <p:nvPr>
            <p:ph type="pic" sz="quarter" idx="14" hasCustomPrompt="1"/>
          </p:nvPr>
        </p:nvSpPr>
        <p:spPr>
          <a:xfrm>
            <a:off x="7795235" y="2011276"/>
            <a:ext cx="1850302" cy="356145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  <a:gd name="connsiteX0-1" fmla="*/ 0 w 4030133"/>
              <a:gd name="connsiteY0-2" fmla="*/ 0 h 7005676"/>
              <a:gd name="connsiteX1-3" fmla="*/ 4030133 w 4030133"/>
              <a:gd name="connsiteY1-4" fmla="*/ 147676 h 7005676"/>
              <a:gd name="connsiteX2-5" fmla="*/ 4030133 w 4030133"/>
              <a:gd name="connsiteY2-6" fmla="*/ 7005676 h 7005676"/>
              <a:gd name="connsiteX3-7" fmla="*/ 0 w 4030133"/>
              <a:gd name="connsiteY3-8" fmla="*/ 7005676 h 7005676"/>
              <a:gd name="connsiteX4" fmla="*/ 0 w 4030133"/>
              <a:gd name="connsiteY4" fmla="*/ 0 h 7005676"/>
              <a:gd name="connsiteX0-9" fmla="*/ 565795 w 4595928"/>
              <a:gd name="connsiteY0-10" fmla="*/ 0 h 7571762"/>
              <a:gd name="connsiteX1-11" fmla="*/ 4595928 w 4595928"/>
              <a:gd name="connsiteY1-12" fmla="*/ 147676 h 7571762"/>
              <a:gd name="connsiteX2-13" fmla="*/ 4595928 w 4595928"/>
              <a:gd name="connsiteY2-14" fmla="*/ 7005676 h 7571762"/>
              <a:gd name="connsiteX3-15" fmla="*/ 0 w 4595928"/>
              <a:gd name="connsiteY3-16" fmla="*/ 7571762 h 7571762"/>
              <a:gd name="connsiteX4-17" fmla="*/ 565795 w 4595928"/>
              <a:gd name="connsiteY4-18" fmla="*/ 0 h 7571762"/>
              <a:gd name="connsiteX0-19" fmla="*/ 565795 w 4595928"/>
              <a:gd name="connsiteY0-20" fmla="*/ 0 h 8260908"/>
              <a:gd name="connsiteX1-21" fmla="*/ 4595928 w 4595928"/>
              <a:gd name="connsiteY1-22" fmla="*/ 147676 h 8260908"/>
              <a:gd name="connsiteX2-23" fmla="*/ 3850107 w 4595928"/>
              <a:gd name="connsiteY2-24" fmla="*/ 8260908 h 8260908"/>
              <a:gd name="connsiteX3-25" fmla="*/ 0 w 4595928"/>
              <a:gd name="connsiteY3-26" fmla="*/ 7571762 h 8260908"/>
              <a:gd name="connsiteX4-27" fmla="*/ 565795 w 4595928"/>
              <a:gd name="connsiteY4-28" fmla="*/ 0 h 8260908"/>
              <a:gd name="connsiteX0-29" fmla="*/ 565795 w 4313030"/>
              <a:gd name="connsiteY0-30" fmla="*/ 0 h 8260908"/>
              <a:gd name="connsiteX1-31" fmla="*/ 4313030 w 4313030"/>
              <a:gd name="connsiteY1-32" fmla="*/ 147676 h 8260908"/>
              <a:gd name="connsiteX2-33" fmla="*/ 3850107 w 4313030"/>
              <a:gd name="connsiteY2-34" fmla="*/ 8260908 h 8260908"/>
              <a:gd name="connsiteX3-35" fmla="*/ 0 w 4313030"/>
              <a:gd name="connsiteY3-36" fmla="*/ 7571762 h 8260908"/>
              <a:gd name="connsiteX4-37" fmla="*/ 565795 w 4313030"/>
              <a:gd name="connsiteY4-38" fmla="*/ 0 h 8260908"/>
              <a:gd name="connsiteX0-39" fmla="*/ 565795 w 4493056"/>
              <a:gd name="connsiteY0-40" fmla="*/ 0 h 8260908"/>
              <a:gd name="connsiteX1-41" fmla="*/ 4493056 w 4493056"/>
              <a:gd name="connsiteY1-42" fmla="*/ 98451 h 8260908"/>
              <a:gd name="connsiteX2-43" fmla="*/ 3850107 w 4493056"/>
              <a:gd name="connsiteY2-44" fmla="*/ 8260908 h 8260908"/>
              <a:gd name="connsiteX3-45" fmla="*/ 0 w 4493056"/>
              <a:gd name="connsiteY3-46" fmla="*/ 7571762 h 8260908"/>
              <a:gd name="connsiteX4-47" fmla="*/ 565795 w 4493056"/>
              <a:gd name="connsiteY4-48" fmla="*/ 0 h 8260908"/>
              <a:gd name="connsiteX0-49" fmla="*/ 513133 w 4493056"/>
              <a:gd name="connsiteY0-50" fmla="*/ 0 h 8244109"/>
              <a:gd name="connsiteX1-51" fmla="*/ 4493056 w 4493056"/>
              <a:gd name="connsiteY1-52" fmla="*/ 81652 h 8244109"/>
              <a:gd name="connsiteX2-53" fmla="*/ 3850107 w 4493056"/>
              <a:gd name="connsiteY2-54" fmla="*/ 8244109 h 8244109"/>
              <a:gd name="connsiteX3-55" fmla="*/ 0 w 4493056"/>
              <a:gd name="connsiteY3-56" fmla="*/ 7554963 h 8244109"/>
              <a:gd name="connsiteX4-57" fmla="*/ 513133 w 4493056"/>
              <a:gd name="connsiteY4-58" fmla="*/ 0 h 8244109"/>
              <a:gd name="connsiteX0-59" fmla="*/ 513133 w 4493056"/>
              <a:gd name="connsiteY0-60" fmla="*/ 0 h 8244109"/>
              <a:gd name="connsiteX1-61" fmla="*/ 4493056 w 4493056"/>
              <a:gd name="connsiteY1-62" fmla="*/ 81652 h 8244109"/>
              <a:gd name="connsiteX2-63" fmla="*/ 3850107 w 4493056"/>
              <a:gd name="connsiteY2-64" fmla="*/ 8244109 h 8244109"/>
              <a:gd name="connsiteX3-65" fmla="*/ 0 w 4493056"/>
              <a:gd name="connsiteY3-66" fmla="*/ 7588560 h 8244109"/>
              <a:gd name="connsiteX4-67" fmla="*/ 513133 w 4493056"/>
              <a:gd name="connsiteY4-68" fmla="*/ 0 h 8244109"/>
              <a:gd name="connsiteX0-69" fmla="*/ 513133 w 4475503"/>
              <a:gd name="connsiteY0-70" fmla="*/ 0 h 8244109"/>
              <a:gd name="connsiteX1-71" fmla="*/ 4475503 w 4475503"/>
              <a:gd name="connsiteY1-72" fmla="*/ 81653 h 8244109"/>
              <a:gd name="connsiteX2-73" fmla="*/ 3850107 w 4475503"/>
              <a:gd name="connsiteY2-74" fmla="*/ 8244109 h 8244109"/>
              <a:gd name="connsiteX3-75" fmla="*/ 0 w 4475503"/>
              <a:gd name="connsiteY3-76" fmla="*/ 7588560 h 8244109"/>
              <a:gd name="connsiteX4-77" fmla="*/ 513133 w 4475503"/>
              <a:gd name="connsiteY4-78" fmla="*/ 0 h 82441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4475503" h="8244109">
                <a:moveTo>
                  <a:pt x="513133" y="0"/>
                </a:moveTo>
                <a:lnTo>
                  <a:pt x="4475503" y="81653"/>
                </a:lnTo>
                <a:lnTo>
                  <a:pt x="3850107" y="8244109"/>
                </a:lnTo>
                <a:lnTo>
                  <a:pt x="0" y="7588560"/>
                </a:lnTo>
                <a:lnTo>
                  <a:pt x="513133" y="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39" y="1053665"/>
            <a:ext cx="4252366" cy="4603184"/>
          </a:xfrm>
          <a:prstGeom prst="rect">
            <a:avLst/>
          </a:prstGeom>
        </p:spPr>
      </p:pic>
      <p:sp>
        <p:nvSpPr>
          <p:cNvPr id="5" name="Picture Placeholder 12"/>
          <p:cNvSpPr>
            <a:spLocks noGrp="1"/>
          </p:cNvSpPr>
          <p:nvPr>
            <p:ph type="pic" sz="quarter" idx="14" hasCustomPrompt="1"/>
          </p:nvPr>
        </p:nvSpPr>
        <p:spPr>
          <a:xfrm>
            <a:off x="830068" y="1545771"/>
            <a:ext cx="3117880" cy="2634343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  <a:gd name="connsiteX0-1" fmla="*/ 0 w 4112915"/>
              <a:gd name="connsiteY0-2" fmla="*/ 0 h 6858000"/>
              <a:gd name="connsiteX1-3" fmla="*/ 4112915 w 4112915"/>
              <a:gd name="connsiteY1-4" fmla="*/ 2988578 h 6858000"/>
              <a:gd name="connsiteX2-5" fmla="*/ 4030133 w 4112915"/>
              <a:gd name="connsiteY2-6" fmla="*/ 6858000 h 6858000"/>
              <a:gd name="connsiteX3-7" fmla="*/ 0 w 4112915"/>
              <a:gd name="connsiteY3-8" fmla="*/ 6858000 h 6858000"/>
              <a:gd name="connsiteX4" fmla="*/ 0 w 4112915"/>
              <a:gd name="connsiteY4" fmla="*/ 0 h 6858000"/>
              <a:gd name="connsiteX0-9" fmla="*/ 0 w 4742054"/>
              <a:gd name="connsiteY0-10" fmla="*/ 0 h 7613009"/>
              <a:gd name="connsiteX1-11" fmla="*/ 4112915 w 4742054"/>
              <a:gd name="connsiteY1-12" fmla="*/ 2988578 h 7613009"/>
              <a:gd name="connsiteX2-13" fmla="*/ 4742054 w 4742054"/>
              <a:gd name="connsiteY2-14" fmla="*/ 7613009 h 7613009"/>
              <a:gd name="connsiteX3-15" fmla="*/ 0 w 4742054"/>
              <a:gd name="connsiteY3-16" fmla="*/ 6858000 h 7613009"/>
              <a:gd name="connsiteX4-17" fmla="*/ 0 w 4742054"/>
              <a:gd name="connsiteY4-18" fmla="*/ 0 h 7613009"/>
              <a:gd name="connsiteX0-19" fmla="*/ 0 w 4742054"/>
              <a:gd name="connsiteY0-20" fmla="*/ 0 h 7613009"/>
              <a:gd name="connsiteX1-21" fmla="*/ 4112915 w 4742054"/>
              <a:gd name="connsiteY1-22" fmla="*/ 2925659 h 7613009"/>
              <a:gd name="connsiteX2-23" fmla="*/ 4742054 w 4742054"/>
              <a:gd name="connsiteY2-24" fmla="*/ 7613009 h 7613009"/>
              <a:gd name="connsiteX3-25" fmla="*/ 0 w 4742054"/>
              <a:gd name="connsiteY3-26" fmla="*/ 6858000 h 7613009"/>
              <a:gd name="connsiteX4-27" fmla="*/ 0 w 4742054"/>
              <a:gd name="connsiteY4-28" fmla="*/ 0 h 7613009"/>
              <a:gd name="connsiteX0-29" fmla="*/ 0 w 4742054"/>
              <a:gd name="connsiteY0-30" fmla="*/ 0 h 7613009"/>
              <a:gd name="connsiteX1-31" fmla="*/ 4112915 w 4742054"/>
              <a:gd name="connsiteY1-32" fmla="*/ 2925659 h 7613009"/>
              <a:gd name="connsiteX2-33" fmla="*/ 4742054 w 4742054"/>
              <a:gd name="connsiteY2-34" fmla="*/ 7613009 h 7613009"/>
              <a:gd name="connsiteX3-35" fmla="*/ 281457 w 4742054"/>
              <a:gd name="connsiteY3-36" fmla="*/ 7015295 h 7613009"/>
              <a:gd name="connsiteX4-37" fmla="*/ 0 w 4742054"/>
              <a:gd name="connsiteY4-38" fmla="*/ 0 h 7613009"/>
              <a:gd name="connsiteX0-39" fmla="*/ 0 w 4742054"/>
              <a:gd name="connsiteY0-40" fmla="*/ 0 h 7613009"/>
              <a:gd name="connsiteX1-41" fmla="*/ 4112915 w 4742054"/>
              <a:gd name="connsiteY1-42" fmla="*/ 2925659 h 7613009"/>
              <a:gd name="connsiteX2-43" fmla="*/ 4742054 w 4742054"/>
              <a:gd name="connsiteY2-44" fmla="*/ 7613009 h 7613009"/>
              <a:gd name="connsiteX3-45" fmla="*/ 264901 w 4742054"/>
              <a:gd name="connsiteY3-46" fmla="*/ 6889463 h 7613009"/>
              <a:gd name="connsiteX4-47" fmla="*/ 0 w 4742054"/>
              <a:gd name="connsiteY4-48" fmla="*/ 0 h 76130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4742054" h="7613009">
                <a:moveTo>
                  <a:pt x="0" y="0"/>
                </a:moveTo>
                <a:lnTo>
                  <a:pt x="4112915" y="2925659"/>
                </a:lnTo>
                <a:lnTo>
                  <a:pt x="4742054" y="7613009"/>
                </a:lnTo>
                <a:lnTo>
                  <a:pt x="264901" y="6889463"/>
                </a:lnTo>
                <a:lnTo>
                  <a:pt x="0" y="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292" y="1404628"/>
            <a:ext cx="4082470" cy="4221272"/>
          </a:xfrm>
          <a:prstGeom prst="rect">
            <a:avLst/>
          </a:prstGeom>
        </p:spPr>
      </p:pic>
      <p:sp>
        <p:nvSpPr>
          <p:cNvPr id="5" name="Picture Placeholder 12"/>
          <p:cNvSpPr>
            <a:spLocks noGrp="1"/>
          </p:cNvSpPr>
          <p:nvPr>
            <p:ph type="pic" sz="quarter" idx="15" hasCustomPrompt="1"/>
          </p:nvPr>
        </p:nvSpPr>
        <p:spPr>
          <a:xfrm>
            <a:off x="8246710" y="1849607"/>
            <a:ext cx="3060760" cy="2432392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  <a:gd name="connsiteX0-1" fmla="*/ 0 w 4077012"/>
              <a:gd name="connsiteY0-2" fmla="*/ 2019192 h 6858000"/>
              <a:gd name="connsiteX1-3" fmla="*/ 4077012 w 4077012"/>
              <a:gd name="connsiteY1-4" fmla="*/ 0 h 6858000"/>
              <a:gd name="connsiteX2-5" fmla="*/ 4077012 w 4077012"/>
              <a:gd name="connsiteY2-6" fmla="*/ 6858000 h 6858000"/>
              <a:gd name="connsiteX3-7" fmla="*/ 46879 w 4077012"/>
              <a:gd name="connsiteY3-8" fmla="*/ 6858000 h 6858000"/>
              <a:gd name="connsiteX4" fmla="*/ 0 w 4077012"/>
              <a:gd name="connsiteY4" fmla="*/ 2019192 h 6858000"/>
              <a:gd name="connsiteX0-9" fmla="*/ 515664 w 4592676"/>
              <a:gd name="connsiteY0-10" fmla="*/ 2019192 h 6858000"/>
              <a:gd name="connsiteX1-11" fmla="*/ 4592676 w 4592676"/>
              <a:gd name="connsiteY1-12" fmla="*/ 0 h 6858000"/>
              <a:gd name="connsiteX2-13" fmla="*/ 4592676 w 4592676"/>
              <a:gd name="connsiteY2-14" fmla="*/ 6858000 h 6858000"/>
              <a:gd name="connsiteX3-15" fmla="*/ 0 w 4592676"/>
              <a:gd name="connsiteY3-16" fmla="*/ 6800310 h 6858000"/>
              <a:gd name="connsiteX4-17" fmla="*/ 515664 w 4592676"/>
              <a:gd name="connsiteY4-18" fmla="*/ 2019192 h 6858000"/>
              <a:gd name="connsiteX0-19" fmla="*/ 515664 w 4592676"/>
              <a:gd name="connsiteY0-20" fmla="*/ 2019192 h 6800310"/>
              <a:gd name="connsiteX1-21" fmla="*/ 4592676 w 4592676"/>
              <a:gd name="connsiteY1-22" fmla="*/ 0 h 6800310"/>
              <a:gd name="connsiteX2-23" fmla="*/ 4170769 w 4592676"/>
              <a:gd name="connsiteY2-24" fmla="*/ 6425317 h 6800310"/>
              <a:gd name="connsiteX3-25" fmla="*/ 0 w 4592676"/>
              <a:gd name="connsiteY3-26" fmla="*/ 6800310 h 6800310"/>
              <a:gd name="connsiteX4-27" fmla="*/ 515664 w 4592676"/>
              <a:gd name="connsiteY4-28" fmla="*/ 2019192 h 6800310"/>
              <a:gd name="connsiteX0-29" fmla="*/ 515664 w 4592676"/>
              <a:gd name="connsiteY0-30" fmla="*/ 2019192 h 6800310"/>
              <a:gd name="connsiteX1-31" fmla="*/ 4592676 w 4592676"/>
              <a:gd name="connsiteY1-32" fmla="*/ 0 h 6800310"/>
              <a:gd name="connsiteX2-33" fmla="*/ 4108264 w 4592676"/>
              <a:gd name="connsiteY2-34" fmla="*/ 6338779 h 6800310"/>
              <a:gd name="connsiteX3-35" fmla="*/ 0 w 4592676"/>
              <a:gd name="connsiteY3-36" fmla="*/ 6800310 h 6800310"/>
              <a:gd name="connsiteX4-37" fmla="*/ 515664 w 4592676"/>
              <a:gd name="connsiteY4-38" fmla="*/ 2019192 h 6800310"/>
              <a:gd name="connsiteX0-39" fmla="*/ 515664 w 4670806"/>
              <a:gd name="connsiteY0-40" fmla="*/ 2076882 h 6858000"/>
              <a:gd name="connsiteX1-41" fmla="*/ 4670806 w 4670806"/>
              <a:gd name="connsiteY1-42" fmla="*/ 0 h 6858000"/>
              <a:gd name="connsiteX2-43" fmla="*/ 4108264 w 4670806"/>
              <a:gd name="connsiteY2-44" fmla="*/ 6396469 h 6858000"/>
              <a:gd name="connsiteX3-45" fmla="*/ 0 w 4670806"/>
              <a:gd name="connsiteY3-46" fmla="*/ 6858000 h 6858000"/>
              <a:gd name="connsiteX4-47" fmla="*/ 515664 w 4670806"/>
              <a:gd name="connsiteY4-48" fmla="*/ 2076882 h 6858000"/>
              <a:gd name="connsiteX0-49" fmla="*/ 515664 w 4623927"/>
              <a:gd name="connsiteY0-50" fmla="*/ 1932653 h 6713771"/>
              <a:gd name="connsiteX1-51" fmla="*/ 4623927 w 4623927"/>
              <a:gd name="connsiteY1-52" fmla="*/ 0 h 6713771"/>
              <a:gd name="connsiteX2-53" fmla="*/ 4108264 w 4623927"/>
              <a:gd name="connsiteY2-54" fmla="*/ 6252240 h 6713771"/>
              <a:gd name="connsiteX3-55" fmla="*/ 0 w 4623927"/>
              <a:gd name="connsiteY3-56" fmla="*/ 6713771 h 6713771"/>
              <a:gd name="connsiteX4-57" fmla="*/ 515664 w 4623927"/>
              <a:gd name="connsiteY4-58" fmla="*/ 1932653 h 6713771"/>
              <a:gd name="connsiteX0-59" fmla="*/ 515664 w 4623927"/>
              <a:gd name="connsiteY0-60" fmla="*/ 1932653 h 6713771"/>
              <a:gd name="connsiteX1-61" fmla="*/ 4623927 w 4623927"/>
              <a:gd name="connsiteY1-62" fmla="*/ 0 h 6713771"/>
              <a:gd name="connsiteX2-63" fmla="*/ 4123892 w 4623927"/>
              <a:gd name="connsiteY2-64" fmla="*/ 6309933 h 6713771"/>
              <a:gd name="connsiteX3-65" fmla="*/ 0 w 4623927"/>
              <a:gd name="connsiteY3-66" fmla="*/ 6713771 h 6713771"/>
              <a:gd name="connsiteX4-67" fmla="*/ 515664 w 4623927"/>
              <a:gd name="connsiteY4-68" fmla="*/ 1932653 h 6713771"/>
              <a:gd name="connsiteX0-69" fmla="*/ 546916 w 4655179"/>
              <a:gd name="connsiteY0-70" fmla="*/ 1932653 h 6829154"/>
              <a:gd name="connsiteX1-71" fmla="*/ 4655179 w 4655179"/>
              <a:gd name="connsiteY1-72" fmla="*/ 0 h 6829154"/>
              <a:gd name="connsiteX2-73" fmla="*/ 4155144 w 4655179"/>
              <a:gd name="connsiteY2-74" fmla="*/ 6309933 h 6829154"/>
              <a:gd name="connsiteX3-75" fmla="*/ 0 w 4655179"/>
              <a:gd name="connsiteY3-76" fmla="*/ 6829154 h 6829154"/>
              <a:gd name="connsiteX4-77" fmla="*/ 546916 w 4655179"/>
              <a:gd name="connsiteY4-78" fmla="*/ 1932653 h 6829154"/>
              <a:gd name="connsiteX0-79" fmla="*/ 531290 w 4655179"/>
              <a:gd name="connsiteY0-80" fmla="*/ 1788425 h 6829154"/>
              <a:gd name="connsiteX1-81" fmla="*/ 4655179 w 4655179"/>
              <a:gd name="connsiteY1-82" fmla="*/ 0 h 6829154"/>
              <a:gd name="connsiteX2-83" fmla="*/ 4155144 w 4655179"/>
              <a:gd name="connsiteY2-84" fmla="*/ 6309933 h 6829154"/>
              <a:gd name="connsiteX3-85" fmla="*/ 0 w 4655179"/>
              <a:gd name="connsiteY3-86" fmla="*/ 6829154 h 6829154"/>
              <a:gd name="connsiteX4-87" fmla="*/ 531290 w 4655179"/>
              <a:gd name="connsiteY4-88" fmla="*/ 1788425 h 6829154"/>
              <a:gd name="connsiteX0-89" fmla="*/ 531290 w 4655179"/>
              <a:gd name="connsiteY0-90" fmla="*/ 1788425 h 6829154"/>
              <a:gd name="connsiteX1-91" fmla="*/ 4655179 w 4655179"/>
              <a:gd name="connsiteY1-92" fmla="*/ 0 h 6829154"/>
              <a:gd name="connsiteX2-93" fmla="*/ 4155144 w 4655179"/>
              <a:gd name="connsiteY2-94" fmla="*/ 6309933 h 6829154"/>
              <a:gd name="connsiteX3-95" fmla="*/ 0 w 4655179"/>
              <a:gd name="connsiteY3-96" fmla="*/ 6829154 h 6829154"/>
              <a:gd name="connsiteX4-97" fmla="*/ 531290 w 4655179"/>
              <a:gd name="connsiteY4-98" fmla="*/ 1788425 h 6829154"/>
              <a:gd name="connsiteX0-99" fmla="*/ 531290 w 4655179"/>
              <a:gd name="connsiteY0-100" fmla="*/ 1788425 h 6829154"/>
              <a:gd name="connsiteX1-101" fmla="*/ 4655179 w 4655179"/>
              <a:gd name="connsiteY1-102" fmla="*/ 0 h 6829154"/>
              <a:gd name="connsiteX2-103" fmla="*/ 4155144 w 4655179"/>
              <a:gd name="connsiteY2-104" fmla="*/ 6309933 h 6829154"/>
              <a:gd name="connsiteX3-105" fmla="*/ 0 w 4655179"/>
              <a:gd name="connsiteY3-106" fmla="*/ 6829154 h 6829154"/>
              <a:gd name="connsiteX4-107" fmla="*/ 531290 w 4655179"/>
              <a:gd name="connsiteY4-108" fmla="*/ 1788425 h 6829154"/>
              <a:gd name="connsiteX0-109" fmla="*/ 562542 w 4655179"/>
              <a:gd name="connsiteY0-110" fmla="*/ 1817270 h 6829154"/>
              <a:gd name="connsiteX1-111" fmla="*/ 4655179 w 4655179"/>
              <a:gd name="connsiteY1-112" fmla="*/ 0 h 6829154"/>
              <a:gd name="connsiteX2-113" fmla="*/ 4155144 w 4655179"/>
              <a:gd name="connsiteY2-114" fmla="*/ 6309933 h 6829154"/>
              <a:gd name="connsiteX3-115" fmla="*/ 0 w 4655179"/>
              <a:gd name="connsiteY3-116" fmla="*/ 6829154 h 6829154"/>
              <a:gd name="connsiteX4-117" fmla="*/ 562542 w 4655179"/>
              <a:gd name="connsiteY4-118" fmla="*/ 1817270 h 6829154"/>
              <a:gd name="connsiteX0-119" fmla="*/ 562542 w 4655179"/>
              <a:gd name="connsiteY0-120" fmla="*/ 1817270 h 6829154"/>
              <a:gd name="connsiteX1-121" fmla="*/ 4655179 w 4655179"/>
              <a:gd name="connsiteY1-122" fmla="*/ 0 h 6829154"/>
              <a:gd name="connsiteX2-123" fmla="*/ 4155144 w 4655179"/>
              <a:gd name="connsiteY2-124" fmla="*/ 6309933 h 6829154"/>
              <a:gd name="connsiteX3-125" fmla="*/ 0 w 4655179"/>
              <a:gd name="connsiteY3-126" fmla="*/ 6829154 h 6829154"/>
              <a:gd name="connsiteX4-127" fmla="*/ 562542 w 4655179"/>
              <a:gd name="connsiteY4-128" fmla="*/ 1817270 h 6829154"/>
              <a:gd name="connsiteX0-129" fmla="*/ 562542 w 4655179"/>
              <a:gd name="connsiteY0-130" fmla="*/ 1817270 h 6829154"/>
              <a:gd name="connsiteX1-131" fmla="*/ 4655179 w 4655179"/>
              <a:gd name="connsiteY1-132" fmla="*/ 0 h 6829154"/>
              <a:gd name="connsiteX2-133" fmla="*/ 4155144 w 4655179"/>
              <a:gd name="connsiteY2-134" fmla="*/ 6309933 h 6829154"/>
              <a:gd name="connsiteX3-135" fmla="*/ 0 w 4655179"/>
              <a:gd name="connsiteY3-136" fmla="*/ 6829154 h 6829154"/>
              <a:gd name="connsiteX4-137" fmla="*/ 562542 w 4655179"/>
              <a:gd name="connsiteY4-138" fmla="*/ 1817270 h 6829154"/>
              <a:gd name="connsiteX0-139" fmla="*/ 562542 w 4655179"/>
              <a:gd name="connsiteY0-140" fmla="*/ 1817270 h 6829154"/>
              <a:gd name="connsiteX1-141" fmla="*/ 4655179 w 4655179"/>
              <a:gd name="connsiteY1-142" fmla="*/ 0 h 6829154"/>
              <a:gd name="connsiteX2-143" fmla="*/ 4155144 w 4655179"/>
              <a:gd name="connsiteY2-144" fmla="*/ 6309933 h 6829154"/>
              <a:gd name="connsiteX3-145" fmla="*/ 0 w 4655179"/>
              <a:gd name="connsiteY3-146" fmla="*/ 6829154 h 6829154"/>
              <a:gd name="connsiteX4-147" fmla="*/ 562542 w 4655179"/>
              <a:gd name="connsiteY4-148" fmla="*/ 1817270 h 6829154"/>
              <a:gd name="connsiteX0-149" fmla="*/ 562542 w 4655179"/>
              <a:gd name="connsiteY0-150" fmla="*/ 1817270 h 6829154"/>
              <a:gd name="connsiteX1-151" fmla="*/ 4655179 w 4655179"/>
              <a:gd name="connsiteY1-152" fmla="*/ 0 h 6829154"/>
              <a:gd name="connsiteX2-153" fmla="*/ 4155144 w 4655179"/>
              <a:gd name="connsiteY2-154" fmla="*/ 6309933 h 6829154"/>
              <a:gd name="connsiteX3-155" fmla="*/ 0 w 4655179"/>
              <a:gd name="connsiteY3-156" fmla="*/ 6829154 h 6829154"/>
              <a:gd name="connsiteX4-157" fmla="*/ 562542 w 4655179"/>
              <a:gd name="connsiteY4-158" fmla="*/ 1817270 h 682915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4655179" h="6829154">
                <a:moveTo>
                  <a:pt x="562542" y="1817270"/>
                </a:moveTo>
                <a:lnTo>
                  <a:pt x="4655179" y="0"/>
                </a:lnTo>
                <a:lnTo>
                  <a:pt x="4155144" y="6309933"/>
                </a:lnTo>
                <a:lnTo>
                  <a:pt x="0" y="6829154"/>
                </a:lnTo>
                <a:cubicBezTo>
                  <a:pt x="250018" y="4629693"/>
                  <a:pt x="312524" y="4247498"/>
                  <a:pt x="562542" y="1817270"/>
                </a:cubicBez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81" y="952962"/>
            <a:ext cx="3644596" cy="5594946"/>
          </a:xfrm>
          <a:prstGeom prst="rect">
            <a:avLst/>
          </a:prstGeom>
        </p:spPr>
      </p:pic>
      <p:sp>
        <p:nvSpPr>
          <p:cNvPr id="5" name="Picture Placeholder 12"/>
          <p:cNvSpPr>
            <a:spLocks noGrp="1"/>
          </p:cNvSpPr>
          <p:nvPr>
            <p:ph type="pic" sz="quarter" idx="14" hasCustomPrompt="1"/>
          </p:nvPr>
        </p:nvSpPr>
        <p:spPr>
          <a:xfrm>
            <a:off x="874002" y="1443657"/>
            <a:ext cx="2584480" cy="4166629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  <a:gd name="connsiteX0-1" fmla="*/ 0 w 4030133"/>
              <a:gd name="connsiteY0-2" fmla="*/ 0 h 6858000"/>
              <a:gd name="connsiteX1-3" fmla="*/ 4030133 w 4030133"/>
              <a:gd name="connsiteY1-4" fmla="*/ 0 h 6858000"/>
              <a:gd name="connsiteX2-5" fmla="*/ 4030133 w 4030133"/>
              <a:gd name="connsiteY2-6" fmla="*/ 6858000 h 6858000"/>
              <a:gd name="connsiteX3-7" fmla="*/ 973512 w 4030133"/>
              <a:gd name="connsiteY3-8" fmla="*/ 6566617 h 6858000"/>
              <a:gd name="connsiteX4" fmla="*/ 0 w 4030133"/>
              <a:gd name="connsiteY4" fmla="*/ 0 h 6858000"/>
              <a:gd name="connsiteX0-9" fmla="*/ 0 w 4030133"/>
              <a:gd name="connsiteY0-10" fmla="*/ 0 h 6858000"/>
              <a:gd name="connsiteX1-11" fmla="*/ 4030133 w 4030133"/>
              <a:gd name="connsiteY1-12" fmla="*/ 0 h 6858000"/>
              <a:gd name="connsiteX2-13" fmla="*/ 4030133 w 4030133"/>
              <a:gd name="connsiteY2-14" fmla="*/ 6858000 h 6858000"/>
              <a:gd name="connsiteX3-15" fmla="*/ 496689 w 4030133"/>
              <a:gd name="connsiteY3-16" fmla="*/ 6454545 h 6858000"/>
              <a:gd name="connsiteX4-17" fmla="*/ 0 w 4030133"/>
              <a:gd name="connsiteY4-18" fmla="*/ 0 h 6858000"/>
              <a:gd name="connsiteX0-19" fmla="*/ 0 w 4030133"/>
              <a:gd name="connsiteY0-20" fmla="*/ 0 h 7149383"/>
              <a:gd name="connsiteX1-21" fmla="*/ 4030133 w 4030133"/>
              <a:gd name="connsiteY1-22" fmla="*/ 0 h 7149383"/>
              <a:gd name="connsiteX2-23" fmla="*/ 3930794 w 4030133"/>
              <a:gd name="connsiteY2-24" fmla="*/ 7149383 h 7149383"/>
              <a:gd name="connsiteX3-25" fmla="*/ 496689 w 4030133"/>
              <a:gd name="connsiteY3-26" fmla="*/ 6454545 h 7149383"/>
              <a:gd name="connsiteX4-27" fmla="*/ 0 w 4030133"/>
              <a:gd name="connsiteY4-28" fmla="*/ 0 h 7149383"/>
              <a:gd name="connsiteX0-29" fmla="*/ 0 w 3930794"/>
              <a:gd name="connsiteY0-30" fmla="*/ 0 h 7149383"/>
              <a:gd name="connsiteX1-31" fmla="*/ 2977151 w 3930794"/>
              <a:gd name="connsiteY1-32" fmla="*/ 1053464 h 7149383"/>
              <a:gd name="connsiteX2-33" fmla="*/ 3930794 w 3930794"/>
              <a:gd name="connsiteY2-34" fmla="*/ 7149383 h 7149383"/>
              <a:gd name="connsiteX3-35" fmla="*/ 496689 w 3930794"/>
              <a:gd name="connsiteY3-36" fmla="*/ 6454545 h 7149383"/>
              <a:gd name="connsiteX4-37" fmla="*/ 0 w 3930794"/>
              <a:gd name="connsiteY4-38" fmla="*/ 0 h 7149383"/>
              <a:gd name="connsiteX0-39" fmla="*/ 0 w 3930794"/>
              <a:gd name="connsiteY0-40" fmla="*/ 0 h 7149383"/>
              <a:gd name="connsiteX1-41" fmla="*/ 3215562 w 3930794"/>
              <a:gd name="connsiteY1-42" fmla="*/ 1031049 h 7149383"/>
              <a:gd name="connsiteX2-43" fmla="*/ 3930794 w 3930794"/>
              <a:gd name="connsiteY2-44" fmla="*/ 7149383 h 7149383"/>
              <a:gd name="connsiteX3-45" fmla="*/ 496689 w 3930794"/>
              <a:gd name="connsiteY3-46" fmla="*/ 6454545 h 7149383"/>
              <a:gd name="connsiteX4-47" fmla="*/ 0 w 3930794"/>
              <a:gd name="connsiteY4-48" fmla="*/ 0 h 7149383"/>
              <a:gd name="connsiteX0-49" fmla="*/ 0 w 3930794"/>
              <a:gd name="connsiteY0-50" fmla="*/ 0 h 7149383"/>
              <a:gd name="connsiteX1-51" fmla="*/ 3235430 w 3930794"/>
              <a:gd name="connsiteY1-52" fmla="*/ 1008637 h 7149383"/>
              <a:gd name="connsiteX2-53" fmla="*/ 3930794 w 3930794"/>
              <a:gd name="connsiteY2-54" fmla="*/ 7149383 h 7149383"/>
              <a:gd name="connsiteX3-55" fmla="*/ 496689 w 3930794"/>
              <a:gd name="connsiteY3-56" fmla="*/ 6454545 h 7149383"/>
              <a:gd name="connsiteX4-57" fmla="*/ 0 w 3930794"/>
              <a:gd name="connsiteY4-58" fmla="*/ 0 h 7149383"/>
              <a:gd name="connsiteX0-59" fmla="*/ 0 w 3930794"/>
              <a:gd name="connsiteY0-60" fmla="*/ 0 h 7149383"/>
              <a:gd name="connsiteX1-61" fmla="*/ 3235430 w 3930794"/>
              <a:gd name="connsiteY1-62" fmla="*/ 1008637 h 7149383"/>
              <a:gd name="connsiteX2-63" fmla="*/ 3930794 w 3930794"/>
              <a:gd name="connsiteY2-64" fmla="*/ 7149383 h 7149383"/>
              <a:gd name="connsiteX3-65" fmla="*/ 496689 w 3930794"/>
              <a:gd name="connsiteY3-66" fmla="*/ 6454545 h 7149383"/>
              <a:gd name="connsiteX4-67" fmla="*/ 0 w 3930794"/>
              <a:gd name="connsiteY4-68" fmla="*/ 0 h 7149383"/>
              <a:gd name="connsiteX0-69" fmla="*/ 0 w 3930794"/>
              <a:gd name="connsiteY0-70" fmla="*/ 0 h 7149383"/>
              <a:gd name="connsiteX1-71" fmla="*/ 3235430 w 3930794"/>
              <a:gd name="connsiteY1-72" fmla="*/ 1008637 h 7149383"/>
              <a:gd name="connsiteX2-73" fmla="*/ 3930794 w 3930794"/>
              <a:gd name="connsiteY2-74" fmla="*/ 7149383 h 7149383"/>
              <a:gd name="connsiteX3-75" fmla="*/ 496689 w 3930794"/>
              <a:gd name="connsiteY3-76" fmla="*/ 6454545 h 7149383"/>
              <a:gd name="connsiteX4-77" fmla="*/ 0 w 3930794"/>
              <a:gd name="connsiteY4-78" fmla="*/ 0 h 7149383"/>
              <a:gd name="connsiteX0-79" fmla="*/ 0 w 3930794"/>
              <a:gd name="connsiteY0-80" fmla="*/ 0 h 7149383"/>
              <a:gd name="connsiteX1-81" fmla="*/ 3235430 w 3930794"/>
              <a:gd name="connsiteY1-82" fmla="*/ 1008637 h 7149383"/>
              <a:gd name="connsiteX2-83" fmla="*/ 3930794 w 3930794"/>
              <a:gd name="connsiteY2-84" fmla="*/ 7149383 h 7149383"/>
              <a:gd name="connsiteX3-85" fmla="*/ 496689 w 3930794"/>
              <a:gd name="connsiteY3-86" fmla="*/ 6454545 h 7149383"/>
              <a:gd name="connsiteX4-87" fmla="*/ 0 w 3930794"/>
              <a:gd name="connsiteY4-88" fmla="*/ 0 h 7149383"/>
              <a:gd name="connsiteX0-89" fmla="*/ 0 w 3930794"/>
              <a:gd name="connsiteY0-90" fmla="*/ 0 h 7149383"/>
              <a:gd name="connsiteX1-91" fmla="*/ 3235430 w 3930794"/>
              <a:gd name="connsiteY1-92" fmla="*/ 1008637 h 7149383"/>
              <a:gd name="connsiteX2-93" fmla="*/ 3930794 w 3930794"/>
              <a:gd name="connsiteY2-94" fmla="*/ 7149383 h 7149383"/>
              <a:gd name="connsiteX3-95" fmla="*/ 516557 w 3930794"/>
              <a:gd name="connsiteY3-96" fmla="*/ 6476960 h 7149383"/>
              <a:gd name="connsiteX4-97" fmla="*/ 0 w 3930794"/>
              <a:gd name="connsiteY4-98" fmla="*/ 0 h 7149383"/>
              <a:gd name="connsiteX0-99" fmla="*/ 0 w 3930794"/>
              <a:gd name="connsiteY0-100" fmla="*/ 0 h 7149383"/>
              <a:gd name="connsiteX1-101" fmla="*/ 3275165 w 3930794"/>
              <a:gd name="connsiteY1-102" fmla="*/ 1075878 h 7149383"/>
              <a:gd name="connsiteX2-103" fmla="*/ 3930794 w 3930794"/>
              <a:gd name="connsiteY2-104" fmla="*/ 7149383 h 7149383"/>
              <a:gd name="connsiteX3-105" fmla="*/ 516557 w 3930794"/>
              <a:gd name="connsiteY3-106" fmla="*/ 6476960 h 7149383"/>
              <a:gd name="connsiteX4-107" fmla="*/ 0 w 3930794"/>
              <a:gd name="connsiteY4-108" fmla="*/ 0 h 71493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3930794" h="7149383">
                <a:moveTo>
                  <a:pt x="0" y="0"/>
                </a:moveTo>
                <a:cubicBezTo>
                  <a:pt x="1297020" y="381041"/>
                  <a:pt x="2196688" y="739666"/>
                  <a:pt x="3275165" y="1075878"/>
                </a:cubicBezTo>
                <a:lnTo>
                  <a:pt x="3930794" y="7149383"/>
                </a:lnTo>
                <a:lnTo>
                  <a:pt x="516557" y="6476960"/>
                </a:lnTo>
                <a:cubicBezTo>
                  <a:pt x="357618" y="4101303"/>
                  <a:pt x="178807" y="2487726"/>
                  <a:pt x="0" y="0"/>
                </a:cubicBez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3C5DB-771A-8B45-BB45-E8D0C80068B3}" type="slidenum">
              <a:rPr lang="en-US" smtClean="0"/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02894"/>
            <a:ext cx="1808814" cy="45220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832" y="1302895"/>
            <a:ext cx="1893602" cy="4522036"/>
          </a:xfrm>
          <a:prstGeom prst="rect">
            <a:avLst/>
          </a:prstGeom>
        </p:spPr>
      </p:pic>
      <p:sp>
        <p:nvSpPr>
          <p:cNvPr id="6" name="Picture Placeholder 12"/>
          <p:cNvSpPr>
            <a:spLocks noGrp="1"/>
          </p:cNvSpPr>
          <p:nvPr>
            <p:ph type="pic" sz="quarter" idx="15" hasCustomPrompt="1"/>
          </p:nvPr>
        </p:nvSpPr>
        <p:spPr>
          <a:xfrm>
            <a:off x="4579256" y="1830143"/>
            <a:ext cx="1213915" cy="3243469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  <a:gd name="connsiteX0-1" fmla="*/ 0 w 4030133"/>
              <a:gd name="connsiteY0-2" fmla="*/ 679566 h 7537566"/>
              <a:gd name="connsiteX1-3" fmla="*/ 3934226 w 4030133"/>
              <a:gd name="connsiteY1-4" fmla="*/ 0 h 7537566"/>
              <a:gd name="connsiteX2-5" fmla="*/ 4030133 w 4030133"/>
              <a:gd name="connsiteY2-6" fmla="*/ 7537566 h 7537566"/>
              <a:gd name="connsiteX3-7" fmla="*/ 0 w 4030133"/>
              <a:gd name="connsiteY3-8" fmla="*/ 7537566 h 7537566"/>
              <a:gd name="connsiteX4" fmla="*/ 0 w 4030133"/>
              <a:gd name="connsiteY4" fmla="*/ 679566 h 7537566"/>
              <a:gd name="connsiteX0-9" fmla="*/ 0 w 3934226"/>
              <a:gd name="connsiteY0-10" fmla="*/ 679566 h 7537566"/>
              <a:gd name="connsiteX1-11" fmla="*/ 3934226 w 3934226"/>
              <a:gd name="connsiteY1-12" fmla="*/ 0 h 7537566"/>
              <a:gd name="connsiteX2-13" fmla="*/ 3806351 w 3934226"/>
              <a:gd name="connsiteY2-14" fmla="*/ 7049128 h 7537566"/>
              <a:gd name="connsiteX3-15" fmla="*/ 0 w 3934226"/>
              <a:gd name="connsiteY3-16" fmla="*/ 7537566 h 7537566"/>
              <a:gd name="connsiteX4-17" fmla="*/ 0 w 3934226"/>
              <a:gd name="connsiteY4-18" fmla="*/ 679566 h 7537566"/>
              <a:gd name="connsiteX0-19" fmla="*/ 0 w 3934226"/>
              <a:gd name="connsiteY0-20" fmla="*/ 679566 h 7537566"/>
              <a:gd name="connsiteX1-21" fmla="*/ 3934226 w 3934226"/>
              <a:gd name="connsiteY1-22" fmla="*/ 0 h 7537566"/>
              <a:gd name="connsiteX2-23" fmla="*/ 3390755 w 3934226"/>
              <a:gd name="connsiteY2-24" fmla="*/ 6900472 h 7537566"/>
              <a:gd name="connsiteX3-25" fmla="*/ 0 w 3934226"/>
              <a:gd name="connsiteY3-26" fmla="*/ 7537566 h 7537566"/>
              <a:gd name="connsiteX4-27" fmla="*/ 0 w 3934226"/>
              <a:gd name="connsiteY4-28" fmla="*/ 679566 h 7537566"/>
              <a:gd name="connsiteX0-29" fmla="*/ 0 w 3934229"/>
              <a:gd name="connsiteY0-30" fmla="*/ 679566 h 7537566"/>
              <a:gd name="connsiteX1-31" fmla="*/ 3934226 w 3934229"/>
              <a:gd name="connsiteY1-32" fmla="*/ 0 h 7537566"/>
              <a:gd name="connsiteX2-33" fmla="*/ 3934229 w 3934229"/>
              <a:gd name="connsiteY2-34" fmla="*/ 7006654 h 7537566"/>
              <a:gd name="connsiteX3-35" fmla="*/ 0 w 3934229"/>
              <a:gd name="connsiteY3-36" fmla="*/ 7537566 h 7537566"/>
              <a:gd name="connsiteX4-37" fmla="*/ 0 w 3934229"/>
              <a:gd name="connsiteY4-38" fmla="*/ 679566 h 7537566"/>
              <a:gd name="connsiteX0-39" fmla="*/ 0 w 3934229"/>
              <a:gd name="connsiteY0-40" fmla="*/ 679566 h 7006654"/>
              <a:gd name="connsiteX1-41" fmla="*/ 3934226 w 3934229"/>
              <a:gd name="connsiteY1-42" fmla="*/ 0 h 7006654"/>
              <a:gd name="connsiteX2-43" fmla="*/ 3934229 w 3934229"/>
              <a:gd name="connsiteY2-44" fmla="*/ 7006654 h 7006654"/>
              <a:gd name="connsiteX3-45" fmla="*/ 351663 w 3934229"/>
              <a:gd name="connsiteY3-46" fmla="*/ 6327090 h 7006654"/>
              <a:gd name="connsiteX4-47" fmla="*/ 0 w 3934229"/>
              <a:gd name="connsiteY4-48" fmla="*/ 679566 h 7006654"/>
              <a:gd name="connsiteX0-49" fmla="*/ 0 w 3934229"/>
              <a:gd name="connsiteY0-50" fmla="*/ 679566 h 7049128"/>
              <a:gd name="connsiteX1-51" fmla="*/ 3934226 w 3934229"/>
              <a:gd name="connsiteY1-52" fmla="*/ 0 h 7049128"/>
              <a:gd name="connsiteX2-53" fmla="*/ 3934229 w 3934229"/>
              <a:gd name="connsiteY2-54" fmla="*/ 7006654 h 7049128"/>
              <a:gd name="connsiteX3-55" fmla="*/ 31970 w 3934229"/>
              <a:gd name="connsiteY3-56" fmla="*/ 7049128 h 7049128"/>
              <a:gd name="connsiteX4-57" fmla="*/ 0 w 3934229"/>
              <a:gd name="connsiteY4-58" fmla="*/ 679566 h 7049128"/>
              <a:gd name="connsiteX0-59" fmla="*/ 0 w 3934226"/>
              <a:gd name="connsiteY0-60" fmla="*/ 679566 h 7049128"/>
              <a:gd name="connsiteX1-61" fmla="*/ 3934226 w 3934226"/>
              <a:gd name="connsiteY1-62" fmla="*/ 0 h 7049128"/>
              <a:gd name="connsiteX2-63" fmla="*/ 3910379 w 3934226"/>
              <a:gd name="connsiteY2-64" fmla="*/ 6879909 h 7049128"/>
              <a:gd name="connsiteX3-65" fmla="*/ 31970 w 3934226"/>
              <a:gd name="connsiteY3-66" fmla="*/ 7049128 h 7049128"/>
              <a:gd name="connsiteX4-67" fmla="*/ 0 w 3934226"/>
              <a:gd name="connsiteY4-68" fmla="*/ 679566 h 7049128"/>
              <a:gd name="connsiteX0-69" fmla="*/ 0 w 3958082"/>
              <a:gd name="connsiteY0-70" fmla="*/ 679566 h 7049128"/>
              <a:gd name="connsiteX1-71" fmla="*/ 3934226 w 3958082"/>
              <a:gd name="connsiteY1-72" fmla="*/ 0 h 7049128"/>
              <a:gd name="connsiteX2-73" fmla="*/ 3958082 w 3958082"/>
              <a:gd name="connsiteY2-74" fmla="*/ 6990811 h 7049128"/>
              <a:gd name="connsiteX3-75" fmla="*/ 31970 w 3958082"/>
              <a:gd name="connsiteY3-76" fmla="*/ 7049128 h 7049128"/>
              <a:gd name="connsiteX4-77" fmla="*/ 0 w 3958082"/>
              <a:gd name="connsiteY4-78" fmla="*/ 679566 h 7049128"/>
              <a:gd name="connsiteX0-79" fmla="*/ 0 w 3958082"/>
              <a:gd name="connsiteY0-80" fmla="*/ 679566 h 7064971"/>
              <a:gd name="connsiteX1-81" fmla="*/ 3934226 w 3958082"/>
              <a:gd name="connsiteY1-82" fmla="*/ 0 h 7064971"/>
              <a:gd name="connsiteX2-83" fmla="*/ 3958082 w 3958082"/>
              <a:gd name="connsiteY2-84" fmla="*/ 6990811 h 7064971"/>
              <a:gd name="connsiteX3-85" fmla="*/ 8121 w 3958082"/>
              <a:gd name="connsiteY3-86" fmla="*/ 7064971 h 7064971"/>
              <a:gd name="connsiteX4-87" fmla="*/ 0 w 3958082"/>
              <a:gd name="connsiteY4-88" fmla="*/ 679566 h 7064971"/>
              <a:gd name="connsiteX0-89" fmla="*/ 87280 w 3949961"/>
              <a:gd name="connsiteY0-90" fmla="*/ 679566 h 7064971"/>
              <a:gd name="connsiteX1-91" fmla="*/ 3926105 w 3949961"/>
              <a:gd name="connsiteY1-92" fmla="*/ 0 h 7064971"/>
              <a:gd name="connsiteX2-93" fmla="*/ 3949961 w 3949961"/>
              <a:gd name="connsiteY2-94" fmla="*/ 6990811 h 7064971"/>
              <a:gd name="connsiteX3-95" fmla="*/ 0 w 3949961"/>
              <a:gd name="connsiteY3-96" fmla="*/ 7064971 h 7064971"/>
              <a:gd name="connsiteX4-97" fmla="*/ 87280 w 3949961"/>
              <a:gd name="connsiteY4-98" fmla="*/ 679566 h 7064971"/>
              <a:gd name="connsiteX0-99" fmla="*/ 0 w 3958082"/>
              <a:gd name="connsiteY0-100" fmla="*/ 711251 h 7064971"/>
              <a:gd name="connsiteX1-101" fmla="*/ 3934226 w 3958082"/>
              <a:gd name="connsiteY1-102" fmla="*/ 0 h 7064971"/>
              <a:gd name="connsiteX2-103" fmla="*/ 3958082 w 3958082"/>
              <a:gd name="connsiteY2-104" fmla="*/ 6990811 h 7064971"/>
              <a:gd name="connsiteX3-105" fmla="*/ 8121 w 3958082"/>
              <a:gd name="connsiteY3-106" fmla="*/ 7064971 h 7064971"/>
              <a:gd name="connsiteX4-107" fmla="*/ 0 w 3958082"/>
              <a:gd name="connsiteY4-108" fmla="*/ 711251 h 7064971"/>
              <a:gd name="connsiteX0-109" fmla="*/ 15729 w 3949961"/>
              <a:gd name="connsiteY0-110" fmla="*/ 647880 h 7064971"/>
              <a:gd name="connsiteX1-111" fmla="*/ 3926105 w 3949961"/>
              <a:gd name="connsiteY1-112" fmla="*/ 0 h 7064971"/>
              <a:gd name="connsiteX2-113" fmla="*/ 3949961 w 3949961"/>
              <a:gd name="connsiteY2-114" fmla="*/ 6990811 h 7064971"/>
              <a:gd name="connsiteX3-115" fmla="*/ 0 w 3949961"/>
              <a:gd name="connsiteY3-116" fmla="*/ 7064971 h 7064971"/>
              <a:gd name="connsiteX4-117" fmla="*/ 15729 w 3949961"/>
              <a:gd name="connsiteY4-118" fmla="*/ 647880 h 7064971"/>
              <a:gd name="connsiteX0-119" fmla="*/ 15729 w 3973804"/>
              <a:gd name="connsiteY0-120" fmla="*/ 663723 h 7080814"/>
              <a:gd name="connsiteX1-121" fmla="*/ 3973804 w 3973804"/>
              <a:gd name="connsiteY1-122" fmla="*/ 0 h 7080814"/>
              <a:gd name="connsiteX2-123" fmla="*/ 3949961 w 3973804"/>
              <a:gd name="connsiteY2-124" fmla="*/ 7006654 h 7080814"/>
              <a:gd name="connsiteX3-125" fmla="*/ 0 w 3973804"/>
              <a:gd name="connsiteY3-126" fmla="*/ 7080814 h 7080814"/>
              <a:gd name="connsiteX4-127" fmla="*/ 15729 w 3973804"/>
              <a:gd name="connsiteY4-128" fmla="*/ 663723 h 708081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3973804" h="7080814">
                <a:moveTo>
                  <a:pt x="15729" y="663723"/>
                </a:moveTo>
                <a:lnTo>
                  <a:pt x="3973804" y="0"/>
                </a:lnTo>
                <a:cubicBezTo>
                  <a:pt x="3973805" y="2335551"/>
                  <a:pt x="3949960" y="4671103"/>
                  <a:pt x="3949961" y="7006654"/>
                </a:cubicBezTo>
                <a:lnTo>
                  <a:pt x="0" y="7080814"/>
                </a:lnTo>
                <a:lnTo>
                  <a:pt x="15729" y="663723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  <p:sp>
        <p:nvSpPr>
          <p:cNvPr id="7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6436574" y="1815628"/>
            <a:ext cx="1214138" cy="3272035"/>
          </a:xfrm>
          <a:custGeom>
            <a:avLst/>
            <a:gdLst>
              <a:gd name="connsiteX0" fmla="*/ 0 w 4030133"/>
              <a:gd name="connsiteY0" fmla="*/ 0 h 6858000"/>
              <a:gd name="connsiteX1" fmla="*/ 4030133 w 4030133"/>
              <a:gd name="connsiteY1" fmla="*/ 0 h 6858000"/>
              <a:gd name="connsiteX2" fmla="*/ 4030133 w 4030133"/>
              <a:gd name="connsiteY2" fmla="*/ 6858000 h 6858000"/>
              <a:gd name="connsiteX3" fmla="*/ 0 w 4030133"/>
              <a:gd name="connsiteY3" fmla="*/ 6858000 h 6858000"/>
              <a:gd name="connsiteX0-1" fmla="*/ 0 w 4851996"/>
              <a:gd name="connsiteY0-2" fmla="*/ 0 h 6858000"/>
              <a:gd name="connsiteX1-3" fmla="*/ 4851996 w 4851996"/>
              <a:gd name="connsiteY1-4" fmla="*/ 665409 h 6858000"/>
              <a:gd name="connsiteX2-5" fmla="*/ 4030133 w 4851996"/>
              <a:gd name="connsiteY2-6" fmla="*/ 6858000 h 6858000"/>
              <a:gd name="connsiteX3-7" fmla="*/ 0 w 4851996"/>
              <a:gd name="connsiteY3-8" fmla="*/ 6858000 h 6858000"/>
              <a:gd name="connsiteX4" fmla="*/ 0 w 4851996"/>
              <a:gd name="connsiteY4" fmla="*/ 0 h 6858000"/>
              <a:gd name="connsiteX0-9" fmla="*/ 0 w 4851996"/>
              <a:gd name="connsiteY0-10" fmla="*/ 0 h 7048117"/>
              <a:gd name="connsiteX1-11" fmla="*/ 4851996 w 4851996"/>
              <a:gd name="connsiteY1-12" fmla="*/ 665409 h 7048117"/>
              <a:gd name="connsiteX2-13" fmla="*/ 4822644 w 4851996"/>
              <a:gd name="connsiteY2-14" fmla="*/ 7048117 h 7048117"/>
              <a:gd name="connsiteX3-15" fmla="*/ 0 w 4851996"/>
              <a:gd name="connsiteY3-16" fmla="*/ 6858000 h 7048117"/>
              <a:gd name="connsiteX4-17" fmla="*/ 0 w 4851996"/>
              <a:gd name="connsiteY4-18" fmla="*/ 0 h 7048117"/>
              <a:gd name="connsiteX0-19" fmla="*/ 0 w 4852000"/>
              <a:gd name="connsiteY0-20" fmla="*/ 0 h 7095645"/>
              <a:gd name="connsiteX1-21" fmla="*/ 4851996 w 4852000"/>
              <a:gd name="connsiteY1-22" fmla="*/ 665409 h 7095645"/>
              <a:gd name="connsiteX2-23" fmla="*/ 4852000 w 4852000"/>
              <a:gd name="connsiteY2-24" fmla="*/ 7095645 h 7095645"/>
              <a:gd name="connsiteX3-25" fmla="*/ 0 w 4852000"/>
              <a:gd name="connsiteY3-26" fmla="*/ 6858000 h 7095645"/>
              <a:gd name="connsiteX4-27" fmla="*/ 0 w 4852000"/>
              <a:gd name="connsiteY4-28" fmla="*/ 0 h 7095645"/>
              <a:gd name="connsiteX0-29" fmla="*/ 58703 w 4910703"/>
              <a:gd name="connsiteY0-30" fmla="*/ 0 h 7095645"/>
              <a:gd name="connsiteX1-31" fmla="*/ 4910699 w 4910703"/>
              <a:gd name="connsiteY1-32" fmla="*/ 665409 h 7095645"/>
              <a:gd name="connsiteX2-33" fmla="*/ 4910703 w 4910703"/>
              <a:gd name="connsiteY2-34" fmla="*/ 7095645 h 7095645"/>
              <a:gd name="connsiteX3-35" fmla="*/ 0 w 4910703"/>
              <a:gd name="connsiteY3-36" fmla="*/ 7016431 h 7095645"/>
              <a:gd name="connsiteX4-37" fmla="*/ 58703 w 4910703"/>
              <a:gd name="connsiteY4-38" fmla="*/ 0 h 7095645"/>
              <a:gd name="connsiteX0-39" fmla="*/ 29352 w 4910703"/>
              <a:gd name="connsiteY0-40" fmla="*/ 0 h 7143175"/>
              <a:gd name="connsiteX1-41" fmla="*/ 4910699 w 4910703"/>
              <a:gd name="connsiteY1-42" fmla="*/ 712939 h 7143175"/>
              <a:gd name="connsiteX2-43" fmla="*/ 4910703 w 4910703"/>
              <a:gd name="connsiteY2-44" fmla="*/ 7143175 h 7143175"/>
              <a:gd name="connsiteX3-45" fmla="*/ 0 w 4910703"/>
              <a:gd name="connsiteY3-46" fmla="*/ 7063961 h 7143175"/>
              <a:gd name="connsiteX4-47" fmla="*/ 29352 w 4910703"/>
              <a:gd name="connsiteY4-48" fmla="*/ 0 h 71431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4910703" h="7143175">
                <a:moveTo>
                  <a:pt x="29352" y="0"/>
                </a:moveTo>
                <a:lnTo>
                  <a:pt x="4910699" y="712939"/>
                </a:lnTo>
                <a:cubicBezTo>
                  <a:pt x="4910700" y="2856351"/>
                  <a:pt x="4910702" y="4999763"/>
                  <a:pt x="4910703" y="7143175"/>
                </a:cubicBezTo>
                <a:lnTo>
                  <a:pt x="0" y="7063961"/>
                </a:lnTo>
                <a:lnTo>
                  <a:pt x="29352" y="0"/>
                </a:ln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latin typeface="Nunito" charset="0"/>
                <a:ea typeface="Nunito" charset="0"/>
                <a:cs typeface="Nunito" charset="0"/>
              </a:defRPr>
            </a:lvl1pPr>
          </a:lstStyle>
          <a:p>
            <a:r>
              <a:rPr lang="en-US" dirty="0"/>
              <a:t>Drag &amp; Drop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23F9E-1A4D-4F39-A953-CB58A8B229E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BC0E51-C472-4346-8721-02BD5E6A39A1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F3B66-5F8B-4357-98BC-5F5BDCD51A8A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BC0E51-C472-4346-8721-02BD5E6A39A1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F3B66-5F8B-4357-98BC-5F5BDCD51A8A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1" Type="http://schemas.openxmlformats.org/officeDocument/2006/relationships/theme" Target="../theme/theme2.xml"/><Relationship Id="rId50" Type="http://schemas.openxmlformats.org/officeDocument/2006/relationships/slideLayout" Target="../slideLayouts/slideLayout61.xml"/><Relationship Id="rId5" Type="http://schemas.openxmlformats.org/officeDocument/2006/relationships/slideLayout" Target="../slideLayouts/slideLayout16.xml"/><Relationship Id="rId49" Type="http://schemas.openxmlformats.org/officeDocument/2006/relationships/slideLayout" Target="../slideLayouts/slideLayout60.xml"/><Relationship Id="rId48" Type="http://schemas.openxmlformats.org/officeDocument/2006/relationships/slideLayout" Target="../slideLayouts/slideLayout59.xml"/><Relationship Id="rId47" Type="http://schemas.openxmlformats.org/officeDocument/2006/relationships/slideLayout" Target="../slideLayouts/slideLayout58.xml"/><Relationship Id="rId46" Type="http://schemas.openxmlformats.org/officeDocument/2006/relationships/slideLayout" Target="../slideLayouts/slideLayout57.xml"/><Relationship Id="rId45" Type="http://schemas.openxmlformats.org/officeDocument/2006/relationships/slideLayout" Target="../slideLayouts/slideLayout56.xml"/><Relationship Id="rId44" Type="http://schemas.openxmlformats.org/officeDocument/2006/relationships/slideLayout" Target="../slideLayouts/slideLayout55.xml"/><Relationship Id="rId43" Type="http://schemas.openxmlformats.org/officeDocument/2006/relationships/slideLayout" Target="../slideLayouts/slideLayout54.xml"/><Relationship Id="rId42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52.xml"/><Relationship Id="rId4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15.xml"/><Relationship Id="rId39" Type="http://schemas.openxmlformats.org/officeDocument/2006/relationships/slideLayout" Target="../slideLayouts/slideLayout50.xml"/><Relationship Id="rId38" Type="http://schemas.openxmlformats.org/officeDocument/2006/relationships/slideLayout" Target="../slideLayouts/slideLayout49.xml"/><Relationship Id="rId37" Type="http://schemas.openxmlformats.org/officeDocument/2006/relationships/slideLayout" Target="../slideLayouts/slideLayout48.xml"/><Relationship Id="rId36" Type="http://schemas.openxmlformats.org/officeDocument/2006/relationships/slideLayout" Target="../slideLayouts/slideLayout47.xml"/><Relationship Id="rId35" Type="http://schemas.openxmlformats.org/officeDocument/2006/relationships/slideLayout" Target="../slideLayouts/slideLayout46.xml"/><Relationship Id="rId34" Type="http://schemas.openxmlformats.org/officeDocument/2006/relationships/slideLayout" Target="../slideLayouts/slideLayout45.xml"/><Relationship Id="rId33" Type="http://schemas.openxmlformats.org/officeDocument/2006/relationships/slideLayout" Target="../slideLayouts/slideLayout44.xml"/><Relationship Id="rId32" Type="http://schemas.openxmlformats.org/officeDocument/2006/relationships/slideLayout" Target="../slideLayouts/slideLayout43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3" Type="http://schemas.openxmlformats.org/officeDocument/2006/relationships/slideLayout" Target="../slideLayouts/slideLayout14.xml"/><Relationship Id="rId29" Type="http://schemas.openxmlformats.org/officeDocument/2006/relationships/slideLayout" Target="../slideLayouts/slideLayout40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AC791E07-4543-4AED-9B36-A4D021006B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A257E8A4-DF99-416F-87B1-5D7BCA48A96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0799" y="6356350"/>
            <a:ext cx="567267" cy="3831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Nunito" charset="0"/>
                <a:ea typeface="Nunito" charset="0"/>
                <a:cs typeface="Nunito" charset="0"/>
              </a:defRPr>
            </a:lvl1pPr>
          </a:lstStyle>
          <a:p>
            <a:fld id="{8963C5DB-771A-8B45-BB45-E8D0C80068B3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0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1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28.xml"/><Relationship Id="rId3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2.xml"/><Relationship Id="rId1" Type="http://schemas.openxmlformats.org/officeDocument/2006/relationships/chart" Target="../charts/char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609" y="0"/>
            <a:ext cx="12190781" cy="6858000"/>
          </a:xfrm>
          <a:prstGeom prst="rect">
            <a:avLst/>
          </a:prstGeom>
          <a:noFill/>
        </p:spPr>
      </p:pic>
      <p:sp>
        <p:nvSpPr>
          <p:cNvPr id="10" name="文本框 9"/>
          <p:cNvSpPr txBox="1"/>
          <p:nvPr/>
        </p:nvSpPr>
        <p:spPr>
          <a:xfrm>
            <a:off x="2774415" y="1897955"/>
            <a:ext cx="66431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科技产品发布会</a:t>
            </a:r>
            <a:endParaRPr lang="zh-CN" altLang="en-US" sz="72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38274" y="3282950"/>
            <a:ext cx="9315450" cy="0"/>
            <a:chOff x="1762657" y="3689350"/>
            <a:chExt cx="9315450" cy="0"/>
          </a:xfrm>
        </p:grpSpPr>
        <p:sp>
          <p:nvSpPr>
            <p:cNvPr id="13" name="任意多边形: 形状 12"/>
            <p:cNvSpPr/>
            <p:nvPr/>
          </p:nvSpPr>
          <p:spPr>
            <a:xfrm>
              <a:off x="7757057" y="3689350"/>
              <a:ext cx="3321050" cy="0"/>
            </a:xfrm>
            <a:custGeom>
              <a:avLst/>
              <a:gdLst>
                <a:gd name="connsiteX0" fmla="*/ 3321050 w 3321050"/>
                <a:gd name="connsiteY0" fmla="*/ 0 h 0"/>
                <a:gd name="connsiteX1" fmla="*/ 0 w 332105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21050">
                  <a:moveTo>
                    <a:pt x="3321050" y="0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任意多边形: 形状 13"/>
            <p:cNvSpPr/>
            <p:nvPr/>
          </p:nvSpPr>
          <p:spPr>
            <a:xfrm>
              <a:off x="1762657" y="3689350"/>
              <a:ext cx="3321050" cy="0"/>
            </a:xfrm>
            <a:custGeom>
              <a:avLst/>
              <a:gdLst>
                <a:gd name="connsiteX0" fmla="*/ 3321050 w 3321050"/>
                <a:gd name="connsiteY0" fmla="*/ 0 h 0"/>
                <a:gd name="connsiteX1" fmla="*/ 0 w 332105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21050">
                  <a:moveTo>
                    <a:pt x="3321050" y="0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666874" y="3524504"/>
            <a:ext cx="8858250" cy="617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By faith I mean a vision of good one cherishes and the enthusiasm that pushes one to seek its fulfillment regardless of obstacles. By faith I By faith I mean a vision of good one cherishes and the enthusiasm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" name="A Beautiful Lif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70200" y="-117475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4000">
        <p15:prstTrans prst="pageCurlDoubl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3" t="16561" r="40291" b="22275"/>
          <a:stretch>
            <a:fillRect/>
          </a:stretch>
        </p:blipFill>
        <p:spPr>
          <a:xfrm rot="5400000" flipV="1">
            <a:off x="-1331687" y="1331689"/>
            <a:ext cx="6857999" cy="4194628"/>
          </a:xfrm>
          <a:prstGeom prst="rect">
            <a:avLst/>
          </a:prstGeom>
          <a:noFill/>
        </p:spPr>
      </p:pic>
      <p:sp>
        <p:nvSpPr>
          <p:cNvPr id="19" name="文本框 18"/>
          <p:cNvSpPr txBox="1"/>
          <p:nvPr/>
        </p:nvSpPr>
        <p:spPr>
          <a:xfrm>
            <a:off x="6796133" y="546689"/>
            <a:ext cx="20763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目录</a:t>
            </a:r>
            <a:endParaRPr kumimoji="0" lang="en-US" altLang="zh-CN" sz="440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CONENTS</a:t>
            </a:r>
            <a:endParaRPr kumimoji="0" lang="zh-CN" altLang="en-US" sz="280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653945" y="2221476"/>
            <a:ext cx="4419508" cy="649255"/>
            <a:chOff x="5653945" y="2221476"/>
            <a:chExt cx="4419508" cy="649255"/>
          </a:xfrm>
        </p:grpSpPr>
        <p:sp>
          <p:nvSpPr>
            <p:cNvPr id="24" name="TextBox 119"/>
            <p:cNvSpPr txBox="1"/>
            <p:nvPr/>
          </p:nvSpPr>
          <p:spPr>
            <a:xfrm>
              <a:off x="6928577" y="2298420"/>
              <a:ext cx="24689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765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单击输入标题文字</a:t>
              </a:r>
              <a:endParaRPr lang="id-ID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Rectangle 120"/>
            <p:cNvSpPr/>
            <p:nvPr/>
          </p:nvSpPr>
          <p:spPr>
            <a:xfrm>
              <a:off x="6928577" y="2561094"/>
              <a:ext cx="3144876" cy="3096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3765">
                <a:lnSpc>
                  <a:spcPct val="150000"/>
                </a:lnSpc>
              </a:pPr>
              <a:r>
                <a:rPr lang="id-ID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Geplis dipsam volorib vendian debist lignist quantium</a:t>
              </a:r>
              <a:endParaRPr lang="id-ID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653945" y="2221476"/>
              <a:ext cx="12746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01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" name="任意多边形: 形状 3"/>
            <p:cNvSpPr/>
            <p:nvPr/>
          </p:nvSpPr>
          <p:spPr>
            <a:xfrm>
              <a:off x="6523764" y="2390775"/>
              <a:ext cx="304800" cy="404812"/>
            </a:xfrm>
            <a:custGeom>
              <a:avLst/>
              <a:gdLst>
                <a:gd name="connsiteX0" fmla="*/ 304800 w 304800"/>
                <a:gd name="connsiteY0" fmla="*/ 0 h 404812"/>
                <a:gd name="connsiteX1" fmla="*/ 0 w 304800"/>
                <a:gd name="connsiteY1" fmla="*/ 404812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0" h="404812">
                  <a:moveTo>
                    <a:pt x="304800" y="0"/>
                  </a:moveTo>
                  <a:lnTo>
                    <a:pt x="0" y="404812"/>
                  </a:lnTo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653945" y="3120514"/>
            <a:ext cx="4419508" cy="649255"/>
            <a:chOff x="5653945" y="3120514"/>
            <a:chExt cx="4419508" cy="649255"/>
          </a:xfrm>
        </p:grpSpPr>
        <p:sp>
          <p:nvSpPr>
            <p:cNvPr id="45" name="TextBox 119"/>
            <p:cNvSpPr txBox="1"/>
            <p:nvPr/>
          </p:nvSpPr>
          <p:spPr>
            <a:xfrm>
              <a:off x="6928577" y="3197458"/>
              <a:ext cx="24689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765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单击输入标题文字</a:t>
              </a:r>
              <a:endParaRPr lang="id-ID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6" name="Rectangle 120"/>
            <p:cNvSpPr/>
            <p:nvPr/>
          </p:nvSpPr>
          <p:spPr>
            <a:xfrm>
              <a:off x="6928577" y="3460132"/>
              <a:ext cx="3144876" cy="3096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3765">
                <a:lnSpc>
                  <a:spcPct val="150000"/>
                </a:lnSpc>
              </a:pPr>
              <a:r>
                <a:rPr lang="id-ID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Geplis dipsam volorib vendian debist lignist quantium</a:t>
              </a:r>
              <a:endParaRPr lang="id-ID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653945" y="3120514"/>
              <a:ext cx="12746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02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8" name="任意多边形: 形状 47"/>
            <p:cNvSpPr/>
            <p:nvPr/>
          </p:nvSpPr>
          <p:spPr>
            <a:xfrm>
              <a:off x="6523764" y="3289813"/>
              <a:ext cx="304800" cy="404812"/>
            </a:xfrm>
            <a:custGeom>
              <a:avLst/>
              <a:gdLst>
                <a:gd name="connsiteX0" fmla="*/ 304800 w 304800"/>
                <a:gd name="connsiteY0" fmla="*/ 0 h 404812"/>
                <a:gd name="connsiteX1" fmla="*/ 0 w 304800"/>
                <a:gd name="connsiteY1" fmla="*/ 404812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0" h="404812">
                  <a:moveTo>
                    <a:pt x="304800" y="0"/>
                  </a:moveTo>
                  <a:lnTo>
                    <a:pt x="0" y="404812"/>
                  </a:lnTo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653945" y="4019552"/>
            <a:ext cx="4419508" cy="649255"/>
            <a:chOff x="5653945" y="4019552"/>
            <a:chExt cx="4419508" cy="649255"/>
          </a:xfrm>
        </p:grpSpPr>
        <p:sp>
          <p:nvSpPr>
            <p:cNvPr id="55" name="TextBox 119"/>
            <p:cNvSpPr txBox="1"/>
            <p:nvPr/>
          </p:nvSpPr>
          <p:spPr>
            <a:xfrm>
              <a:off x="6928577" y="4096496"/>
              <a:ext cx="24689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765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单击输入标题文字</a:t>
              </a:r>
              <a:endParaRPr lang="id-ID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6" name="Rectangle 120"/>
            <p:cNvSpPr/>
            <p:nvPr/>
          </p:nvSpPr>
          <p:spPr>
            <a:xfrm>
              <a:off x="6928577" y="4359170"/>
              <a:ext cx="3144876" cy="3096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3765">
                <a:lnSpc>
                  <a:spcPct val="150000"/>
                </a:lnSpc>
              </a:pPr>
              <a:r>
                <a:rPr lang="id-ID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Geplis dipsam volorib vendian debist lignist quantium</a:t>
              </a:r>
              <a:endParaRPr lang="id-ID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5653945" y="4019552"/>
              <a:ext cx="12746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03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8" name="任意多边形: 形状 57"/>
            <p:cNvSpPr/>
            <p:nvPr/>
          </p:nvSpPr>
          <p:spPr>
            <a:xfrm>
              <a:off x="6523764" y="4188851"/>
              <a:ext cx="304800" cy="404812"/>
            </a:xfrm>
            <a:custGeom>
              <a:avLst/>
              <a:gdLst>
                <a:gd name="connsiteX0" fmla="*/ 304800 w 304800"/>
                <a:gd name="connsiteY0" fmla="*/ 0 h 404812"/>
                <a:gd name="connsiteX1" fmla="*/ 0 w 304800"/>
                <a:gd name="connsiteY1" fmla="*/ 404812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0" h="404812">
                  <a:moveTo>
                    <a:pt x="304800" y="0"/>
                  </a:moveTo>
                  <a:lnTo>
                    <a:pt x="0" y="404812"/>
                  </a:lnTo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653945" y="4918591"/>
            <a:ext cx="4419508" cy="649255"/>
            <a:chOff x="5653945" y="4918591"/>
            <a:chExt cx="4419508" cy="649255"/>
          </a:xfrm>
        </p:grpSpPr>
        <p:sp>
          <p:nvSpPr>
            <p:cNvPr id="60" name="TextBox 119"/>
            <p:cNvSpPr txBox="1"/>
            <p:nvPr/>
          </p:nvSpPr>
          <p:spPr>
            <a:xfrm>
              <a:off x="6928577" y="4995535"/>
              <a:ext cx="24689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765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单击输入标题文字</a:t>
              </a:r>
              <a:endParaRPr lang="id-ID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1" name="Rectangle 120"/>
            <p:cNvSpPr/>
            <p:nvPr/>
          </p:nvSpPr>
          <p:spPr>
            <a:xfrm>
              <a:off x="6928577" y="5258209"/>
              <a:ext cx="3144876" cy="3096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3765">
                <a:lnSpc>
                  <a:spcPct val="150000"/>
                </a:lnSpc>
              </a:pPr>
              <a:r>
                <a:rPr lang="id-ID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Geplis dipsam volorib vendian debist lignist quantium</a:t>
              </a:r>
              <a:endParaRPr lang="id-ID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5653945" y="4918591"/>
              <a:ext cx="12746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04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3" name="任意多边形: 形状 62"/>
            <p:cNvSpPr/>
            <p:nvPr/>
          </p:nvSpPr>
          <p:spPr>
            <a:xfrm>
              <a:off x="6523764" y="5087890"/>
              <a:ext cx="304800" cy="404812"/>
            </a:xfrm>
            <a:custGeom>
              <a:avLst/>
              <a:gdLst>
                <a:gd name="connsiteX0" fmla="*/ 304800 w 304800"/>
                <a:gd name="connsiteY0" fmla="*/ 0 h 404812"/>
                <a:gd name="connsiteX1" fmla="*/ 0 w 304800"/>
                <a:gd name="connsiteY1" fmla="*/ 404812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0" h="404812">
                  <a:moveTo>
                    <a:pt x="304800" y="0"/>
                  </a:moveTo>
                  <a:lnTo>
                    <a:pt x="0" y="404812"/>
                  </a:lnTo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Triangle 3"/>
          <p:cNvSpPr/>
          <p:nvPr/>
        </p:nvSpPr>
        <p:spPr>
          <a:xfrm rot="5400000">
            <a:off x="-1337735" y="1337734"/>
            <a:ext cx="6858002" cy="4182533"/>
          </a:xfrm>
          <a:prstGeom prst="triangle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Triangle 13"/>
          <p:cNvSpPr/>
          <p:nvPr/>
        </p:nvSpPr>
        <p:spPr>
          <a:xfrm rot="10800000">
            <a:off x="3174497" y="4342781"/>
            <a:ext cx="1361316" cy="677336"/>
          </a:xfrm>
          <a:prstGeom prst="triangle">
            <a:avLst>
              <a:gd name="adj" fmla="val 49700"/>
            </a:avLst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Triangle 12"/>
          <p:cNvSpPr/>
          <p:nvPr/>
        </p:nvSpPr>
        <p:spPr>
          <a:xfrm>
            <a:off x="3174497" y="1813472"/>
            <a:ext cx="1361316" cy="677336"/>
          </a:xfrm>
          <a:prstGeom prst="triangle">
            <a:avLst>
              <a:gd name="adj" fmla="val 49700"/>
            </a:avLst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Triangle 10"/>
          <p:cNvSpPr/>
          <p:nvPr/>
        </p:nvSpPr>
        <p:spPr>
          <a:xfrm rot="5400000">
            <a:off x="4467074" y="3090332"/>
            <a:ext cx="1361316" cy="677336"/>
          </a:xfrm>
          <a:prstGeom prst="triangle">
            <a:avLst>
              <a:gd name="adj" fmla="val 49285"/>
            </a:avLst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Rectangle 4"/>
          <p:cNvSpPr/>
          <p:nvPr/>
        </p:nvSpPr>
        <p:spPr>
          <a:xfrm rot="2700000">
            <a:off x="2843036" y="2411237"/>
            <a:ext cx="2035526" cy="203552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26665" y="1830512"/>
            <a:ext cx="330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800" dirty="0">
                <a:solidFill>
                  <a:srgbClr val="2B2B2B"/>
                </a:solidFill>
                <a:cs typeface="+mn-ea"/>
                <a:sym typeface="+mn-lt"/>
              </a:rPr>
              <a:t>单击输入标题文字</a:t>
            </a:r>
            <a:endParaRPr lang="zh-CN" altLang="en-US" sz="2800" dirty="0">
              <a:solidFill>
                <a:srgbClr val="2B2B2B"/>
              </a:solidFill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26665" y="2904742"/>
            <a:ext cx="5554134" cy="1440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fringilla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libero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sollicitudin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augue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fermentum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vestibulum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eros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Morbi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arcu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quis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blandit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aliquam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26665" y="2353732"/>
            <a:ext cx="330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General Manager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48" r="30948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ageCurlDouble"/>
      </p:transition>
    </mc:Choice>
    <mc:Fallback>
      <p:transition spd="slow" advClick="0" advTm="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480799" y="6145690"/>
            <a:ext cx="567267" cy="383117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4406" y="1329950"/>
            <a:ext cx="3302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r>
              <a:rPr lang="zh-CN" altLang="en-US" sz="3600" dirty="0">
                <a:solidFill>
                  <a:srgbClr val="F3A017"/>
                </a:solidFill>
                <a:cs typeface="+mn-ea"/>
                <a:sym typeface="+mn-lt"/>
              </a:rPr>
              <a:t>标题</a:t>
            </a:r>
            <a:r>
              <a:rPr lang="zh-CN" altLang="en-US" sz="3600" dirty="0">
                <a:solidFill>
                  <a:srgbClr val="2B2B2B"/>
                </a:solidFill>
                <a:cs typeface="+mn-ea"/>
                <a:sym typeface="+mn-lt"/>
              </a:rPr>
              <a:t>文字</a:t>
            </a:r>
            <a:endParaRPr lang="zh-CN" altLang="en-US" sz="3600" dirty="0">
              <a:solidFill>
                <a:srgbClr val="2B2B2B"/>
              </a:solidFill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4406" y="2403607"/>
            <a:ext cx="3302000" cy="1717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fringilla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libero.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9676363" y="777080"/>
            <a:ext cx="852494" cy="1162891"/>
            <a:chOff x="9918988" y="355852"/>
            <a:chExt cx="852494" cy="1162891"/>
          </a:xfrm>
        </p:grpSpPr>
        <p:sp>
          <p:nvSpPr>
            <p:cNvPr id="11" name="Triangle 10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767284" y="2403607"/>
            <a:ext cx="2670651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767284" y="2000421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9676363" y="3624409"/>
            <a:ext cx="852494" cy="1162891"/>
            <a:chOff x="9918988" y="355852"/>
            <a:chExt cx="852494" cy="1162891"/>
          </a:xfrm>
        </p:grpSpPr>
        <p:sp>
          <p:nvSpPr>
            <p:cNvPr id="17" name="Triangle 16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767284" y="5250936"/>
            <a:ext cx="2670651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767284" y="4847750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9895386" y="969707"/>
            <a:ext cx="420688" cy="422275"/>
            <a:chOff x="1298575" y="588963"/>
            <a:chExt cx="420688" cy="422275"/>
          </a:xfrm>
          <a:solidFill>
            <a:schemeClr val="tx1"/>
          </a:solidFill>
        </p:grpSpPr>
        <p:sp>
          <p:nvSpPr>
            <p:cNvPr id="56" name="Freeform 9"/>
            <p:cNvSpPr>
              <a:spLocks noEditPoints="1"/>
            </p:cNvSpPr>
            <p:nvPr/>
          </p:nvSpPr>
          <p:spPr bwMode="auto">
            <a:xfrm>
              <a:off x="1298575" y="588963"/>
              <a:ext cx="420688" cy="422275"/>
            </a:xfrm>
            <a:custGeom>
              <a:avLst/>
              <a:gdLst>
                <a:gd name="T0" fmla="*/ 64 w 112"/>
                <a:gd name="T1" fmla="*/ 12 h 112"/>
                <a:gd name="T2" fmla="*/ 78 w 112"/>
                <a:gd name="T3" fmla="*/ 23 h 112"/>
                <a:gd name="T4" fmla="*/ 84 w 112"/>
                <a:gd name="T5" fmla="*/ 18 h 112"/>
                <a:gd name="T6" fmla="*/ 93 w 112"/>
                <a:gd name="T7" fmla="*/ 25 h 112"/>
                <a:gd name="T8" fmla="*/ 89 w 112"/>
                <a:gd name="T9" fmla="*/ 34 h 112"/>
                <a:gd name="T10" fmla="*/ 100 w 112"/>
                <a:gd name="T11" fmla="*/ 48 h 112"/>
                <a:gd name="T12" fmla="*/ 104 w 112"/>
                <a:gd name="T13" fmla="*/ 60 h 112"/>
                <a:gd name="T14" fmla="*/ 95 w 112"/>
                <a:gd name="T15" fmla="*/ 64 h 112"/>
                <a:gd name="T16" fmla="*/ 93 w 112"/>
                <a:gd name="T17" fmla="*/ 81 h 112"/>
                <a:gd name="T18" fmla="*/ 87 w 112"/>
                <a:gd name="T19" fmla="*/ 93 h 112"/>
                <a:gd name="T20" fmla="*/ 81 w 112"/>
                <a:gd name="T21" fmla="*/ 93 h 112"/>
                <a:gd name="T22" fmla="*/ 64 w 112"/>
                <a:gd name="T23" fmla="*/ 95 h 112"/>
                <a:gd name="T24" fmla="*/ 60 w 112"/>
                <a:gd name="T25" fmla="*/ 104 h 112"/>
                <a:gd name="T26" fmla="*/ 48 w 112"/>
                <a:gd name="T27" fmla="*/ 100 h 112"/>
                <a:gd name="T28" fmla="*/ 34 w 112"/>
                <a:gd name="T29" fmla="*/ 89 h 112"/>
                <a:gd name="T30" fmla="*/ 28 w 112"/>
                <a:gd name="T31" fmla="*/ 94 h 112"/>
                <a:gd name="T32" fmla="*/ 19 w 112"/>
                <a:gd name="T33" fmla="*/ 87 h 112"/>
                <a:gd name="T34" fmla="*/ 23 w 112"/>
                <a:gd name="T35" fmla="*/ 78 h 112"/>
                <a:gd name="T36" fmla="*/ 12 w 112"/>
                <a:gd name="T37" fmla="*/ 64 h 112"/>
                <a:gd name="T38" fmla="*/ 8 w 112"/>
                <a:gd name="T39" fmla="*/ 52 h 112"/>
                <a:gd name="T40" fmla="*/ 17 w 112"/>
                <a:gd name="T41" fmla="*/ 48 h 112"/>
                <a:gd name="T42" fmla="*/ 19 w 112"/>
                <a:gd name="T43" fmla="*/ 31 h 112"/>
                <a:gd name="T44" fmla="*/ 25 w 112"/>
                <a:gd name="T45" fmla="*/ 19 h 112"/>
                <a:gd name="T46" fmla="*/ 31 w 112"/>
                <a:gd name="T47" fmla="*/ 19 h 112"/>
                <a:gd name="T48" fmla="*/ 48 w 112"/>
                <a:gd name="T49" fmla="*/ 17 h 112"/>
                <a:gd name="T50" fmla="*/ 52 w 112"/>
                <a:gd name="T51" fmla="*/ 8 h 112"/>
                <a:gd name="T52" fmla="*/ 60 w 112"/>
                <a:gd name="T53" fmla="*/ 0 h 112"/>
                <a:gd name="T54" fmla="*/ 40 w 112"/>
                <a:gd name="T55" fmla="*/ 11 h 112"/>
                <a:gd name="T56" fmla="*/ 28 w 112"/>
                <a:gd name="T57" fmla="*/ 10 h 112"/>
                <a:gd name="T58" fmla="*/ 14 w 112"/>
                <a:gd name="T59" fmla="*/ 19 h 112"/>
                <a:gd name="T60" fmla="*/ 13 w 112"/>
                <a:gd name="T61" fmla="*/ 35 h 112"/>
                <a:gd name="T62" fmla="*/ 0 w 112"/>
                <a:gd name="T63" fmla="*/ 52 h 112"/>
                <a:gd name="T64" fmla="*/ 11 w 112"/>
                <a:gd name="T65" fmla="*/ 72 h 112"/>
                <a:gd name="T66" fmla="*/ 10 w 112"/>
                <a:gd name="T67" fmla="*/ 84 h 112"/>
                <a:gd name="T68" fmla="*/ 19 w 112"/>
                <a:gd name="T69" fmla="*/ 98 h 112"/>
                <a:gd name="T70" fmla="*/ 35 w 112"/>
                <a:gd name="T71" fmla="*/ 99 h 112"/>
                <a:gd name="T72" fmla="*/ 52 w 112"/>
                <a:gd name="T73" fmla="*/ 112 h 112"/>
                <a:gd name="T74" fmla="*/ 72 w 112"/>
                <a:gd name="T75" fmla="*/ 101 h 112"/>
                <a:gd name="T76" fmla="*/ 84 w 112"/>
                <a:gd name="T77" fmla="*/ 102 h 112"/>
                <a:gd name="T78" fmla="*/ 98 w 112"/>
                <a:gd name="T79" fmla="*/ 93 h 112"/>
                <a:gd name="T80" fmla="*/ 99 w 112"/>
                <a:gd name="T81" fmla="*/ 77 h 112"/>
                <a:gd name="T82" fmla="*/ 112 w 112"/>
                <a:gd name="T83" fmla="*/ 60 h 112"/>
                <a:gd name="T84" fmla="*/ 101 w 112"/>
                <a:gd name="T85" fmla="*/ 40 h 112"/>
                <a:gd name="T86" fmla="*/ 102 w 112"/>
                <a:gd name="T87" fmla="*/ 28 h 112"/>
                <a:gd name="T88" fmla="*/ 93 w 112"/>
                <a:gd name="T89" fmla="*/ 14 h 112"/>
                <a:gd name="T90" fmla="*/ 77 w 112"/>
                <a:gd name="T91" fmla="*/ 13 h 112"/>
                <a:gd name="T92" fmla="*/ 60 w 112"/>
                <a:gd name="T9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112">
                  <a:moveTo>
                    <a:pt x="60" y="8"/>
                  </a:moveTo>
                  <a:cubicBezTo>
                    <a:pt x="62" y="8"/>
                    <a:pt x="64" y="10"/>
                    <a:pt x="64" y="12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9" y="18"/>
                    <a:pt x="74" y="20"/>
                    <a:pt x="78" y="23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2" y="18"/>
                    <a:pt x="83" y="18"/>
                    <a:pt x="84" y="18"/>
                  </a:cubicBezTo>
                  <a:cubicBezTo>
                    <a:pt x="85" y="18"/>
                    <a:pt x="86" y="18"/>
                    <a:pt x="87" y="19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4" y="26"/>
                    <a:pt x="94" y="29"/>
                    <a:pt x="93" y="31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92" y="38"/>
                    <a:pt x="94" y="43"/>
                    <a:pt x="95" y="48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102" y="48"/>
                    <a:pt x="104" y="50"/>
                    <a:pt x="104" y="52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62"/>
                    <a:pt x="102" y="64"/>
                    <a:pt x="100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4" y="69"/>
                    <a:pt x="92" y="74"/>
                    <a:pt x="89" y="78"/>
                  </a:cubicBezTo>
                  <a:cubicBezTo>
                    <a:pt x="93" y="81"/>
                    <a:pt x="93" y="81"/>
                    <a:pt x="93" y="81"/>
                  </a:cubicBezTo>
                  <a:cubicBezTo>
                    <a:pt x="94" y="83"/>
                    <a:pt x="94" y="86"/>
                    <a:pt x="93" y="87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6" y="94"/>
                    <a:pt x="85" y="94"/>
                    <a:pt x="84" y="94"/>
                  </a:cubicBezTo>
                  <a:cubicBezTo>
                    <a:pt x="83" y="94"/>
                    <a:pt x="82" y="94"/>
                    <a:pt x="81" y="93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4" y="92"/>
                    <a:pt x="69" y="94"/>
                    <a:pt x="64" y="95"/>
                  </a:cubicBezTo>
                  <a:cubicBezTo>
                    <a:pt x="64" y="100"/>
                    <a:pt x="64" y="100"/>
                    <a:pt x="64" y="100"/>
                  </a:cubicBezTo>
                  <a:cubicBezTo>
                    <a:pt x="64" y="102"/>
                    <a:pt x="62" y="104"/>
                    <a:pt x="60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0" y="104"/>
                    <a:pt x="48" y="102"/>
                    <a:pt x="48" y="100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3" y="94"/>
                    <a:pt x="38" y="92"/>
                    <a:pt x="34" y="89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0" y="94"/>
                    <a:pt x="29" y="94"/>
                    <a:pt x="28" y="94"/>
                  </a:cubicBezTo>
                  <a:cubicBezTo>
                    <a:pt x="27" y="94"/>
                    <a:pt x="26" y="94"/>
                    <a:pt x="25" y="93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8" y="86"/>
                    <a:pt x="18" y="83"/>
                    <a:pt x="19" y="81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0" y="74"/>
                    <a:pt x="18" y="69"/>
                    <a:pt x="17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0" y="64"/>
                    <a:pt x="8" y="62"/>
                    <a:pt x="8" y="60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0"/>
                    <a:pt x="10" y="48"/>
                    <a:pt x="12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8" y="43"/>
                    <a:pt x="20" y="38"/>
                    <a:pt x="23" y="34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29"/>
                    <a:pt x="18" y="26"/>
                    <a:pt x="19" y="25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8"/>
                    <a:pt x="27" y="18"/>
                    <a:pt x="28" y="18"/>
                  </a:cubicBezTo>
                  <a:cubicBezTo>
                    <a:pt x="29" y="18"/>
                    <a:pt x="30" y="18"/>
                    <a:pt x="31" y="19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8" y="20"/>
                    <a:pt x="43" y="18"/>
                    <a:pt x="48" y="17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0"/>
                    <a:pt x="50" y="8"/>
                    <a:pt x="52" y="8"/>
                  </a:cubicBezTo>
                  <a:cubicBezTo>
                    <a:pt x="60" y="8"/>
                    <a:pt x="60" y="8"/>
                    <a:pt x="60" y="8"/>
                  </a:cubicBezTo>
                  <a:moveTo>
                    <a:pt x="60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6" y="0"/>
                    <a:pt x="41" y="5"/>
                    <a:pt x="40" y="11"/>
                  </a:cubicBezTo>
                  <a:cubicBezTo>
                    <a:pt x="38" y="11"/>
                    <a:pt x="37" y="12"/>
                    <a:pt x="35" y="13"/>
                  </a:cubicBezTo>
                  <a:cubicBezTo>
                    <a:pt x="33" y="11"/>
                    <a:pt x="31" y="10"/>
                    <a:pt x="28" y="10"/>
                  </a:cubicBezTo>
                  <a:cubicBezTo>
                    <a:pt x="25" y="10"/>
                    <a:pt x="21" y="11"/>
                    <a:pt x="19" y="14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1" y="22"/>
                    <a:pt x="10" y="25"/>
                    <a:pt x="10" y="28"/>
                  </a:cubicBezTo>
                  <a:cubicBezTo>
                    <a:pt x="10" y="31"/>
                    <a:pt x="11" y="33"/>
                    <a:pt x="13" y="35"/>
                  </a:cubicBezTo>
                  <a:cubicBezTo>
                    <a:pt x="12" y="37"/>
                    <a:pt x="11" y="38"/>
                    <a:pt x="11" y="40"/>
                  </a:cubicBezTo>
                  <a:cubicBezTo>
                    <a:pt x="5" y="41"/>
                    <a:pt x="0" y="46"/>
                    <a:pt x="0" y="5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6"/>
                    <a:pt x="5" y="71"/>
                    <a:pt x="11" y="72"/>
                  </a:cubicBezTo>
                  <a:cubicBezTo>
                    <a:pt x="11" y="74"/>
                    <a:pt x="12" y="75"/>
                    <a:pt x="13" y="77"/>
                  </a:cubicBezTo>
                  <a:cubicBezTo>
                    <a:pt x="11" y="79"/>
                    <a:pt x="10" y="81"/>
                    <a:pt x="10" y="84"/>
                  </a:cubicBezTo>
                  <a:cubicBezTo>
                    <a:pt x="10" y="87"/>
                    <a:pt x="11" y="91"/>
                    <a:pt x="14" y="93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21" y="101"/>
                    <a:pt x="25" y="102"/>
                    <a:pt x="28" y="102"/>
                  </a:cubicBezTo>
                  <a:cubicBezTo>
                    <a:pt x="31" y="102"/>
                    <a:pt x="33" y="101"/>
                    <a:pt x="35" y="99"/>
                  </a:cubicBezTo>
                  <a:cubicBezTo>
                    <a:pt x="37" y="100"/>
                    <a:pt x="38" y="101"/>
                    <a:pt x="40" y="101"/>
                  </a:cubicBezTo>
                  <a:cubicBezTo>
                    <a:pt x="41" y="107"/>
                    <a:pt x="46" y="112"/>
                    <a:pt x="52" y="112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6" y="112"/>
                    <a:pt x="71" y="107"/>
                    <a:pt x="72" y="101"/>
                  </a:cubicBezTo>
                  <a:cubicBezTo>
                    <a:pt x="74" y="101"/>
                    <a:pt x="75" y="100"/>
                    <a:pt x="77" y="99"/>
                  </a:cubicBezTo>
                  <a:cubicBezTo>
                    <a:pt x="79" y="101"/>
                    <a:pt x="81" y="102"/>
                    <a:pt x="84" y="102"/>
                  </a:cubicBezTo>
                  <a:cubicBezTo>
                    <a:pt x="87" y="102"/>
                    <a:pt x="91" y="101"/>
                    <a:pt x="93" y="98"/>
                  </a:cubicBezTo>
                  <a:cubicBezTo>
                    <a:pt x="98" y="93"/>
                    <a:pt x="98" y="93"/>
                    <a:pt x="98" y="93"/>
                  </a:cubicBezTo>
                  <a:cubicBezTo>
                    <a:pt x="101" y="91"/>
                    <a:pt x="102" y="87"/>
                    <a:pt x="102" y="84"/>
                  </a:cubicBezTo>
                  <a:cubicBezTo>
                    <a:pt x="102" y="81"/>
                    <a:pt x="101" y="79"/>
                    <a:pt x="99" y="77"/>
                  </a:cubicBezTo>
                  <a:cubicBezTo>
                    <a:pt x="100" y="75"/>
                    <a:pt x="101" y="74"/>
                    <a:pt x="101" y="72"/>
                  </a:cubicBezTo>
                  <a:cubicBezTo>
                    <a:pt x="107" y="71"/>
                    <a:pt x="112" y="66"/>
                    <a:pt x="112" y="60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2" y="46"/>
                    <a:pt x="107" y="41"/>
                    <a:pt x="101" y="40"/>
                  </a:cubicBezTo>
                  <a:cubicBezTo>
                    <a:pt x="101" y="38"/>
                    <a:pt x="100" y="37"/>
                    <a:pt x="99" y="35"/>
                  </a:cubicBezTo>
                  <a:cubicBezTo>
                    <a:pt x="101" y="33"/>
                    <a:pt x="102" y="31"/>
                    <a:pt x="102" y="28"/>
                  </a:cubicBezTo>
                  <a:cubicBezTo>
                    <a:pt x="102" y="25"/>
                    <a:pt x="101" y="22"/>
                    <a:pt x="98" y="19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1" y="11"/>
                    <a:pt x="87" y="10"/>
                    <a:pt x="84" y="10"/>
                  </a:cubicBezTo>
                  <a:cubicBezTo>
                    <a:pt x="81" y="10"/>
                    <a:pt x="79" y="11"/>
                    <a:pt x="77" y="13"/>
                  </a:cubicBezTo>
                  <a:cubicBezTo>
                    <a:pt x="75" y="12"/>
                    <a:pt x="74" y="11"/>
                    <a:pt x="72" y="11"/>
                  </a:cubicBezTo>
                  <a:cubicBezTo>
                    <a:pt x="71" y="5"/>
                    <a:pt x="66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7" name="Freeform 10"/>
            <p:cNvSpPr>
              <a:spLocks noEditPoints="1"/>
            </p:cNvSpPr>
            <p:nvPr/>
          </p:nvSpPr>
          <p:spPr bwMode="auto">
            <a:xfrm>
              <a:off x="1411288" y="701675"/>
              <a:ext cx="195263" cy="196850"/>
            </a:xfrm>
            <a:custGeom>
              <a:avLst/>
              <a:gdLst>
                <a:gd name="T0" fmla="*/ 26 w 52"/>
                <a:gd name="T1" fmla="*/ 52 h 52"/>
                <a:gd name="T2" fmla="*/ 0 w 52"/>
                <a:gd name="T3" fmla="*/ 26 h 52"/>
                <a:gd name="T4" fmla="*/ 26 w 52"/>
                <a:gd name="T5" fmla="*/ 0 h 52"/>
                <a:gd name="T6" fmla="*/ 52 w 52"/>
                <a:gd name="T7" fmla="*/ 26 h 52"/>
                <a:gd name="T8" fmla="*/ 26 w 52"/>
                <a:gd name="T9" fmla="*/ 52 h 52"/>
                <a:gd name="T10" fmla="*/ 26 w 52"/>
                <a:gd name="T11" fmla="*/ 4 h 52"/>
                <a:gd name="T12" fmla="*/ 4 w 52"/>
                <a:gd name="T13" fmla="*/ 26 h 52"/>
                <a:gd name="T14" fmla="*/ 26 w 52"/>
                <a:gd name="T15" fmla="*/ 48 h 52"/>
                <a:gd name="T16" fmla="*/ 48 w 52"/>
                <a:gd name="T17" fmla="*/ 26 h 52"/>
                <a:gd name="T18" fmla="*/ 26 w 52"/>
                <a:gd name="T19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52">
                  <a:moveTo>
                    <a:pt x="26" y="52"/>
                  </a:moveTo>
                  <a:cubicBezTo>
                    <a:pt x="12" y="52"/>
                    <a:pt x="0" y="40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0" y="0"/>
                    <a:pt x="52" y="12"/>
                    <a:pt x="52" y="26"/>
                  </a:cubicBezTo>
                  <a:cubicBezTo>
                    <a:pt x="52" y="40"/>
                    <a:pt x="40" y="52"/>
                    <a:pt x="26" y="52"/>
                  </a:cubicBezTo>
                  <a:close/>
                  <a:moveTo>
                    <a:pt x="26" y="4"/>
                  </a:moveTo>
                  <a:cubicBezTo>
                    <a:pt x="14" y="4"/>
                    <a:pt x="4" y="14"/>
                    <a:pt x="4" y="26"/>
                  </a:cubicBezTo>
                  <a:cubicBezTo>
                    <a:pt x="4" y="38"/>
                    <a:pt x="14" y="48"/>
                    <a:pt x="26" y="48"/>
                  </a:cubicBezTo>
                  <a:cubicBezTo>
                    <a:pt x="38" y="48"/>
                    <a:pt x="48" y="38"/>
                    <a:pt x="48" y="26"/>
                  </a:cubicBezTo>
                  <a:cubicBezTo>
                    <a:pt x="48" y="14"/>
                    <a:pt x="38" y="4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8" name="Freeform 11"/>
            <p:cNvSpPr>
              <a:spLocks noEditPoints="1"/>
            </p:cNvSpPr>
            <p:nvPr/>
          </p:nvSpPr>
          <p:spPr bwMode="auto">
            <a:xfrm>
              <a:off x="1455738" y="747713"/>
              <a:ext cx="106363" cy="106363"/>
            </a:xfrm>
            <a:custGeom>
              <a:avLst/>
              <a:gdLst>
                <a:gd name="T0" fmla="*/ 14 w 28"/>
                <a:gd name="T1" fmla="*/ 28 h 28"/>
                <a:gd name="T2" fmla="*/ 0 w 28"/>
                <a:gd name="T3" fmla="*/ 14 h 28"/>
                <a:gd name="T4" fmla="*/ 14 w 28"/>
                <a:gd name="T5" fmla="*/ 0 h 28"/>
                <a:gd name="T6" fmla="*/ 28 w 28"/>
                <a:gd name="T7" fmla="*/ 14 h 28"/>
                <a:gd name="T8" fmla="*/ 14 w 28"/>
                <a:gd name="T9" fmla="*/ 28 h 28"/>
                <a:gd name="T10" fmla="*/ 14 w 28"/>
                <a:gd name="T11" fmla="*/ 4 h 28"/>
                <a:gd name="T12" fmla="*/ 4 w 28"/>
                <a:gd name="T13" fmla="*/ 14 h 28"/>
                <a:gd name="T14" fmla="*/ 14 w 28"/>
                <a:gd name="T15" fmla="*/ 24 h 28"/>
                <a:gd name="T16" fmla="*/ 24 w 28"/>
                <a:gd name="T17" fmla="*/ 14 h 28"/>
                <a:gd name="T18" fmla="*/ 14 w 28"/>
                <a:gd name="T1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22"/>
                    <a:pt x="22" y="28"/>
                    <a:pt x="14" y="28"/>
                  </a:cubicBezTo>
                  <a:close/>
                  <a:moveTo>
                    <a:pt x="14" y="4"/>
                  </a:moveTo>
                  <a:cubicBezTo>
                    <a:pt x="8" y="4"/>
                    <a:pt x="4" y="8"/>
                    <a:pt x="4" y="14"/>
                  </a:cubicBezTo>
                  <a:cubicBezTo>
                    <a:pt x="4" y="20"/>
                    <a:pt x="8" y="24"/>
                    <a:pt x="14" y="24"/>
                  </a:cubicBezTo>
                  <a:cubicBezTo>
                    <a:pt x="20" y="24"/>
                    <a:pt x="24" y="20"/>
                    <a:pt x="24" y="14"/>
                  </a:cubicBezTo>
                  <a:cubicBezTo>
                    <a:pt x="24" y="8"/>
                    <a:pt x="20" y="4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9893916" y="3869060"/>
            <a:ext cx="423629" cy="370251"/>
            <a:chOff x="8296275" y="8293096"/>
            <a:chExt cx="1385888" cy="1211261"/>
          </a:xfrm>
          <a:solidFill>
            <a:schemeClr val="tx1"/>
          </a:solidFill>
        </p:grpSpPr>
        <p:sp>
          <p:nvSpPr>
            <p:cNvPr id="60" name="Freeform 8"/>
            <p:cNvSpPr>
              <a:spLocks noEditPoints="1"/>
            </p:cNvSpPr>
            <p:nvPr/>
          </p:nvSpPr>
          <p:spPr bwMode="auto">
            <a:xfrm>
              <a:off x="8296275" y="8293096"/>
              <a:ext cx="1385888" cy="1211261"/>
            </a:xfrm>
            <a:custGeom>
              <a:avLst/>
              <a:gdLst>
                <a:gd name="T0" fmla="*/ 368 w 369"/>
                <a:gd name="T1" fmla="*/ 190 h 323"/>
                <a:gd name="T2" fmla="*/ 322 w 369"/>
                <a:gd name="T3" fmla="*/ 17 h 323"/>
                <a:gd name="T4" fmla="*/ 299 w 369"/>
                <a:gd name="T5" fmla="*/ 0 h 323"/>
                <a:gd name="T6" fmla="*/ 184 w 369"/>
                <a:gd name="T7" fmla="*/ 0 h 323"/>
                <a:gd name="T8" fmla="*/ 69 w 369"/>
                <a:gd name="T9" fmla="*/ 0 h 323"/>
                <a:gd name="T10" fmla="*/ 47 w 369"/>
                <a:gd name="T11" fmla="*/ 17 h 323"/>
                <a:gd name="T12" fmla="*/ 1 w 369"/>
                <a:gd name="T13" fmla="*/ 190 h 323"/>
                <a:gd name="T14" fmla="*/ 0 w 369"/>
                <a:gd name="T15" fmla="*/ 196 h 323"/>
                <a:gd name="T16" fmla="*/ 0 w 369"/>
                <a:gd name="T17" fmla="*/ 276 h 323"/>
                <a:gd name="T18" fmla="*/ 46 w 369"/>
                <a:gd name="T19" fmla="*/ 323 h 323"/>
                <a:gd name="T20" fmla="*/ 323 w 369"/>
                <a:gd name="T21" fmla="*/ 323 h 323"/>
                <a:gd name="T22" fmla="*/ 369 w 369"/>
                <a:gd name="T23" fmla="*/ 276 h 323"/>
                <a:gd name="T24" fmla="*/ 369 w 369"/>
                <a:gd name="T25" fmla="*/ 196 h 323"/>
                <a:gd name="T26" fmla="*/ 368 w 369"/>
                <a:gd name="T27" fmla="*/ 190 h 323"/>
                <a:gd name="T28" fmla="*/ 346 w 369"/>
                <a:gd name="T29" fmla="*/ 276 h 323"/>
                <a:gd name="T30" fmla="*/ 323 w 369"/>
                <a:gd name="T31" fmla="*/ 299 h 323"/>
                <a:gd name="T32" fmla="*/ 46 w 369"/>
                <a:gd name="T33" fmla="*/ 299 h 323"/>
                <a:gd name="T34" fmla="*/ 23 w 369"/>
                <a:gd name="T35" fmla="*/ 276 h 323"/>
                <a:gd name="T36" fmla="*/ 23 w 369"/>
                <a:gd name="T37" fmla="*/ 196 h 323"/>
                <a:gd name="T38" fmla="*/ 69 w 369"/>
                <a:gd name="T39" fmla="*/ 23 h 323"/>
                <a:gd name="T40" fmla="*/ 299 w 369"/>
                <a:gd name="T41" fmla="*/ 23 h 323"/>
                <a:gd name="T42" fmla="*/ 346 w 369"/>
                <a:gd name="T43" fmla="*/ 196 h 323"/>
                <a:gd name="T44" fmla="*/ 346 w 369"/>
                <a:gd name="T45" fmla="*/ 27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323">
                  <a:moveTo>
                    <a:pt x="368" y="190"/>
                  </a:moveTo>
                  <a:cubicBezTo>
                    <a:pt x="322" y="17"/>
                    <a:pt x="322" y="17"/>
                    <a:pt x="322" y="17"/>
                  </a:cubicBezTo>
                  <a:cubicBezTo>
                    <a:pt x="319" y="7"/>
                    <a:pt x="310" y="0"/>
                    <a:pt x="299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9" y="0"/>
                    <a:pt x="50" y="7"/>
                    <a:pt x="47" y="17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0" y="192"/>
                    <a:pt x="0" y="194"/>
                    <a:pt x="0" y="19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302"/>
                    <a:pt x="21" y="323"/>
                    <a:pt x="46" y="323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48" y="323"/>
                    <a:pt x="369" y="302"/>
                    <a:pt x="369" y="276"/>
                  </a:cubicBezTo>
                  <a:cubicBezTo>
                    <a:pt x="369" y="196"/>
                    <a:pt x="369" y="196"/>
                    <a:pt x="369" y="196"/>
                  </a:cubicBezTo>
                  <a:cubicBezTo>
                    <a:pt x="369" y="194"/>
                    <a:pt x="368" y="192"/>
                    <a:pt x="368" y="190"/>
                  </a:cubicBezTo>
                  <a:close/>
                  <a:moveTo>
                    <a:pt x="346" y="276"/>
                  </a:moveTo>
                  <a:cubicBezTo>
                    <a:pt x="346" y="289"/>
                    <a:pt x="335" y="299"/>
                    <a:pt x="323" y="299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34" y="299"/>
                    <a:pt x="23" y="289"/>
                    <a:pt x="23" y="276"/>
                  </a:cubicBezTo>
                  <a:cubicBezTo>
                    <a:pt x="23" y="196"/>
                    <a:pt x="23" y="196"/>
                    <a:pt x="23" y="196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46" y="196"/>
                    <a:pt x="346" y="196"/>
                    <a:pt x="346" y="196"/>
                  </a:cubicBezTo>
                  <a:lnTo>
                    <a:pt x="346" y="2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1" name="Freeform 9"/>
            <p:cNvSpPr>
              <a:spLocks noEditPoints="1"/>
            </p:cNvSpPr>
            <p:nvPr/>
          </p:nvSpPr>
          <p:spPr bwMode="auto">
            <a:xfrm>
              <a:off x="8461376" y="8466137"/>
              <a:ext cx="1055689" cy="776288"/>
            </a:xfrm>
            <a:custGeom>
              <a:avLst/>
              <a:gdLst>
                <a:gd name="T0" fmla="*/ 229 w 281"/>
                <a:gd name="T1" fmla="*/ 0 h 207"/>
                <a:gd name="T2" fmla="*/ 51 w 281"/>
                <a:gd name="T3" fmla="*/ 0 h 207"/>
                <a:gd name="T4" fmla="*/ 40 w 281"/>
                <a:gd name="T5" fmla="*/ 9 h 207"/>
                <a:gd name="T6" fmla="*/ 0 w 281"/>
                <a:gd name="T7" fmla="*/ 147 h 207"/>
                <a:gd name="T8" fmla="*/ 2 w 281"/>
                <a:gd name="T9" fmla="*/ 157 h 207"/>
                <a:gd name="T10" fmla="*/ 12 w 281"/>
                <a:gd name="T11" fmla="*/ 161 h 207"/>
                <a:gd name="T12" fmla="*/ 45 w 281"/>
                <a:gd name="T13" fmla="*/ 161 h 207"/>
                <a:gd name="T14" fmla="*/ 58 w 281"/>
                <a:gd name="T15" fmla="*/ 161 h 207"/>
                <a:gd name="T16" fmla="*/ 64 w 281"/>
                <a:gd name="T17" fmla="*/ 161 h 207"/>
                <a:gd name="T18" fmla="*/ 81 w 281"/>
                <a:gd name="T19" fmla="*/ 195 h 207"/>
                <a:gd name="T20" fmla="*/ 101 w 281"/>
                <a:gd name="T21" fmla="*/ 207 h 207"/>
                <a:gd name="T22" fmla="*/ 179 w 281"/>
                <a:gd name="T23" fmla="*/ 207 h 207"/>
                <a:gd name="T24" fmla="*/ 200 w 281"/>
                <a:gd name="T25" fmla="*/ 195 h 207"/>
                <a:gd name="T26" fmla="*/ 217 w 281"/>
                <a:gd name="T27" fmla="*/ 161 h 207"/>
                <a:gd name="T28" fmla="*/ 223 w 281"/>
                <a:gd name="T29" fmla="*/ 161 h 207"/>
                <a:gd name="T30" fmla="*/ 236 w 281"/>
                <a:gd name="T31" fmla="*/ 161 h 207"/>
                <a:gd name="T32" fmla="*/ 269 w 281"/>
                <a:gd name="T33" fmla="*/ 161 h 207"/>
                <a:gd name="T34" fmla="*/ 278 w 281"/>
                <a:gd name="T35" fmla="*/ 157 h 207"/>
                <a:gd name="T36" fmla="*/ 280 w 281"/>
                <a:gd name="T37" fmla="*/ 147 h 207"/>
                <a:gd name="T38" fmla="*/ 241 w 281"/>
                <a:gd name="T39" fmla="*/ 9 h 207"/>
                <a:gd name="T40" fmla="*/ 229 w 281"/>
                <a:gd name="T41" fmla="*/ 0 h 207"/>
                <a:gd name="T42" fmla="*/ 236 w 281"/>
                <a:gd name="T43" fmla="*/ 138 h 207"/>
                <a:gd name="T44" fmla="*/ 217 w 281"/>
                <a:gd name="T45" fmla="*/ 138 h 207"/>
                <a:gd name="T46" fmla="*/ 196 w 281"/>
                <a:gd name="T47" fmla="*/ 151 h 207"/>
                <a:gd name="T48" fmla="*/ 179 w 281"/>
                <a:gd name="T49" fmla="*/ 184 h 207"/>
                <a:gd name="T50" fmla="*/ 101 w 281"/>
                <a:gd name="T51" fmla="*/ 184 h 207"/>
                <a:gd name="T52" fmla="*/ 85 w 281"/>
                <a:gd name="T53" fmla="*/ 151 h 207"/>
                <a:gd name="T54" fmla="*/ 64 w 281"/>
                <a:gd name="T55" fmla="*/ 138 h 207"/>
                <a:gd name="T56" fmla="*/ 45 w 281"/>
                <a:gd name="T57" fmla="*/ 138 h 207"/>
                <a:gd name="T58" fmla="*/ 18 w 281"/>
                <a:gd name="T59" fmla="*/ 138 h 207"/>
                <a:gd name="T60" fmla="*/ 51 w 281"/>
                <a:gd name="T61" fmla="*/ 12 h 207"/>
                <a:gd name="T62" fmla="*/ 229 w 281"/>
                <a:gd name="T63" fmla="*/ 12 h 207"/>
                <a:gd name="T64" fmla="*/ 263 w 281"/>
                <a:gd name="T65" fmla="*/ 138 h 207"/>
                <a:gd name="T66" fmla="*/ 236 w 281"/>
                <a:gd name="T67" fmla="*/ 13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1" h="207">
                  <a:moveTo>
                    <a:pt x="229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1" y="4"/>
                    <a:pt x="40" y="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0" y="154"/>
                    <a:pt x="2" y="157"/>
                  </a:cubicBezTo>
                  <a:cubicBezTo>
                    <a:pt x="5" y="160"/>
                    <a:pt x="8" y="161"/>
                    <a:pt x="12" y="161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81" y="195"/>
                    <a:pt x="81" y="195"/>
                    <a:pt x="81" y="195"/>
                  </a:cubicBezTo>
                  <a:cubicBezTo>
                    <a:pt x="85" y="203"/>
                    <a:pt x="93" y="207"/>
                    <a:pt x="101" y="207"/>
                  </a:cubicBezTo>
                  <a:cubicBezTo>
                    <a:pt x="179" y="207"/>
                    <a:pt x="179" y="207"/>
                    <a:pt x="179" y="207"/>
                  </a:cubicBezTo>
                  <a:cubicBezTo>
                    <a:pt x="188" y="207"/>
                    <a:pt x="196" y="203"/>
                    <a:pt x="200" y="195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23" y="161"/>
                    <a:pt x="223" y="161"/>
                    <a:pt x="223" y="161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3" y="161"/>
                    <a:pt x="276" y="160"/>
                    <a:pt x="278" y="157"/>
                  </a:cubicBezTo>
                  <a:cubicBezTo>
                    <a:pt x="280" y="154"/>
                    <a:pt x="281" y="150"/>
                    <a:pt x="280" y="147"/>
                  </a:cubicBezTo>
                  <a:cubicBezTo>
                    <a:pt x="241" y="9"/>
                    <a:pt x="241" y="9"/>
                    <a:pt x="241" y="9"/>
                  </a:cubicBezTo>
                  <a:cubicBezTo>
                    <a:pt x="239" y="4"/>
                    <a:pt x="235" y="0"/>
                    <a:pt x="229" y="0"/>
                  </a:cubicBezTo>
                  <a:close/>
                  <a:moveTo>
                    <a:pt x="236" y="138"/>
                  </a:moveTo>
                  <a:cubicBezTo>
                    <a:pt x="217" y="138"/>
                    <a:pt x="217" y="138"/>
                    <a:pt x="217" y="138"/>
                  </a:cubicBezTo>
                  <a:cubicBezTo>
                    <a:pt x="208" y="138"/>
                    <a:pt x="200" y="143"/>
                    <a:pt x="196" y="151"/>
                  </a:cubicBezTo>
                  <a:cubicBezTo>
                    <a:pt x="179" y="184"/>
                    <a:pt x="179" y="184"/>
                    <a:pt x="179" y="184"/>
                  </a:cubicBezTo>
                  <a:cubicBezTo>
                    <a:pt x="101" y="184"/>
                    <a:pt x="101" y="184"/>
                    <a:pt x="101" y="184"/>
                  </a:cubicBezTo>
                  <a:cubicBezTo>
                    <a:pt x="85" y="151"/>
                    <a:pt x="85" y="151"/>
                    <a:pt x="85" y="151"/>
                  </a:cubicBezTo>
                  <a:cubicBezTo>
                    <a:pt x="81" y="143"/>
                    <a:pt x="73" y="138"/>
                    <a:pt x="64" y="138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229" y="12"/>
                    <a:pt x="229" y="12"/>
                    <a:pt x="229" y="12"/>
                  </a:cubicBezTo>
                  <a:cubicBezTo>
                    <a:pt x="263" y="138"/>
                    <a:pt x="263" y="138"/>
                    <a:pt x="263" y="138"/>
                  </a:cubicBezTo>
                  <a:lnTo>
                    <a:pt x="236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7" name="图片占位符 6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" r="1967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7000">
        <p15:prstTrans prst="pageCurlDouble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3" grpId="0"/>
      <p:bldP spid="15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43001" y="549175"/>
            <a:ext cx="10239378" cy="5759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4294967295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61" b="17361"/>
          <a:stretch>
            <a:fillRect/>
          </a:stretch>
        </p:blipFill>
        <p:spPr>
          <a:xfrm>
            <a:off x="5762625" y="0"/>
            <a:ext cx="6429375" cy="6862763"/>
          </a:xfrm>
          <a:custGeom>
            <a:avLst/>
            <a:gdLst>
              <a:gd name="connsiteX0" fmla="*/ 2212909 w 6429309"/>
              <a:gd name="connsiteY0" fmla="*/ 0 h 6863358"/>
              <a:gd name="connsiteX1" fmla="*/ 6429309 w 6429309"/>
              <a:gd name="connsiteY1" fmla="*/ 0 h 6863358"/>
              <a:gd name="connsiteX2" fmla="*/ 6429309 w 6429309"/>
              <a:gd name="connsiteY2" fmla="*/ 6858000 h 6863358"/>
              <a:gd name="connsiteX3" fmla="*/ 0 w 6429309"/>
              <a:gd name="connsiteY3" fmla="*/ 6863358 h 6863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9309" h="6863358">
                <a:moveTo>
                  <a:pt x="2212909" y="0"/>
                </a:moveTo>
                <a:lnTo>
                  <a:pt x="6429309" y="0"/>
                </a:lnTo>
                <a:lnTo>
                  <a:pt x="6429309" y="6858000"/>
                </a:lnTo>
                <a:lnTo>
                  <a:pt x="0" y="6863358"/>
                </a:lnTo>
                <a:close/>
              </a:path>
            </a:pathLst>
          </a:custGeom>
        </p:spPr>
      </p:pic>
      <p:sp>
        <p:nvSpPr>
          <p:cNvPr id="6" name="TextBox 5"/>
          <p:cNvSpPr txBox="1"/>
          <p:nvPr/>
        </p:nvSpPr>
        <p:spPr>
          <a:xfrm>
            <a:off x="1393492" y="1580748"/>
            <a:ext cx="4369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4000" dirty="0">
                <a:solidFill>
                  <a:srgbClr val="F6F8F8"/>
                </a:solidFill>
                <a:cs typeface="+mn-ea"/>
                <a:sym typeface="+mn-lt"/>
              </a:rPr>
              <a:t>单击输入</a:t>
            </a:r>
            <a:r>
              <a:rPr lang="zh-CN" altLang="en-US" sz="4000" dirty="0">
                <a:solidFill>
                  <a:srgbClr val="F3A017"/>
                </a:solidFill>
                <a:cs typeface="+mn-ea"/>
                <a:sym typeface="+mn-lt"/>
              </a:rPr>
              <a:t>标题文字</a:t>
            </a:r>
            <a:endParaRPr lang="zh-CN" altLang="en-US" sz="4000" dirty="0">
              <a:solidFill>
                <a:srgbClr val="F3A017"/>
              </a:solidFill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93492" y="3056158"/>
            <a:ext cx="4369197" cy="1440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fringilla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libero.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mollis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Triangle 16"/>
          <p:cNvSpPr/>
          <p:nvPr/>
        </p:nvSpPr>
        <p:spPr>
          <a:xfrm rot="18900000">
            <a:off x="-49149" y="278170"/>
            <a:ext cx="1448994" cy="720962"/>
          </a:xfrm>
          <a:prstGeom prst="triangle">
            <a:avLst>
              <a:gd name="adj" fmla="val 4928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4000">
        <p15:prstTrans prst="pageCurlDoubl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52519" y="601855"/>
            <a:ext cx="6828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4000" dirty="0">
                <a:cs typeface="+mn-ea"/>
                <a:sym typeface="+mn-lt"/>
              </a:rPr>
              <a:t>单击输入</a:t>
            </a:r>
            <a:r>
              <a:rPr lang="zh-CN" altLang="en-US" sz="4000" dirty="0">
                <a:solidFill>
                  <a:srgbClr val="F3A017"/>
                </a:solidFill>
                <a:cs typeface="+mn-ea"/>
                <a:sym typeface="+mn-lt"/>
              </a:rPr>
              <a:t>标题文字</a:t>
            </a:r>
            <a:endParaRPr lang="zh-CN" altLang="en-US" sz="4000" dirty="0">
              <a:solidFill>
                <a:srgbClr val="F3A017"/>
              </a:solidFill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52518" y="2098788"/>
            <a:ext cx="6828281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fringilla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libero.Maecenas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8" name="Group 37"/>
          <p:cNvGrpSpPr/>
          <p:nvPr/>
        </p:nvGrpSpPr>
        <p:grpSpPr>
          <a:xfrm rot="16200000">
            <a:off x="5203921" y="3487678"/>
            <a:ext cx="852494" cy="1162891"/>
            <a:chOff x="9918988" y="355852"/>
            <a:chExt cx="852494" cy="1162891"/>
          </a:xfrm>
        </p:grpSpPr>
        <p:sp>
          <p:nvSpPr>
            <p:cNvPr id="39" name="Triangle 38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731332" y="3748599"/>
            <a:ext cx="4749467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libero.Maecenas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731332" y="3345413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3" name="Group 42"/>
          <p:cNvGrpSpPr/>
          <p:nvPr/>
        </p:nvGrpSpPr>
        <p:grpSpPr>
          <a:xfrm rot="16200000">
            <a:off x="5203921" y="5059804"/>
            <a:ext cx="852494" cy="1162891"/>
            <a:chOff x="9918988" y="355852"/>
            <a:chExt cx="852494" cy="1162891"/>
          </a:xfrm>
        </p:grpSpPr>
        <p:sp>
          <p:nvSpPr>
            <p:cNvPr id="44" name="Triangle 43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6731332" y="5320725"/>
            <a:ext cx="4749467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libero.Maecenas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731332" y="4917539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5250188" y="5430111"/>
            <a:ext cx="420688" cy="422275"/>
            <a:chOff x="1298575" y="588963"/>
            <a:chExt cx="420688" cy="422275"/>
          </a:xfrm>
          <a:solidFill>
            <a:schemeClr val="bg1"/>
          </a:solidFill>
        </p:grpSpPr>
        <p:sp>
          <p:nvSpPr>
            <p:cNvPr id="49" name="Freeform 9"/>
            <p:cNvSpPr>
              <a:spLocks noEditPoints="1"/>
            </p:cNvSpPr>
            <p:nvPr/>
          </p:nvSpPr>
          <p:spPr bwMode="auto">
            <a:xfrm>
              <a:off x="1298575" y="588963"/>
              <a:ext cx="420688" cy="422275"/>
            </a:xfrm>
            <a:custGeom>
              <a:avLst/>
              <a:gdLst>
                <a:gd name="T0" fmla="*/ 64 w 112"/>
                <a:gd name="T1" fmla="*/ 12 h 112"/>
                <a:gd name="T2" fmla="*/ 78 w 112"/>
                <a:gd name="T3" fmla="*/ 23 h 112"/>
                <a:gd name="T4" fmla="*/ 84 w 112"/>
                <a:gd name="T5" fmla="*/ 18 h 112"/>
                <a:gd name="T6" fmla="*/ 93 w 112"/>
                <a:gd name="T7" fmla="*/ 25 h 112"/>
                <a:gd name="T8" fmla="*/ 89 w 112"/>
                <a:gd name="T9" fmla="*/ 34 h 112"/>
                <a:gd name="T10" fmla="*/ 100 w 112"/>
                <a:gd name="T11" fmla="*/ 48 h 112"/>
                <a:gd name="T12" fmla="*/ 104 w 112"/>
                <a:gd name="T13" fmla="*/ 60 h 112"/>
                <a:gd name="T14" fmla="*/ 95 w 112"/>
                <a:gd name="T15" fmla="*/ 64 h 112"/>
                <a:gd name="T16" fmla="*/ 93 w 112"/>
                <a:gd name="T17" fmla="*/ 81 h 112"/>
                <a:gd name="T18" fmla="*/ 87 w 112"/>
                <a:gd name="T19" fmla="*/ 93 h 112"/>
                <a:gd name="T20" fmla="*/ 81 w 112"/>
                <a:gd name="T21" fmla="*/ 93 h 112"/>
                <a:gd name="T22" fmla="*/ 64 w 112"/>
                <a:gd name="T23" fmla="*/ 95 h 112"/>
                <a:gd name="T24" fmla="*/ 60 w 112"/>
                <a:gd name="T25" fmla="*/ 104 h 112"/>
                <a:gd name="T26" fmla="*/ 48 w 112"/>
                <a:gd name="T27" fmla="*/ 100 h 112"/>
                <a:gd name="T28" fmla="*/ 34 w 112"/>
                <a:gd name="T29" fmla="*/ 89 h 112"/>
                <a:gd name="T30" fmla="*/ 28 w 112"/>
                <a:gd name="T31" fmla="*/ 94 h 112"/>
                <a:gd name="T32" fmla="*/ 19 w 112"/>
                <a:gd name="T33" fmla="*/ 87 h 112"/>
                <a:gd name="T34" fmla="*/ 23 w 112"/>
                <a:gd name="T35" fmla="*/ 78 h 112"/>
                <a:gd name="T36" fmla="*/ 12 w 112"/>
                <a:gd name="T37" fmla="*/ 64 h 112"/>
                <a:gd name="T38" fmla="*/ 8 w 112"/>
                <a:gd name="T39" fmla="*/ 52 h 112"/>
                <a:gd name="T40" fmla="*/ 17 w 112"/>
                <a:gd name="T41" fmla="*/ 48 h 112"/>
                <a:gd name="T42" fmla="*/ 19 w 112"/>
                <a:gd name="T43" fmla="*/ 31 h 112"/>
                <a:gd name="T44" fmla="*/ 25 w 112"/>
                <a:gd name="T45" fmla="*/ 19 h 112"/>
                <a:gd name="T46" fmla="*/ 31 w 112"/>
                <a:gd name="T47" fmla="*/ 19 h 112"/>
                <a:gd name="T48" fmla="*/ 48 w 112"/>
                <a:gd name="T49" fmla="*/ 17 h 112"/>
                <a:gd name="T50" fmla="*/ 52 w 112"/>
                <a:gd name="T51" fmla="*/ 8 h 112"/>
                <a:gd name="T52" fmla="*/ 60 w 112"/>
                <a:gd name="T53" fmla="*/ 0 h 112"/>
                <a:gd name="T54" fmla="*/ 40 w 112"/>
                <a:gd name="T55" fmla="*/ 11 h 112"/>
                <a:gd name="T56" fmla="*/ 28 w 112"/>
                <a:gd name="T57" fmla="*/ 10 h 112"/>
                <a:gd name="T58" fmla="*/ 14 w 112"/>
                <a:gd name="T59" fmla="*/ 19 h 112"/>
                <a:gd name="T60" fmla="*/ 13 w 112"/>
                <a:gd name="T61" fmla="*/ 35 h 112"/>
                <a:gd name="T62" fmla="*/ 0 w 112"/>
                <a:gd name="T63" fmla="*/ 52 h 112"/>
                <a:gd name="T64" fmla="*/ 11 w 112"/>
                <a:gd name="T65" fmla="*/ 72 h 112"/>
                <a:gd name="T66" fmla="*/ 10 w 112"/>
                <a:gd name="T67" fmla="*/ 84 h 112"/>
                <a:gd name="T68" fmla="*/ 19 w 112"/>
                <a:gd name="T69" fmla="*/ 98 h 112"/>
                <a:gd name="T70" fmla="*/ 35 w 112"/>
                <a:gd name="T71" fmla="*/ 99 h 112"/>
                <a:gd name="T72" fmla="*/ 52 w 112"/>
                <a:gd name="T73" fmla="*/ 112 h 112"/>
                <a:gd name="T74" fmla="*/ 72 w 112"/>
                <a:gd name="T75" fmla="*/ 101 h 112"/>
                <a:gd name="T76" fmla="*/ 84 w 112"/>
                <a:gd name="T77" fmla="*/ 102 h 112"/>
                <a:gd name="T78" fmla="*/ 98 w 112"/>
                <a:gd name="T79" fmla="*/ 93 h 112"/>
                <a:gd name="T80" fmla="*/ 99 w 112"/>
                <a:gd name="T81" fmla="*/ 77 h 112"/>
                <a:gd name="T82" fmla="*/ 112 w 112"/>
                <a:gd name="T83" fmla="*/ 60 h 112"/>
                <a:gd name="T84" fmla="*/ 101 w 112"/>
                <a:gd name="T85" fmla="*/ 40 h 112"/>
                <a:gd name="T86" fmla="*/ 102 w 112"/>
                <a:gd name="T87" fmla="*/ 28 h 112"/>
                <a:gd name="T88" fmla="*/ 93 w 112"/>
                <a:gd name="T89" fmla="*/ 14 h 112"/>
                <a:gd name="T90" fmla="*/ 77 w 112"/>
                <a:gd name="T91" fmla="*/ 13 h 112"/>
                <a:gd name="T92" fmla="*/ 60 w 112"/>
                <a:gd name="T9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112">
                  <a:moveTo>
                    <a:pt x="60" y="8"/>
                  </a:moveTo>
                  <a:cubicBezTo>
                    <a:pt x="62" y="8"/>
                    <a:pt x="64" y="10"/>
                    <a:pt x="64" y="12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9" y="18"/>
                    <a:pt x="74" y="20"/>
                    <a:pt x="78" y="23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2" y="18"/>
                    <a:pt x="83" y="18"/>
                    <a:pt x="84" y="18"/>
                  </a:cubicBezTo>
                  <a:cubicBezTo>
                    <a:pt x="85" y="18"/>
                    <a:pt x="86" y="18"/>
                    <a:pt x="87" y="19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4" y="26"/>
                    <a:pt x="94" y="29"/>
                    <a:pt x="93" y="31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92" y="38"/>
                    <a:pt x="94" y="43"/>
                    <a:pt x="95" y="48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102" y="48"/>
                    <a:pt x="104" y="50"/>
                    <a:pt x="104" y="52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62"/>
                    <a:pt x="102" y="64"/>
                    <a:pt x="100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4" y="69"/>
                    <a:pt x="92" y="74"/>
                    <a:pt x="89" y="78"/>
                  </a:cubicBezTo>
                  <a:cubicBezTo>
                    <a:pt x="93" y="81"/>
                    <a:pt x="93" y="81"/>
                    <a:pt x="93" y="81"/>
                  </a:cubicBezTo>
                  <a:cubicBezTo>
                    <a:pt x="94" y="83"/>
                    <a:pt x="94" y="86"/>
                    <a:pt x="93" y="87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6" y="94"/>
                    <a:pt x="85" y="94"/>
                    <a:pt x="84" y="94"/>
                  </a:cubicBezTo>
                  <a:cubicBezTo>
                    <a:pt x="83" y="94"/>
                    <a:pt x="82" y="94"/>
                    <a:pt x="81" y="93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4" y="92"/>
                    <a:pt x="69" y="94"/>
                    <a:pt x="64" y="95"/>
                  </a:cubicBezTo>
                  <a:cubicBezTo>
                    <a:pt x="64" y="100"/>
                    <a:pt x="64" y="100"/>
                    <a:pt x="64" y="100"/>
                  </a:cubicBezTo>
                  <a:cubicBezTo>
                    <a:pt x="64" y="102"/>
                    <a:pt x="62" y="104"/>
                    <a:pt x="60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0" y="104"/>
                    <a:pt x="48" y="102"/>
                    <a:pt x="48" y="100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3" y="94"/>
                    <a:pt x="38" y="92"/>
                    <a:pt x="34" y="89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0" y="94"/>
                    <a:pt x="29" y="94"/>
                    <a:pt x="28" y="94"/>
                  </a:cubicBezTo>
                  <a:cubicBezTo>
                    <a:pt x="27" y="94"/>
                    <a:pt x="26" y="94"/>
                    <a:pt x="25" y="93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8" y="86"/>
                    <a:pt x="18" y="83"/>
                    <a:pt x="19" y="81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0" y="74"/>
                    <a:pt x="18" y="69"/>
                    <a:pt x="17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0" y="64"/>
                    <a:pt x="8" y="62"/>
                    <a:pt x="8" y="60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0"/>
                    <a:pt x="10" y="48"/>
                    <a:pt x="12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8" y="43"/>
                    <a:pt x="20" y="38"/>
                    <a:pt x="23" y="34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29"/>
                    <a:pt x="18" y="26"/>
                    <a:pt x="19" y="25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8"/>
                    <a:pt x="27" y="18"/>
                    <a:pt x="28" y="18"/>
                  </a:cubicBezTo>
                  <a:cubicBezTo>
                    <a:pt x="29" y="18"/>
                    <a:pt x="30" y="18"/>
                    <a:pt x="31" y="19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8" y="20"/>
                    <a:pt x="43" y="18"/>
                    <a:pt x="48" y="17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0"/>
                    <a:pt x="50" y="8"/>
                    <a:pt x="52" y="8"/>
                  </a:cubicBezTo>
                  <a:cubicBezTo>
                    <a:pt x="60" y="8"/>
                    <a:pt x="60" y="8"/>
                    <a:pt x="60" y="8"/>
                  </a:cubicBezTo>
                  <a:moveTo>
                    <a:pt x="60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6" y="0"/>
                    <a:pt x="41" y="5"/>
                    <a:pt x="40" y="11"/>
                  </a:cubicBezTo>
                  <a:cubicBezTo>
                    <a:pt x="38" y="11"/>
                    <a:pt x="37" y="12"/>
                    <a:pt x="35" y="13"/>
                  </a:cubicBezTo>
                  <a:cubicBezTo>
                    <a:pt x="33" y="11"/>
                    <a:pt x="31" y="10"/>
                    <a:pt x="28" y="10"/>
                  </a:cubicBezTo>
                  <a:cubicBezTo>
                    <a:pt x="25" y="10"/>
                    <a:pt x="21" y="11"/>
                    <a:pt x="19" y="14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1" y="22"/>
                    <a:pt x="10" y="25"/>
                    <a:pt x="10" y="28"/>
                  </a:cubicBezTo>
                  <a:cubicBezTo>
                    <a:pt x="10" y="31"/>
                    <a:pt x="11" y="33"/>
                    <a:pt x="13" y="35"/>
                  </a:cubicBezTo>
                  <a:cubicBezTo>
                    <a:pt x="12" y="37"/>
                    <a:pt x="11" y="38"/>
                    <a:pt x="11" y="40"/>
                  </a:cubicBezTo>
                  <a:cubicBezTo>
                    <a:pt x="5" y="41"/>
                    <a:pt x="0" y="46"/>
                    <a:pt x="0" y="5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6"/>
                    <a:pt x="5" y="71"/>
                    <a:pt x="11" y="72"/>
                  </a:cubicBezTo>
                  <a:cubicBezTo>
                    <a:pt x="11" y="74"/>
                    <a:pt x="12" y="75"/>
                    <a:pt x="13" y="77"/>
                  </a:cubicBezTo>
                  <a:cubicBezTo>
                    <a:pt x="11" y="79"/>
                    <a:pt x="10" y="81"/>
                    <a:pt x="10" y="84"/>
                  </a:cubicBezTo>
                  <a:cubicBezTo>
                    <a:pt x="10" y="87"/>
                    <a:pt x="11" y="91"/>
                    <a:pt x="14" y="93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21" y="101"/>
                    <a:pt x="25" y="102"/>
                    <a:pt x="28" y="102"/>
                  </a:cubicBezTo>
                  <a:cubicBezTo>
                    <a:pt x="31" y="102"/>
                    <a:pt x="33" y="101"/>
                    <a:pt x="35" y="99"/>
                  </a:cubicBezTo>
                  <a:cubicBezTo>
                    <a:pt x="37" y="100"/>
                    <a:pt x="38" y="101"/>
                    <a:pt x="40" y="101"/>
                  </a:cubicBezTo>
                  <a:cubicBezTo>
                    <a:pt x="41" y="107"/>
                    <a:pt x="46" y="112"/>
                    <a:pt x="52" y="112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6" y="112"/>
                    <a:pt x="71" y="107"/>
                    <a:pt x="72" y="101"/>
                  </a:cubicBezTo>
                  <a:cubicBezTo>
                    <a:pt x="74" y="101"/>
                    <a:pt x="75" y="100"/>
                    <a:pt x="77" y="99"/>
                  </a:cubicBezTo>
                  <a:cubicBezTo>
                    <a:pt x="79" y="101"/>
                    <a:pt x="81" y="102"/>
                    <a:pt x="84" y="102"/>
                  </a:cubicBezTo>
                  <a:cubicBezTo>
                    <a:pt x="87" y="102"/>
                    <a:pt x="91" y="101"/>
                    <a:pt x="93" y="98"/>
                  </a:cubicBezTo>
                  <a:cubicBezTo>
                    <a:pt x="98" y="93"/>
                    <a:pt x="98" y="93"/>
                    <a:pt x="98" y="93"/>
                  </a:cubicBezTo>
                  <a:cubicBezTo>
                    <a:pt x="101" y="91"/>
                    <a:pt x="102" y="87"/>
                    <a:pt x="102" y="84"/>
                  </a:cubicBezTo>
                  <a:cubicBezTo>
                    <a:pt x="102" y="81"/>
                    <a:pt x="101" y="79"/>
                    <a:pt x="99" y="77"/>
                  </a:cubicBezTo>
                  <a:cubicBezTo>
                    <a:pt x="100" y="75"/>
                    <a:pt x="101" y="74"/>
                    <a:pt x="101" y="72"/>
                  </a:cubicBezTo>
                  <a:cubicBezTo>
                    <a:pt x="107" y="71"/>
                    <a:pt x="112" y="66"/>
                    <a:pt x="112" y="60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2" y="46"/>
                    <a:pt x="107" y="41"/>
                    <a:pt x="101" y="40"/>
                  </a:cubicBezTo>
                  <a:cubicBezTo>
                    <a:pt x="101" y="38"/>
                    <a:pt x="100" y="37"/>
                    <a:pt x="99" y="35"/>
                  </a:cubicBezTo>
                  <a:cubicBezTo>
                    <a:pt x="101" y="33"/>
                    <a:pt x="102" y="31"/>
                    <a:pt x="102" y="28"/>
                  </a:cubicBezTo>
                  <a:cubicBezTo>
                    <a:pt x="102" y="25"/>
                    <a:pt x="101" y="22"/>
                    <a:pt x="98" y="19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1" y="11"/>
                    <a:pt x="87" y="10"/>
                    <a:pt x="84" y="10"/>
                  </a:cubicBezTo>
                  <a:cubicBezTo>
                    <a:pt x="81" y="10"/>
                    <a:pt x="79" y="11"/>
                    <a:pt x="77" y="13"/>
                  </a:cubicBezTo>
                  <a:cubicBezTo>
                    <a:pt x="75" y="12"/>
                    <a:pt x="74" y="11"/>
                    <a:pt x="72" y="11"/>
                  </a:cubicBezTo>
                  <a:cubicBezTo>
                    <a:pt x="71" y="5"/>
                    <a:pt x="66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0" name="Freeform 10"/>
            <p:cNvSpPr>
              <a:spLocks noEditPoints="1"/>
            </p:cNvSpPr>
            <p:nvPr/>
          </p:nvSpPr>
          <p:spPr bwMode="auto">
            <a:xfrm>
              <a:off x="1411288" y="701675"/>
              <a:ext cx="195263" cy="196850"/>
            </a:xfrm>
            <a:custGeom>
              <a:avLst/>
              <a:gdLst>
                <a:gd name="T0" fmla="*/ 26 w 52"/>
                <a:gd name="T1" fmla="*/ 52 h 52"/>
                <a:gd name="T2" fmla="*/ 0 w 52"/>
                <a:gd name="T3" fmla="*/ 26 h 52"/>
                <a:gd name="T4" fmla="*/ 26 w 52"/>
                <a:gd name="T5" fmla="*/ 0 h 52"/>
                <a:gd name="T6" fmla="*/ 52 w 52"/>
                <a:gd name="T7" fmla="*/ 26 h 52"/>
                <a:gd name="T8" fmla="*/ 26 w 52"/>
                <a:gd name="T9" fmla="*/ 52 h 52"/>
                <a:gd name="T10" fmla="*/ 26 w 52"/>
                <a:gd name="T11" fmla="*/ 4 h 52"/>
                <a:gd name="T12" fmla="*/ 4 w 52"/>
                <a:gd name="T13" fmla="*/ 26 h 52"/>
                <a:gd name="T14" fmla="*/ 26 w 52"/>
                <a:gd name="T15" fmla="*/ 48 h 52"/>
                <a:gd name="T16" fmla="*/ 48 w 52"/>
                <a:gd name="T17" fmla="*/ 26 h 52"/>
                <a:gd name="T18" fmla="*/ 26 w 52"/>
                <a:gd name="T19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52">
                  <a:moveTo>
                    <a:pt x="26" y="52"/>
                  </a:moveTo>
                  <a:cubicBezTo>
                    <a:pt x="12" y="52"/>
                    <a:pt x="0" y="40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0" y="0"/>
                    <a:pt x="52" y="12"/>
                    <a:pt x="52" y="26"/>
                  </a:cubicBezTo>
                  <a:cubicBezTo>
                    <a:pt x="52" y="40"/>
                    <a:pt x="40" y="52"/>
                    <a:pt x="26" y="52"/>
                  </a:cubicBezTo>
                  <a:close/>
                  <a:moveTo>
                    <a:pt x="26" y="4"/>
                  </a:moveTo>
                  <a:cubicBezTo>
                    <a:pt x="14" y="4"/>
                    <a:pt x="4" y="14"/>
                    <a:pt x="4" y="26"/>
                  </a:cubicBezTo>
                  <a:cubicBezTo>
                    <a:pt x="4" y="38"/>
                    <a:pt x="14" y="48"/>
                    <a:pt x="26" y="48"/>
                  </a:cubicBezTo>
                  <a:cubicBezTo>
                    <a:pt x="38" y="48"/>
                    <a:pt x="48" y="38"/>
                    <a:pt x="48" y="26"/>
                  </a:cubicBezTo>
                  <a:cubicBezTo>
                    <a:pt x="48" y="14"/>
                    <a:pt x="38" y="4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1" name="Freeform 11"/>
            <p:cNvSpPr>
              <a:spLocks noEditPoints="1"/>
            </p:cNvSpPr>
            <p:nvPr/>
          </p:nvSpPr>
          <p:spPr bwMode="auto">
            <a:xfrm>
              <a:off x="1455738" y="747713"/>
              <a:ext cx="106363" cy="106363"/>
            </a:xfrm>
            <a:custGeom>
              <a:avLst/>
              <a:gdLst>
                <a:gd name="T0" fmla="*/ 14 w 28"/>
                <a:gd name="T1" fmla="*/ 28 h 28"/>
                <a:gd name="T2" fmla="*/ 0 w 28"/>
                <a:gd name="T3" fmla="*/ 14 h 28"/>
                <a:gd name="T4" fmla="*/ 14 w 28"/>
                <a:gd name="T5" fmla="*/ 0 h 28"/>
                <a:gd name="T6" fmla="*/ 28 w 28"/>
                <a:gd name="T7" fmla="*/ 14 h 28"/>
                <a:gd name="T8" fmla="*/ 14 w 28"/>
                <a:gd name="T9" fmla="*/ 28 h 28"/>
                <a:gd name="T10" fmla="*/ 14 w 28"/>
                <a:gd name="T11" fmla="*/ 4 h 28"/>
                <a:gd name="T12" fmla="*/ 4 w 28"/>
                <a:gd name="T13" fmla="*/ 14 h 28"/>
                <a:gd name="T14" fmla="*/ 14 w 28"/>
                <a:gd name="T15" fmla="*/ 24 h 28"/>
                <a:gd name="T16" fmla="*/ 24 w 28"/>
                <a:gd name="T17" fmla="*/ 14 h 28"/>
                <a:gd name="T18" fmla="*/ 14 w 28"/>
                <a:gd name="T1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22"/>
                    <a:pt x="22" y="28"/>
                    <a:pt x="14" y="28"/>
                  </a:cubicBezTo>
                  <a:close/>
                  <a:moveTo>
                    <a:pt x="14" y="4"/>
                  </a:moveTo>
                  <a:cubicBezTo>
                    <a:pt x="8" y="4"/>
                    <a:pt x="4" y="8"/>
                    <a:pt x="4" y="14"/>
                  </a:cubicBezTo>
                  <a:cubicBezTo>
                    <a:pt x="4" y="20"/>
                    <a:pt x="8" y="24"/>
                    <a:pt x="14" y="24"/>
                  </a:cubicBezTo>
                  <a:cubicBezTo>
                    <a:pt x="20" y="24"/>
                    <a:pt x="24" y="20"/>
                    <a:pt x="24" y="14"/>
                  </a:cubicBezTo>
                  <a:cubicBezTo>
                    <a:pt x="24" y="8"/>
                    <a:pt x="20" y="4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5248718" y="3845156"/>
            <a:ext cx="423629" cy="370251"/>
            <a:chOff x="8296275" y="8293096"/>
            <a:chExt cx="1385888" cy="1211261"/>
          </a:xfrm>
          <a:solidFill>
            <a:schemeClr val="bg1"/>
          </a:solidFill>
        </p:grpSpPr>
        <p:sp>
          <p:nvSpPr>
            <p:cNvPr id="53" name="Freeform 8"/>
            <p:cNvSpPr>
              <a:spLocks noEditPoints="1"/>
            </p:cNvSpPr>
            <p:nvPr/>
          </p:nvSpPr>
          <p:spPr bwMode="auto">
            <a:xfrm>
              <a:off x="8296275" y="8293096"/>
              <a:ext cx="1385888" cy="1211261"/>
            </a:xfrm>
            <a:custGeom>
              <a:avLst/>
              <a:gdLst>
                <a:gd name="T0" fmla="*/ 368 w 369"/>
                <a:gd name="T1" fmla="*/ 190 h 323"/>
                <a:gd name="T2" fmla="*/ 322 w 369"/>
                <a:gd name="T3" fmla="*/ 17 h 323"/>
                <a:gd name="T4" fmla="*/ 299 w 369"/>
                <a:gd name="T5" fmla="*/ 0 h 323"/>
                <a:gd name="T6" fmla="*/ 184 w 369"/>
                <a:gd name="T7" fmla="*/ 0 h 323"/>
                <a:gd name="T8" fmla="*/ 69 w 369"/>
                <a:gd name="T9" fmla="*/ 0 h 323"/>
                <a:gd name="T10" fmla="*/ 47 w 369"/>
                <a:gd name="T11" fmla="*/ 17 h 323"/>
                <a:gd name="T12" fmla="*/ 1 w 369"/>
                <a:gd name="T13" fmla="*/ 190 h 323"/>
                <a:gd name="T14" fmla="*/ 0 w 369"/>
                <a:gd name="T15" fmla="*/ 196 h 323"/>
                <a:gd name="T16" fmla="*/ 0 w 369"/>
                <a:gd name="T17" fmla="*/ 276 h 323"/>
                <a:gd name="T18" fmla="*/ 46 w 369"/>
                <a:gd name="T19" fmla="*/ 323 h 323"/>
                <a:gd name="T20" fmla="*/ 323 w 369"/>
                <a:gd name="T21" fmla="*/ 323 h 323"/>
                <a:gd name="T22" fmla="*/ 369 w 369"/>
                <a:gd name="T23" fmla="*/ 276 h 323"/>
                <a:gd name="T24" fmla="*/ 369 w 369"/>
                <a:gd name="T25" fmla="*/ 196 h 323"/>
                <a:gd name="T26" fmla="*/ 368 w 369"/>
                <a:gd name="T27" fmla="*/ 190 h 323"/>
                <a:gd name="T28" fmla="*/ 346 w 369"/>
                <a:gd name="T29" fmla="*/ 276 h 323"/>
                <a:gd name="T30" fmla="*/ 323 w 369"/>
                <a:gd name="T31" fmla="*/ 299 h 323"/>
                <a:gd name="T32" fmla="*/ 46 w 369"/>
                <a:gd name="T33" fmla="*/ 299 h 323"/>
                <a:gd name="T34" fmla="*/ 23 w 369"/>
                <a:gd name="T35" fmla="*/ 276 h 323"/>
                <a:gd name="T36" fmla="*/ 23 w 369"/>
                <a:gd name="T37" fmla="*/ 196 h 323"/>
                <a:gd name="T38" fmla="*/ 69 w 369"/>
                <a:gd name="T39" fmla="*/ 23 h 323"/>
                <a:gd name="T40" fmla="*/ 299 w 369"/>
                <a:gd name="T41" fmla="*/ 23 h 323"/>
                <a:gd name="T42" fmla="*/ 346 w 369"/>
                <a:gd name="T43" fmla="*/ 196 h 323"/>
                <a:gd name="T44" fmla="*/ 346 w 369"/>
                <a:gd name="T45" fmla="*/ 27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323">
                  <a:moveTo>
                    <a:pt x="368" y="190"/>
                  </a:moveTo>
                  <a:cubicBezTo>
                    <a:pt x="322" y="17"/>
                    <a:pt x="322" y="17"/>
                    <a:pt x="322" y="17"/>
                  </a:cubicBezTo>
                  <a:cubicBezTo>
                    <a:pt x="319" y="7"/>
                    <a:pt x="310" y="0"/>
                    <a:pt x="299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9" y="0"/>
                    <a:pt x="50" y="7"/>
                    <a:pt x="47" y="17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0" y="192"/>
                    <a:pt x="0" y="194"/>
                    <a:pt x="0" y="19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302"/>
                    <a:pt x="21" y="323"/>
                    <a:pt x="46" y="323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48" y="323"/>
                    <a:pt x="369" y="302"/>
                    <a:pt x="369" y="276"/>
                  </a:cubicBezTo>
                  <a:cubicBezTo>
                    <a:pt x="369" y="196"/>
                    <a:pt x="369" y="196"/>
                    <a:pt x="369" y="196"/>
                  </a:cubicBezTo>
                  <a:cubicBezTo>
                    <a:pt x="369" y="194"/>
                    <a:pt x="368" y="192"/>
                    <a:pt x="368" y="190"/>
                  </a:cubicBezTo>
                  <a:close/>
                  <a:moveTo>
                    <a:pt x="346" y="276"/>
                  </a:moveTo>
                  <a:cubicBezTo>
                    <a:pt x="346" y="289"/>
                    <a:pt x="335" y="299"/>
                    <a:pt x="323" y="299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34" y="299"/>
                    <a:pt x="23" y="289"/>
                    <a:pt x="23" y="276"/>
                  </a:cubicBezTo>
                  <a:cubicBezTo>
                    <a:pt x="23" y="196"/>
                    <a:pt x="23" y="196"/>
                    <a:pt x="23" y="196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46" y="196"/>
                    <a:pt x="346" y="196"/>
                    <a:pt x="346" y="196"/>
                  </a:cubicBezTo>
                  <a:lnTo>
                    <a:pt x="346" y="2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4" name="Freeform 9"/>
            <p:cNvSpPr>
              <a:spLocks noEditPoints="1"/>
            </p:cNvSpPr>
            <p:nvPr/>
          </p:nvSpPr>
          <p:spPr bwMode="auto">
            <a:xfrm>
              <a:off x="8461376" y="8466137"/>
              <a:ext cx="1055689" cy="776288"/>
            </a:xfrm>
            <a:custGeom>
              <a:avLst/>
              <a:gdLst>
                <a:gd name="T0" fmla="*/ 229 w 281"/>
                <a:gd name="T1" fmla="*/ 0 h 207"/>
                <a:gd name="T2" fmla="*/ 51 w 281"/>
                <a:gd name="T3" fmla="*/ 0 h 207"/>
                <a:gd name="T4" fmla="*/ 40 w 281"/>
                <a:gd name="T5" fmla="*/ 9 h 207"/>
                <a:gd name="T6" fmla="*/ 0 w 281"/>
                <a:gd name="T7" fmla="*/ 147 h 207"/>
                <a:gd name="T8" fmla="*/ 2 w 281"/>
                <a:gd name="T9" fmla="*/ 157 h 207"/>
                <a:gd name="T10" fmla="*/ 12 w 281"/>
                <a:gd name="T11" fmla="*/ 161 h 207"/>
                <a:gd name="T12" fmla="*/ 45 w 281"/>
                <a:gd name="T13" fmla="*/ 161 h 207"/>
                <a:gd name="T14" fmla="*/ 58 w 281"/>
                <a:gd name="T15" fmla="*/ 161 h 207"/>
                <a:gd name="T16" fmla="*/ 64 w 281"/>
                <a:gd name="T17" fmla="*/ 161 h 207"/>
                <a:gd name="T18" fmla="*/ 81 w 281"/>
                <a:gd name="T19" fmla="*/ 195 h 207"/>
                <a:gd name="T20" fmla="*/ 101 w 281"/>
                <a:gd name="T21" fmla="*/ 207 h 207"/>
                <a:gd name="T22" fmla="*/ 179 w 281"/>
                <a:gd name="T23" fmla="*/ 207 h 207"/>
                <a:gd name="T24" fmla="*/ 200 w 281"/>
                <a:gd name="T25" fmla="*/ 195 h 207"/>
                <a:gd name="T26" fmla="*/ 217 w 281"/>
                <a:gd name="T27" fmla="*/ 161 h 207"/>
                <a:gd name="T28" fmla="*/ 223 w 281"/>
                <a:gd name="T29" fmla="*/ 161 h 207"/>
                <a:gd name="T30" fmla="*/ 236 w 281"/>
                <a:gd name="T31" fmla="*/ 161 h 207"/>
                <a:gd name="T32" fmla="*/ 269 w 281"/>
                <a:gd name="T33" fmla="*/ 161 h 207"/>
                <a:gd name="T34" fmla="*/ 278 w 281"/>
                <a:gd name="T35" fmla="*/ 157 h 207"/>
                <a:gd name="T36" fmla="*/ 280 w 281"/>
                <a:gd name="T37" fmla="*/ 147 h 207"/>
                <a:gd name="T38" fmla="*/ 241 w 281"/>
                <a:gd name="T39" fmla="*/ 9 h 207"/>
                <a:gd name="T40" fmla="*/ 229 w 281"/>
                <a:gd name="T41" fmla="*/ 0 h 207"/>
                <a:gd name="T42" fmla="*/ 236 w 281"/>
                <a:gd name="T43" fmla="*/ 138 h 207"/>
                <a:gd name="T44" fmla="*/ 217 w 281"/>
                <a:gd name="T45" fmla="*/ 138 h 207"/>
                <a:gd name="T46" fmla="*/ 196 w 281"/>
                <a:gd name="T47" fmla="*/ 151 h 207"/>
                <a:gd name="T48" fmla="*/ 179 w 281"/>
                <a:gd name="T49" fmla="*/ 184 h 207"/>
                <a:gd name="T50" fmla="*/ 101 w 281"/>
                <a:gd name="T51" fmla="*/ 184 h 207"/>
                <a:gd name="T52" fmla="*/ 85 w 281"/>
                <a:gd name="T53" fmla="*/ 151 h 207"/>
                <a:gd name="T54" fmla="*/ 64 w 281"/>
                <a:gd name="T55" fmla="*/ 138 h 207"/>
                <a:gd name="T56" fmla="*/ 45 w 281"/>
                <a:gd name="T57" fmla="*/ 138 h 207"/>
                <a:gd name="T58" fmla="*/ 18 w 281"/>
                <a:gd name="T59" fmla="*/ 138 h 207"/>
                <a:gd name="T60" fmla="*/ 51 w 281"/>
                <a:gd name="T61" fmla="*/ 12 h 207"/>
                <a:gd name="T62" fmla="*/ 229 w 281"/>
                <a:gd name="T63" fmla="*/ 12 h 207"/>
                <a:gd name="T64" fmla="*/ 263 w 281"/>
                <a:gd name="T65" fmla="*/ 138 h 207"/>
                <a:gd name="T66" fmla="*/ 236 w 281"/>
                <a:gd name="T67" fmla="*/ 13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1" h="207">
                  <a:moveTo>
                    <a:pt x="229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1" y="4"/>
                    <a:pt x="40" y="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0" y="154"/>
                    <a:pt x="2" y="157"/>
                  </a:cubicBezTo>
                  <a:cubicBezTo>
                    <a:pt x="5" y="160"/>
                    <a:pt x="8" y="161"/>
                    <a:pt x="12" y="161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81" y="195"/>
                    <a:pt x="81" y="195"/>
                    <a:pt x="81" y="195"/>
                  </a:cubicBezTo>
                  <a:cubicBezTo>
                    <a:pt x="85" y="203"/>
                    <a:pt x="93" y="207"/>
                    <a:pt x="101" y="207"/>
                  </a:cubicBezTo>
                  <a:cubicBezTo>
                    <a:pt x="179" y="207"/>
                    <a:pt x="179" y="207"/>
                    <a:pt x="179" y="207"/>
                  </a:cubicBezTo>
                  <a:cubicBezTo>
                    <a:pt x="188" y="207"/>
                    <a:pt x="196" y="203"/>
                    <a:pt x="200" y="195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23" y="161"/>
                    <a:pt x="223" y="161"/>
                    <a:pt x="223" y="161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3" y="161"/>
                    <a:pt x="276" y="160"/>
                    <a:pt x="278" y="157"/>
                  </a:cubicBezTo>
                  <a:cubicBezTo>
                    <a:pt x="280" y="154"/>
                    <a:pt x="281" y="150"/>
                    <a:pt x="280" y="147"/>
                  </a:cubicBezTo>
                  <a:cubicBezTo>
                    <a:pt x="241" y="9"/>
                    <a:pt x="241" y="9"/>
                    <a:pt x="241" y="9"/>
                  </a:cubicBezTo>
                  <a:cubicBezTo>
                    <a:pt x="239" y="4"/>
                    <a:pt x="235" y="0"/>
                    <a:pt x="229" y="0"/>
                  </a:cubicBezTo>
                  <a:close/>
                  <a:moveTo>
                    <a:pt x="236" y="138"/>
                  </a:moveTo>
                  <a:cubicBezTo>
                    <a:pt x="217" y="138"/>
                    <a:pt x="217" y="138"/>
                    <a:pt x="217" y="138"/>
                  </a:cubicBezTo>
                  <a:cubicBezTo>
                    <a:pt x="208" y="138"/>
                    <a:pt x="200" y="143"/>
                    <a:pt x="196" y="151"/>
                  </a:cubicBezTo>
                  <a:cubicBezTo>
                    <a:pt x="179" y="184"/>
                    <a:pt x="179" y="184"/>
                    <a:pt x="179" y="184"/>
                  </a:cubicBezTo>
                  <a:cubicBezTo>
                    <a:pt x="101" y="184"/>
                    <a:pt x="101" y="184"/>
                    <a:pt x="101" y="184"/>
                  </a:cubicBezTo>
                  <a:cubicBezTo>
                    <a:pt x="85" y="151"/>
                    <a:pt x="85" y="151"/>
                    <a:pt x="85" y="151"/>
                  </a:cubicBezTo>
                  <a:cubicBezTo>
                    <a:pt x="81" y="143"/>
                    <a:pt x="73" y="138"/>
                    <a:pt x="64" y="138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229" y="12"/>
                    <a:pt x="229" y="12"/>
                    <a:pt x="229" y="12"/>
                  </a:cubicBezTo>
                  <a:cubicBezTo>
                    <a:pt x="263" y="138"/>
                    <a:pt x="263" y="138"/>
                    <a:pt x="263" y="138"/>
                  </a:cubicBezTo>
                  <a:lnTo>
                    <a:pt x="236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5" name="图片占位符 4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" r="1948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1" grpId="0"/>
      <p:bldP spid="42" grpId="0"/>
      <p:bldP spid="46" grpId="0"/>
      <p:bldP spid="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占位符 24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0" r="11840"/>
          <a:stretch>
            <a:fillRect/>
          </a:stretch>
        </p:blipFill>
        <p:spPr/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riangle 4"/>
          <p:cNvSpPr/>
          <p:nvPr/>
        </p:nvSpPr>
        <p:spPr>
          <a:xfrm rot="5400000">
            <a:off x="5526482" y="1173586"/>
            <a:ext cx="1595670" cy="1075728"/>
          </a:xfrm>
          <a:prstGeom prst="triangle">
            <a:avLst>
              <a:gd name="adj" fmla="val 4928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38283" y="1279751"/>
            <a:ext cx="44420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4000" dirty="0">
                <a:cs typeface="+mn-ea"/>
                <a:sym typeface="+mn-lt"/>
              </a:rPr>
              <a:t>单击输入</a:t>
            </a:r>
            <a:r>
              <a:rPr lang="zh-CN" altLang="en-US" sz="4000" dirty="0">
                <a:solidFill>
                  <a:srgbClr val="F3A017"/>
                </a:solidFill>
                <a:cs typeface="+mn-ea"/>
                <a:sym typeface="+mn-lt"/>
              </a:rPr>
              <a:t>标题文字</a:t>
            </a:r>
            <a:endParaRPr lang="zh-CN" altLang="en-US" sz="4000" dirty="0">
              <a:solidFill>
                <a:srgbClr val="F3A017"/>
              </a:solidFill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7544" y="2973830"/>
            <a:ext cx="6342785" cy="886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fringilla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libero.Maecenas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8" name="Group 7"/>
          <p:cNvGrpSpPr/>
          <p:nvPr/>
        </p:nvGrpSpPr>
        <p:grpSpPr>
          <a:xfrm rot="16200000">
            <a:off x="3438918" y="4995086"/>
            <a:ext cx="852494" cy="1162891"/>
            <a:chOff x="9918988" y="355852"/>
            <a:chExt cx="852494" cy="1162891"/>
          </a:xfrm>
        </p:grpSpPr>
        <p:sp>
          <p:nvSpPr>
            <p:cNvPr id="9" name="Triangle 8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749401" y="5256007"/>
            <a:ext cx="2648506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49400" y="4852821"/>
            <a:ext cx="2074105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483715" y="5352564"/>
            <a:ext cx="423629" cy="370251"/>
            <a:chOff x="8296275" y="8293096"/>
            <a:chExt cx="1385888" cy="1211261"/>
          </a:xfrm>
          <a:solidFill>
            <a:schemeClr val="bg1"/>
          </a:solidFill>
        </p:grpSpPr>
        <p:sp>
          <p:nvSpPr>
            <p:cNvPr id="14" name="Freeform 8"/>
            <p:cNvSpPr>
              <a:spLocks noEditPoints="1"/>
            </p:cNvSpPr>
            <p:nvPr/>
          </p:nvSpPr>
          <p:spPr bwMode="auto">
            <a:xfrm>
              <a:off x="8296275" y="8293096"/>
              <a:ext cx="1385888" cy="1211261"/>
            </a:xfrm>
            <a:custGeom>
              <a:avLst/>
              <a:gdLst>
                <a:gd name="T0" fmla="*/ 368 w 369"/>
                <a:gd name="T1" fmla="*/ 190 h 323"/>
                <a:gd name="T2" fmla="*/ 322 w 369"/>
                <a:gd name="T3" fmla="*/ 17 h 323"/>
                <a:gd name="T4" fmla="*/ 299 w 369"/>
                <a:gd name="T5" fmla="*/ 0 h 323"/>
                <a:gd name="T6" fmla="*/ 184 w 369"/>
                <a:gd name="T7" fmla="*/ 0 h 323"/>
                <a:gd name="T8" fmla="*/ 69 w 369"/>
                <a:gd name="T9" fmla="*/ 0 h 323"/>
                <a:gd name="T10" fmla="*/ 47 w 369"/>
                <a:gd name="T11" fmla="*/ 17 h 323"/>
                <a:gd name="T12" fmla="*/ 1 w 369"/>
                <a:gd name="T13" fmla="*/ 190 h 323"/>
                <a:gd name="T14" fmla="*/ 0 w 369"/>
                <a:gd name="T15" fmla="*/ 196 h 323"/>
                <a:gd name="T16" fmla="*/ 0 w 369"/>
                <a:gd name="T17" fmla="*/ 276 h 323"/>
                <a:gd name="T18" fmla="*/ 46 w 369"/>
                <a:gd name="T19" fmla="*/ 323 h 323"/>
                <a:gd name="T20" fmla="*/ 323 w 369"/>
                <a:gd name="T21" fmla="*/ 323 h 323"/>
                <a:gd name="T22" fmla="*/ 369 w 369"/>
                <a:gd name="T23" fmla="*/ 276 h 323"/>
                <a:gd name="T24" fmla="*/ 369 w 369"/>
                <a:gd name="T25" fmla="*/ 196 h 323"/>
                <a:gd name="T26" fmla="*/ 368 w 369"/>
                <a:gd name="T27" fmla="*/ 190 h 323"/>
                <a:gd name="T28" fmla="*/ 346 w 369"/>
                <a:gd name="T29" fmla="*/ 276 h 323"/>
                <a:gd name="T30" fmla="*/ 323 w 369"/>
                <a:gd name="T31" fmla="*/ 299 h 323"/>
                <a:gd name="T32" fmla="*/ 46 w 369"/>
                <a:gd name="T33" fmla="*/ 299 h 323"/>
                <a:gd name="T34" fmla="*/ 23 w 369"/>
                <a:gd name="T35" fmla="*/ 276 h 323"/>
                <a:gd name="T36" fmla="*/ 23 w 369"/>
                <a:gd name="T37" fmla="*/ 196 h 323"/>
                <a:gd name="T38" fmla="*/ 69 w 369"/>
                <a:gd name="T39" fmla="*/ 23 h 323"/>
                <a:gd name="T40" fmla="*/ 299 w 369"/>
                <a:gd name="T41" fmla="*/ 23 h 323"/>
                <a:gd name="T42" fmla="*/ 346 w 369"/>
                <a:gd name="T43" fmla="*/ 196 h 323"/>
                <a:gd name="T44" fmla="*/ 346 w 369"/>
                <a:gd name="T45" fmla="*/ 27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323">
                  <a:moveTo>
                    <a:pt x="368" y="190"/>
                  </a:moveTo>
                  <a:cubicBezTo>
                    <a:pt x="322" y="17"/>
                    <a:pt x="322" y="17"/>
                    <a:pt x="322" y="17"/>
                  </a:cubicBezTo>
                  <a:cubicBezTo>
                    <a:pt x="319" y="7"/>
                    <a:pt x="310" y="0"/>
                    <a:pt x="299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9" y="0"/>
                    <a:pt x="50" y="7"/>
                    <a:pt x="47" y="17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0" y="192"/>
                    <a:pt x="0" y="194"/>
                    <a:pt x="0" y="19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302"/>
                    <a:pt x="21" y="323"/>
                    <a:pt x="46" y="323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48" y="323"/>
                    <a:pt x="369" y="302"/>
                    <a:pt x="369" y="276"/>
                  </a:cubicBezTo>
                  <a:cubicBezTo>
                    <a:pt x="369" y="196"/>
                    <a:pt x="369" y="196"/>
                    <a:pt x="369" y="196"/>
                  </a:cubicBezTo>
                  <a:cubicBezTo>
                    <a:pt x="369" y="194"/>
                    <a:pt x="368" y="192"/>
                    <a:pt x="368" y="190"/>
                  </a:cubicBezTo>
                  <a:close/>
                  <a:moveTo>
                    <a:pt x="346" y="276"/>
                  </a:moveTo>
                  <a:cubicBezTo>
                    <a:pt x="346" y="289"/>
                    <a:pt x="335" y="299"/>
                    <a:pt x="323" y="299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34" y="299"/>
                    <a:pt x="23" y="289"/>
                    <a:pt x="23" y="276"/>
                  </a:cubicBezTo>
                  <a:cubicBezTo>
                    <a:pt x="23" y="196"/>
                    <a:pt x="23" y="196"/>
                    <a:pt x="23" y="196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46" y="196"/>
                    <a:pt x="346" y="196"/>
                    <a:pt x="346" y="196"/>
                  </a:cubicBezTo>
                  <a:lnTo>
                    <a:pt x="346" y="2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Freeform 9"/>
            <p:cNvSpPr>
              <a:spLocks noEditPoints="1"/>
            </p:cNvSpPr>
            <p:nvPr/>
          </p:nvSpPr>
          <p:spPr bwMode="auto">
            <a:xfrm>
              <a:off x="8461376" y="8466137"/>
              <a:ext cx="1055689" cy="776288"/>
            </a:xfrm>
            <a:custGeom>
              <a:avLst/>
              <a:gdLst>
                <a:gd name="T0" fmla="*/ 229 w 281"/>
                <a:gd name="T1" fmla="*/ 0 h 207"/>
                <a:gd name="T2" fmla="*/ 51 w 281"/>
                <a:gd name="T3" fmla="*/ 0 h 207"/>
                <a:gd name="T4" fmla="*/ 40 w 281"/>
                <a:gd name="T5" fmla="*/ 9 h 207"/>
                <a:gd name="T6" fmla="*/ 0 w 281"/>
                <a:gd name="T7" fmla="*/ 147 h 207"/>
                <a:gd name="T8" fmla="*/ 2 w 281"/>
                <a:gd name="T9" fmla="*/ 157 h 207"/>
                <a:gd name="T10" fmla="*/ 12 w 281"/>
                <a:gd name="T11" fmla="*/ 161 h 207"/>
                <a:gd name="T12" fmla="*/ 45 w 281"/>
                <a:gd name="T13" fmla="*/ 161 h 207"/>
                <a:gd name="T14" fmla="*/ 58 w 281"/>
                <a:gd name="T15" fmla="*/ 161 h 207"/>
                <a:gd name="T16" fmla="*/ 64 w 281"/>
                <a:gd name="T17" fmla="*/ 161 h 207"/>
                <a:gd name="T18" fmla="*/ 81 w 281"/>
                <a:gd name="T19" fmla="*/ 195 h 207"/>
                <a:gd name="T20" fmla="*/ 101 w 281"/>
                <a:gd name="T21" fmla="*/ 207 h 207"/>
                <a:gd name="T22" fmla="*/ 179 w 281"/>
                <a:gd name="T23" fmla="*/ 207 h 207"/>
                <a:gd name="T24" fmla="*/ 200 w 281"/>
                <a:gd name="T25" fmla="*/ 195 h 207"/>
                <a:gd name="T26" fmla="*/ 217 w 281"/>
                <a:gd name="T27" fmla="*/ 161 h 207"/>
                <a:gd name="T28" fmla="*/ 223 w 281"/>
                <a:gd name="T29" fmla="*/ 161 h 207"/>
                <a:gd name="T30" fmla="*/ 236 w 281"/>
                <a:gd name="T31" fmla="*/ 161 h 207"/>
                <a:gd name="T32" fmla="*/ 269 w 281"/>
                <a:gd name="T33" fmla="*/ 161 h 207"/>
                <a:gd name="T34" fmla="*/ 278 w 281"/>
                <a:gd name="T35" fmla="*/ 157 h 207"/>
                <a:gd name="T36" fmla="*/ 280 w 281"/>
                <a:gd name="T37" fmla="*/ 147 h 207"/>
                <a:gd name="T38" fmla="*/ 241 w 281"/>
                <a:gd name="T39" fmla="*/ 9 h 207"/>
                <a:gd name="T40" fmla="*/ 229 w 281"/>
                <a:gd name="T41" fmla="*/ 0 h 207"/>
                <a:gd name="T42" fmla="*/ 236 w 281"/>
                <a:gd name="T43" fmla="*/ 138 h 207"/>
                <a:gd name="T44" fmla="*/ 217 w 281"/>
                <a:gd name="T45" fmla="*/ 138 h 207"/>
                <a:gd name="T46" fmla="*/ 196 w 281"/>
                <a:gd name="T47" fmla="*/ 151 h 207"/>
                <a:gd name="T48" fmla="*/ 179 w 281"/>
                <a:gd name="T49" fmla="*/ 184 h 207"/>
                <a:gd name="T50" fmla="*/ 101 w 281"/>
                <a:gd name="T51" fmla="*/ 184 h 207"/>
                <a:gd name="T52" fmla="*/ 85 w 281"/>
                <a:gd name="T53" fmla="*/ 151 h 207"/>
                <a:gd name="T54" fmla="*/ 64 w 281"/>
                <a:gd name="T55" fmla="*/ 138 h 207"/>
                <a:gd name="T56" fmla="*/ 45 w 281"/>
                <a:gd name="T57" fmla="*/ 138 h 207"/>
                <a:gd name="T58" fmla="*/ 18 w 281"/>
                <a:gd name="T59" fmla="*/ 138 h 207"/>
                <a:gd name="T60" fmla="*/ 51 w 281"/>
                <a:gd name="T61" fmla="*/ 12 h 207"/>
                <a:gd name="T62" fmla="*/ 229 w 281"/>
                <a:gd name="T63" fmla="*/ 12 h 207"/>
                <a:gd name="T64" fmla="*/ 263 w 281"/>
                <a:gd name="T65" fmla="*/ 138 h 207"/>
                <a:gd name="T66" fmla="*/ 236 w 281"/>
                <a:gd name="T67" fmla="*/ 13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1" h="207">
                  <a:moveTo>
                    <a:pt x="229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1" y="4"/>
                    <a:pt x="40" y="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0" y="154"/>
                    <a:pt x="2" y="157"/>
                  </a:cubicBezTo>
                  <a:cubicBezTo>
                    <a:pt x="5" y="160"/>
                    <a:pt x="8" y="161"/>
                    <a:pt x="12" y="161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81" y="195"/>
                    <a:pt x="81" y="195"/>
                    <a:pt x="81" y="195"/>
                  </a:cubicBezTo>
                  <a:cubicBezTo>
                    <a:pt x="85" y="203"/>
                    <a:pt x="93" y="207"/>
                    <a:pt x="101" y="207"/>
                  </a:cubicBezTo>
                  <a:cubicBezTo>
                    <a:pt x="179" y="207"/>
                    <a:pt x="179" y="207"/>
                    <a:pt x="179" y="207"/>
                  </a:cubicBezTo>
                  <a:cubicBezTo>
                    <a:pt x="188" y="207"/>
                    <a:pt x="196" y="203"/>
                    <a:pt x="200" y="195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23" y="161"/>
                    <a:pt x="223" y="161"/>
                    <a:pt x="223" y="161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3" y="161"/>
                    <a:pt x="276" y="160"/>
                    <a:pt x="278" y="157"/>
                  </a:cubicBezTo>
                  <a:cubicBezTo>
                    <a:pt x="280" y="154"/>
                    <a:pt x="281" y="150"/>
                    <a:pt x="280" y="147"/>
                  </a:cubicBezTo>
                  <a:cubicBezTo>
                    <a:pt x="241" y="9"/>
                    <a:pt x="241" y="9"/>
                    <a:pt x="241" y="9"/>
                  </a:cubicBezTo>
                  <a:cubicBezTo>
                    <a:pt x="239" y="4"/>
                    <a:pt x="235" y="0"/>
                    <a:pt x="229" y="0"/>
                  </a:cubicBezTo>
                  <a:close/>
                  <a:moveTo>
                    <a:pt x="236" y="138"/>
                  </a:moveTo>
                  <a:cubicBezTo>
                    <a:pt x="217" y="138"/>
                    <a:pt x="217" y="138"/>
                    <a:pt x="217" y="138"/>
                  </a:cubicBezTo>
                  <a:cubicBezTo>
                    <a:pt x="208" y="138"/>
                    <a:pt x="200" y="143"/>
                    <a:pt x="196" y="151"/>
                  </a:cubicBezTo>
                  <a:cubicBezTo>
                    <a:pt x="179" y="184"/>
                    <a:pt x="179" y="184"/>
                    <a:pt x="179" y="184"/>
                  </a:cubicBezTo>
                  <a:cubicBezTo>
                    <a:pt x="101" y="184"/>
                    <a:pt x="101" y="184"/>
                    <a:pt x="101" y="184"/>
                  </a:cubicBezTo>
                  <a:cubicBezTo>
                    <a:pt x="85" y="151"/>
                    <a:pt x="85" y="151"/>
                    <a:pt x="85" y="151"/>
                  </a:cubicBezTo>
                  <a:cubicBezTo>
                    <a:pt x="81" y="143"/>
                    <a:pt x="73" y="138"/>
                    <a:pt x="64" y="138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229" y="12"/>
                    <a:pt x="229" y="12"/>
                    <a:pt x="229" y="12"/>
                  </a:cubicBezTo>
                  <a:cubicBezTo>
                    <a:pt x="263" y="138"/>
                    <a:pt x="263" y="138"/>
                    <a:pt x="263" y="138"/>
                  </a:cubicBezTo>
                  <a:lnTo>
                    <a:pt x="236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 rot="16200000">
            <a:off x="7855896" y="4995087"/>
            <a:ext cx="852494" cy="1162891"/>
            <a:chOff x="9918988" y="355852"/>
            <a:chExt cx="852494" cy="1162891"/>
          </a:xfrm>
        </p:grpSpPr>
        <p:sp>
          <p:nvSpPr>
            <p:cNvPr id="17" name="Triangle 16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9166379" y="5256008"/>
            <a:ext cx="2648506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166378" y="4852822"/>
            <a:ext cx="2074105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7900693" y="5352565"/>
            <a:ext cx="423629" cy="370251"/>
            <a:chOff x="8296275" y="8293096"/>
            <a:chExt cx="1385888" cy="1211261"/>
          </a:xfrm>
          <a:solidFill>
            <a:schemeClr val="bg1"/>
          </a:solidFill>
        </p:grpSpPr>
        <p:sp>
          <p:nvSpPr>
            <p:cNvPr id="22" name="Freeform 8"/>
            <p:cNvSpPr>
              <a:spLocks noEditPoints="1"/>
            </p:cNvSpPr>
            <p:nvPr/>
          </p:nvSpPr>
          <p:spPr bwMode="auto">
            <a:xfrm>
              <a:off x="8296275" y="8293096"/>
              <a:ext cx="1385888" cy="1211261"/>
            </a:xfrm>
            <a:custGeom>
              <a:avLst/>
              <a:gdLst>
                <a:gd name="T0" fmla="*/ 368 w 369"/>
                <a:gd name="T1" fmla="*/ 190 h 323"/>
                <a:gd name="T2" fmla="*/ 322 w 369"/>
                <a:gd name="T3" fmla="*/ 17 h 323"/>
                <a:gd name="T4" fmla="*/ 299 w 369"/>
                <a:gd name="T5" fmla="*/ 0 h 323"/>
                <a:gd name="T6" fmla="*/ 184 w 369"/>
                <a:gd name="T7" fmla="*/ 0 h 323"/>
                <a:gd name="T8" fmla="*/ 69 w 369"/>
                <a:gd name="T9" fmla="*/ 0 h 323"/>
                <a:gd name="T10" fmla="*/ 47 w 369"/>
                <a:gd name="T11" fmla="*/ 17 h 323"/>
                <a:gd name="T12" fmla="*/ 1 w 369"/>
                <a:gd name="T13" fmla="*/ 190 h 323"/>
                <a:gd name="T14" fmla="*/ 0 w 369"/>
                <a:gd name="T15" fmla="*/ 196 h 323"/>
                <a:gd name="T16" fmla="*/ 0 w 369"/>
                <a:gd name="T17" fmla="*/ 276 h 323"/>
                <a:gd name="T18" fmla="*/ 46 w 369"/>
                <a:gd name="T19" fmla="*/ 323 h 323"/>
                <a:gd name="T20" fmla="*/ 323 w 369"/>
                <a:gd name="T21" fmla="*/ 323 h 323"/>
                <a:gd name="T22" fmla="*/ 369 w 369"/>
                <a:gd name="T23" fmla="*/ 276 h 323"/>
                <a:gd name="T24" fmla="*/ 369 w 369"/>
                <a:gd name="T25" fmla="*/ 196 h 323"/>
                <a:gd name="T26" fmla="*/ 368 w 369"/>
                <a:gd name="T27" fmla="*/ 190 h 323"/>
                <a:gd name="T28" fmla="*/ 346 w 369"/>
                <a:gd name="T29" fmla="*/ 276 h 323"/>
                <a:gd name="T30" fmla="*/ 323 w 369"/>
                <a:gd name="T31" fmla="*/ 299 h 323"/>
                <a:gd name="T32" fmla="*/ 46 w 369"/>
                <a:gd name="T33" fmla="*/ 299 h 323"/>
                <a:gd name="T34" fmla="*/ 23 w 369"/>
                <a:gd name="T35" fmla="*/ 276 h 323"/>
                <a:gd name="T36" fmla="*/ 23 w 369"/>
                <a:gd name="T37" fmla="*/ 196 h 323"/>
                <a:gd name="T38" fmla="*/ 69 w 369"/>
                <a:gd name="T39" fmla="*/ 23 h 323"/>
                <a:gd name="T40" fmla="*/ 299 w 369"/>
                <a:gd name="T41" fmla="*/ 23 h 323"/>
                <a:gd name="T42" fmla="*/ 346 w 369"/>
                <a:gd name="T43" fmla="*/ 196 h 323"/>
                <a:gd name="T44" fmla="*/ 346 w 369"/>
                <a:gd name="T45" fmla="*/ 27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323">
                  <a:moveTo>
                    <a:pt x="368" y="190"/>
                  </a:moveTo>
                  <a:cubicBezTo>
                    <a:pt x="322" y="17"/>
                    <a:pt x="322" y="17"/>
                    <a:pt x="322" y="17"/>
                  </a:cubicBezTo>
                  <a:cubicBezTo>
                    <a:pt x="319" y="7"/>
                    <a:pt x="310" y="0"/>
                    <a:pt x="299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9" y="0"/>
                    <a:pt x="50" y="7"/>
                    <a:pt x="47" y="17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0" y="192"/>
                    <a:pt x="0" y="194"/>
                    <a:pt x="0" y="19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302"/>
                    <a:pt x="21" y="323"/>
                    <a:pt x="46" y="323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48" y="323"/>
                    <a:pt x="369" y="302"/>
                    <a:pt x="369" y="276"/>
                  </a:cubicBezTo>
                  <a:cubicBezTo>
                    <a:pt x="369" y="196"/>
                    <a:pt x="369" y="196"/>
                    <a:pt x="369" y="196"/>
                  </a:cubicBezTo>
                  <a:cubicBezTo>
                    <a:pt x="369" y="194"/>
                    <a:pt x="368" y="192"/>
                    <a:pt x="368" y="190"/>
                  </a:cubicBezTo>
                  <a:close/>
                  <a:moveTo>
                    <a:pt x="346" y="276"/>
                  </a:moveTo>
                  <a:cubicBezTo>
                    <a:pt x="346" y="289"/>
                    <a:pt x="335" y="299"/>
                    <a:pt x="323" y="299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34" y="299"/>
                    <a:pt x="23" y="289"/>
                    <a:pt x="23" y="276"/>
                  </a:cubicBezTo>
                  <a:cubicBezTo>
                    <a:pt x="23" y="196"/>
                    <a:pt x="23" y="196"/>
                    <a:pt x="23" y="196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46" y="196"/>
                    <a:pt x="346" y="196"/>
                    <a:pt x="346" y="196"/>
                  </a:cubicBezTo>
                  <a:lnTo>
                    <a:pt x="346" y="2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Freeform 9"/>
            <p:cNvSpPr>
              <a:spLocks noEditPoints="1"/>
            </p:cNvSpPr>
            <p:nvPr/>
          </p:nvSpPr>
          <p:spPr bwMode="auto">
            <a:xfrm>
              <a:off x="8461376" y="8466137"/>
              <a:ext cx="1055689" cy="776288"/>
            </a:xfrm>
            <a:custGeom>
              <a:avLst/>
              <a:gdLst>
                <a:gd name="T0" fmla="*/ 229 w 281"/>
                <a:gd name="T1" fmla="*/ 0 h 207"/>
                <a:gd name="T2" fmla="*/ 51 w 281"/>
                <a:gd name="T3" fmla="*/ 0 h 207"/>
                <a:gd name="T4" fmla="*/ 40 w 281"/>
                <a:gd name="T5" fmla="*/ 9 h 207"/>
                <a:gd name="T6" fmla="*/ 0 w 281"/>
                <a:gd name="T7" fmla="*/ 147 h 207"/>
                <a:gd name="T8" fmla="*/ 2 w 281"/>
                <a:gd name="T9" fmla="*/ 157 h 207"/>
                <a:gd name="T10" fmla="*/ 12 w 281"/>
                <a:gd name="T11" fmla="*/ 161 h 207"/>
                <a:gd name="T12" fmla="*/ 45 w 281"/>
                <a:gd name="T13" fmla="*/ 161 h 207"/>
                <a:gd name="T14" fmla="*/ 58 w 281"/>
                <a:gd name="T15" fmla="*/ 161 h 207"/>
                <a:gd name="T16" fmla="*/ 64 w 281"/>
                <a:gd name="T17" fmla="*/ 161 h 207"/>
                <a:gd name="T18" fmla="*/ 81 w 281"/>
                <a:gd name="T19" fmla="*/ 195 h 207"/>
                <a:gd name="T20" fmla="*/ 101 w 281"/>
                <a:gd name="T21" fmla="*/ 207 h 207"/>
                <a:gd name="T22" fmla="*/ 179 w 281"/>
                <a:gd name="T23" fmla="*/ 207 h 207"/>
                <a:gd name="T24" fmla="*/ 200 w 281"/>
                <a:gd name="T25" fmla="*/ 195 h 207"/>
                <a:gd name="T26" fmla="*/ 217 w 281"/>
                <a:gd name="T27" fmla="*/ 161 h 207"/>
                <a:gd name="T28" fmla="*/ 223 w 281"/>
                <a:gd name="T29" fmla="*/ 161 h 207"/>
                <a:gd name="T30" fmla="*/ 236 w 281"/>
                <a:gd name="T31" fmla="*/ 161 h 207"/>
                <a:gd name="T32" fmla="*/ 269 w 281"/>
                <a:gd name="T33" fmla="*/ 161 h 207"/>
                <a:gd name="T34" fmla="*/ 278 w 281"/>
                <a:gd name="T35" fmla="*/ 157 h 207"/>
                <a:gd name="T36" fmla="*/ 280 w 281"/>
                <a:gd name="T37" fmla="*/ 147 h 207"/>
                <a:gd name="T38" fmla="*/ 241 w 281"/>
                <a:gd name="T39" fmla="*/ 9 h 207"/>
                <a:gd name="T40" fmla="*/ 229 w 281"/>
                <a:gd name="T41" fmla="*/ 0 h 207"/>
                <a:gd name="T42" fmla="*/ 236 w 281"/>
                <a:gd name="T43" fmla="*/ 138 h 207"/>
                <a:gd name="T44" fmla="*/ 217 w 281"/>
                <a:gd name="T45" fmla="*/ 138 h 207"/>
                <a:gd name="T46" fmla="*/ 196 w 281"/>
                <a:gd name="T47" fmla="*/ 151 h 207"/>
                <a:gd name="T48" fmla="*/ 179 w 281"/>
                <a:gd name="T49" fmla="*/ 184 h 207"/>
                <a:gd name="T50" fmla="*/ 101 w 281"/>
                <a:gd name="T51" fmla="*/ 184 h 207"/>
                <a:gd name="T52" fmla="*/ 85 w 281"/>
                <a:gd name="T53" fmla="*/ 151 h 207"/>
                <a:gd name="T54" fmla="*/ 64 w 281"/>
                <a:gd name="T55" fmla="*/ 138 h 207"/>
                <a:gd name="T56" fmla="*/ 45 w 281"/>
                <a:gd name="T57" fmla="*/ 138 h 207"/>
                <a:gd name="T58" fmla="*/ 18 w 281"/>
                <a:gd name="T59" fmla="*/ 138 h 207"/>
                <a:gd name="T60" fmla="*/ 51 w 281"/>
                <a:gd name="T61" fmla="*/ 12 h 207"/>
                <a:gd name="T62" fmla="*/ 229 w 281"/>
                <a:gd name="T63" fmla="*/ 12 h 207"/>
                <a:gd name="T64" fmla="*/ 263 w 281"/>
                <a:gd name="T65" fmla="*/ 138 h 207"/>
                <a:gd name="T66" fmla="*/ 236 w 281"/>
                <a:gd name="T67" fmla="*/ 13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1" h="207">
                  <a:moveTo>
                    <a:pt x="229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1" y="4"/>
                    <a:pt x="40" y="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0" y="154"/>
                    <a:pt x="2" y="157"/>
                  </a:cubicBezTo>
                  <a:cubicBezTo>
                    <a:pt x="5" y="160"/>
                    <a:pt x="8" y="161"/>
                    <a:pt x="12" y="161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81" y="195"/>
                    <a:pt x="81" y="195"/>
                    <a:pt x="81" y="195"/>
                  </a:cubicBezTo>
                  <a:cubicBezTo>
                    <a:pt x="85" y="203"/>
                    <a:pt x="93" y="207"/>
                    <a:pt x="101" y="207"/>
                  </a:cubicBezTo>
                  <a:cubicBezTo>
                    <a:pt x="179" y="207"/>
                    <a:pt x="179" y="207"/>
                    <a:pt x="179" y="207"/>
                  </a:cubicBezTo>
                  <a:cubicBezTo>
                    <a:pt x="188" y="207"/>
                    <a:pt x="196" y="203"/>
                    <a:pt x="200" y="195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23" y="161"/>
                    <a:pt x="223" y="161"/>
                    <a:pt x="223" y="161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3" y="161"/>
                    <a:pt x="276" y="160"/>
                    <a:pt x="278" y="157"/>
                  </a:cubicBezTo>
                  <a:cubicBezTo>
                    <a:pt x="280" y="154"/>
                    <a:pt x="281" y="150"/>
                    <a:pt x="280" y="147"/>
                  </a:cubicBezTo>
                  <a:cubicBezTo>
                    <a:pt x="241" y="9"/>
                    <a:pt x="241" y="9"/>
                    <a:pt x="241" y="9"/>
                  </a:cubicBezTo>
                  <a:cubicBezTo>
                    <a:pt x="239" y="4"/>
                    <a:pt x="235" y="0"/>
                    <a:pt x="229" y="0"/>
                  </a:cubicBezTo>
                  <a:close/>
                  <a:moveTo>
                    <a:pt x="236" y="138"/>
                  </a:moveTo>
                  <a:cubicBezTo>
                    <a:pt x="217" y="138"/>
                    <a:pt x="217" y="138"/>
                    <a:pt x="217" y="138"/>
                  </a:cubicBezTo>
                  <a:cubicBezTo>
                    <a:pt x="208" y="138"/>
                    <a:pt x="200" y="143"/>
                    <a:pt x="196" y="151"/>
                  </a:cubicBezTo>
                  <a:cubicBezTo>
                    <a:pt x="179" y="184"/>
                    <a:pt x="179" y="184"/>
                    <a:pt x="179" y="184"/>
                  </a:cubicBezTo>
                  <a:cubicBezTo>
                    <a:pt x="101" y="184"/>
                    <a:pt x="101" y="184"/>
                    <a:pt x="101" y="184"/>
                  </a:cubicBezTo>
                  <a:cubicBezTo>
                    <a:pt x="85" y="151"/>
                    <a:pt x="85" y="151"/>
                    <a:pt x="85" y="151"/>
                  </a:cubicBezTo>
                  <a:cubicBezTo>
                    <a:pt x="81" y="143"/>
                    <a:pt x="73" y="138"/>
                    <a:pt x="64" y="138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229" y="12"/>
                    <a:pt x="229" y="12"/>
                    <a:pt x="229" y="12"/>
                  </a:cubicBezTo>
                  <a:cubicBezTo>
                    <a:pt x="263" y="138"/>
                    <a:pt x="263" y="138"/>
                    <a:pt x="263" y="138"/>
                  </a:cubicBezTo>
                  <a:lnTo>
                    <a:pt x="236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7000">
        <p15:prstTrans prst="pageCurlDouble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11" grpId="0"/>
      <p:bldP spid="12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Triangle 3"/>
          <p:cNvSpPr/>
          <p:nvPr/>
        </p:nvSpPr>
        <p:spPr>
          <a:xfrm rot="5400000">
            <a:off x="-1337735" y="1337734"/>
            <a:ext cx="6858002" cy="4182533"/>
          </a:xfrm>
          <a:prstGeom prst="triangle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riangle 13"/>
          <p:cNvSpPr/>
          <p:nvPr/>
        </p:nvSpPr>
        <p:spPr>
          <a:xfrm rot="10800000">
            <a:off x="3174497" y="4342781"/>
            <a:ext cx="1361316" cy="677336"/>
          </a:xfrm>
          <a:prstGeom prst="triangle">
            <a:avLst>
              <a:gd name="adj" fmla="val 49700"/>
            </a:avLst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Triangle 12"/>
          <p:cNvSpPr/>
          <p:nvPr/>
        </p:nvSpPr>
        <p:spPr>
          <a:xfrm>
            <a:off x="3174497" y="1813472"/>
            <a:ext cx="1361316" cy="677336"/>
          </a:xfrm>
          <a:prstGeom prst="triangle">
            <a:avLst>
              <a:gd name="adj" fmla="val 49700"/>
            </a:avLst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Triangle 10"/>
          <p:cNvSpPr/>
          <p:nvPr/>
        </p:nvSpPr>
        <p:spPr>
          <a:xfrm rot="5400000">
            <a:off x="4467074" y="3090332"/>
            <a:ext cx="1361316" cy="677336"/>
          </a:xfrm>
          <a:prstGeom prst="triangle">
            <a:avLst>
              <a:gd name="adj" fmla="val 49285"/>
            </a:avLst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Rectangle 4"/>
          <p:cNvSpPr/>
          <p:nvPr/>
        </p:nvSpPr>
        <p:spPr>
          <a:xfrm rot="2700000">
            <a:off x="2843036" y="2411237"/>
            <a:ext cx="2035526" cy="203552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26665" y="1830512"/>
            <a:ext cx="330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单击输入标题文字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26665" y="2904742"/>
            <a:ext cx="5554134" cy="1440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fringilla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libero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sollicitudin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augue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mollis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fermentum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vestibulum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eros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Morbi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ut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arcu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quis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blandit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aliquam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26665" y="2353732"/>
            <a:ext cx="330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General Manager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48" r="30948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ageCurlDouble"/>
      </p:transition>
    </mc:Choice>
    <mc:Fallback>
      <p:transition spd="slow" advClick="0" advTm="3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占位符 27"/>
          <p:cNvPicPr>
            <a:picLocks noGrp="1" noChangeAspect="1"/>
          </p:cNvPicPr>
          <p:nvPr>
            <p:ph type="pic" sz="quarter" idx="15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76" b="23976"/>
          <a:stretch>
            <a:fillRect/>
          </a:stretch>
        </p:blipFill>
        <p:spPr/>
      </p:pic>
      <p:pic>
        <p:nvPicPr>
          <p:cNvPr id="38" name="图片占位符 37"/>
          <p:cNvPicPr>
            <a:picLocks noGrp="1" noChangeAspect="1"/>
          </p:cNvPicPr>
          <p:nvPr>
            <p:ph type="pic" sz="quarter" idx="14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7" b="23987"/>
          <a:stretch>
            <a:fillRect/>
          </a:stretch>
        </p:blipFill>
        <p:spPr/>
      </p:pic>
      <p:sp>
        <p:nvSpPr>
          <p:cNvPr id="7" name="TextBox 6"/>
          <p:cNvSpPr txBox="1"/>
          <p:nvPr/>
        </p:nvSpPr>
        <p:spPr>
          <a:xfrm>
            <a:off x="404406" y="1329950"/>
            <a:ext cx="330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4000" dirty="0">
                <a:cs typeface="+mn-ea"/>
                <a:sym typeface="+mn-lt"/>
              </a:rPr>
              <a:t>单击输入</a:t>
            </a:r>
            <a:endParaRPr lang="en-US" altLang="zh-CN" sz="4000" dirty="0">
              <a:cs typeface="+mn-ea"/>
              <a:sym typeface="+mn-lt"/>
            </a:endParaRPr>
          </a:p>
          <a:p>
            <a:pPr lvl="0"/>
            <a:r>
              <a:rPr lang="zh-CN" altLang="en-US" sz="4000" dirty="0">
                <a:cs typeface="+mn-ea"/>
                <a:sym typeface="+mn-lt"/>
              </a:rPr>
              <a:t>标题文字</a:t>
            </a:r>
            <a:endParaRPr lang="zh-CN" altLang="en-US" sz="4000" dirty="0"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4406" y="3429000"/>
            <a:ext cx="3302000" cy="1717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fringilla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libero.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Slide Number Placeholder 1"/>
          <p:cNvSpPr txBox="1"/>
          <p:nvPr/>
        </p:nvSpPr>
        <p:spPr>
          <a:xfrm>
            <a:off x="9893300" y="6356350"/>
            <a:ext cx="567267" cy="3831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Nunito" charset="0"/>
                <a:ea typeface="Nunito" charset="0"/>
                <a:cs typeface="Nunito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161867" y="3429000"/>
            <a:ext cx="4030133" cy="3429000"/>
          </a:xfrm>
          <a:prstGeom prst="rect">
            <a:avLst/>
          </a:prstGeom>
          <a:solidFill>
            <a:srgbClr val="F3A017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9869873" y="4115995"/>
            <a:ext cx="614120" cy="616438"/>
            <a:chOff x="1298575" y="588963"/>
            <a:chExt cx="420688" cy="422275"/>
          </a:xfrm>
          <a:solidFill>
            <a:schemeClr val="bg1"/>
          </a:solidFill>
        </p:grpSpPr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1298575" y="588963"/>
              <a:ext cx="420688" cy="422275"/>
            </a:xfrm>
            <a:custGeom>
              <a:avLst/>
              <a:gdLst>
                <a:gd name="T0" fmla="*/ 64 w 112"/>
                <a:gd name="T1" fmla="*/ 12 h 112"/>
                <a:gd name="T2" fmla="*/ 78 w 112"/>
                <a:gd name="T3" fmla="*/ 23 h 112"/>
                <a:gd name="T4" fmla="*/ 84 w 112"/>
                <a:gd name="T5" fmla="*/ 18 h 112"/>
                <a:gd name="T6" fmla="*/ 93 w 112"/>
                <a:gd name="T7" fmla="*/ 25 h 112"/>
                <a:gd name="T8" fmla="*/ 89 w 112"/>
                <a:gd name="T9" fmla="*/ 34 h 112"/>
                <a:gd name="T10" fmla="*/ 100 w 112"/>
                <a:gd name="T11" fmla="*/ 48 h 112"/>
                <a:gd name="T12" fmla="*/ 104 w 112"/>
                <a:gd name="T13" fmla="*/ 60 h 112"/>
                <a:gd name="T14" fmla="*/ 95 w 112"/>
                <a:gd name="T15" fmla="*/ 64 h 112"/>
                <a:gd name="T16" fmla="*/ 93 w 112"/>
                <a:gd name="T17" fmla="*/ 81 h 112"/>
                <a:gd name="T18" fmla="*/ 87 w 112"/>
                <a:gd name="T19" fmla="*/ 93 h 112"/>
                <a:gd name="T20" fmla="*/ 81 w 112"/>
                <a:gd name="T21" fmla="*/ 93 h 112"/>
                <a:gd name="T22" fmla="*/ 64 w 112"/>
                <a:gd name="T23" fmla="*/ 95 h 112"/>
                <a:gd name="T24" fmla="*/ 60 w 112"/>
                <a:gd name="T25" fmla="*/ 104 h 112"/>
                <a:gd name="T26" fmla="*/ 48 w 112"/>
                <a:gd name="T27" fmla="*/ 100 h 112"/>
                <a:gd name="T28" fmla="*/ 34 w 112"/>
                <a:gd name="T29" fmla="*/ 89 h 112"/>
                <a:gd name="T30" fmla="*/ 28 w 112"/>
                <a:gd name="T31" fmla="*/ 94 h 112"/>
                <a:gd name="T32" fmla="*/ 19 w 112"/>
                <a:gd name="T33" fmla="*/ 87 h 112"/>
                <a:gd name="T34" fmla="*/ 23 w 112"/>
                <a:gd name="T35" fmla="*/ 78 h 112"/>
                <a:gd name="T36" fmla="*/ 12 w 112"/>
                <a:gd name="T37" fmla="*/ 64 h 112"/>
                <a:gd name="T38" fmla="*/ 8 w 112"/>
                <a:gd name="T39" fmla="*/ 52 h 112"/>
                <a:gd name="T40" fmla="*/ 17 w 112"/>
                <a:gd name="T41" fmla="*/ 48 h 112"/>
                <a:gd name="T42" fmla="*/ 19 w 112"/>
                <a:gd name="T43" fmla="*/ 31 h 112"/>
                <a:gd name="T44" fmla="*/ 25 w 112"/>
                <a:gd name="T45" fmla="*/ 19 h 112"/>
                <a:gd name="T46" fmla="*/ 31 w 112"/>
                <a:gd name="T47" fmla="*/ 19 h 112"/>
                <a:gd name="T48" fmla="*/ 48 w 112"/>
                <a:gd name="T49" fmla="*/ 17 h 112"/>
                <a:gd name="T50" fmla="*/ 52 w 112"/>
                <a:gd name="T51" fmla="*/ 8 h 112"/>
                <a:gd name="T52" fmla="*/ 60 w 112"/>
                <a:gd name="T53" fmla="*/ 0 h 112"/>
                <a:gd name="T54" fmla="*/ 40 w 112"/>
                <a:gd name="T55" fmla="*/ 11 h 112"/>
                <a:gd name="T56" fmla="*/ 28 w 112"/>
                <a:gd name="T57" fmla="*/ 10 h 112"/>
                <a:gd name="T58" fmla="*/ 14 w 112"/>
                <a:gd name="T59" fmla="*/ 19 h 112"/>
                <a:gd name="T60" fmla="*/ 13 w 112"/>
                <a:gd name="T61" fmla="*/ 35 h 112"/>
                <a:gd name="T62" fmla="*/ 0 w 112"/>
                <a:gd name="T63" fmla="*/ 52 h 112"/>
                <a:gd name="T64" fmla="*/ 11 w 112"/>
                <a:gd name="T65" fmla="*/ 72 h 112"/>
                <a:gd name="T66" fmla="*/ 10 w 112"/>
                <a:gd name="T67" fmla="*/ 84 h 112"/>
                <a:gd name="T68" fmla="*/ 19 w 112"/>
                <a:gd name="T69" fmla="*/ 98 h 112"/>
                <a:gd name="T70" fmla="*/ 35 w 112"/>
                <a:gd name="T71" fmla="*/ 99 h 112"/>
                <a:gd name="T72" fmla="*/ 52 w 112"/>
                <a:gd name="T73" fmla="*/ 112 h 112"/>
                <a:gd name="T74" fmla="*/ 72 w 112"/>
                <a:gd name="T75" fmla="*/ 101 h 112"/>
                <a:gd name="T76" fmla="*/ 84 w 112"/>
                <a:gd name="T77" fmla="*/ 102 h 112"/>
                <a:gd name="T78" fmla="*/ 98 w 112"/>
                <a:gd name="T79" fmla="*/ 93 h 112"/>
                <a:gd name="T80" fmla="*/ 99 w 112"/>
                <a:gd name="T81" fmla="*/ 77 h 112"/>
                <a:gd name="T82" fmla="*/ 112 w 112"/>
                <a:gd name="T83" fmla="*/ 60 h 112"/>
                <a:gd name="T84" fmla="*/ 101 w 112"/>
                <a:gd name="T85" fmla="*/ 40 h 112"/>
                <a:gd name="T86" fmla="*/ 102 w 112"/>
                <a:gd name="T87" fmla="*/ 28 h 112"/>
                <a:gd name="T88" fmla="*/ 93 w 112"/>
                <a:gd name="T89" fmla="*/ 14 h 112"/>
                <a:gd name="T90" fmla="*/ 77 w 112"/>
                <a:gd name="T91" fmla="*/ 13 h 112"/>
                <a:gd name="T92" fmla="*/ 60 w 112"/>
                <a:gd name="T9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112">
                  <a:moveTo>
                    <a:pt x="60" y="8"/>
                  </a:moveTo>
                  <a:cubicBezTo>
                    <a:pt x="62" y="8"/>
                    <a:pt x="64" y="10"/>
                    <a:pt x="64" y="12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9" y="18"/>
                    <a:pt x="74" y="20"/>
                    <a:pt x="78" y="23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2" y="18"/>
                    <a:pt x="83" y="18"/>
                    <a:pt x="84" y="18"/>
                  </a:cubicBezTo>
                  <a:cubicBezTo>
                    <a:pt x="85" y="18"/>
                    <a:pt x="86" y="18"/>
                    <a:pt x="87" y="19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4" y="26"/>
                    <a:pt x="94" y="29"/>
                    <a:pt x="93" y="31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92" y="38"/>
                    <a:pt x="94" y="43"/>
                    <a:pt x="95" y="48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102" y="48"/>
                    <a:pt x="104" y="50"/>
                    <a:pt x="104" y="52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62"/>
                    <a:pt x="102" y="64"/>
                    <a:pt x="100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4" y="69"/>
                    <a:pt x="92" y="74"/>
                    <a:pt x="89" y="78"/>
                  </a:cubicBezTo>
                  <a:cubicBezTo>
                    <a:pt x="93" y="81"/>
                    <a:pt x="93" y="81"/>
                    <a:pt x="93" y="81"/>
                  </a:cubicBezTo>
                  <a:cubicBezTo>
                    <a:pt x="94" y="83"/>
                    <a:pt x="94" y="86"/>
                    <a:pt x="93" y="87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6" y="94"/>
                    <a:pt x="85" y="94"/>
                    <a:pt x="84" y="94"/>
                  </a:cubicBezTo>
                  <a:cubicBezTo>
                    <a:pt x="83" y="94"/>
                    <a:pt x="82" y="94"/>
                    <a:pt x="81" y="93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4" y="92"/>
                    <a:pt x="69" y="94"/>
                    <a:pt x="64" y="95"/>
                  </a:cubicBezTo>
                  <a:cubicBezTo>
                    <a:pt x="64" y="100"/>
                    <a:pt x="64" y="100"/>
                    <a:pt x="64" y="100"/>
                  </a:cubicBezTo>
                  <a:cubicBezTo>
                    <a:pt x="64" y="102"/>
                    <a:pt x="62" y="104"/>
                    <a:pt x="60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0" y="104"/>
                    <a:pt x="48" y="102"/>
                    <a:pt x="48" y="100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3" y="94"/>
                    <a:pt x="38" y="92"/>
                    <a:pt x="34" y="89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0" y="94"/>
                    <a:pt x="29" y="94"/>
                    <a:pt x="28" y="94"/>
                  </a:cubicBezTo>
                  <a:cubicBezTo>
                    <a:pt x="27" y="94"/>
                    <a:pt x="26" y="94"/>
                    <a:pt x="25" y="93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8" y="86"/>
                    <a:pt x="18" y="83"/>
                    <a:pt x="19" y="81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0" y="74"/>
                    <a:pt x="18" y="69"/>
                    <a:pt x="17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0" y="64"/>
                    <a:pt x="8" y="62"/>
                    <a:pt x="8" y="60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0"/>
                    <a:pt x="10" y="48"/>
                    <a:pt x="12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8" y="43"/>
                    <a:pt x="20" y="38"/>
                    <a:pt x="23" y="34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29"/>
                    <a:pt x="18" y="26"/>
                    <a:pt x="19" y="25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8"/>
                    <a:pt x="27" y="18"/>
                    <a:pt x="28" y="18"/>
                  </a:cubicBezTo>
                  <a:cubicBezTo>
                    <a:pt x="29" y="18"/>
                    <a:pt x="30" y="18"/>
                    <a:pt x="31" y="19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8" y="20"/>
                    <a:pt x="43" y="18"/>
                    <a:pt x="48" y="17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0"/>
                    <a:pt x="50" y="8"/>
                    <a:pt x="52" y="8"/>
                  </a:cubicBezTo>
                  <a:cubicBezTo>
                    <a:pt x="60" y="8"/>
                    <a:pt x="60" y="8"/>
                    <a:pt x="60" y="8"/>
                  </a:cubicBezTo>
                  <a:moveTo>
                    <a:pt x="60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6" y="0"/>
                    <a:pt x="41" y="5"/>
                    <a:pt x="40" y="11"/>
                  </a:cubicBezTo>
                  <a:cubicBezTo>
                    <a:pt x="38" y="11"/>
                    <a:pt x="37" y="12"/>
                    <a:pt x="35" y="13"/>
                  </a:cubicBezTo>
                  <a:cubicBezTo>
                    <a:pt x="33" y="11"/>
                    <a:pt x="31" y="10"/>
                    <a:pt x="28" y="10"/>
                  </a:cubicBezTo>
                  <a:cubicBezTo>
                    <a:pt x="25" y="10"/>
                    <a:pt x="21" y="11"/>
                    <a:pt x="19" y="14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1" y="22"/>
                    <a:pt x="10" y="25"/>
                    <a:pt x="10" y="28"/>
                  </a:cubicBezTo>
                  <a:cubicBezTo>
                    <a:pt x="10" y="31"/>
                    <a:pt x="11" y="33"/>
                    <a:pt x="13" y="35"/>
                  </a:cubicBezTo>
                  <a:cubicBezTo>
                    <a:pt x="12" y="37"/>
                    <a:pt x="11" y="38"/>
                    <a:pt x="11" y="40"/>
                  </a:cubicBezTo>
                  <a:cubicBezTo>
                    <a:pt x="5" y="41"/>
                    <a:pt x="0" y="46"/>
                    <a:pt x="0" y="5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6"/>
                    <a:pt x="5" y="71"/>
                    <a:pt x="11" y="72"/>
                  </a:cubicBezTo>
                  <a:cubicBezTo>
                    <a:pt x="11" y="74"/>
                    <a:pt x="12" y="75"/>
                    <a:pt x="13" y="77"/>
                  </a:cubicBezTo>
                  <a:cubicBezTo>
                    <a:pt x="11" y="79"/>
                    <a:pt x="10" y="81"/>
                    <a:pt x="10" y="84"/>
                  </a:cubicBezTo>
                  <a:cubicBezTo>
                    <a:pt x="10" y="87"/>
                    <a:pt x="11" y="91"/>
                    <a:pt x="14" y="93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21" y="101"/>
                    <a:pt x="25" y="102"/>
                    <a:pt x="28" y="102"/>
                  </a:cubicBezTo>
                  <a:cubicBezTo>
                    <a:pt x="31" y="102"/>
                    <a:pt x="33" y="101"/>
                    <a:pt x="35" y="99"/>
                  </a:cubicBezTo>
                  <a:cubicBezTo>
                    <a:pt x="37" y="100"/>
                    <a:pt x="38" y="101"/>
                    <a:pt x="40" y="101"/>
                  </a:cubicBezTo>
                  <a:cubicBezTo>
                    <a:pt x="41" y="107"/>
                    <a:pt x="46" y="112"/>
                    <a:pt x="52" y="112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6" y="112"/>
                    <a:pt x="71" y="107"/>
                    <a:pt x="72" y="101"/>
                  </a:cubicBezTo>
                  <a:cubicBezTo>
                    <a:pt x="74" y="101"/>
                    <a:pt x="75" y="100"/>
                    <a:pt x="77" y="99"/>
                  </a:cubicBezTo>
                  <a:cubicBezTo>
                    <a:pt x="79" y="101"/>
                    <a:pt x="81" y="102"/>
                    <a:pt x="84" y="102"/>
                  </a:cubicBezTo>
                  <a:cubicBezTo>
                    <a:pt x="87" y="102"/>
                    <a:pt x="91" y="101"/>
                    <a:pt x="93" y="98"/>
                  </a:cubicBezTo>
                  <a:cubicBezTo>
                    <a:pt x="98" y="93"/>
                    <a:pt x="98" y="93"/>
                    <a:pt x="98" y="93"/>
                  </a:cubicBezTo>
                  <a:cubicBezTo>
                    <a:pt x="101" y="91"/>
                    <a:pt x="102" y="87"/>
                    <a:pt x="102" y="84"/>
                  </a:cubicBezTo>
                  <a:cubicBezTo>
                    <a:pt x="102" y="81"/>
                    <a:pt x="101" y="79"/>
                    <a:pt x="99" y="77"/>
                  </a:cubicBezTo>
                  <a:cubicBezTo>
                    <a:pt x="100" y="75"/>
                    <a:pt x="101" y="74"/>
                    <a:pt x="101" y="72"/>
                  </a:cubicBezTo>
                  <a:cubicBezTo>
                    <a:pt x="107" y="71"/>
                    <a:pt x="112" y="66"/>
                    <a:pt x="112" y="60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2" y="46"/>
                    <a:pt x="107" y="41"/>
                    <a:pt x="101" y="40"/>
                  </a:cubicBezTo>
                  <a:cubicBezTo>
                    <a:pt x="101" y="38"/>
                    <a:pt x="100" y="37"/>
                    <a:pt x="99" y="35"/>
                  </a:cubicBezTo>
                  <a:cubicBezTo>
                    <a:pt x="101" y="33"/>
                    <a:pt x="102" y="31"/>
                    <a:pt x="102" y="28"/>
                  </a:cubicBezTo>
                  <a:cubicBezTo>
                    <a:pt x="102" y="25"/>
                    <a:pt x="101" y="22"/>
                    <a:pt x="98" y="19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1" y="11"/>
                    <a:pt x="87" y="10"/>
                    <a:pt x="84" y="10"/>
                  </a:cubicBezTo>
                  <a:cubicBezTo>
                    <a:pt x="81" y="10"/>
                    <a:pt x="79" y="11"/>
                    <a:pt x="77" y="13"/>
                  </a:cubicBezTo>
                  <a:cubicBezTo>
                    <a:pt x="75" y="12"/>
                    <a:pt x="74" y="11"/>
                    <a:pt x="72" y="11"/>
                  </a:cubicBezTo>
                  <a:cubicBezTo>
                    <a:pt x="71" y="5"/>
                    <a:pt x="66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Freeform 10"/>
            <p:cNvSpPr>
              <a:spLocks noEditPoints="1"/>
            </p:cNvSpPr>
            <p:nvPr/>
          </p:nvSpPr>
          <p:spPr bwMode="auto">
            <a:xfrm>
              <a:off x="1411288" y="701675"/>
              <a:ext cx="195263" cy="196850"/>
            </a:xfrm>
            <a:custGeom>
              <a:avLst/>
              <a:gdLst>
                <a:gd name="T0" fmla="*/ 26 w 52"/>
                <a:gd name="T1" fmla="*/ 52 h 52"/>
                <a:gd name="T2" fmla="*/ 0 w 52"/>
                <a:gd name="T3" fmla="*/ 26 h 52"/>
                <a:gd name="T4" fmla="*/ 26 w 52"/>
                <a:gd name="T5" fmla="*/ 0 h 52"/>
                <a:gd name="T6" fmla="*/ 52 w 52"/>
                <a:gd name="T7" fmla="*/ 26 h 52"/>
                <a:gd name="T8" fmla="*/ 26 w 52"/>
                <a:gd name="T9" fmla="*/ 52 h 52"/>
                <a:gd name="T10" fmla="*/ 26 w 52"/>
                <a:gd name="T11" fmla="*/ 4 h 52"/>
                <a:gd name="T12" fmla="*/ 4 w 52"/>
                <a:gd name="T13" fmla="*/ 26 h 52"/>
                <a:gd name="T14" fmla="*/ 26 w 52"/>
                <a:gd name="T15" fmla="*/ 48 h 52"/>
                <a:gd name="T16" fmla="*/ 48 w 52"/>
                <a:gd name="T17" fmla="*/ 26 h 52"/>
                <a:gd name="T18" fmla="*/ 26 w 52"/>
                <a:gd name="T19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52">
                  <a:moveTo>
                    <a:pt x="26" y="52"/>
                  </a:moveTo>
                  <a:cubicBezTo>
                    <a:pt x="12" y="52"/>
                    <a:pt x="0" y="40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0" y="0"/>
                    <a:pt x="52" y="12"/>
                    <a:pt x="52" y="26"/>
                  </a:cubicBezTo>
                  <a:cubicBezTo>
                    <a:pt x="52" y="40"/>
                    <a:pt x="40" y="52"/>
                    <a:pt x="26" y="52"/>
                  </a:cubicBezTo>
                  <a:close/>
                  <a:moveTo>
                    <a:pt x="26" y="4"/>
                  </a:moveTo>
                  <a:cubicBezTo>
                    <a:pt x="14" y="4"/>
                    <a:pt x="4" y="14"/>
                    <a:pt x="4" y="26"/>
                  </a:cubicBezTo>
                  <a:cubicBezTo>
                    <a:pt x="4" y="38"/>
                    <a:pt x="14" y="48"/>
                    <a:pt x="26" y="48"/>
                  </a:cubicBezTo>
                  <a:cubicBezTo>
                    <a:pt x="38" y="48"/>
                    <a:pt x="48" y="38"/>
                    <a:pt x="48" y="26"/>
                  </a:cubicBezTo>
                  <a:cubicBezTo>
                    <a:pt x="48" y="14"/>
                    <a:pt x="38" y="4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Freeform 11"/>
            <p:cNvSpPr>
              <a:spLocks noEditPoints="1"/>
            </p:cNvSpPr>
            <p:nvPr/>
          </p:nvSpPr>
          <p:spPr bwMode="auto">
            <a:xfrm>
              <a:off x="1455738" y="747713"/>
              <a:ext cx="106363" cy="106363"/>
            </a:xfrm>
            <a:custGeom>
              <a:avLst/>
              <a:gdLst>
                <a:gd name="T0" fmla="*/ 14 w 28"/>
                <a:gd name="T1" fmla="*/ 28 h 28"/>
                <a:gd name="T2" fmla="*/ 0 w 28"/>
                <a:gd name="T3" fmla="*/ 14 h 28"/>
                <a:gd name="T4" fmla="*/ 14 w 28"/>
                <a:gd name="T5" fmla="*/ 0 h 28"/>
                <a:gd name="T6" fmla="*/ 28 w 28"/>
                <a:gd name="T7" fmla="*/ 14 h 28"/>
                <a:gd name="T8" fmla="*/ 14 w 28"/>
                <a:gd name="T9" fmla="*/ 28 h 28"/>
                <a:gd name="T10" fmla="*/ 14 w 28"/>
                <a:gd name="T11" fmla="*/ 4 h 28"/>
                <a:gd name="T12" fmla="*/ 4 w 28"/>
                <a:gd name="T13" fmla="*/ 14 h 28"/>
                <a:gd name="T14" fmla="*/ 14 w 28"/>
                <a:gd name="T15" fmla="*/ 24 h 28"/>
                <a:gd name="T16" fmla="*/ 24 w 28"/>
                <a:gd name="T17" fmla="*/ 14 h 28"/>
                <a:gd name="T18" fmla="*/ 14 w 28"/>
                <a:gd name="T1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22"/>
                    <a:pt x="22" y="28"/>
                    <a:pt x="14" y="28"/>
                  </a:cubicBezTo>
                  <a:close/>
                  <a:moveTo>
                    <a:pt x="14" y="4"/>
                  </a:moveTo>
                  <a:cubicBezTo>
                    <a:pt x="8" y="4"/>
                    <a:pt x="4" y="8"/>
                    <a:pt x="4" y="14"/>
                  </a:cubicBezTo>
                  <a:cubicBezTo>
                    <a:pt x="4" y="20"/>
                    <a:pt x="8" y="24"/>
                    <a:pt x="14" y="24"/>
                  </a:cubicBezTo>
                  <a:cubicBezTo>
                    <a:pt x="20" y="24"/>
                    <a:pt x="24" y="20"/>
                    <a:pt x="24" y="14"/>
                  </a:cubicBezTo>
                  <a:cubicBezTo>
                    <a:pt x="24" y="8"/>
                    <a:pt x="20" y="4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8852680" y="5367720"/>
            <a:ext cx="2648506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139881" y="4964534"/>
            <a:ext cx="2074105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单击此处添加文字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31733" y="0"/>
            <a:ext cx="4030133" cy="3429000"/>
          </a:xfrm>
          <a:prstGeom prst="rect">
            <a:avLst/>
          </a:prstGeom>
          <a:solidFill>
            <a:srgbClr val="F3A01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09746" y="1514149"/>
            <a:ext cx="2074105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单击此处添加文字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22545" y="1917335"/>
            <a:ext cx="2648506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Freeform 60"/>
          <p:cNvSpPr>
            <a:spLocks noEditPoints="1"/>
          </p:cNvSpPr>
          <p:nvPr/>
        </p:nvSpPr>
        <p:spPr bwMode="auto">
          <a:xfrm>
            <a:off x="5854821" y="643159"/>
            <a:ext cx="583954" cy="583954"/>
          </a:xfrm>
          <a:custGeom>
            <a:avLst/>
            <a:gdLst>
              <a:gd name="T0" fmla="*/ 126 w 128"/>
              <a:gd name="T1" fmla="*/ 1 h 128"/>
              <a:gd name="T2" fmla="*/ 124 w 128"/>
              <a:gd name="T3" fmla="*/ 0 h 128"/>
              <a:gd name="T4" fmla="*/ 122 w 128"/>
              <a:gd name="T5" fmla="*/ 1 h 128"/>
              <a:gd name="T6" fmla="*/ 2 w 128"/>
              <a:gd name="T7" fmla="*/ 81 h 128"/>
              <a:gd name="T8" fmla="*/ 0 w 128"/>
              <a:gd name="T9" fmla="*/ 84 h 128"/>
              <a:gd name="T10" fmla="*/ 3 w 128"/>
              <a:gd name="T11" fmla="*/ 88 h 128"/>
              <a:gd name="T12" fmla="*/ 34 w 128"/>
              <a:gd name="T13" fmla="*/ 100 h 128"/>
              <a:gd name="T14" fmla="*/ 49 w 128"/>
              <a:gd name="T15" fmla="*/ 126 h 128"/>
              <a:gd name="T16" fmla="*/ 52 w 128"/>
              <a:gd name="T17" fmla="*/ 128 h 128"/>
              <a:gd name="T18" fmla="*/ 52 w 128"/>
              <a:gd name="T19" fmla="*/ 128 h 128"/>
              <a:gd name="T20" fmla="*/ 55 w 128"/>
              <a:gd name="T21" fmla="*/ 126 h 128"/>
              <a:gd name="T22" fmla="*/ 64 w 128"/>
              <a:gd name="T23" fmla="*/ 112 h 128"/>
              <a:gd name="T24" fmla="*/ 103 w 128"/>
              <a:gd name="T25" fmla="*/ 128 h 128"/>
              <a:gd name="T26" fmla="*/ 104 w 128"/>
              <a:gd name="T27" fmla="*/ 128 h 128"/>
              <a:gd name="T28" fmla="*/ 106 w 128"/>
              <a:gd name="T29" fmla="*/ 127 h 128"/>
              <a:gd name="T30" fmla="*/ 108 w 128"/>
              <a:gd name="T31" fmla="*/ 125 h 128"/>
              <a:gd name="T32" fmla="*/ 128 w 128"/>
              <a:gd name="T33" fmla="*/ 5 h 128"/>
              <a:gd name="T34" fmla="*/ 126 w 128"/>
              <a:gd name="T35" fmla="*/ 1 h 128"/>
              <a:gd name="T36" fmla="*/ 13 w 128"/>
              <a:gd name="T37" fmla="*/ 83 h 128"/>
              <a:gd name="T38" fmla="*/ 105 w 128"/>
              <a:gd name="T39" fmla="*/ 21 h 128"/>
              <a:gd name="T40" fmla="*/ 38 w 128"/>
              <a:gd name="T41" fmla="*/ 93 h 128"/>
              <a:gd name="T42" fmla="*/ 37 w 128"/>
              <a:gd name="T43" fmla="*/ 93 h 128"/>
              <a:gd name="T44" fmla="*/ 13 w 128"/>
              <a:gd name="T45" fmla="*/ 83 h 128"/>
              <a:gd name="T46" fmla="*/ 41 w 128"/>
              <a:gd name="T47" fmla="*/ 96 h 128"/>
              <a:gd name="T48" fmla="*/ 41 w 128"/>
              <a:gd name="T49" fmla="*/ 96 h 128"/>
              <a:gd name="T50" fmla="*/ 117 w 128"/>
              <a:gd name="T51" fmla="*/ 15 h 128"/>
              <a:gd name="T52" fmla="*/ 52 w 128"/>
              <a:gd name="T53" fmla="*/ 116 h 128"/>
              <a:gd name="T54" fmla="*/ 41 w 128"/>
              <a:gd name="T55" fmla="*/ 96 h 128"/>
              <a:gd name="T56" fmla="*/ 101 w 128"/>
              <a:gd name="T57" fmla="*/ 118 h 128"/>
              <a:gd name="T58" fmla="*/ 67 w 128"/>
              <a:gd name="T59" fmla="*/ 105 h 128"/>
              <a:gd name="T60" fmla="*/ 64 w 128"/>
              <a:gd name="T61" fmla="*/ 104 h 128"/>
              <a:gd name="T62" fmla="*/ 117 w 128"/>
              <a:gd name="T63" fmla="*/ 23 h 128"/>
              <a:gd name="T64" fmla="*/ 101 w 128"/>
              <a:gd name="T65" fmla="*/ 11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126" y="1"/>
                </a:moveTo>
                <a:cubicBezTo>
                  <a:pt x="126" y="0"/>
                  <a:pt x="125" y="0"/>
                  <a:pt x="124" y="0"/>
                </a:cubicBezTo>
                <a:cubicBezTo>
                  <a:pt x="123" y="0"/>
                  <a:pt x="122" y="0"/>
                  <a:pt x="122" y="1"/>
                </a:cubicBezTo>
                <a:cubicBezTo>
                  <a:pt x="2" y="81"/>
                  <a:pt x="2" y="81"/>
                  <a:pt x="2" y="81"/>
                </a:cubicBezTo>
                <a:cubicBezTo>
                  <a:pt x="1" y="81"/>
                  <a:pt x="0" y="83"/>
                  <a:pt x="0" y="84"/>
                </a:cubicBezTo>
                <a:cubicBezTo>
                  <a:pt x="0" y="86"/>
                  <a:pt x="1" y="87"/>
                  <a:pt x="3" y="88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49" y="126"/>
                  <a:pt x="49" y="126"/>
                  <a:pt x="49" y="126"/>
                </a:cubicBezTo>
                <a:cubicBezTo>
                  <a:pt x="49" y="127"/>
                  <a:pt x="51" y="128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3" y="128"/>
                  <a:pt x="55" y="127"/>
                  <a:pt x="55" y="126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4" y="128"/>
                </a:cubicBezTo>
                <a:cubicBezTo>
                  <a:pt x="105" y="128"/>
                  <a:pt x="105" y="128"/>
                  <a:pt x="106" y="127"/>
                </a:cubicBezTo>
                <a:cubicBezTo>
                  <a:pt x="107" y="127"/>
                  <a:pt x="108" y="126"/>
                  <a:pt x="108" y="125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3"/>
                  <a:pt x="128" y="2"/>
                  <a:pt x="126" y="1"/>
                </a:cubicBezTo>
                <a:close/>
                <a:moveTo>
                  <a:pt x="13" y="83"/>
                </a:moveTo>
                <a:cubicBezTo>
                  <a:pt x="105" y="21"/>
                  <a:pt x="105" y="21"/>
                  <a:pt x="105" y="21"/>
                </a:cubicBezTo>
                <a:cubicBezTo>
                  <a:pt x="38" y="93"/>
                  <a:pt x="38" y="93"/>
                  <a:pt x="38" y="93"/>
                </a:cubicBezTo>
                <a:cubicBezTo>
                  <a:pt x="37" y="93"/>
                  <a:pt x="37" y="93"/>
                  <a:pt x="37" y="93"/>
                </a:cubicBezTo>
                <a:lnTo>
                  <a:pt x="13" y="83"/>
                </a:lnTo>
                <a:close/>
                <a:moveTo>
                  <a:pt x="41" y="96"/>
                </a:moveTo>
                <a:cubicBezTo>
                  <a:pt x="41" y="96"/>
                  <a:pt x="41" y="96"/>
                  <a:pt x="41" y="96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52" y="116"/>
                  <a:pt x="52" y="116"/>
                  <a:pt x="52" y="116"/>
                </a:cubicBezTo>
                <a:lnTo>
                  <a:pt x="41" y="96"/>
                </a:lnTo>
                <a:close/>
                <a:moveTo>
                  <a:pt x="101" y="118"/>
                </a:moveTo>
                <a:cubicBezTo>
                  <a:pt x="67" y="105"/>
                  <a:pt x="67" y="105"/>
                  <a:pt x="67" y="105"/>
                </a:cubicBezTo>
                <a:cubicBezTo>
                  <a:pt x="66" y="104"/>
                  <a:pt x="65" y="104"/>
                  <a:pt x="64" y="104"/>
                </a:cubicBezTo>
                <a:cubicBezTo>
                  <a:pt x="117" y="23"/>
                  <a:pt x="117" y="23"/>
                  <a:pt x="117" y="23"/>
                </a:cubicBezTo>
                <a:lnTo>
                  <a:pt x="101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2" name="图片占位符 31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9" r="10789"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3" r="10833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9" grpId="0" animBg="1"/>
      <p:bldP spid="24" grpId="0"/>
      <p:bldP spid="25" grpId="0"/>
      <p:bldP spid="14" grpId="0" animBg="1"/>
      <p:bldP spid="15" grpId="0"/>
      <p:bldP spid="16" grpId="0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96275" y="1146303"/>
            <a:ext cx="47782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4000" dirty="0">
                <a:cs typeface="+mn-ea"/>
                <a:sym typeface="+mn-lt"/>
              </a:rPr>
              <a:t>单击输入</a:t>
            </a:r>
            <a:r>
              <a:rPr lang="zh-CN" altLang="en-US" sz="4000" dirty="0">
                <a:solidFill>
                  <a:srgbClr val="F3A017"/>
                </a:solidFill>
                <a:cs typeface="+mn-ea"/>
                <a:sym typeface="+mn-lt"/>
              </a:rPr>
              <a:t>标题文字</a:t>
            </a:r>
            <a:endParaRPr lang="zh-CN" altLang="en-US" sz="4000" dirty="0">
              <a:solidFill>
                <a:srgbClr val="F3A017"/>
              </a:solidFill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96275" y="2636430"/>
            <a:ext cx="4362063" cy="886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fringilla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libero.Maecenas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853848" y="4481825"/>
            <a:ext cx="852494" cy="1162891"/>
            <a:chOff x="9918988" y="355852"/>
            <a:chExt cx="852494" cy="1162891"/>
          </a:xfrm>
        </p:grpSpPr>
        <p:sp>
          <p:nvSpPr>
            <p:cNvPr id="8" name="Triangle 7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372171" y="4481825"/>
            <a:ext cx="852494" cy="1162891"/>
            <a:chOff x="9918988" y="355852"/>
            <a:chExt cx="852494" cy="1162891"/>
          </a:xfrm>
        </p:grpSpPr>
        <p:sp>
          <p:nvSpPr>
            <p:cNvPr id="11" name="Triangle 10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874442" y="4481825"/>
            <a:ext cx="852494" cy="1162891"/>
            <a:chOff x="9918988" y="355852"/>
            <a:chExt cx="852494" cy="1162891"/>
          </a:xfrm>
        </p:grpSpPr>
        <p:sp>
          <p:nvSpPr>
            <p:cNvPr id="14" name="Triangle 13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154204" y="4697294"/>
            <a:ext cx="292968" cy="421057"/>
            <a:chOff x="9132888" y="2062163"/>
            <a:chExt cx="341312" cy="490537"/>
          </a:xfrm>
          <a:solidFill>
            <a:schemeClr val="bg1"/>
          </a:solidFill>
        </p:grpSpPr>
        <p:sp>
          <p:nvSpPr>
            <p:cNvPr id="17" name="Freeform 326"/>
            <p:cNvSpPr>
              <a:spLocks noEditPoints="1"/>
            </p:cNvSpPr>
            <p:nvPr/>
          </p:nvSpPr>
          <p:spPr bwMode="auto">
            <a:xfrm>
              <a:off x="9132888" y="2062163"/>
              <a:ext cx="341312" cy="490537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Freeform 327"/>
            <p:cNvSpPr/>
            <p:nvPr/>
          </p:nvSpPr>
          <p:spPr bwMode="auto">
            <a:xfrm>
              <a:off x="9209088" y="2138363"/>
              <a:ext cx="101600" cy="100012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053623" y="4666522"/>
            <a:ext cx="484188" cy="482601"/>
            <a:chOff x="3959225" y="5064125"/>
            <a:chExt cx="484188" cy="482601"/>
          </a:xfrm>
          <a:solidFill>
            <a:schemeClr val="bg1"/>
          </a:solidFill>
        </p:grpSpPr>
        <p:sp>
          <p:nvSpPr>
            <p:cNvPr id="20" name="Freeform 333"/>
            <p:cNvSpPr>
              <a:spLocks noEditPoints="1"/>
            </p:cNvSpPr>
            <p:nvPr/>
          </p:nvSpPr>
          <p:spPr bwMode="auto">
            <a:xfrm>
              <a:off x="3959225" y="5110163"/>
              <a:ext cx="442913" cy="436563"/>
            </a:xfrm>
            <a:custGeom>
              <a:avLst/>
              <a:gdLst>
                <a:gd name="T0" fmla="*/ 84 w 118"/>
                <a:gd name="T1" fmla="*/ 3 h 116"/>
                <a:gd name="T2" fmla="*/ 77 w 118"/>
                <a:gd name="T3" fmla="*/ 0 h 116"/>
                <a:gd name="T4" fmla="*/ 70 w 118"/>
                <a:gd name="T5" fmla="*/ 3 h 116"/>
                <a:gd name="T6" fmla="*/ 64 w 118"/>
                <a:gd name="T7" fmla="*/ 9 h 116"/>
                <a:gd name="T8" fmla="*/ 61 w 118"/>
                <a:gd name="T9" fmla="*/ 16 h 116"/>
                <a:gd name="T10" fmla="*/ 62 w 118"/>
                <a:gd name="T11" fmla="*/ 21 h 116"/>
                <a:gd name="T12" fmla="*/ 8 w 118"/>
                <a:gd name="T13" fmla="*/ 43 h 116"/>
                <a:gd name="T14" fmla="*/ 1 w 118"/>
                <a:gd name="T15" fmla="*/ 51 h 116"/>
                <a:gd name="T16" fmla="*/ 5 w 118"/>
                <a:gd name="T17" fmla="*/ 62 h 116"/>
                <a:gd name="T18" fmla="*/ 55 w 118"/>
                <a:gd name="T19" fmla="*/ 112 h 116"/>
                <a:gd name="T20" fmla="*/ 64 w 118"/>
                <a:gd name="T21" fmla="*/ 116 h 116"/>
                <a:gd name="T22" fmla="*/ 64 w 118"/>
                <a:gd name="T23" fmla="*/ 116 h 116"/>
                <a:gd name="T24" fmla="*/ 66 w 118"/>
                <a:gd name="T25" fmla="*/ 116 h 116"/>
                <a:gd name="T26" fmla="*/ 75 w 118"/>
                <a:gd name="T27" fmla="*/ 108 h 116"/>
                <a:gd name="T28" fmla="*/ 96 w 118"/>
                <a:gd name="T29" fmla="*/ 55 h 116"/>
                <a:gd name="T30" fmla="*/ 102 w 118"/>
                <a:gd name="T31" fmla="*/ 57 h 116"/>
                <a:gd name="T32" fmla="*/ 109 w 118"/>
                <a:gd name="T33" fmla="*/ 54 h 116"/>
                <a:gd name="T34" fmla="*/ 115 w 118"/>
                <a:gd name="T35" fmla="*/ 48 h 116"/>
                <a:gd name="T36" fmla="*/ 118 w 118"/>
                <a:gd name="T37" fmla="*/ 41 h 116"/>
                <a:gd name="T38" fmla="*/ 115 w 118"/>
                <a:gd name="T39" fmla="*/ 34 h 116"/>
                <a:gd name="T40" fmla="*/ 84 w 118"/>
                <a:gd name="T41" fmla="*/ 3 h 116"/>
                <a:gd name="T42" fmla="*/ 68 w 118"/>
                <a:gd name="T43" fmla="*/ 105 h 116"/>
                <a:gd name="T44" fmla="*/ 65 w 118"/>
                <a:gd name="T45" fmla="*/ 108 h 116"/>
                <a:gd name="T46" fmla="*/ 64 w 118"/>
                <a:gd name="T47" fmla="*/ 108 h 116"/>
                <a:gd name="T48" fmla="*/ 61 w 118"/>
                <a:gd name="T49" fmla="*/ 107 h 116"/>
                <a:gd name="T50" fmla="*/ 10 w 118"/>
                <a:gd name="T51" fmla="*/ 56 h 116"/>
                <a:gd name="T52" fmla="*/ 9 w 118"/>
                <a:gd name="T53" fmla="*/ 53 h 116"/>
                <a:gd name="T54" fmla="*/ 11 w 118"/>
                <a:gd name="T55" fmla="*/ 50 h 116"/>
                <a:gd name="T56" fmla="*/ 36 w 118"/>
                <a:gd name="T57" fmla="*/ 40 h 116"/>
                <a:gd name="T58" fmla="*/ 87 w 118"/>
                <a:gd name="T59" fmla="*/ 58 h 116"/>
                <a:gd name="T60" fmla="*/ 68 w 118"/>
                <a:gd name="T61" fmla="*/ 105 h 116"/>
                <a:gd name="T62" fmla="*/ 109 w 118"/>
                <a:gd name="T63" fmla="*/ 42 h 116"/>
                <a:gd name="T64" fmla="*/ 103 w 118"/>
                <a:gd name="T65" fmla="*/ 48 h 116"/>
                <a:gd name="T66" fmla="*/ 100 w 118"/>
                <a:gd name="T67" fmla="*/ 48 h 116"/>
                <a:gd name="T68" fmla="*/ 93 w 118"/>
                <a:gd name="T69" fmla="*/ 41 h 116"/>
                <a:gd name="T70" fmla="*/ 88 w 118"/>
                <a:gd name="T71" fmla="*/ 55 h 116"/>
                <a:gd name="T72" fmla="*/ 88 w 118"/>
                <a:gd name="T73" fmla="*/ 54 h 116"/>
                <a:gd name="T74" fmla="*/ 53 w 118"/>
                <a:gd name="T75" fmla="*/ 39 h 116"/>
                <a:gd name="T76" fmla="*/ 42 w 118"/>
                <a:gd name="T77" fmla="*/ 38 h 116"/>
                <a:gd name="T78" fmla="*/ 76 w 118"/>
                <a:gd name="T79" fmla="*/ 24 h 116"/>
                <a:gd name="T80" fmla="*/ 70 w 118"/>
                <a:gd name="T81" fmla="*/ 17 h 116"/>
                <a:gd name="T82" fmla="*/ 70 w 118"/>
                <a:gd name="T83" fmla="*/ 14 h 116"/>
                <a:gd name="T84" fmla="*/ 75 w 118"/>
                <a:gd name="T85" fmla="*/ 9 h 116"/>
                <a:gd name="T86" fmla="*/ 78 w 118"/>
                <a:gd name="T87" fmla="*/ 9 h 116"/>
                <a:gd name="T88" fmla="*/ 109 w 118"/>
                <a:gd name="T89" fmla="*/ 39 h 116"/>
                <a:gd name="T90" fmla="*/ 109 w 118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8" h="116">
                  <a:moveTo>
                    <a:pt x="84" y="3"/>
                  </a:moveTo>
                  <a:cubicBezTo>
                    <a:pt x="82" y="1"/>
                    <a:pt x="79" y="0"/>
                    <a:pt x="77" y="0"/>
                  </a:cubicBezTo>
                  <a:cubicBezTo>
                    <a:pt x="74" y="0"/>
                    <a:pt x="71" y="1"/>
                    <a:pt x="70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1" y="13"/>
                    <a:pt x="61" y="16"/>
                  </a:cubicBezTo>
                  <a:cubicBezTo>
                    <a:pt x="61" y="18"/>
                    <a:pt x="62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4"/>
                    <a:pt x="2" y="48"/>
                    <a:pt x="1" y="51"/>
                  </a:cubicBezTo>
                  <a:cubicBezTo>
                    <a:pt x="0" y="55"/>
                    <a:pt x="2" y="59"/>
                    <a:pt x="5" y="62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8" y="115"/>
                    <a:pt x="61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6" y="116"/>
                    <a:pt x="66" y="116"/>
                  </a:cubicBezTo>
                  <a:cubicBezTo>
                    <a:pt x="70" y="115"/>
                    <a:pt x="74" y="112"/>
                    <a:pt x="75" y="108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5" y="57"/>
                    <a:pt x="107" y="56"/>
                    <a:pt x="109" y="54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7" y="46"/>
                    <a:pt x="118" y="44"/>
                    <a:pt x="118" y="41"/>
                  </a:cubicBezTo>
                  <a:cubicBezTo>
                    <a:pt x="118" y="38"/>
                    <a:pt x="117" y="36"/>
                    <a:pt x="115" y="34"/>
                  </a:cubicBezTo>
                  <a:lnTo>
                    <a:pt x="84" y="3"/>
                  </a:lnTo>
                  <a:close/>
                  <a:moveTo>
                    <a:pt x="68" y="105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7" y="58"/>
                  </a:cubicBezTo>
                  <a:lnTo>
                    <a:pt x="68" y="105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9" y="15"/>
                    <a:pt x="70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Freeform 334"/>
            <p:cNvSpPr>
              <a:spLocks noEditPoints="1"/>
            </p:cNvSpPr>
            <p:nvPr/>
          </p:nvSpPr>
          <p:spPr bwMode="auto">
            <a:xfrm>
              <a:off x="4173538" y="5305425"/>
              <a:ext cx="74613" cy="74613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Freeform 335"/>
            <p:cNvSpPr>
              <a:spLocks noEditPoints="1"/>
            </p:cNvSpPr>
            <p:nvPr/>
          </p:nvSpPr>
          <p:spPr bwMode="auto">
            <a:xfrm>
              <a:off x="4368800" y="5064125"/>
              <a:ext cx="74613" cy="76200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Freeform 336"/>
            <p:cNvSpPr>
              <a:spLocks noEditPoints="1"/>
            </p:cNvSpPr>
            <p:nvPr/>
          </p:nvSpPr>
          <p:spPr bwMode="auto">
            <a:xfrm>
              <a:off x="4083050" y="5289550"/>
              <a:ext cx="60325" cy="60325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Oval 337"/>
            <p:cNvSpPr>
              <a:spLocks noChangeArrowheads="1"/>
            </p:cNvSpPr>
            <p:nvPr/>
          </p:nvSpPr>
          <p:spPr bwMode="auto">
            <a:xfrm>
              <a:off x="4143375" y="5395913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" name="Oval 338"/>
            <p:cNvSpPr>
              <a:spLocks noChangeArrowheads="1"/>
            </p:cNvSpPr>
            <p:nvPr/>
          </p:nvSpPr>
          <p:spPr bwMode="auto">
            <a:xfrm>
              <a:off x="4384675" y="5170488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7586603" y="4722697"/>
            <a:ext cx="423629" cy="370251"/>
            <a:chOff x="8296275" y="8293096"/>
            <a:chExt cx="1385888" cy="1211261"/>
          </a:xfrm>
          <a:solidFill>
            <a:schemeClr val="bg1"/>
          </a:solidFill>
        </p:grpSpPr>
        <p:sp>
          <p:nvSpPr>
            <p:cNvPr id="27" name="Freeform 8"/>
            <p:cNvSpPr>
              <a:spLocks noEditPoints="1"/>
            </p:cNvSpPr>
            <p:nvPr/>
          </p:nvSpPr>
          <p:spPr bwMode="auto">
            <a:xfrm>
              <a:off x="8296275" y="8293096"/>
              <a:ext cx="1385888" cy="1211261"/>
            </a:xfrm>
            <a:custGeom>
              <a:avLst/>
              <a:gdLst>
                <a:gd name="T0" fmla="*/ 368 w 369"/>
                <a:gd name="T1" fmla="*/ 190 h 323"/>
                <a:gd name="T2" fmla="*/ 322 w 369"/>
                <a:gd name="T3" fmla="*/ 17 h 323"/>
                <a:gd name="T4" fmla="*/ 299 w 369"/>
                <a:gd name="T5" fmla="*/ 0 h 323"/>
                <a:gd name="T6" fmla="*/ 184 w 369"/>
                <a:gd name="T7" fmla="*/ 0 h 323"/>
                <a:gd name="T8" fmla="*/ 69 w 369"/>
                <a:gd name="T9" fmla="*/ 0 h 323"/>
                <a:gd name="T10" fmla="*/ 47 w 369"/>
                <a:gd name="T11" fmla="*/ 17 h 323"/>
                <a:gd name="T12" fmla="*/ 1 w 369"/>
                <a:gd name="T13" fmla="*/ 190 h 323"/>
                <a:gd name="T14" fmla="*/ 0 w 369"/>
                <a:gd name="T15" fmla="*/ 196 h 323"/>
                <a:gd name="T16" fmla="*/ 0 w 369"/>
                <a:gd name="T17" fmla="*/ 276 h 323"/>
                <a:gd name="T18" fmla="*/ 46 w 369"/>
                <a:gd name="T19" fmla="*/ 323 h 323"/>
                <a:gd name="T20" fmla="*/ 323 w 369"/>
                <a:gd name="T21" fmla="*/ 323 h 323"/>
                <a:gd name="T22" fmla="*/ 369 w 369"/>
                <a:gd name="T23" fmla="*/ 276 h 323"/>
                <a:gd name="T24" fmla="*/ 369 w 369"/>
                <a:gd name="T25" fmla="*/ 196 h 323"/>
                <a:gd name="T26" fmla="*/ 368 w 369"/>
                <a:gd name="T27" fmla="*/ 190 h 323"/>
                <a:gd name="T28" fmla="*/ 346 w 369"/>
                <a:gd name="T29" fmla="*/ 276 h 323"/>
                <a:gd name="T30" fmla="*/ 323 w 369"/>
                <a:gd name="T31" fmla="*/ 299 h 323"/>
                <a:gd name="T32" fmla="*/ 46 w 369"/>
                <a:gd name="T33" fmla="*/ 299 h 323"/>
                <a:gd name="T34" fmla="*/ 23 w 369"/>
                <a:gd name="T35" fmla="*/ 276 h 323"/>
                <a:gd name="T36" fmla="*/ 23 w 369"/>
                <a:gd name="T37" fmla="*/ 196 h 323"/>
                <a:gd name="T38" fmla="*/ 69 w 369"/>
                <a:gd name="T39" fmla="*/ 23 h 323"/>
                <a:gd name="T40" fmla="*/ 299 w 369"/>
                <a:gd name="T41" fmla="*/ 23 h 323"/>
                <a:gd name="T42" fmla="*/ 346 w 369"/>
                <a:gd name="T43" fmla="*/ 196 h 323"/>
                <a:gd name="T44" fmla="*/ 346 w 369"/>
                <a:gd name="T45" fmla="*/ 27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323">
                  <a:moveTo>
                    <a:pt x="368" y="190"/>
                  </a:moveTo>
                  <a:cubicBezTo>
                    <a:pt x="322" y="17"/>
                    <a:pt x="322" y="17"/>
                    <a:pt x="322" y="17"/>
                  </a:cubicBezTo>
                  <a:cubicBezTo>
                    <a:pt x="319" y="7"/>
                    <a:pt x="310" y="0"/>
                    <a:pt x="299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9" y="0"/>
                    <a:pt x="50" y="7"/>
                    <a:pt x="47" y="17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0" y="192"/>
                    <a:pt x="0" y="194"/>
                    <a:pt x="0" y="19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302"/>
                    <a:pt x="21" y="323"/>
                    <a:pt x="46" y="323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48" y="323"/>
                    <a:pt x="369" y="302"/>
                    <a:pt x="369" y="276"/>
                  </a:cubicBezTo>
                  <a:cubicBezTo>
                    <a:pt x="369" y="196"/>
                    <a:pt x="369" y="196"/>
                    <a:pt x="369" y="196"/>
                  </a:cubicBezTo>
                  <a:cubicBezTo>
                    <a:pt x="369" y="194"/>
                    <a:pt x="368" y="192"/>
                    <a:pt x="368" y="190"/>
                  </a:cubicBezTo>
                  <a:close/>
                  <a:moveTo>
                    <a:pt x="346" y="276"/>
                  </a:moveTo>
                  <a:cubicBezTo>
                    <a:pt x="346" y="289"/>
                    <a:pt x="335" y="299"/>
                    <a:pt x="323" y="299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34" y="299"/>
                    <a:pt x="23" y="289"/>
                    <a:pt x="23" y="276"/>
                  </a:cubicBezTo>
                  <a:cubicBezTo>
                    <a:pt x="23" y="196"/>
                    <a:pt x="23" y="196"/>
                    <a:pt x="23" y="196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46" y="196"/>
                    <a:pt x="346" y="196"/>
                    <a:pt x="346" y="196"/>
                  </a:cubicBezTo>
                  <a:lnTo>
                    <a:pt x="346" y="2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8461376" y="8466137"/>
              <a:ext cx="1055689" cy="776288"/>
            </a:xfrm>
            <a:custGeom>
              <a:avLst/>
              <a:gdLst>
                <a:gd name="T0" fmla="*/ 229 w 281"/>
                <a:gd name="T1" fmla="*/ 0 h 207"/>
                <a:gd name="T2" fmla="*/ 51 w 281"/>
                <a:gd name="T3" fmla="*/ 0 h 207"/>
                <a:gd name="T4" fmla="*/ 40 w 281"/>
                <a:gd name="T5" fmla="*/ 9 h 207"/>
                <a:gd name="T6" fmla="*/ 0 w 281"/>
                <a:gd name="T7" fmla="*/ 147 h 207"/>
                <a:gd name="T8" fmla="*/ 2 w 281"/>
                <a:gd name="T9" fmla="*/ 157 h 207"/>
                <a:gd name="T10" fmla="*/ 12 w 281"/>
                <a:gd name="T11" fmla="*/ 161 h 207"/>
                <a:gd name="T12" fmla="*/ 45 w 281"/>
                <a:gd name="T13" fmla="*/ 161 h 207"/>
                <a:gd name="T14" fmla="*/ 58 w 281"/>
                <a:gd name="T15" fmla="*/ 161 h 207"/>
                <a:gd name="T16" fmla="*/ 64 w 281"/>
                <a:gd name="T17" fmla="*/ 161 h 207"/>
                <a:gd name="T18" fmla="*/ 81 w 281"/>
                <a:gd name="T19" fmla="*/ 195 h 207"/>
                <a:gd name="T20" fmla="*/ 101 w 281"/>
                <a:gd name="T21" fmla="*/ 207 h 207"/>
                <a:gd name="T22" fmla="*/ 179 w 281"/>
                <a:gd name="T23" fmla="*/ 207 h 207"/>
                <a:gd name="T24" fmla="*/ 200 w 281"/>
                <a:gd name="T25" fmla="*/ 195 h 207"/>
                <a:gd name="T26" fmla="*/ 217 w 281"/>
                <a:gd name="T27" fmla="*/ 161 h 207"/>
                <a:gd name="T28" fmla="*/ 223 w 281"/>
                <a:gd name="T29" fmla="*/ 161 h 207"/>
                <a:gd name="T30" fmla="*/ 236 w 281"/>
                <a:gd name="T31" fmla="*/ 161 h 207"/>
                <a:gd name="T32" fmla="*/ 269 w 281"/>
                <a:gd name="T33" fmla="*/ 161 h 207"/>
                <a:gd name="T34" fmla="*/ 278 w 281"/>
                <a:gd name="T35" fmla="*/ 157 h 207"/>
                <a:gd name="T36" fmla="*/ 280 w 281"/>
                <a:gd name="T37" fmla="*/ 147 h 207"/>
                <a:gd name="T38" fmla="*/ 241 w 281"/>
                <a:gd name="T39" fmla="*/ 9 h 207"/>
                <a:gd name="T40" fmla="*/ 229 w 281"/>
                <a:gd name="T41" fmla="*/ 0 h 207"/>
                <a:gd name="T42" fmla="*/ 236 w 281"/>
                <a:gd name="T43" fmla="*/ 138 h 207"/>
                <a:gd name="T44" fmla="*/ 217 w 281"/>
                <a:gd name="T45" fmla="*/ 138 h 207"/>
                <a:gd name="T46" fmla="*/ 196 w 281"/>
                <a:gd name="T47" fmla="*/ 151 h 207"/>
                <a:gd name="T48" fmla="*/ 179 w 281"/>
                <a:gd name="T49" fmla="*/ 184 h 207"/>
                <a:gd name="T50" fmla="*/ 101 w 281"/>
                <a:gd name="T51" fmla="*/ 184 h 207"/>
                <a:gd name="T52" fmla="*/ 85 w 281"/>
                <a:gd name="T53" fmla="*/ 151 h 207"/>
                <a:gd name="T54" fmla="*/ 64 w 281"/>
                <a:gd name="T55" fmla="*/ 138 h 207"/>
                <a:gd name="T56" fmla="*/ 45 w 281"/>
                <a:gd name="T57" fmla="*/ 138 h 207"/>
                <a:gd name="T58" fmla="*/ 18 w 281"/>
                <a:gd name="T59" fmla="*/ 138 h 207"/>
                <a:gd name="T60" fmla="*/ 51 w 281"/>
                <a:gd name="T61" fmla="*/ 12 h 207"/>
                <a:gd name="T62" fmla="*/ 229 w 281"/>
                <a:gd name="T63" fmla="*/ 12 h 207"/>
                <a:gd name="T64" fmla="*/ 263 w 281"/>
                <a:gd name="T65" fmla="*/ 138 h 207"/>
                <a:gd name="T66" fmla="*/ 236 w 281"/>
                <a:gd name="T67" fmla="*/ 13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1" h="207">
                  <a:moveTo>
                    <a:pt x="229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1" y="4"/>
                    <a:pt x="40" y="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0" y="154"/>
                    <a:pt x="2" y="157"/>
                  </a:cubicBezTo>
                  <a:cubicBezTo>
                    <a:pt x="5" y="160"/>
                    <a:pt x="8" y="161"/>
                    <a:pt x="12" y="161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81" y="195"/>
                    <a:pt x="81" y="195"/>
                    <a:pt x="81" y="195"/>
                  </a:cubicBezTo>
                  <a:cubicBezTo>
                    <a:pt x="85" y="203"/>
                    <a:pt x="93" y="207"/>
                    <a:pt x="101" y="207"/>
                  </a:cubicBezTo>
                  <a:cubicBezTo>
                    <a:pt x="179" y="207"/>
                    <a:pt x="179" y="207"/>
                    <a:pt x="179" y="207"/>
                  </a:cubicBezTo>
                  <a:cubicBezTo>
                    <a:pt x="188" y="207"/>
                    <a:pt x="196" y="203"/>
                    <a:pt x="200" y="195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23" y="161"/>
                    <a:pt x="223" y="161"/>
                    <a:pt x="223" y="161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3" y="161"/>
                    <a:pt x="276" y="160"/>
                    <a:pt x="278" y="157"/>
                  </a:cubicBezTo>
                  <a:cubicBezTo>
                    <a:pt x="280" y="154"/>
                    <a:pt x="281" y="150"/>
                    <a:pt x="280" y="147"/>
                  </a:cubicBezTo>
                  <a:cubicBezTo>
                    <a:pt x="241" y="9"/>
                    <a:pt x="241" y="9"/>
                    <a:pt x="241" y="9"/>
                  </a:cubicBezTo>
                  <a:cubicBezTo>
                    <a:pt x="239" y="4"/>
                    <a:pt x="235" y="0"/>
                    <a:pt x="229" y="0"/>
                  </a:cubicBezTo>
                  <a:close/>
                  <a:moveTo>
                    <a:pt x="236" y="138"/>
                  </a:moveTo>
                  <a:cubicBezTo>
                    <a:pt x="217" y="138"/>
                    <a:pt x="217" y="138"/>
                    <a:pt x="217" y="138"/>
                  </a:cubicBezTo>
                  <a:cubicBezTo>
                    <a:pt x="208" y="138"/>
                    <a:pt x="200" y="143"/>
                    <a:pt x="196" y="151"/>
                  </a:cubicBezTo>
                  <a:cubicBezTo>
                    <a:pt x="179" y="184"/>
                    <a:pt x="179" y="184"/>
                    <a:pt x="179" y="184"/>
                  </a:cubicBezTo>
                  <a:cubicBezTo>
                    <a:pt x="101" y="184"/>
                    <a:pt x="101" y="184"/>
                    <a:pt x="101" y="184"/>
                  </a:cubicBezTo>
                  <a:cubicBezTo>
                    <a:pt x="85" y="151"/>
                    <a:pt x="85" y="151"/>
                    <a:pt x="85" y="151"/>
                  </a:cubicBezTo>
                  <a:cubicBezTo>
                    <a:pt x="81" y="143"/>
                    <a:pt x="73" y="138"/>
                    <a:pt x="64" y="138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229" y="12"/>
                    <a:pt x="229" y="12"/>
                    <a:pt x="229" y="12"/>
                  </a:cubicBezTo>
                  <a:cubicBezTo>
                    <a:pt x="263" y="138"/>
                    <a:pt x="263" y="138"/>
                    <a:pt x="263" y="138"/>
                  </a:cubicBezTo>
                  <a:lnTo>
                    <a:pt x="236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9" name="Triangle 28"/>
          <p:cNvSpPr/>
          <p:nvPr/>
        </p:nvSpPr>
        <p:spPr>
          <a:xfrm rot="5400000">
            <a:off x="-3100375" y="115148"/>
            <a:ext cx="10867298" cy="6627706"/>
          </a:xfrm>
          <a:prstGeom prst="triangle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Triangle 29"/>
          <p:cNvSpPr/>
          <p:nvPr/>
        </p:nvSpPr>
        <p:spPr>
          <a:xfrm rot="5400000">
            <a:off x="1952287" y="3493596"/>
            <a:ext cx="3842038" cy="2590126"/>
          </a:xfrm>
          <a:prstGeom prst="triangle">
            <a:avLst>
              <a:gd name="adj" fmla="val 4928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9" grpId="0" animBg="1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690309" y="3073240"/>
            <a:ext cx="852494" cy="1162891"/>
            <a:chOff x="9918988" y="355852"/>
            <a:chExt cx="852494" cy="1162891"/>
          </a:xfrm>
        </p:grpSpPr>
        <p:sp>
          <p:nvSpPr>
            <p:cNvPr id="4" name="Triangle 3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781231" y="4865031"/>
            <a:ext cx="2670651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1231" y="4461845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355079" y="3073240"/>
            <a:ext cx="852494" cy="1162891"/>
            <a:chOff x="9918988" y="355852"/>
            <a:chExt cx="852494" cy="1162891"/>
          </a:xfrm>
        </p:grpSpPr>
        <p:sp>
          <p:nvSpPr>
            <p:cNvPr id="9" name="Triangle 8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446001" y="4865031"/>
            <a:ext cx="2670651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029915" y="3073240"/>
            <a:ext cx="852494" cy="1162891"/>
            <a:chOff x="9918988" y="355852"/>
            <a:chExt cx="852494" cy="1162891"/>
          </a:xfrm>
        </p:grpSpPr>
        <p:sp>
          <p:nvSpPr>
            <p:cNvPr id="14" name="Triangle 13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120837" y="4865031"/>
            <a:ext cx="2670651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20837" y="4461845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46001" y="4461845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9700565" y="3073240"/>
            <a:ext cx="852494" cy="1162891"/>
            <a:chOff x="9918988" y="355852"/>
            <a:chExt cx="852494" cy="1162891"/>
          </a:xfrm>
        </p:grpSpPr>
        <p:sp>
          <p:nvSpPr>
            <p:cNvPr id="19" name="Triangle 18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8791487" y="4865031"/>
            <a:ext cx="2670651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791487" y="4461845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85513" y="713412"/>
            <a:ext cx="8639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4000" dirty="0">
                <a:solidFill>
                  <a:srgbClr val="2B2B2B"/>
                </a:solidFill>
                <a:cs typeface="+mn-ea"/>
                <a:sym typeface="+mn-lt"/>
              </a:rPr>
              <a:t>单击输入</a:t>
            </a:r>
            <a:r>
              <a:rPr lang="zh-CN" altLang="en-US" sz="4000" dirty="0">
                <a:solidFill>
                  <a:srgbClr val="F3A017"/>
                </a:solidFill>
                <a:cs typeface="+mn-ea"/>
                <a:sym typeface="+mn-lt"/>
              </a:rPr>
              <a:t>标题文字</a:t>
            </a:r>
            <a:endParaRPr lang="zh-CN" altLang="en-US" sz="4000" dirty="0">
              <a:solidFill>
                <a:srgbClr val="F3A017"/>
              </a:solidFill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85513" y="1530005"/>
            <a:ext cx="8639745" cy="332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fringilla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libero.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943519" y="3266502"/>
            <a:ext cx="346075" cy="482600"/>
            <a:chOff x="6924675" y="5064125"/>
            <a:chExt cx="346075" cy="482600"/>
          </a:xfrm>
          <a:solidFill>
            <a:schemeClr val="bg1"/>
          </a:solidFill>
        </p:grpSpPr>
        <p:sp>
          <p:nvSpPr>
            <p:cNvPr id="26" name="Freeform 331"/>
            <p:cNvSpPr>
              <a:spLocks noEditPoints="1"/>
            </p:cNvSpPr>
            <p:nvPr/>
          </p:nvSpPr>
          <p:spPr bwMode="auto">
            <a:xfrm>
              <a:off x="6924675" y="5064125"/>
              <a:ext cx="346075" cy="482600"/>
            </a:xfrm>
            <a:custGeom>
              <a:avLst/>
              <a:gdLst>
                <a:gd name="T0" fmla="*/ 68 w 92"/>
                <a:gd name="T1" fmla="*/ 36 h 128"/>
                <a:gd name="T2" fmla="*/ 60 w 92"/>
                <a:gd name="T3" fmla="*/ 56 h 128"/>
                <a:gd name="T4" fmla="*/ 44 w 92"/>
                <a:gd name="T5" fmla="*/ 20 h 128"/>
                <a:gd name="T6" fmla="*/ 36 w 92"/>
                <a:gd name="T7" fmla="*/ 44 h 128"/>
                <a:gd name="T8" fmla="*/ 4 w 92"/>
                <a:gd name="T9" fmla="*/ 0 h 128"/>
                <a:gd name="T10" fmla="*/ 0 w 92"/>
                <a:gd name="T11" fmla="*/ 92 h 128"/>
                <a:gd name="T12" fmla="*/ 40 w 92"/>
                <a:gd name="T13" fmla="*/ 128 h 128"/>
                <a:gd name="T14" fmla="*/ 86 w 92"/>
                <a:gd name="T15" fmla="*/ 100 h 128"/>
                <a:gd name="T16" fmla="*/ 68 w 92"/>
                <a:gd name="T17" fmla="*/ 36 h 128"/>
                <a:gd name="T18" fmla="*/ 79 w 92"/>
                <a:gd name="T19" fmla="*/ 98 h 128"/>
                <a:gd name="T20" fmla="*/ 40 w 92"/>
                <a:gd name="T21" fmla="*/ 120 h 128"/>
                <a:gd name="T22" fmla="*/ 8 w 92"/>
                <a:gd name="T23" fmla="*/ 92 h 128"/>
                <a:gd name="T24" fmla="*/ 12 w 92"/>
                <a:gd name="T25" fmla="*/ 63 h 128"/>
                <a:gd name="T26" fmla="*/ 16 w 92"/>
                <a:gd name="T27" fmla="*/ 23 h 128"/>
                <a:gd name="T28" fmla="*/ 33 w 92"/>
                <a:gd name="T29" fmla="*/ 63 h 128"/>
                <a:gd name="T30" fmla="*/ 47 w 92"/>
                <a:gd name="T31" fmla="*/ 39 h 128"/>
                <a:gd name="T32" fmla="*/ 52 w 92"/>
                <a:gd name="T33" fmla="*/ 76 h 128"/>
                <a:gd name="T34" fmla="*/ 71 w 92"/>
                <a:gd name="T35" fmla="*/ 54 h 128"/>
                <a:gd name="T36" fmla="*/ 79 w 92"/>
                <a:gd name="T37" fmla="*/ 9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2" h="128">
                  <a:moveTo>
                    <a:pt x="68" y="36"/>
                  </a:moveTo>
                  <a:cubicBezTo>
                    <a:pt x="68" y="47"/>
                    <a:pt x="60" y="56"/>
                    <a:pt x="60" y="56"/>
                  </a:cubicBezTo>
                  <a:cubicBezTo>
                    <a:pt x="60" y="36"/>
                    <a:pt x="44" y="20"/>
                    <a:pt x="44" y="20"/>
                  </a:cubicBezTo>
                  <a:cubicBezTo>
                    <a:pt x="44" y="20"/>
                    <a:pt x="44" y="32"/>
                    <a:pt x="36" y="44"/>
                  </a:cubicBezTo>
                  <a:cubicBezTo>
                    <a:pt x="28" y="16"/>
                    <a:pt x="4" y="0"/>
                    <a:pt x="4" y="0"/>
                  </a:cubicBezTo>
                  <a:cubicBezTo>
                    <a:pt x="16" y="44"/>
                    <a:pt x="0" y="60"/>
                    <a:pt x="0" y="92"/>
                  </a:cubicBezTo>
                  <a:cubicBezTo>
                    <a:pt x="0" y="110"/>
                    <a:pt x="16" y="128"/>
                    <a:pt x="40" y="128"/>
                  </a:cubicBezTo>
                  <a:cubicBezTo>
                    <a:pt x="76" y="128"/>
                    <a:pt x="83" y="115"/>
                    <a:pt x="86" y="100"/>
                  </a:cubicBezTo>
                  <a:cubicBezTo>
                    <a:pt x="92" y="80"/>
                    <a:pt x="84" y="56"/>
                    <a:pt x="68" y="36"/>
                  </a:cubicBezTo>
                  <a:close/>
                  <a:moveTo>
                    <a:pt x="79" y="98"/>
                  </a:moveTo>
                  <a:cubicBezTo>
                    <a:pt x="76" y="108"/>
                    <a:pt x="73" y="120"/>
                    <a:pt x="40" y="120"/>
                  </a:cubicBezTo>
                  <a:cubicBezTo>
                    <a:pt x="20" y="120"/>
                    <a:pt x="8" y="106"/>
                    <a:pt x="8" y="92"/>
                  </a:cubicBezTo>
                  <a:cubicBezTo>
                    <a:pt x="8" y="81"/>
                    <a:pt x="10" y="72"/>
                    <a:pt x="12" y="63"/>
                  </a:cubicBezTo>
                  <a:cubicBezTo>
                    <a:pt x="15" y="51"/>
                    <a:pt x="17" y="39"/>
                    <a:pt x="16" y="23"/>
                  </a:cubicBezTo>
                  <a:cubicBezTo>
                    <a:pt x="29" y="40"/>
                    <a:pt x="33" y="63"/>
                    <a:pt x="33" y="63"/>
                  </a:cubicBezTo>
                  <a:cubicBezTo>
                    <a:pt x="33" y="63"/>
                    <a:pt x="44" y="47"/>
                    <a:pt x="47" y="39"/>
                  </a:cubicBezTo>
                  <a:cubicBezTo>
                    <a:pt x="50" y="44"/>
                    <a:pt x="52" y="60"/>
                    <a:pt x="52" y="76"/>
                  </a:cubicBezTo>
                  <a:cubicBezTo>
                    <a:pt x="52" y="76"/>
                    <a:pt x="63" y="67"/>
                    <a:pt x="71" y="54"/>
                  </a:cubicBezTo>
                  <a:cubicBezTo>
                    <a:pt x="79" y="69"/>
                    <a:pt x="82" y="85"/>
                    <a:pt x="79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Freeform 332"/>
            <p:cNvSpPr/>
            <p:nvPr/>
          </p:nvSpPr>
          <p:spPr bwMode="auto">
            <a:xfrm>
              <a:off x="6981825" y="5272088"/>
              <a:ext cx="214313" cy="173038"/>
            </a:xfrm>
            <a:custGeom>
              <a:avLst/>
              <a:gdLst>
                <a:gd name="T0" fmla="*/ 55 w 57"/>
                <a:gd name="T1" fmla="*/ 12 h 46"/>
                <a:gd name="T2" fmla="*/ 51 w 57"/>
                <a:gd name="T3" fmla="*/ 16 h 46"/>
                <a:gd name="T4" fmla="*/ 32 w 57"/>
                <a:gd name="T5" fmla="*/ 31 h 46"/>
                <a:gd name="T6" fmla="*/ 30 w 57"/>
                <a:gd name="T7" fmla="*/ 14 h 46"/>
                <a:gd name="T8" fmla="*/ 30 w 57"/>
                <a:gd name="T9" fmla="*/ 7 h 46"/>
                <a:gd name="T10" fmla="*/ 24 w 57"/>
                <a:gd name="T11" fmla="*/ 16 h 46"/>
                <a:gd name="T12" fmla="*/ 17 w 57"/>
                <a:gd name="T13" fmla="*/ 26 h 46"/>
                <a:gd name="T14" fmla="*/ 9 w 57"/>
                <a:gd name="T15" fmla="*/ 5 h 46"/>
                <a:gd name="T16" fmla="*/ 7 w 57"/>
                <a:gd name="T17" fmla="*/ 0 h 46"/>
                <a:gd name="T18" fmla="*/ 5 w 57"/>
                <a:gd name="T19" fmla="*/ 6 h 46"/>
                <a:gd name="T20" fmla="*/ 0 w 57"/>
                <a:gd name="T21" fmla="*/ 40 h 46"/>
                <a:gd name="T22" fmla="*/ 2 w 57"/>
                <a:gd name="T23" fmla="*/ 42 h 46"/>
                <a:gd name="T24" fmla="*/ 4 w 57"/>
                <a:gd name="T25" fmla="*/ 40 h 46"/>
                <a:gd name="T26" fmla="*/ 7 w 57"/>
                <a:gd name="T27" fmla="*/ 12 h 46"/>
                <a:gd name="T28" fmla="*/ 15 w 57"/>
                <a:gd name="T29" fmla="*/ 31 h 46"/>
                <a:gd name="T30" fmla="*/ 16 w 57"/>
                <a:gd name="T31" fmla="*/ 34 h 46"/>
                <a:gd name="T32" fmla="*/ 18 w 57"/>
                <a:gd name="T33" fmla="*/ 31 h 46"/>
                <a:gd name="T34" fmla="*/ 26 w 57"/>
                <a:gd name="T35" fmla="*/ 20 h 46"/>
                <a:gd name="T36" fmla="*/ 29 w 57"/>
                <a:gd name="T37" fmla="*/ 34 h 46"/>
                <a:gd name="T38" fmla="*/ 30 w 57"/>
                <a:gd name="T39" fmla="*/ 37 h 46"/>
                <a:gd name="T40" fmla="*/ 32 w 57"/>
                <a:gd name="T41" fmla="*/ 36 h 46"/>
                <a:gd name="T42" fmla="*/ 52 w 57"/>
                <a:gd name="T43" fmla="*/ 21 h 46"/>
                <a:gd name="T44" fmla="*/ 49 w 57"/>
                <a:gd name="T45" fmla="*/ 43 h 46"/>
                <a:gd name="T46" fmla="*/ 51 w 57"/>
                <a:gd name="T47" fmla="*/ 45 h 46"/>
                <a:gd name="T48" fmla="*/ 51 w 57"/>
                <a:gd name="T49" fmla="*/ 46 h 46"/>
                <a:gd name="T50" fmla="*/ 53 w 57"/>
                <a:gd name="T51" fmla="*/ 44 h 46"/>
                <a:gd name="T52" fmla="*/ 55 w 57"/>
                <a:gd name="T53" fmla="*/ 16 h 46"/>
                <a:gd name="T54" fmla="*/ 55 w 57"/>
                <a:gd name="T55" fmla="*/ 1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" h="46">
                  <a:moveTo>
                    <a:pt x="55" y="12"/>
                  </a:moveTo>
                  <a:cubicBezTo>
                    <a:pt x="51" y="16"/>
                    <a:pt x="51" y="16"/>
                    <a:pt x="51" y="16"/>
                  </a:cubicBezTo>
                  <a:cubicBezTo>
                    <a:pt x="47" y="21"/>
                    <a:pt x="43" y="26"/>
                    <a:pt x="32" y="31"/>
                  </a:cubicBezTo>
                  <a:cubicBezTo>
                    <a:pt x="31" y="26"/>
                    <a:pt x="30" y="21"/>
                    <a:pt x="30" y="14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1" y="20"/>
                    <a:pt x="20" y="22"/>
                    <a:pt x="17" y="26"/>
                  </a:cubicBezTo>
                  <a:cubicBezTo>
                    <a:pt x="13" y="17"/>
                    <a:pt x="11" y="11"/>
                    <a:pt x="9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2" y="13"/>
                    <a:pt x="0" y="21"/>
                    <a:pt x="0" y="40"/>
                  </a:cubicBezTo>
                  <a:cubicBezTo>
                    <a:pt x="0" y="41"/>
                    <a:pt x="0" y="42"/>
                    <a:pt x="2" y="42"/>
                  </a:cubicBezTo>
                  <a:cubicBezTo>
                    <a:pt x="3" y="42"/>
                    <a:pt x="4" y="41"/>
                    <a:pt x="4" y="40"/>
                  </a:cubicBezTo>
                  <a:cubicBezTo>
                    <a:pt x="4" y="25"/>
                    <a:pt x="5" y="18"/>
                    <a:pt x="7" y="12"/>
                  </a:cubicBezTo>
                  <a:cubicBezTo>
                    <a:pt x="9" y="17"/>
                    <a:pt x="12" y="23"/>
                    <a:pt x="15" y="31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22" y="27"/>
                    <a:pt x="24" y="24"/>
                    <a:pt x="26" y="20"/>
                  </a:cubicBezTo>
                  <a:cubicBezTo>
                    <a:pt x="27" y="26"/>
                    <a:pt x="28" y="30"/>
                    <a:pt x="29" y="34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43" y="31"/>
                    <a:pt x="48" y="26"/>
                    <a:pt x="52" y="21"/>
                  </a:cubicBezTo>
                  <a:cubicBezTo>
                    <a:pt x="53" y="29"/>
                    <a:pt x="52" y="37"/>
                    <a:pt x="49" y="43"/>
                  </a:cubicBezTo>
                  <a:cubicBezTo>
                    <a:pt x="49" y="44"/>
                    <a:pt x="49" y="45"/>
                    <a:pt x="51" y="45"/>
                  </a:cubicBezTo>
                  <a:cubicBezTo>
                    <a:pt x="51" y="45"/>
                    <a:pt x="51" y="46"/>
                    <a:pt x="51" y="46"/>
                  </a:cubicBezTo>
                  <a:cubicBezTo>
                    <a:pt x="52" y="46"/>
                    <a:pt x="53" y="45"/>
                    <a:pt x="53" y="44"/>
                  </a:cubicBezTo>
                  <a:cubicBezTo>
                    <a:pt x="56" y="37"/>
                    <a:pt x="57" y="26"/>
                    <a:pt x="55" y="16"/>
                  </a:cubicBezTo>
                  <a:lnTo>
                    <a:pt x="5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9884718" y="3266502"/>
            <a:ext cx="484188" cy="482601"/>
            <a:chOff x="3959225" y="5064125"/>
            <a:chExt cx="484188" cy="482601"/>
          </a:xfrm>
          <a:solidFill>
            <a:schemeClr val="bg1"/>
          </a:solidFill>
        </p:grpSpPr>
        <p:sp>
          <p:nvSpPr>
            <p:cNvPr id="29" name="Freeform 333"/>
            <p:cNvSpPr>
              <a:spLocks noEditPoints="1"/>
            </p:cNvSpPr>
            <p:nvPr/>
          </p:nvSpPr>
          <p:spPr bwMode="auto">
            <a:xfrm>
              <a:off x="3959225" y="5110163"/>
              <a:ext cx="442913" cy="436563"/>
            </a:xfrm>
            <a:custGeom>
              <a:avLst/>
              <a:gdLst>
                <a:gd name="T0" fmla="*/ 84 w 118"/>
                <a:gd name="T1" fmla="*/ 3 h 116"/>
                <a:gd name="T2" fmla="*/ 77 w 118"/>
                <a:gd name="T3" fmla="*/ 0 h 116"/>
                <a:gd name="T4" fmla="*/ 70 w 118"/>
                <a:gd name="T5" fmla="*/ 3 h 116"/>
                <a:gd name="T6" fmla="*/ 64 w 118"/>
                <a:gd name="T7" fmla="*/ 9 h 116"/>
                <a:gd name="T8" fmla="*/ 61 w 118"/>
                <a:gd name="T9" fmla="*/ 16 h 116"/>
                <a:gd name="T10" fmla="*/ 62 w 118"/>
                <a:gd name="T11" fmla="*/ 21 h 116"/>
                <a:gd name="T12" fmla="*/ 8 w 118"/>
                <a:gd name="T13" fmla="*/ 43 h 116"/>
                <a:gd name="T14" fmla="*/ 1 w 118"/>
                <a:gd name="T15" fmla="*/ 51 h 116"/>
                <a:gd name="T16" fmla="*/ 5 w 118"/>
                <a:gd name="T17" fmla="*/ 62 h 116"/>
                <a:gd name="T18" fmla="*/ 55 w 118"/>
                <a:gd name="T19" fmla="*/ 112 h 116"/>
                <a:gd name="T20" fmla="*/ 64 w 118"/>
                <a:gd name="T21" fmla="*/ 116 h 116"/>
                <a:gd name="T22" fmla="*/ 64 w 118"/>
                <a:gd name="T23" fmla="*/ 116 h 116"/>
                <a:gd name="T24" fmla="*/ 66 w 118"/>
                <a:gd name="T25" fmla="*/ 116 h 116"/>
                <a:gd name="T26" fmla="*/ 75 w 118"/>
                <a:gd name="T27" fmla="*/ 108 h 116"/>
                <a:gd name="T28" fmla="*/ 96 w 118"/>
                <a:gd name="T29" fmla="*/ 55 h 116"/>
                <a:gd name="T30" fmla="*/ 102 w 118"/>
                <a:gd name="T31" fmla="*/ 57 h 116"/>
                <a:gd name="T32" fmla="*/ 109 w 118"/>
                <a:gd name="T33" fmla="*/ 54 h 116"/>
                <a:gd name="T34" fmla="*/ 115 w 118"/>
                <a:gd name="T35" fmla="*/ 48 h 116"/>
                <a:gd name="T36" fmla="*/ 118 w 118"/>
                <a:gd name="T37" fmla="*/ 41 h 116"/>
                <a:gd name="T38" fmla="*/ 115 w 118"/>
                <a:gd name="T39" fmla="*/ 34 h 116"/>
                <a:gd name="T40" fmla="*/ 84 w 118"/>
                <a:gd name="T41" fmla="*/ 3 h 116"/>
                <a:gd name="T42" fmla="*/ 68 w 118"/>
                <a:gd name="T43" fmla="*/ 105 h 116"/>
                <a:gd name="T44" fmla="*/ 65 w 118"/>
                <a:gd name="T45" fmla="*/ 108 h 116"/>
                <a:gd name="T46" fmla="*/ 64 w 118"/>
                <a:gd name="T47" fmla="*/ 108 h 116"/>
                <a:gd name="T48" fmla="*/ 61 w 118"/>
                <a:gd name="T49" fmla="*/ 107 h 116"/>
                <a:gd name="T50" fmla="*/ 10 w 118"/>
                <a:gd name="T51" fmla="*/ 56 h 116"/>
                <a:gd name="T52" fmla="*/ 9 w 118"/>
                <a:gd name="T53" fmla="*/ 53 h 116"/>
                <a:gd name="T54" fmla="*/ 11 w 118"/>
                <a:gd name="T55" fmla="*/ 50 h 116"/>
                <a:gd name="T56" fmla="*/ 36 w 118"/>
                <a:gd name="T57" fmla="*/ 40 h 116"/>
                <a:gd name="T58" fmla="*/ 87 w 118"/>
                <a:gd name="T59" fmla="*/ 58 h 116"/>
                <a:gd name="T60" fmla="*/ 68 w 118"/>
                <a:gd name="T61" fmla="*/ 105 h 116"/>
                <a:gd name="T62" fmla="*/ 109 w 118"/>
                <a:gd name="T63" fmla="*/ 42 h 116"/>
                <a:gd name="T64" fmla="*/ 103 w 118"/>
                <a:gd name="T65" fmla="*/ 48 h 116"/>
                <a:gd name="T66" fmla="*/ 100 w 118"/>
                <a:gd name="T67" fmla="*/ 48 h 116"/>
                <a:gd name="T68" fmla="*/ 93 w 118"/>
                <a:gd name="T69" fmla="*/ 41 h 116"/>
                <a:gd name="T70" fmla="*/ 88 w 118"/>
                <a:gd name="T71" fmla="*/ 55 h 116"/>
                <a:gd name="T72" fmla="*/ 88 w 118"/>
                <a:gd name="T73" fmla="*/ 54 h 116"/>
                <a:gd name="T74" fmla="*/ 53 w 118"/>
                <a:gd name="T75" fmla="*/ 39 h 116"/>
                <a:gd name="T76" fmla="*/ 42 w 118"/>
                <a:gd name="T77" fmla="*/ 38 h 116"/>
                <a:gd name="T78" fmla="*/ 76 w 118"/>
                <a:gd name="T79" fmla="*/ 24 h 116"/>
                <a:gd name="T80" fmla="*/ 70 w 118"/>
                <a:gd name="T81" fmla="*/ 17 h 116"/>
                <a:gd name="T82" fmla="*/ 70 w 118"/>
                <a:gd name="T83" fmla="*/ 14 h 116"/>
                <a:gd name="T84" fmla="*/ 75 w 118"/>
                <a:gd name="T85" fmla="*/ 9 h 116"/>
                <a:gd name="T86" fmla="*/ 78 w 118"/>
                <a:gd name="T87" fmla="*/ 9 h 116"/>
                <a:gd name="T88" fmla="*/ 109 w 118"/>
                <a:gd name="T89" fmla="*/ 39 h 116"/>
                <a:gd name="T90" fmla="*/ 109 w 118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8" h="116">
                  <a:moveTo>
                    <a:pt x="84" y="3"/>
                  </a:moveTo>
                  <a:cubicBezTo>
                    <a:pt x="82" y="1"/>
                    <a:pt x="79" y="0"/>
                    <a:pt x="77" y="0"/>
                  </a:cubicBezTo>
                  <a:cubicBezTo>
                    <a:pt x="74" y="0"/>
                    <a:pt x="71" y="1"/>
                    <a:pt x="70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1" y="13"/>
                    <a:pt x="61" y="16"/>
                  </a:cubicBezTo>
                  <a:cubicBezTo>
                    <a:pt x="61" y="18"/>
                    <a:pt x="62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4"/>
                    <a:pt x="2" y="48"/>
                    <a:pt x="1" y="51"/>
                  </a:cubicBezTo>
                  <a:cubicBezTo>
                    <a:pt x="0" y="55"/>
                    <a:pt x="2" y="59"/>
                    <a:pt x="5" y="62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8" y="115"/>
                    <a:pt x="61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6" y="116"/>
                    <a:pt x="66" y="116"/>
                  </a:cubicBezTo>
                  <a:cubicBezTo>
                    <a:pt x="70" y="115"/>
                    <a:pt x="74" y="112"/>
                    <a:pt x="75" y="108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5" y="57"/>
                    <a:pt x="107" y="56"/>
                    <a:pt x="109" y="54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7" y="46"/>
                    <a:pt x="118" y="44"/>
                    <a:pt x="118" y="41"/>
                  </a:cubicBezTo>
                  <a:cubicBezTo>
                    <a:pt x="118" y="38"/>
                    <a:pt x="117" y="36"/>
                    <a:pt x="115" y="34"/>
                  </a:cubicBezTo>
                  <a:lnTo>
                    <a:pt x="84" y="3"/>
                  </a:lnTo>
                  <a:close/>
                  <a:moveTo>
                    <a:pt x="68" y="105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7" y="58"/>
                  </a:cubicBezTo>
                  <a:lnTo>
                    <a:pt x="68" y="105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9" y="15"/>
                    <a:pt x="70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Freeform 334"/>
            <p:cNvSpPr>
              <a:spLocks noEditPoints="1"/>
            </p:cNvSpPr>
            <p:nvPr/>
          </p:nvSpPr>
          <p:spPr bwMode="auto">
            <a:xfrm>
              <a:off x="4173538" y="5305425"/>
              <a:ext cx="74613" cy="74613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Freeform 335"/>
            <p:cNvSpPr>
              <a:spLocks noEditPoints="1"/>
            </p:cNvSpPr>
            <p:nvPr/>
          </p:nvSpPr>
          <p:spPr bwMode="auto">
            <a:xfrm>
              <a:off x="4368800" y="5064125"/>
              <a:ext cx="74613" cy="76200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Freeform 336"/>
            <p:cNvSpPr>
              <a:spLocks noEditPoints="1"/>
            </p:cNvSpPr>
            <p:nvPr/>
          </p:nvSpPr>
          <p:spPr bwMode="auto">
            <a:xfrm>
              <a:off x="4083050" y="5289550"/>
              <a:ext cx="60325" cy="60325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Oval 337"/>
            <p:cNvSpPr>
              <a:spLocks noChangeArrowheads="1"/>
            </p:cNvSpPr>
            <p:nvPr/>
          </p:nvSpPr>
          <p:spPr bwMode="auto">
            <a:xfrm>
              <a:off x="4143375" y="5395913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Oval 338"/>
            <p:cNvSpPr>
              <a:spLocks noChangeArrowheads="1"/>
            </p:cNvSpPr>
            <p:nvPr/>
          </p:nvSpPr>
          <p:spPr bwMode="auto">
            <a:xfrm>
              <a:off x="4384675" y="5170488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9" name="Freeform 60"/>
          <p:cNvSpPr>
            <a:spLocks noEditPoints="1"/>
          </p:cNvSpPr>
          <p:nvPr/>
        </p:nvSpPr>
        <p:spPr bwMode="auto">
          <a:xfrm>
            <a:off x="7256150" y="3307790"/>
            <a:ext cx="400024" cy="400024"/>
          </a:xfrm>
          <a:custGeom>
            <a:avLst/>
            <a:gdLst>
              <a:gd name="T0" fmla="*/ 126 w 128"/>
              <a:gd name="T1" fmla="*/ 1 h 128"/>
              <a:gd name="T2" fmla="*/ 124 w 128"/>
              <a:gd name="T3" fmla="*/ 0 h 128"/>
              <a:gd name="T4" fmla="*/ 122 w 128"/>
              <a:gd name="T5" fmla="*/ 1 h 128"/>
              <a:gd name="T6" fmla="*/ 2 w 128"/>
              <a:gd name="T7" fmla="*/ 81 h 128"/>
              <a:gd name="T8" fmla="*/ 0 w 128"/>
              <a:gd name="T9" fmla="*/ 84 h 128"/>
              <a:gd name="T10" fmla="*/ 3 w 128"/>
              <a:gd name="T11" fmla="*/ 88 h 128"/>
              <a:gd name="T12" fmla="*/ 34 w 128"/>
              <a:gd name="T13" fmla="*/ 100 h 128"/>
              <a:gd name="T14" fmla="*/ 49 w 128"/>
              <a:gd name="T15" fmla="*/ 126 h 128"/>
              <a:gd name="T16" fmla="*/ 52 w 128"/>
              <a:gd name="T17" fmla="*/ 128 h 128"/>
              <a:gd name="T18" fmla="*/ 52 w 128"/>
              <a:gd name="T19" fmla="*/ 128 h 128"/>
              <a:gd name="T20" fmla="*/ 55 w 128"/>
              <a:gd name="T21" fmla="*/ 126 h 128"/>
              <a:gd name="T22" fmla="*/ 64 w 128"/>
              <a:gd name="T23" fmla="*/ 112 h 128"/>
              <a:gd name="T24" fmla="*/ 103 w 128"/>
              <a:gd name="T25" fmla="*/ 128 h 128"/>
              <a:gd name="T26" fmla="*/ 104 w 128"/>
              <a:gd name="T27" fmla="*/ 128 h 128"/>
              <a:gd name="T28" fmla="*/ 106 w 128"/>
              <a:gd name="T29" fmla="*/ 127 h 128"/>
              <a:gd name="T30" fmla="*/ 108 w 128"/>
              <a:gd name="T31" fmla="*/ 125 h 128"/>
              <a:gd name="T32" fmla="*/ 128 w 128"/>
              <a:gd name="T33" fmla="*/ 5 h 128"/>
              <a:gd name="T34" fmla="*/ 126 w 128"/>
              <a:gd name="T35" fmla="*/ 1 h 128"/>
              <a:gd name="T36" fmla="*/ 13 w 128"/>
              <a:gd name="T37" fmla="*/ 83 h 128"/>
              <a:gd name="T38" fmla="*/ 105 w 128"/>
              <a:gd name="T39" fmla="*/ 21 h 128"/>
              <a:gd name="T40" fmla="*/ 38 w 128"/>
              <a:gd name="T41" fmla="*/ 93 h 128"/>
              <a:gd name="T42" fmla="*/ 37 w 128"/>
              <a:gd name="T43" fmla="*/ 93 h 128"/>
              <a:gd name="T44" fmla="*/ 13 w 128"/>
              <a:gd name="T45" fmla="*/ 83 h 128"/>
              <a:gd name="T46" fmla="*/ 41 w 128"/>
              <a:gd name="T47" fmla="*/ 96 h 128"/>
              <a:gd name="T48" fmla="*/ 41 w 128"/>
              <a:gd name="T49" fmla="*/ 96 h 128"/>
              <a:gd name="T50" fmla="*/ 117 w 128"/>
              <a:gd name="T51" fmla="*/ 15 h 128"/>
              <a:gd name="T52" fmla="*/ 52 w 128"/>
              <a:gd name="T53" fmla="*/ 116 h 128"/>
              <a:gd name="T54" fmla="*/ 41 w 128"/>
              <a:gd name="T55" fmla="*/ 96 h 128"/>
              <a:gd name="T56" fmla="*/ 101 w 128"/>
              <a:gd name="T57" fmla="*/ 118 h 128"/>
              <a:gd name="T58" fmla="*/ 67 w 128"/>
              <a:gd name="T59" fmla="*/ 105 h 128"/>
              <a:gd name="T60" fmla="*/ 64 w 128"/>
              <a:gd name="T61" fmla="*/ 104 h 128"/>
              <a:gd name="T62" fmla="*/ 117 w 128"/>
              <a:gd name="T63" fmla="*/ 23 h 128"/>
              <a:gd name="T64" fmla="*/ 101 w 128"/>
              <a:gd name="T65" fmla="*/ 11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126" y="1"/>
                </a:moveTo>
                <a:cubicBezTo>
                  <a:pt x="126" y="0"/>
                  <a:pt x="125" y="0"/>
                  <a:pt x="124" y="0"/>
                </a:cubicBezTo>
                <a:cubicBezTo>
                  <a:pt x="123" y="0"/>
                  <a:pt x="122" y="0"/>
                  <a:pt x="122" y="1"/>
                </a:cubicBezTo>
                <a:cubicBezTo>
                  <a:pt x="2" y="81"/>
                  <a:pt x="2" y="81"/>
                  <a:pt x="2" y="81"/>
                </a:cubicBezTo>
                <a:cubicBezTo>
                  <a:pt x="1" y="81"/>
                  <a:pt x="0" y="83"/>
                  <a:pt x="0" y="84"/>
                </a:cubicBezTo>
                <a:cubicBezTo>
                  <a:pt x="0" y="86"/>
                  <a:pt x="1" y="87"/>
                  <a:pt x="3" y="88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49" y="126"/>
                  <a:pt x="49" y="126"/>
                  <a:pt x="49" y="126"/>
                </a:cubicBezTo>
                <a:cubicBezTo>
                  <a:pt x="49" y="127"/>
                  <a:pt x="51" y="128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3" y="128"/>
                  <a:pt x="55" y="127"/>
                  <a:pt x="55" y="126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4" y="128"/>
                </a:cubicBezTo>
                <a:cubicBezTo>
                  <a:pt x="105" y="128"/>
                  <a:pt x="105" y="128"/>
                  <a:pt x="106" y="127"/>
                </a:cubicBezTo>
                <a:cubicBezTo>
                  <a:pt x="107" y="127"/>
                  <a:pt x="108" y="126"/>
                  <a:pt x="108" y="125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3"/>
                  <a:pt x="128" y="2"/>
                  <a:pt x="126" y="1"/>
                </a:cubicBezTo>
                <a:close/>
                <a:moveTo>
                  <a:pt x="13" y="83"/>
                </a:moveTo>
                <a:cubicBezTo>
                  <a:pt x="105" y="21"/>
                  <a:pt x="105" y="21"/>
                  <a:pt x="105" y="21"/>
                </a:cubicBezTo>
                <a:cubicBezTo>
                  <a:pt x="38" y="93"/>
                  <a:pt x="38" y="93"/>
                  <a:pt x="38" y="93"/>
                </a:cubicBezTo>
                <a:cubicBezTo>
                  <a:pt x="37" y="93"/>
                  <a:pt x="37" y="93"/>
                  <a:pt x="37" y="93"/>
                </a:cubicBezTo>
                <a:lnTo>
                  <a:pt x="13" y="83"/>
                </a:lnTo>
                <a:close/>
                <a:moveTo>
                  <a:pt x="41" y="96"/>
                </a:moveTo>
                <a:cubicBezTo>
                  <a:pt x="41" y="96"/>
                  <a:pt x="41" y="96"/>
                  <a:pt x="41" y="96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52" y="116"/>
                  <a:pt x="52" y="116"/>
                  <a:pt x="52" y="116"/>
                </a:cubicBezTo>
                <a:lnTo>
                  <a:pt x="41" y="96"/>
                </a:lnTo>
                <a:close/>
                <a:moveTo>
                  <a:pt x="101" y="118"/>
                </a:moveTo>
                <a:cubicBezTo>
                  <a:pt x="67" y="105"/>
                  <a:pt x="67" y="105"/>
                  <a:pt x="67" y="105"/>
                </a:cubicBezTo>
                <a:cubicBezTo>
                  <a:pt x="66" y="104"/>
                  <a:pt x="65" y="104"/>
                  <a:pt x="64" y="104"/>
                </a:cubicBezTo>
                <a:cubicBezTo>
                  <a:pt x="117" y="23"/>
                  <a:pt x="117" y="23"/>
                  <a:pt x="117" y="23"/>
                </a:cubicBezTo>
                <a:lnTo>
                  <a:pt x="101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4539232" y="3356990"/>
            <a:ext cx="484188" cy="301625"/>
            <a:chOff x="8308975" y="-595313"/>
            <a:chExt cx="484188" cy="301625"/>
          </a:xfrm>
          <a:solidFill>
            <a:schemeClr val="bg1"/>
          </a:solidFill>
        </p:grpSpPr>
        <p:sp>
          <p:nvSpPr>
            <p:cNvPr id="36" name="Freeform 10"/>
            <p:cNvSpPr>
              <a:spLocks noEditPoints="1"/>
            </p:cNvSpPr>
            <p:nvPr/>
          </p:nvSpPr>
          <p:spPr bwMode="auto">
            <a:xfrm>
              <a:off x="8308975" y="-595313"/>
              <a:ext cx="484188" cy="301625"/>
            </a:xfrm>
            <a:custGeom>
              <a:avLst/>
              <a:gdLst>
                <a:gd name="T0" fmla="*/ 128 w 128"/>
                <a:gd name="T1" fmla="*/ 39 h 80"/>
                <a:gd name="T2" fmla="*/ 128 w 128"/>
                <a:gd name="T3" fmla="*/ 39 h 80"/>
                <a:gd name="T4" fmla="*/ 127 w 128"/>
                <a:gd name="T5" fmla="*/ 38 h 80"/>
                <a:gd name="T6" fmla="*/ 127 w 128"/>
                <a:gd name="T7" fmla="*/ 38 h 80"/>
                <a:gd name="T8" fmla="*/ 64 w 128"/>
                <a:gd name="T9" fmla="*/ 0 h 80"/>
                <a:gd name="T10" fmla="*/ 0 w 128"/>
                <a:gd name="T11" fmla="*/ 38 h 80"/>
                <a:gd name="T12" fmla="*/ 0 w 128"/>
                <a:gd name="T13" fmla="*/ 38 h 80"/>
                <a:gd name="T14" fmla="*/ 0 w 128"/>
                <a:gd name="T15" fmla="*/ 39 h 80"/>
                <a:gd name="T16" fmla="*/ 0 w 128"/>
                <a:gd name="T17" fmla="*/ 39 h 80"/>
                <a:gd name="T18" fmla="*/ 0 w 128"/>
                <a:gd name="T19" fmla="*/ 40 h 80"/>
                <a:gd name="T20" fmla="*/ 0 w 128"/>
                <a:gd name="T21" fmla="*/ 41 h 80"/>
                <a:gd name="T22" fmla="*/ 0 w 128"/>
                <a:gd name="T23" fmla="*/ 41 h 80"/>
                <a:gd name="T24" fmla="*/ 0 w 128"/>
                <a:gd name="T25" fmla="*/ 42 h 80"/>
                <a:gd name="T26" fmla="*/ 0 w 128"/>
                <a:gd name="T27" fmla="*/ 42 h 80"/>
                <a:gd name="T28" fmla="*/ 64 w 128"/>
                <a:gd name="T29" fmla="*/ 80 h 80"/>
                <a:gd name="T30" fmla="*/ 127 w 128"/>
                <a:gd name="T31" fmla="*/ 42 h 80"/>
                <a:gd name="T32" fmla="*/ 127 w 128"/>
                <a:gd name="T33" fmla="*/ 42 h 80"/>
                <a:gd name="T34" fmla="*/ 128 w 128"/>
                <a:gd name="T35" fmla="*/ 41 h 80"/>
                <a:gd name="T36" fmla="*/ 128 w 128"/>
                <a:gd name="T37" fmla="*/ 41 h 80"/>
                <a:gd name="T38" fmla="*/ 128 w 128"/>
                <a:gd name="T39" fmla="*/ 40 h 80"/>
                <a:gd name="T40" fmla="*/ 128 w 128"/>
                <a:gd name="T41" fmla="*/ 39 h 80"/>
                <a:gd name="T42" fmla="*/ 64 w 128"/>
                <a:gd name="T43" fmla="*/ 72 h 80"/>
                <a:gd name="T44" fmla="*/ 9 w 128"/>
                <a:gd name="T45" fmla="*/ 40 h 80"/>
                <a:gd name="T46" fmla="*/ 64 w 128"/>
                <a:gd name="T47" fmla="*/ 8 h 80"/>
                <a:gd name="T48" fmla="*/ 119 w 128"/>
                <a:gd name="T49" fmla="*/ 40 h 80"/>
                <a:gd name="T50" fmla="*/ 64 w 128"/>
                <a:gd name="T51" fmla="*/ 7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8" h="80">
                  <a:moveTo>
                    <a:pt x="128" y="39"/>
                  </a:moveTo>
                  <a:cubicBezTo>
                    <a:pt x="128" y="39"/>
                    <a:pt x="128" y="39"/>
                    <a:pt x="128" y="39"/>
                  </a:cubicBezTo>
                  <a:cubicBezTo>
                    <a:pt x="128" y="39"/>
                    <a:pt x="128" y="38"/>
                    <a:pt x="127" y="38"/>
                  </a:cubicBezTo>
                  <a:cubicBezTo>
                    <a:pt x="127" y="38"/>
                    <a:pt x="127" y="38"/>
                    <a:pt x="127" y="38"/>
                  </a:cubicBezTo>
                  <a:cubicBezTo>
                    <a:pt x="116" y="16"/>
                    <a:pt x="91" y="0"/>
                    <a:pt x="64" y="0"/>
                  </a:cubicBezTo>
                  <a:cubicBezTo>
                    <a:pt x="37" y="0"/>
                    <a:pt x="12" y="16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40"/>
                    <a:pt x="0" y="40"/>
                  </a:cubicBezTo>
                  <a:cubicBezTo>
                    <a:pt x="0" y="40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2" y="64"/>
                    <a:pt x="37" y="80"/>
                    <a:pt x="64" y="80"/>
                  </a:cubicBezTo>
                  <a:cubicBezTo>
                    <a:pt x="91" y="80"/>
                    <a:pt x="116" y="64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8" y="41"/>
                    <a:pt x="128" y="40"/>
                    <a:pt x="128" y="40"/>
                  </a:cubicBezTo>
                  <a:cubicBezTo>
                    <a:pt x="128" y="40"/>
                    <a:pt x="128" y="39"/>
                    <a:pt x="128" y="39"/>
                  </a:cubicBezTo>
                  <a:close/>
                  <a:moveTo>
                    <a:pt x="64" y="72"/>
                  </a:moveTo>
                  <a:cubicBezTo>
                    <a:pt x="41" y="72"/>
                    <a:pt x="19" y="59"/>
                    <a:pt x="9" y="40"/>
                  </a:cubicBezTo>
                  <a:cubicBezTo>
                    <a:pt x="20" y="21"/>
                    <a:pt x="41" y="8"/>
                    <a:pt x="64" y="8"/>
                  </a:cubicBezTo>
                  <a:cubicBezTo>
                    <a:pt x="86" y="8"/>
                    <a:pt x="108" y="21"/>
                    <a:pt x="119" y="40"/>
                  </a:cubicBezTo>
                  <a:cubicBezTo>
                    <a:pt x="108" y="59"/>
                    <a:pt x="86" y="72"/>
                    <a:pt x="64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Freeform 11"/>
            <p:cNvSpPr/>
            <p:nvPr/>
          </p:nvSpPr>
          <p:spPr bwMode="auto">
            <a:xfrm>
              <a:off x="8491538" y="-504825"/>
              <a:ext cx="68263" cy="68263"/>
            </a:xfrm>
            <a:custGeom>
              <a:avLst/>
              <a:gdLst>
                <a:gd name="T0" fmla="*/ 16 w 18"/>
                <a:gd name="T1" fmla="*/ 0 h 18"/>
                <a:gd name="T2" fmla="*/ 16 w 18"/>
                <a:gd name="T3" fmla="*/ 0 h 18"/>
                <a:gd name="T4" fmla="*/ 0 w 18"/>
                <a:gd name="T5" fmla="*/ 16 h 18"/>
                <a:gd name="T6" fmla="*/ 2 w 18"/>
                <a:gd name="T7" fmla="*/ 18 h 18"/>
                <a:gd name="T8" fmla="*/ 4 w 18"/>
                <a:gd name="T9" fmla="*/ 16 h 18"/>
                <a:gd name="T10" fmla="*/ 16 w 18"/>
                <a:gd name="T11" fmla="*/ 4 h 18"/>
                <a:gd name="T12" fmla="*/ 16 w 18"/>
                <a:gd name="T13" fmla="*/ 4 h 18"/>
                <a:gd name="T14" fmla="*/ 18 w 18"/>
                <a:gd name="T15" fmla="*/ 2 h 18"/>
                <a:gd name="T16" fmla="*/ 16 w 1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3" y="18"/>
                    <a:pt x="4" y="17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Freeform 12"/>
            <p:cNvSpPr>
              <a:spLocks noEditPoints="1"/>
            </p:cNvSpPr>
            <p:nvPr/>
          </p:nvSpPr>
          <p:spPr bwMode="auto">
            <a:xfrm>
              <a:off x="8445500" y="-549275"/>
              <a:ext cx="211138" cy="209550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28 w 56"/>
                <a:gd name="T11" fmla="*/ 52 h 56"/>
                <a:gd name="T12" fmla="*/ 4 w 56"/>
                <a:gd name="T13" fmla="*/ 28 h 56"/>
                <a:gd name="T14" fmla="*/ 28 w 56"/>
                <a:gd name="T15" fmla="*/ 4 h 56"/>
                <a:gd name="T16" fmla="*/ 52 w 56"/>
                <a:gd name="T17" fmla="*/ 28 h 56"/>
                <a:gd name="T18" fmla="*/ 28 w 56"/>
                <a:gd name="T19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28" y="52"/>
                  </a:moveTo>
                  <a:cubicBezTo>
                    <a:pt x="15" y="52"/>
                    <a:pt x="4" y="41"/>
                    <a:pt x="4" y="28"/>
                  </a:cubicBezTo>
                  <a:cubicBezTo>
                    <a:pt x="4" y="15"/>
                    <a:pt x="15" y="4"/>
                    <a:pt x="28" y="4"/>
                  </a:cubicBezTo>
                  <a:cubicBezTo>
                    <a:pt x="41" y="4"/>
                    <a:pt x="52" y="15"/>
                    <a:pt x="52" y="28"/>
                  </a:cubicBezTo>
                  <a:cubicBezTo>
                    <a:pt x="52" y="41"/>
                    <a:pt x="41" y="52"/>
                    <a:pt x="28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6" grpId="0"/>
      <p:bldP spid="17" grpId="0"/>
      <p:bldP spid="12" grpId="0"/>
      <p:bldP spid="21" grpId="0"/>
      <p:bldP spid="22" grpId="0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4406" y="2480622"/>
            <a:ext cx="330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4000" dirty="0">
                <a:solidFill>
                  <a:schemeClr val="bg1"/>
                </a:solidFill>
                <a:cs typeface="+mn-ea"/>
                <a:sym typeface="+mn-lt"/>
              </a:rPr>
              <a:t>标题文字</a:t>
            </a:r>
            <a:endParaRPr lang="zh-CN" alt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4406" y="3429000"/>
            <a:ext cx="3302000" cy="1717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fringilla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 libero.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mollis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,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03040" y="357447"/>
            <a:ext cx="7717905" cy="6143106"/>
          </a:xfrm>
          <a:prstGeom prst="rect">
            <a:avLst/>
          </a:prstGeom>
          <a:solidFill>
            <a:schemeClr val="tx1">
              <a:lumMod val="10000"/>
              <a:lumOff val="90000"/>
              <a:alpha val="9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656168" y="1050129"/>
            <a:ext cx="852494" cy="1162891"/>
            <a:chOff x="9918988" y="355852"/>
            <a:chExt cx="852494" cy="1162891"/>
          </a:xfrm>
        </p:grpSpPr>
        <p:sp>
          <p:nvSpPr>
            <p:cNvPr id="7" name="Triangle 6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747089" y="2679988"/>
            <a:ext cx="2670651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47089" y="2276802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999403" y="1046200"/>
            <a:ext cx="852494" cy="1162891"/>
            <a:chOff x="9918988" y="355852"/>
            <a:chExt cx="852494" cy="1162891"/>
          </a:xfrm>
        </p:grpSpPr>
        <p:sp>
          <p:nvSpPr>
            <p:cNvPr id="12" name="Triangle 11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090324" y="2676059"/>
            <a:ext cx="2670651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90324" y="2272873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5646101" y="3851013"/>
            <a:ext cx="852494" cy="1162891"/>
            <a:chOff x="9918988" y="355852"/>
            <a:chExt cx="852494" cy="1162891"/>
          </a:xfrm>
        </p:grpSpPr>
        <p:sp>
          <p:nvSpPr>
            <p:cNvPr id="17" name="Triangle 16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737022" y="5480872"/>
            <a:ext cx="2670651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37022" y="5077686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8970825" y="3847084"/>
            <a:ext cx="852494" cy="1162891"/>
            <a:chOff x="9918988" y="355852"/>
            <a:chExt cx="852494" cy="1162891"/>
          </a:xfrm>
        </p:grpSpPr>
        <p:sp>
          <p:nvSpPr>
            <p:cNvPr id="22" name="Triangle 21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4"/>
            </a:solidFill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8061746" y="5476943"/>
            <a:ext cx="2670651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61746" y="5073757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901561" y="1243391"/>
            <a:ext cx="346075" cy="482600"/>
            <a:chOff x="6924675" y="5064125"/>
            <a:chExt cx="346075" cy="482600"/>
          </a:xfrm>
          <a:solidFill>
            <a:schemeClr val="bg1"/>
          </a:solidFill>
        </p:grpSpPr>
        <p:sp>
          <p:nvSpPr>
            <p:cNvPr id="27" name="Freeform 331"/>
            <p:cNvSpPr>
              <a:spLocks noEditPoints="1"/>
            </p:cNvSpPr>
            <p:nvPr/>
          </p:nvSpPr>
          <p:spPr bwMode="auto">
            <a:xfrm>
              <a:off x="6924675" y="5064125"/>
              <a:ext cx="346075" cy="482600"/>
            </a:xfrm>
            <a:custGeom>
              <a:avLst/>
              <a:gdLst>
                <a:gd name="T0" fmla="*/ 68 w 92"/>
                <a:gd name="T1" fmla="*/ 36 h 128"/>
                <a:gd name="T2" fmla="*/ 60 w 92"/>
                <a:gd name="T3" fmla="*/ 56 h 128"/>
                <a:gd name="T4" fmla="*/ 44 w 92"/>
                <a:gd name="T5" fmla="*/ 20 h 128"/>
                <a:gd name="T6" fmla="*/ 36 w 92"/>
                <a:gd name="T7" fmla="*/ 44 h 128"/>
                <a:gd name="T8" fmla="*/ 4 w 92"/>
                <a:gd name="T9" fmla="*/ 0 h 128"/>
                <a:gd name="T10" fmla="*/ 0 w 92"/>
                <a:gd name="T11" fmla="*/ 92 h 128"/>
                <a:gd name="T12" fmla="*/ 40 w 92"/>
                <a:gd name="T13" fmla="*/ 128 h 128"/>
                <a:gd name="T14" fmla="*/ 86 w 92"/>
                <a:gd name="T15" fmla="*/ 100 h 128"/>
                <a:gd name="T16" fmla="*/ 68 w 92"/>
                <a:gd name="T17" fmla="*/ 36 h 128"/>
                <a:gd name="T18" fmla="*/ 79 w 92"/>
                <a:gd name="T19" fmla="*/ 98 h 128"/>
                <a:gd name="T20" fmla="*/ 40 w 92"/>
                <a:gd name="T21" fmla="*/ 120 h 128"/>
                <a:gd name="T22" fmla="*/ 8 w 92"/>
                <a:gd name="T23" fmla="*/ 92 h 128"/>
                <a:gd name="T24" fmla="*/ 12 w 92"/>
                <a:gd name="T25" fmla="*/ 63 h 128"/>
                <a:gd name="T26" fmla="*/ 16 w 92"/>
                <a:gd name="T27" fmla="*/ 23 h 128"/>
                <a:gd name="T28" fmla="*/ 33 w 92"/>
                <a:gd name="T29" fmla="*/ 63 h 128"/>
                <a:gd name="T30" fmla="*/ 47 w 92"/>
                <a:gd name="T31" fmla="*/ 39 h 128"/>
                <a:gd name="T32" fmla="*/ 52 w 92"/>
                <a:gd name="T33" fmla="*/ 76 h 128"/>
                <a:gd name="T34" fmla="*/ 71 w 92"/>
                <a:gd name="T35" fmla="*/ 54 h 128"/>
                <a:gd name="T36" fmla="*/ 79 w 92"/>
                <a:gd name="T37" fmla="*/ 9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2" h="128">
                  <a:moveTo>
                    <a:pt x="68" y="36"/>
                  </a:moveTo>
                  <a:cubicBezTo>
                    <a:pt x="68" y="47"/>
                    <a:pt x="60" y="56"/>
                    <a:pt x="60" y="56"/>
                  </a:cubicBezTo>
                  <a:cubicBezTo>
                    <a:pt x="60" y="36"/>
                    <a:pt x="44" y="20"/>
                    <a:pt x="44" y="20"/>
                  </a:cubicBezTo>
                  <a:cubicBezTo>
                    <a:pt x="44" y="20"/>
                    <a:pt x="44" y="32"/>
                    <a:pt x="36" y="44"/>
                  </a:cubicBezTo>
                  <a:cubicBezTo>
                    <a:pt x="28" y="16"/>
                    <a:pt x="4" y="0"/>
                    <a:pt x="4" y="0"/>
                  </a:cubicBezTo>
                  <a:cubicBezTo>
                    <a:pt x="16" y="44"/>
                    <a:pt x="0" y="60"/>
                    <a:pt x="0" y="92"/>
                  </a:cubicBezTo>
                  <a:cubicBezTo>
                    <a:pt x="0" y="110"/>
                    <a:pt x="16" y="128"/>
                    <a:pt x="40" y="128"/>
                  </a:cubicBezTo>
                  <a:cubicBezTo>
                    <a:pt x="76" y="128"/>
                    <a:pt x="83" y="115"/>
                    <a:pt x="86" y="100"/>
                  </a:cubicBezTo>
                  <a:cubicBezTo>
                    <a:pt x="92" y="80"/>
                    <a:pt x="84" y="56"/>
                    <a:pt x="68" y="36"/>
                  </a:cubicBezTo>
                  <a:close/>
                  <a:moveTo>
                    <a:pt x="79" y="98"/>
                  </a:moveTo>
                  <a:cubicBezTo>
                    <a:pt x="76" y="108"/>
                    <a:pt x="73" y="120"/>
                    <a:pt x="40" y="120"/>
                  </a:cubicBezTo>
                  <a:cubicBezTo>
                    <a:pt x="20" y="120"/>
                    <a:pt x="8" y="106"/>
                    <a:pt x="8" y="92"/>
                  </a:cubicBezTo>
                  <a:cubicBezTo>
                    <a:pt x="8" y="81"/>
                    <a:pt x="10" y="72"/>
                    <a:pt x="12" y="63"/>
                  </a:cubicBezTo>
                  <a:cubicBezTo>
                    <a:pt x="15" y="51"/>
                    <a:pt x="17" y="39"/>
                    <a:pt x="16" y="23"/>
                  </a:cubicBezTo>
                  <a:cubicBezTo>
                    <a:pt x="29" y="40"/>
                    <a:pt x="33" y="63"/>
                    <a:pt x="33" y="63"/>
                  </a:cubicBezTo>
                  <a:cubicBezTo>
                    <a:pt x="33" y="63"/>
                    <a:pt x="44" y="47"/>
                    <a:pt x="47" y="39"/>
                  </a:cubicBezTo>
                  <a:cubicBezTo>
                    <a:pt x="50" y="44"/>
                    <a:pt x="52" y="60"/>
                    <a:pt x="52" y="76"/>
                  </a:cubicBezTo>
                  <a:cubicBezTo>
                    <a:pt x="52" y="76"/>
                    <a:pt x="63" y="67"/>
                    <a:pt x="71" y="54"/>
                  </a:cubicBezTo>
                  <a:cubicBezTo>
                    <a:pt x="79" y="69"/>
                    <a:pt x="82" y="85"/>
                    <a:pt x="79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Freeform 332"/>
            <p:cNvSpPr/>
            <p:nvPr/>
          </p:nvSpPr>
          <p:spPr bwMode="auto">
            <a:xfrm>
              <a:off x="6981825" y="5272088"/>
              <a:ext cx="214313" cy="173038"/>
            </a:xfrm>
            <a:custGeom>
              <a:avLst/>
              <a:gdLst>
                <a:gd name="T0" fmla="*/ 55 w 57"/>
                <a:gd name="T1" fmla="*/ 12 h 46"/>
                <a:gd name="T2" fmla="*/ 51 w 57"/>
                <a:gd name="T3" fmla="*/ 16 h 46"/>
                <a:gd name="T4" fmla="*/ 32 w 57"/>
                <a:gd name="T5" fmla="*/ 31 h 46"/>
                <a:gd name="T6" fmla="*/ 30 w 57"/>
                <a:gd name="T7" fmla="*/ 14 h 46"/>
                <a:gd name="T8" fmla="*/ 30 w 57"/>
                <a:gd name="T9" fmla="*/ 7 h 46"/>
                <a:gd name="T10" fmla="*/ 24 w 57"/>
                <a:gd name="T11" fmla="*/ 16 h 46"/>
                <a:gd name="T12" fmla="*/ 17 w 57"/>
                <a:gd name="T13" fmla="*/ 26 h 46"/>
                <a:gd name="T14" fmla="*/ 9 w 57"/>
                <a:gd name="T15" fmla="*/ 5 h 46"/>
                <a:gd name="T16" fmla="*/ 7 w 57"/>
                <a:gd name="T17" fmla="*/ 0 h 46"/>
                <a:gd name="T18" fmla="*/ 5 w 57"/>
                <a:gd name="T19" fmla="*/ 6 h 46"/>
                <a:gd name="T20" fmla="*/ 0 w 57"/>
                <a:gd name="T21" fmla="*/ 40 h 46"/>
                <a:gd name="T22" fmla="*/ 2 w 57"/>
                <a:gd name="T23" fmla="*/ 42 h 46"/>
                <a:gd name="T24" fmla="*/ 4 w 57"/>
                <a:gd name="T25" fmla="*/ 40 h 46"/>
                <a:gd name="T26" fmla="*/ 7 w 57"/>
                <a:gd name="T27" fmla="*/ 12 h 46"/>
                <a:gd name="T28" fmla="*/ 15 w 57"/>
                <a:gd name="T29" fmla="*/ 31 h 46"/>
                <a:gd name="T30" fmla="*/ 16 w 57"/>
                <a:gd name="T31" fmla="*/ 34 h 46"/>
                <a:gd name="T32" fmla="*/ 18 w 57"/>
                <a:gd name="T33" fmla="*/ 31 h 46"/>
                <a:gd name="T34" fmla="*/ 26 w 57"/>
                <a:gd name="T35" fmla="*/ 20 h 46"/>
                <a:gd name="T36" fmla="*/ 29 w 57"/>
                <a:gd name="T37" fmla="*/ 34 h 46"/>
                <a:gd name="T38" fmla="*/ 30 w 57"/>
                <a:gd name="T39" fmla="*/ 37 h 46"/>
                <a:gd name="T40" fmla="*/ 32 w 57"/>
                <a:gd name="T41" fmla="*/ 36 h 46"/>
                <a:gd name="T42" fmla="*/ 52 w 57"/>
                <a:gd name="T43" fmla="*/ 21 h 46"/>
                <a:gd name="T44" fmla="*/ 49 w 57"/>
                <a:gd name="T45" fmla="*/ 43 h 46"/>
                <a:gd name="T46" fmla="*/ 51 w 57"/>
                <a:gd name="T47" fmla="*/ 45 h 46"/>
                <a:gd name="T48" fmla="*/ 51 w 57"/>
                <a:gd name="T49" fmla="*/ 46 h 46"/>
                <a:gd name="T50" fmla="*/ 53 w 57"/>
                <a:gd name="T51" fmla="*/ 44 h 46"/>
                <a:gd name="T52" fmla="*/ 55 w 57"/>
                <a:gd name="T53" fmla="*/ 16 h 46"/>
                <a:gd name="T54" fmla="*/ 55 w 57"/>
                <a:gd name="T55" fmla="*/ 1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" h="46">
                  <a:moveTo>
                    <a:pt x="55" y="12"/>
                  </a:moveTo>
                  <a:cubicBezTo>
                    <a:pt x="51" y="16"/>
                    <a:pt x="51" y="16"/>
                    <a:pt x="51" y="16"/>
                  </a:cubicBezTo>
                  <a:cubicBezTo>
                    <a:pt x="47" y="21"/>
                    <a:pt x="43" y="26"/>
                    <a:pt x="32" y="31"/>
                  </a:cubicBezTo>
                  <a:cubicBezTo>
                    <a:pt x="31" y="26"/>
                    <a:pt x="30" y="21"/>
                    <a:pt x="30" y="14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1" y="20"/>
                    <a:pt x="20" y="22"/>
                    <a:pt x="17" y="26"/>
                  </a:cubicBezTo>
                  <a:cubicBezTo>
                    <a:pt x="13" y="17"/>
                    <a:pt x="11" y="11"/>
                    <a:pt x="9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2" y="13"/>
                    <a:pt x="0" y="21"/>
                    <a:pt x="0" y="40"/>
                  </a:cubicBezTo>
                  <a:cubicBezTo>
                    <a:pt x="0" y="41"/>
                    <a:pt x="0" y="42"/>
                    <a:pt x="2" y="42"/>
                  </a:cubicBezTo>
                  <a:cubicBezTo>
                    <a:pt x="3" y="42"/>
                    <a:pt x="4" y="41"/>
                    <a:pt x="4" y="40"/>
                  </a:cubicBezTo>
                  <a:cubicBezTo>
                    <a:pt x="4" y="25"/>
                    <a:pt x="5" y="18"/>
                    <a:pt x="7" y="12"/>
                  </a:cubicBezTo>
                  <a:cubicBezTo>
                    <a:pt x="9" y="17"/>
                    <a:pt x="12" y="23"/>
                    <a:pt x="15" y="31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22" y="27"/>
                    <a:pt x="24" y="24"/>
                    <a:pt x="26" y="20"/>
                  </a:cubicBezTo>
                  <a:cubicBezTo>
                    <a:pt x="27" y="26"/>
                    <a:pt x="28" y="30"/>
                    <a:pt x="29" y="34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43" y="31"/>
                    <a:pt x="48" y="26"/>
                    <a:pt x="52" y="21"/>
                  </a:cubicBezTo>
                  <a:cubicBezTo>
                    <a:pt x="53" y="29"/>
                    <a:pt x="52" y="37"/>
                    <a:pt x="49" y="43"/>
                  </a:cubicBezTo>
                  <a:cubicBezTo>
                    <a:pt x="49" y="44"/>
                    <a:pt x="49" y="45"/>
                    <a:pt x="51" y="45"/>
                  </a:cubicBezTo>
                  <a:cubicBezTo>
                    <a:pt x="51" y="45"/>
                    <a:pt x="51" y="46"/>
                    <a:pt x="51" y="46"/>
                  </a:cubicBezTo>
                  <a:cubicBezTo>
                    <a:pt x="52" y="46"/>
                    <a:pt x="53" y="45"/>
                    <a:pt x="53" y="44"/>
                  </a:cubicBezTo>
                  <a:cubicBezTo>
                    <a:pt x="56" y="37"/>
                    <a:pt x="57" y="26"/>
                    <a:pt x="55" y="16"/>
                  </a:cubicBezTo>
                  <a:lnTo>
                    <a:pt x="5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154977" y="4040346"/>
            <a:ext cx="484188" cy="482601"/>
            <a:chOff x="3959225" y="5064125"/>
            <a:chExt cx="484188" cy="482601"/>
          </a:xfrm>
          <a:solidFill>
            <a:schemeClr val="bg1"/>
          </a:solidFill>
        </p:grpSpPr>
        <p:sp>
          <p:nvSpPr>
            <p:cNvPr id="30" name="Freeform 333"/>
            <p:cNvSpPr>
              <a:spLocks noEditPoints="1"/>
            </p:cNvSpPr>
            <p:nvPr/>
          </p:nvSpPr>
          <p:spPr bwMode="auto">
            <a:xfrm>
              <a:off x="3959225" y="5110163"/>
              <a:ext cx="442913" cy="436563"/>
            </a:xfrm>
            <a:custGeom>
              <a:avLst/>
              <a:gdLst>
                <a:gd name="T0" fmla="*/ 84 w 118"/>
                <a:gd name="T1" fmla="*/ 3 h 116"/>
                <a:gd name="T2" fmla="*/ 77 w 118"/>
                <a:gd name="T3" fmla="*/ 0 h 116"/>
                <a:gd name="T4" fmla="*/ 70 w 118"/>
                <a:gd name="T5" fmla="*/ 3 h 116"/>
                <a:gd name="T6" fmla="*/ 64 w 118"/>
                <a:gd name="T7" fmla="*/ 9 h 116"/>
                <a:gd name="T8" fmla="*/ 61 w 118"/>
                <a:gd name="T9" fmla="*/ 16 h 116"/>
                <a:gd name="T10" fmla="*/ 62 w 118"/>
                <a:gd name="T11" fmla="*/ 21 h 116"/>
                <a:gd name="T12" fmla="*/ 8 w 118"/>
                <a:gd name="T13" fmla="*/ 43 h 116"/>
                <a:gd name="T14" fmla="*/ 1 w 118"/>
                <a:gd name="T15" fmla="*/ 51 h 116"/>
                <a:gd name="T16" fmla="*/ 5 w 118"/>
                <a:gd name="T17" fmla="*/ 62 h 116"/>
                <a:gd name="T18" fmla="*/ 55 w 118"/>
                <a:gd name="T19" fmla="*/ 112 h 116"/>
                <a:gd name="T20" fmla="*/ 64 w 118"/>
                <a:gd name="T21" fmla="*/ 116 h 116"/>
                <a:gd name="T22" fmla="*/ 64 w 118"/>
                <a:gd name="T23" fmla="*/ 116 h 116"/>
                <a:gd name="T24" fmla="*/ 66 w 118"/>
                <a:gd name="T25" fmla="*/ 116 h 116"/>
                <a:gd name="T26" fmla="*/ 75 w 118"/>
                <a:gd name="T27" fmla="*/ 108 h 116"/>
                <a:gd name="T28" fmla="*/ 96 w 118"/>
                <a:gd name="T29" fmla="*/ 55 h 116"/>
                <a:gd name="T30" fmla="*/ 102 w 118"/>
                <a:gd name="T31" fmla="*/ 57 h 116"/>
                <a:gd name="T32" fmla="*/ 109 w 118"/>
                <a:gd name="T33" fmla="*/ 54 h 116"/>
                <a:gd name="T34" fmla="*/ 115 w 118"/>
                <a:gd name="T35" fmla="*/ 48 h 116"/>
                <a:gd name="T36" fmla="*/ 118 w 118"/>
                <a:gd name="T37" fmla="*/ 41 h 116"/>
                <a:gd name="T38" fmla="*/ 115 w 118"/>
                <a:gd name="T39" fmla="*/ 34 h 116"/>
                <a:gd name="T40" fmla="*/ 84 w 118"/>
                <a:gd name="T41" fmla="*/ 3 h 116"/>
                <a:gd name="T42" fmla="*/ 68 w 118"/>
                <a:gd name="T43" fmla="*/ 105 h 116"/>
                <a:gd name="T44" fmla="*/ 65 w 118"/>
                <a:gd name="T45" fmla="*/ 108 h 116"/>
                <a:gd name="T46" fmla="*/ 64 w 118"/>
                <a:gd name="T47" fmla="*/ 108 h 116"/>
                <a:gd name="T48" fmla="*/ 61 w 118"/>
                <a:gd name="T49" fmla="*/ 107 h 116"/>
                <a:gd name="T50" fmla="*/ 10 w 118"/>
                <a:gd name="T51" fmla="*/ 56 h 116"/>
                <a:gd name="T52" fmla="*/ 9 w 118"/>
                <a:gd name="T53" fmla="*/ 53 h 116"/>
                <a:gd name="T54" fmla="*/ 11 w 118"/>
                <a:gd name="T55" fmla="*/ 50 h 116"/>
                <a:gd name="T56" fmla="*/ 36 w 118"/>
                <a:gd name="T57" fmla="*/ 40 h 116"/>
                <a:gd name="T58" fmla="*/ 87 w 118"/>
                <a:gd name="T59" fmla="*/ 58 h 116"/>
                <a:gd name="T60" fmla="*/ 68 w 118"/>
                <a:gd name="T61" fmla="*/ 105 h 116"/>
                <a:gd name="T62" fmla="*/ 109 w 118"/>
                <a:gd name="T63" fmla="*/ 42 h 116"/>
                <a:gd name="T64" fmla="*/ 103 w 118"/>
                <a:gd name="T65" fmla="*/ 48 h 116"/>
                <a:gd name="T66" fmla="*/ 100 w 118"/>
                <a:gd name="T67" fmla="*/ 48 h 116"/>
                <a:gd name="T68" fmla="*/ 93 w 118"/>
                <a:gd name="T69" fmla="*/ 41 h 116"/>
                <a:gd name="T70" fmla="*/ 88 w 118"/>
                <a:gd name="T71" fmla="*/ 55 h 116"/>
                <a:gd name="T72" fmla="*/ 88 w 118"/>
                <a:gd name="T73" fmla="*/ 54 h 116"/>
                <a:gd name="T74" fmla="*/ 53 w 118"/>
                <a:gd name="T75" fmla="*/ 39 h 116"/>
                <a:gd name="T76" fmla="*/ 42 w 118"/>
                <a:gd name="T77" fmla="*/ 38 h 116"/>
                <a:gd name="T78" fmla="*/ 76 w 118"/>
                <a:gd name="T79" fmla="*/ 24 h 116"/>
                <a:gd name="T80" fmla="*/ 70 w 118"/>
                <a:gd name="T81" fmla="*/ 17 h 116"/>
                <a:gd name="T82" fmla="*/ 70 w 118"/>
                <a:gd name="T83" fmla="*/ 14 h 116"/>
                <a:gd name="T84" fmla="*/ 75 w 118"/>
                <a:gd name="T85" fmla="*/ 9 h 116"/>
                <a:gd name="T86" fmla="*/ 78 w 118"/>
                <a:gd name="T87" fmla="*/ 9 h 116"/>
                <a:gd name="T88" fmla="*/ 109 w 118"/>
                <a:gd name="T89" fmla="*/ 39 h 116"/>
                <a:gd name="T90" fmla="*/ 109 w 118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8" h="116">
                  <a:moveTo>
                    <a:pt x="84" y="3"/>
                  </a:moveTo>
                  <a:cubicBezTo>
                    <a:pt x="82" y="1"/>
                    <a:pt x="79" y="0"/>
                    <a:pt x="77" y="0"/>
                  </a:cubicBezTo>
                  <a:cubicBezTo>
                    <a:pt x="74" y="0"/>
                    <a:pt x="71" y="1"/>
                    <a:pt x="70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1" y="13"/>
                    <a:pt x="61" y="16"/>
                  </a:cubicBezTo>
                  <a:cubicBezTo>
                    <a:pt x="61" y="18"/>
                    <a:pt x="62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4"/>
                    <a:pt x="2" y="48"/>
                    <a:pt x="1" y="51"/>
                  </a:cubicBezTo>
                  <a:cubicBezTo>
                    <a:pt x="0" y="55"/>
                    <a:pt x="2" y="59"/>
                    <a:pt x="5" y="62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8" y="115"/>
                    <a:pt x="61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6" y="116"/>
                    <a:pt x="66" y="116"/>
                  </a:cubicBezTo>
                  <a:cubicBezTo>
                    <a:pt x="70" y="115"/>
                    <a:pt x="74" y="112"/>
                    <a:pt x="75" y="108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5" y="57"/>
                    <a:pt x="107" y="56"/>
                    <a:pt x="109" y="54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7" y="46"/>
                    <a:pt x="118" y="44"/>
                    <a:pt x="118" y="41"/>
                  </a:cubicBezTo>
                  <a:cubicBezTo>
                    <a:pt x="118" y="38"/>
                    <a:pt x="117" y="36"/>
                    <a:pt x="115" y="34"/>
                  </a:cubicBezTo>
                  <a:lnTo>
                    <a:pt x="84" y="3"/>
                  </a:lnTo>
                  <a:close/>
                  <a:moveTo>
                    <a:pt x="68" y="105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7" y="58"/>
                  </a:cubicBezTo>
                  <a:lnTo>
                    <a:pt x="68" y="105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9" y="15"/>
                    <a:pt x="70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Freeform 334"/>
            <p:cNvSpPr>
              <a:spLocks noEditPoints="1"/>
            </p:cNvSpPr>
            <p:nvPr/>
          </p:nvSpPr>
          <p:spPr bwMode="auto">
            <a:xfrm>
              <a:off x="4173538" y="5305425"/>
              <a:ext cx="74613" cy="74613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Freeform 335"/>
            <p:cNvSpPr>
              <a:spLocks noEditPoints="1"/>
            </p:cNvSpPr>
            <p:nvPr/>
          </p:nvSpPr>
          <p:spPr bwMode="auto">
            <a:xfrm>
              <a:off x="4368800" y="5064125"/>
              <a:ext cx="74613" cy="76200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Freeform 336"/>
            <p:cNvSpPr>
              <a:spLocks noEditPoints="1"/>
            </p:cNvSpPr>
            <p:nvPr/>
          </p:nvSpPr>
          <p:spPr bwMode="auto">
            <a:xfrm>
              <a:off x="4083050" y="5289550"/>
              <a:ext cx="60325" cy="60325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Oval 337"/>
            <p:cNvSpPr>
              <a:spLocks noChangeArrowheads="1"/>
            </p:cNvSpPr>
            <p:nvPr/>
          </p:nvSpPr>
          <p:spPr bwMode="auto">
            <a:xfrm>
              <a:off x="4143375" y="5395913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Oval 338"/>
            <p:cNvSpPr>
              <a:spLocks noChangeArrowheads="1"/>
            </p:cNvSpPr>
            <p:nvPr/>
          </p:nvSpPr>
          <p:spPr bwMode="auto">
            <a:xfrm>
              <a:off x="4384675" y="5170488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9183555" y="1329950"/>
            <a:ext cx="484188" cy="301625"/>
            <a:chOff x="8308975" y="-595313"/>
            <a:chExt cx="484188" cy="301625"/>
          </a:xfrm>
          <a:solidFill>
            <a:schemeClr val="bg1"/>
          </a:solidFill>
        </p:grpSpPr>
        <p:sp>
          <p:nvSpPr>
            <p:cNvPr id="37" name="Freeform 10"/>
            <p:cNvSpPr>
              <a:spLocks noEditPoints="1"/>
            </p:cNvSpPr>
            <p:nvPr/>
          </p:nvSpPr>
          <p:spPr bwMode="auto">
            <a:xfrm>
              <a:off x="8308975" y="-595313"/>
              <a:ext cx="484188" cy="301625"/>
            </a:xfrm>
            <a:custGeom>
              <a:avLst/>
              <a:gdLst>
                <a:gd name="T0" fmla="*/ 128 w 128"/>
                <a:gd name="T1" fmla="*/ 39 h 80"/>
                <a:gd name="T2" fmla="*/ 128 w 128"/>
                <a:gd name="T3" fmla="*/ 39 h 80"/>
                <a:gd name="T4" fmla="*/ 127 w 128"/>
                <a:gd name="T5" fmla="*/ 38 h 80"/>
                <a:gd name="T6" fmla="*/ 127 w 128"/>
                <a:gd name="T7" fmla="*/ 38 h 80"/>
                <a:gd name="T8" fmla="*/ 64 w 128"/>
                <a:gd name="T9" fmla="*/ 0 h 80"/>
                <a:gd name="T10" fmla="*/ 0 w 128"/>
                <a:gd name="T11" fmla="*/ 38 h 80"/>
                <a:gd name="T12" fmla="*/ 0 w 128"/>
                <a:gd name="T13" fmla="*/ 38 h 80"/>
                <a:gd name="T14" fmla="*/ 0 w 128"/>
                <a:gd name="T15" fmla="*/ 39 h 80"/>
                <a:gd name="T16" fmla="*/ 0 w 128"/>
                <a:gd name="T17" fmla="*/ 39 h 80"/>
                <a:gd name="T18" fmla="*/ 0 w 128"/>
                <a:gd name="T19" fmla="*/ 40 h 80"/>
                <a:gd name="T20" fmla="*/ 0 w 128"/>
                <a:gd name="T21" fmla="*/ 41 h 80"/>
                <a:gd name="T22" fmla="*/ 0 w 128"/>
                <a:gd name="T23" fmla="*/ 41 h 80"/>
                <a:gd name="T24" fmla="*/ 0 w 128"/>
                <a:gd name="T25" fmla="*/ 42 h 80"/>
                <a:gd name="T26" fmla="*/ 0 w 128"/>
                <a:gd name="T27" fmla="*/ 42 h 80"/>
                <a:gd name="T28" fmla="*/ 64 w 128"/>
                <a:gd name="T29" fmla="*/ 80 h 80"/>
                <a:gd name="T30" fmla="*/ 127 w 128"/>
                <a:gd name="T31" fmla="*/ 42 h 80"/>
                <a:gd name="T32" fmla="*/ 127 w 128"/>
                <a:gd name="T33" fmla="*/ 42 h 80"/>
                <a:gd name="T34" fmla="*/ 128 w 128"/>
                <a:gd name="T35" fmla="*/ 41 h 80"/>
                <a:gd name="T36" fmla="*/ 128 w 128"/>
                <a:gd name="T37" fmla="*/ 41 h 80"/>
                <a:gd name="T38" fmla="*/ 128 w 128"/>
                <a:gd name="T39" fmla="*/ 40 h 80"/>
                <a:gd name="T40" fmla="*/ 128 w 128"/>
                <a:gd name="T41" fmla="*/ 39 h 80"/>
                <a:gd name="T42" fmla="*/ 64 w 128"/>
                <a:gd name="T43" fmla="*/ 72 h 80"/>
                <a:gd name="T44" fmla="*/ 9 w 128"/>
                <a:gd name="T45" fmla="*/ 40 h 80"/>
                <a:gd name="T46" fmla="*/ 64 w 128"/>
                <a:gd name="T47" fmla="*/ 8 h 80"/>
                <a:gd name="T48" fmla="*/ 119 w 128"/>
                <a:gd name="T49" fmla="*/ 40 h 80"/>
                <a:gd name="T50" fmla="*/ 64 w 128"/>
                <a:gd name="T51" fmla="*/ 7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8" h="80">
                  <a:moveTo>
                    <a:pt x="128" y="39"/>
                  </a:moveTo>
                  <a:cubicBezTo>
                    <a:pt x="128" y="39"/>
                    <a:pt x="128" y="39"/>
                    <a:pt x="128" y="39"/>
                  </a:cubicBezTo>
                  <a:cubicBezTo>
                    <a:pt x="128" y="39"/>
                    <a:pt x="128" y="38"/>
                    <a:pt x="127" y="38"/>
                  </a:cubicBezTo>
                  <a:cubicBezTo>
                    <a:pt x="127" y="38"/>
                    <a:pt x="127" y="38"/>
                    <a:pt x="127" y="38"/>
                  </a:cubicBezTo>
                  <a:cubicBezTo>
                    <a:pt x="116" y="16"/>
                    <a:pt x="91" y="0"/>
                    <a:pt x="64" y="0"/>
                  </a:cubicBezTo>
                  <a:cubicBezTo>
                    <a:pt x="37" y="0"/>
                    <a:pt x="12" y="16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40"/>
                    <a:pt x="0" y="40"/>
                  </a:cubicBezTo>
                  <a:cubicBezTo>
                    <a:pt x="0" y="40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2" y="64"/>
                    <a:pt x="37" y="80"/>
                    <a:pt x="64" y="80"/>
                  </a:cubicBezTo>
                  <a:cubicBezTo>
                    <a:pt x="91" y="80"/>
                    <a:pt x="116" y="64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8" y="41"/>
                    <a:pt x="128" y="40"/>
                    <a:pt x="128" y="40"/>
                  </a:cubicBezTo>
                  <a:cubicBezTo>
                    <a:pt x="128" y="40"/>
                    <a:pt x="128" y="39"/>
                    <a:pt x="128" y="39"/>
                  </a:cubicBezTo>
                  <a:close/>
                  <a:moveTo>
                    <a:pt x="64" y="72"/>
                  </a:moveTo>
                  <a:cubicBezTo>
                    <a:pt x="41" y="72"/>
                    <a:pt x="19" y="59"/>
                    <a:pt x="9" y="40"/>
                  </a:cubicBezTo>
                  <a:cubicBezTo>
                    <a:pt x="20" y="21"/>
                    <a:pt x="41" y="8"/>
                    <a:pt x="64" y="8"/>
                  </a:cubicBezTo>
                  <a:cubicBezTo>
                    <a:pt x="86" y="8"/>
                    <a:pt x="108" y="21"/>
                    <a:pt x="119" y="40"/>
                  </a:cubicBezTo>
                  <a:cubicBezTo>
                    <a:pt x="108" y="59"/>
                    <a:pt x="86" y="72"/>
                    <a:pt x="64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Freeform 11"/>
            <p:cNvSpPr/>
            <p:nvPr/>
          </p:nvSpPr>
          <p:spPr bwMode="auto">
            <a:xfrm>
              <a:off x="8491538" y="-504825"/>
              <a:ext cx="68263" cy="68263"/>
            </a:xfrm>
            <a:custGeom>
              <a:avLst/>
              <a:gdLst>
                <a:gd name="T0" fmla="*/ 16 w 18"/>
                <a:gd name="T1" fmla="*/ 0 h 18"/>
                <a:gd name="T2" fmla="*/ 16 w 18"/>
                <a:gd name="T3" fmla="*/ 0 h 18"/>
                <a:gd name="T4" fmla="*/ 0 w 18"/>
                <a:gd name="T5" fmla="*/ 16 h 18"/>
                <a:gd name="T6" fmla="*/ 2 w 18"/>
                <a:gd name="T7" fmla="*/ 18 h 18"/>
                <a:gd name="T8" fmla="*/ 4 w 18"/>
                <a:gd name="T9" fmla="*/ 16 h 18"/>
                <a:gd name="T10" fmla="*/ 16 w 18"/>
                <a:gd name="T11" fmla="*/ 4 h 18"/>
                <a:gd name="T12" fmla="*/ 16 w 18"/>
                <a:gd name="T13" fmla="*/ 4 h 18"/>
                <a:gd name="T14" fmla="*/ 18 w 18"/>
                <a:gd name="T15" fmla="*/ 2 h 18"/>
                <a:gd name="T16" fmla="*/ 16 w 1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3" y="18"/>
                    <a:pt x="4" y="17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Freeform 12"/>
            <p:cNvSpPr>
              <a:spLocks noEditPoints="1"/>
            </p:cNvSpPr>
            <p:nvPr/>
          </p:nvSpPr>
          <p:spPr bwMode="auto">
            <a:xfrm>
              <a:off x="8445500" y="-549275"/>
              <a:ext cx="211138" cy="209550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28 w 56"/>
                <a:gd name="T11" fmla="*/ 52 h 56"/>
                <a:gd name="T12" fmla="*/ 4 w 56"/>
                <a:gd name="T13" fmla="*/ 28 h 56"/>
                <a:gd name="T14" fmla="*/ 28 w 56"/>
                <a:gd name="T15" fmla="*/ 4 h 56"/>
                <a:gd name="T16" fmla="*/ 52 w 56"/>
                <a:gd name="T17" fmla="*/ 28 h 56"/>
                <a:gd name="T18" fmla="*/ 28 w 56"/>
                <a:gd name="T19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28" y="52"/>
                  </a:moveTo>
                  <a:cubicBezTo>
                    <a:pt x="15" y="52"/>
                    <a:pt x="4" y="41"/>
                    <a:pt x="4" y="28"/>
                  </a:cubicBezTo>
                  <a:cubicBezTo>
                    <a:pt x="4" y="15"/>
                    <a:pt x="15" y="4"/>
                    <a:pt x="28" y="4"/>
                  </a:cubicBezTo>
                  <a:cubicBezTo>
                    <a:pt x="41" y="4"/>
                    <a:pt x="52" y="15"/>
                    <a:pt x="52" y="28"/>
                  </a:cubicBezTo>
                  <a:cubicBezTo>
                    <a:pt x="52" y="41"/>
                    <a:pt x="41" y="52"/>
                    <a:pt x="28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40" name="Freeform 60"/>
          <p:cNvSpPr>
            <a:spLocks noEditPoints="1"/>
          </p:cNvSpPr>
          <p:nvPr/>
        </p:nvSpPr>
        <p:spPr bwMode="auto">
          <a:xfrm>
            <a:off x="5872335" y="4085563"/>
            <a:ext cx="400024" cy="400024"/>
          </a:xfrm>
          <a:custGeom>
            <a:avLst/>
            <a:gdLst>
              <a:gd name="T0" fmla="*/ 126 w 128"/>
              <a:gd name="T1" fmla="*/ 1 h 128"/>
              <a:gd name="T2" fmla="*/ 124 w 128"/>
              <a:gd name="T3" fmla="*/ 0 h 128"/>
              <a:gd name="T4" fmla="*/ 122 w 128"/>
              <a:gd name="T5" fmla="*/ 1 h 128"/>
              <a:gd name="T6" fmla="*/ 2 w 128"/>
              <a:gd name="T7" fmla="*/ 81 h 128"/>
              <a:gd name="T8" fmla="*/ 0 w 128"/>
              <a:gd name="T9" fmla="*/ 84 h 128"/>
              <a:gd name="T10" fmla="*/ 3 w 128"/>
              <a:gd name="T11" fmla="*/ 88 h 128"/>
              <a:gd name="T12" fmla="*/ 34 w 128"/>
              <a:gd name="T13" fmla="*/ 100 h 128"/>
              <a:gd name="T14" fmla="*/ 49 w 128"/>
              <a:gd name="T15" fmla="*/ 126 h 128"/>
              <a:gd name="T16" fmla="*/ 52 w 128"/>
              <a:gd name="T17" fmla="*/ 128 h 128"/>
              <a:gd name="T18" fmla="*/ 52 w 128"/>
              <a:gd name="T19" fmla="*/ 128 h 128"/>
              <a:gd name="T20" fmla="*/ 55 w 128"/>
              <a:gd name="T21" fmla="*/ 126 h 128"/>
              <a:gd name="T22" fmla="*/ 64 w 128"/>
              <a:gd name="T23" fmla="*/ 112 h 128"/>
              <a:gd name="T24" fmla="*/ 103 w 128"/>
              <a:gd name="T25" fmla="*/ 128 h 128"/>
              <a:gd name="T26" fmla="*/ 104 w 128"/>
              <a:gd name="T27" fmla="*/ 128 h 128"/>
              <a:gd name="T28" fmla="*/ 106 w 128"/>
              <a:gd name="T29" fmla="*/ 127 h 128"/>
              <a:gd name="T30" fmla="*/ 108 w 128"/>
              <a:gd name="T31" fmla="*/ 125 h 128"/>
              <a:gd name="T32" fmla="*/ 128 w 128"/>
              <a:gd name="T33" fmla="*/ 5 h 128"/>
              <a:gd name="T34" fmla="*/ 126 w 128"/>
              <a:gd name="T35" fmla="*/ 1 h 128"/>
              <a:gd name="T36" fmla="*/ 13 w 128"/>
              <a:gd name="T37" fmla="*/ 83 h 128"/>
              <a:gd name="T38" fmla="*/ 105 w 128"/>
              <a:gd name="T39" fmla="*/ 21 h 128"/>
              <a:gd name="T40" fmla="*/ 38 w 128"/>
              <a:gd name="T41" fmla="*/ 93 h 128"/>
              <a:gd name="T42" fmla="*/ 37 w 128"/>
              <a:gd name="T43" fmla="*/ 93 h 128"/>
              <a:gd name="T44" fmla="*/ 13 w 128"/>
              <a:gd name="T45" fmla="*/ 83 h 128"/>
              <a:gd name="T46" fmla="*/ 41 w 128"/>
              <a:gd name="T47" fmla="*/ 96 h 128"/>
              <a:gd name="T48" fmla="*/ 41 w 128"/>
              <a:gd name="T49" fmla="*/ 96 h 128"/>
              <a:gd name="T50" fmla="*/ 117 w 128"/>
              <a:gd name="T51" fmla="*/ 15 h 128"/>
              <a:gd name="T52" fmla="*/ 52 w 128"/>
              <a:gd name="T53" fmla="*/ 116 h 128"/>
              <a:gd name="T54" fmla="*/ 41 w 128"/>
              <a:gd name="T55" fmla="*/ 96 h 128"/>
              <a:gd name="T56" fmla="*/ 101 w 128"/>
              <a:gd name="T57" fmla="*/ 118 h 128"/>
              <a:gd name="T58" fmla="*/ 67 w 128"/>
              <a:gd name="T59" fmla="*/ 105 h 128"/>
              <a:gd name="T60" fmla="*/ 64 w 128"/>
              <a:gd name="T61" fmla="*/ 104 h 128"/>
              <a:gd name="T62" fmla="*/ 117 w 128"/>
              <a:gd name="T63" fmla="*/ 23 h 128"/>
              <a:gd name="T64" fmla="*/ 101 w 128"/>
              <a:gd name="T65" fmla="*/ 11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126" y="1"/>
                </a:moveTo>
                <a:cubicBezTo>
                  <a:pt x="126" y="0"/>
                  <a:pt x="125" y="0"/>
                  <a:pt x="124" y="0"/>
                </a:cubicBezTo>
                <a:cubicBezTo>
                  <a:pt x="123" y="0"/>
                  <a:pt x="122" y="0"/>
                  <a:pt x="122" y="1"/>
                </a:cubicBezTo>
                <a:cubicBezTo>
                  <a:pt x="2" y="81"/>
                  <a:pt x="2" y="81"/>
                  <a:pt x="2" y="81"/>
                </a:cubicBezTo>
                <a:cubicBezTo>
                  <a:pt x="1" y="81"/>
                  <a:pt x="0" y="83"/>
                  <a:pt x="0" y="84"/>
                </a:cubicBezTo>
                <a:cubicBezTo>
                  <a:pt x="0" y="86"/>
                  <a:pt x="1" y="87"/>
                  <a:pt x="3" y="88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49" y="126"/>
                  <a:pt x="49" y="126"/>
                  <a:pt x="49" y="126"/>
                </a:cubicBezTo>
                <a:cubicBezTo>
                  <a:pt x="49" y="127"/>
                  <a:pt x="51" y="128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3" y="128"/>
                  <a:pt x="55" y="127"/>
                  <a:pt x="55" y="126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4" y="128"/>
                </a:cubicBezTo>
                <a:cubicBezTo>
                  <a:pt x="105" y="128"/>
                  <a:pt x="105" y="128"/>
                  <a:pt x="106" y="127"/>
                </a:cubicBezTo>
                <a:cubicBezTo>
                  <a:pt x="107" y="127"/>
                  <a:pt x="108" y="126"/>
                  <a:pt x="108" y="125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3"/>
                  <a:pt x="128" y="2"/>
                  <a:pt x="126" y="1"/>
                </a:cubicBezTo>
                <a:close/>
                <a:moveTo>
                  <a:pt x="13" y="83"/>
                </a:moveTo>
                <a:cubicBezTo>
                  <a:pt x="105" y="21"/>
                  <a:pt x="105" y="21"/>
                  <a:pt x="105" y="21"/>
                </a:cubicBezTo>
                <a:cubicBezTo>
                  <a:pt x="38" y="93"/>
                  <a:pt x="38" y="93"/>
                  <a:pt x="38" y="93"/>
                </a:cubicBezTo>
                <a:cubicBezTo>
                  <a:pt x="37" y="93"/>
                  <a:pt x="37" y="93"/>
                  <a:pt x="37" y="93"/>
                </a:cubicBezTo>
                <a:lnTo>
                  <a:pt x="13" y="83"/>
                </a:lnTo>
                <a:close/>
                <a:moveTo>
                  <a:pt x="41" y="96"/>
                </a:moveTo>
                <a:cubicBezTo>
                  <a:pt x="41" y="96"/>
                  <a:pt x="41" y="96"/>
                  <a:pt x="41" y="96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52" y="116"/>
                  <a:pt x="52" y="116"/>
                  <a:pt x="52" y="116"/>
                </a:cubicBezTo>
                <a:lnTo>
                  <a:pt x="41" y="96"/>
                </a:lnTo>
                <a:close/>
                <a:moveTo>
                  <a:pt x="101" y="118"/>
                </a:moveTo>
                <a:cubicBezTo>
                  <a:pt x="67" y="105"/>
                  <a:pt x="67" y="105"/>
                  <a:pt x="67" y="105"/>
                </a:cubicBezTo>
                <a:cubicBezTo>
                  <a:pt x="66" y="104"/>
                  <a:pt x="65" y="104"/>
                  <a:pt x="64" y="104"/>
                </a:cubicBezTo>
                <a:cubicBezTo>
                  <a:pt x="117" y="23"/>
                  <a:pt x="117" y="23"/>
                  <a:pt x="117" y="23"/>
                </a:cubicBezTo>
                <a:lnTo>
                  <a:pt x="101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10000">
        <p15:prstTrans prst="pageCurlDouble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9" grpId="0"/>
      <p:bldP spid="10" grpId="0"/>
      <p:bldP spid="14" grpId="0"/>
      <p:bldP spid="15" grpId="0"/>
      <p:bldP spid="19" grpId="0"/>
      <p:bldP spid="20" grpId="0"/>
      <p:bldP spid="24" grpId="0"/>
      <p:bldP spid="25" grpId="0"/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Triangle 3"/>
          <p:cNvSpPr/>
          <p:nvPr/>
        </p:nvSpPr>
        <p:spPr>
          <a:xfrm rot="5400000">
            <a:off x="-1337735" y="1337734"/>
            <a:ext cx="6858002" cy="4182533"/>
          </a:xfrm>
          <a:prstGeom prst="triangle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riangle 13"/>
          <p:cNvSpPr/>
          <p:nvPr/>
        </p:nvSpPr>
        <p:spPr>
          <a:xfrm rot="10800000">
            <a:off x="3174497" y="4342781"/>
            <a:ext cx="1361316" cy="677336"/>
          </a:xfrm>
          <a:prstGeom prst="triangle">
            <a:avLst>
              <a:gd name="adj" fmla="val 49700"/>
            </a:avLst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Triangle 12"/>
          <p:cNvSpPr/>
          <p:nvPr/>
        </p:nvSpPr>
        <p:spPr>
          <a:xfrm>
            <a:off x="3174497" y="1813472"/>
            <a:ext cx="1361316" cy="677336"/>
          </a:xfrm>
          <a:prstGeom prst="triangle">
            <a:avLst>
              <a:gd name="adj" fmla="val 49700"/>
            </a:avLst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Triangle 10"/>
          <p:cNvSpPr/>
          <p:nvPr/>
        </p:nvSpPr>
        <p:spPr>
          <a:xfrm rot="5400000">
            <a:off x="4467074" y="3090332"/>
            <a:ext cx="1361316" cy="677336"/>
          </a:xfrm>
          <a:prstGeom prst="triangle">
            <a:avLst>
              <a:gd name="adj" fmla="val 49285"/>
            </a:avLst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Rectangle 4"/>
          <p:cNvSpPr/>
          <p:nvPr/>
        </p:nvSpPr>
        <p:spPr>
          <a:xfrm rot="2700000">
            <a:off x="2843036" y="2411237"/>
            <a:ext cx="2035526" cy="203552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26665" y="1830512"/>
            <a:ext cx="330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单击输入标题文字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26665" y="2904742"/>
            <a:ext cx="5554134" cy="1440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fringilla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libero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sollicitudin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augue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mollis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fermentum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vestibulum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eros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Morbi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ut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arcu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quis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blandit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aliquam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26665" y="2353732"/>
            <a:ext cx="330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General Manager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48" r="30948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ageCurlDouble"/>
      </p:transition>
    </mc:Choice>
    <mc:Fallback>
      <p:transition spd="slow" advClick="0" advTm="3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532" y="3861464"/>
            <a:ext cx="4034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4000" dirty="0">
                <a:solidFill>
                  <a:srgbClr val="F3A017"/>
                </a:solidFill>
                <a:cs typeface="+mn-ea"/>
                <a:sym typeface="+mn-lt"/>
              </a:rPr>
              <a:t>标题文字</a:t>
            </a:r>
            <a:endParaRPr lang="zh-CN" altLang="en-US" sz="4000" dirty="0">
              <a:solidFill>
                <a:srgbClr val="F3A017"/>
              </a:solidFill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532" y="4676884"/>
            <a:ext cx="4034591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fringilla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libero.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Slide Number Placeholder 1"/>
          <p:cNvSpPr txBox="1"/>
          <p:nvPr/>
        </p:nvSpPr>
        <p:spPr>
          <a:xfrm>
            <a:off x="11624734" y="6356350"/>
            <a:ext cx="567267" cy="3831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Nunito" charset="0"/>
                <a:ea typeface="Nunito" charset="0"/>
                <a:cs typeface="Nunito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" name="Group 7"/>
          <p:cNvGrpSpPr/>
          <p:nvPr/>
        </p:nvGrpSpPr>
        <p:grpSpPr>
          <a:xfrm rot="16200000">
            <a:off x="5563988" y="3487678"/>
            <a:ext cx="852494" cy="1162891"/>
            <a:chOff x="9918988" y="355852"/>
            <a:chExt cx="852494" cy="1162891"/>
          </a:xfrm>
        </p:grpSpPr>
        <p:sp>
          <p:nvSpPr>
            <p:cNvPr id="9" name="Triangle 8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875267" y="3748599"/>
            <a:ext cx="4749467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libero.Maecenas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75267" y="3345413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3" name="Group 12"/>
          <p:cNvGrpSpPr/>
          <p:nvPr/>
        </p:nvGrpSpPr>
        <p:grpSpPr>
          <a:xfrm rot="16200000">
            <a:off x="5563988" y="5059804"/>
            <a:ext cx="852494" cy="1162891"/>
            <a:chOff x="9918988" y="355852"/>
            <a:chExt cx="852494" cy="1162891"/>
          </a:xfrm>
        </p:grpSpPr>
        <p:sp>
          <p:nvSpPr>
            <p:cNvPr id="14" name="Triangle 13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875267" y="5320725"/>
            <a:ext cx="4749467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libero.Maecenas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75267" y="4917539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610255" y="5430111"/>
            <a:ext cx="420688" cy="422275"/>
            <a:chOff x="1298575" y="588963"/>
            <a:chExt cx="420688" cy="422275"/>
          </a:xfrm>
          <a:solidFill>
            <a:schemeClr val="bg1"/>
          </a:solidFill>
        </p:grpSpPr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1298575" y="588963"/>
              <a:ext cx="420688" cy="422275"/>
            </a:xfrm>
            <a:custGeom>
              <a:avLst/>
              <a:gdLst>
                <a:gd name="T0" fmla="*/ 64 w 112"/>
                <a:gd name="T1" fmla="*/ 12 h 112"/>
                <a:gd name="T2" fmla="*/ 78 w 112"/>
                <a:gd name="T3" fmla="*/ 23 h 112"/>
                <a:gd name="T4" fmla="*/ 84 w 112"/>
                <a:gd name="T5" fmla="*/ 18 h 112"/>
                <a:gd name="T6" fmla="*/ 93 w 112"/>
                <a:gd name="T7" fmla="*/ 25 h 112"/>
                <a:gd name="T8" fmla="*/ 89 w 112"/>
                <a:gd name="T9" fmla="*/ 34 h 112"/>
                <a:gd name="T10" fmla="*/ 100 w 112"/>
                <a:gd name="T11" fmla="*/ 48 h 112"/>
                <a:gd name="T12" fmla="*/ 104 w 112"/>
                <a:gd name="T13" fmla="*/ 60 h 112"/>
                <a:gd name="T14" fmla="*/ 95 w 112"/>
                <a:gd name="T15" fmla="*/ 64 h 112"/>
                <a:gd name="T16" fmla="*/ 93 w 112"/>
                <a:gd name="T17" fmla="*/ 81 h 112"/>
                <a:gd name="T18" fmla="*/ 87 w 112"/>
                <a:gd name="T19" fmla="*/ 93 h 112"/>
                <a:gd name="T20" fmla="*/ 81 w 112"/>
                <a:gd name="T21" fmla="*/ 93 h 112"/>
                <a:gd name="T22" fmla="*/ 64 w 112"/>
                <a:gd name="T23" fmla="*/ 95 h 112"/>
                <a:gd name="T24" fmla="*/ 60 w 112"/>
                <a:gd name="T25" fmla="*/ 104 h 112"/>
                <a:gd name="T26" fmla="*/ 48 w 112"/>
                <a:gd name="T27" fmla="*/ 100 h 112"/>
                <a:gd name="T28" fmla="*/ 34 w 112"/>
                <a:gd name="T29" fmla="*/ 89 h 112"/>
                <a:gd name="T30" fmla="*/ 28 w 112"/>
                <a:gd name="T31" fmla="*/ 94 h 112"/>
                <a:gd name="T32" fmla="*/ 19 w 112"/>
                <a:gd name="T33" fmla="*/ 87 h 112"/>
                <a:gd name="T34" fmla="*/ 23 w 112"/>
                <a:gd name="T35" fmla="*/ 78 h 112"/>
                <a:gd name="T36" fmla="*/ 12 w 112"/>
                <a:gd name="T37" fmla="*/ 64 h 112"/>
                <a:gd name="T38" fmla="*/ 8 w 112"/>
                <a:gd name="T39" fmla="*/ 52 h 112"/>
                <a:gd name="T40" fmla="*/ 17 w 112"/>
                <a:gd name="T41" fmla="*/ 48 h 112"/>
                <a:gd name="T42" fmla="*/ 19 w 112"/>
                <a:gd name="T43" fmla="*/ 31 h 112"/>
                <a:gd name="T44" fmla="*/ 25 w 112"/>
                <a:gd name="T45" fmla="*/ 19 h 112"/>
                <a:gd name="T46" fmla="*/ 31 w 112"/>
                <a:gd name="T47" fmla="*/ 19 h 112"/>
                <a:gd name="T48" fmla="*/ 48 w 112"/>
                <a:gd name="T49" fmla="*/ 17 h 112"/>
                <a:gd name="T50" fmla="*/ 52 w 112"/>
                <a:gd name="T51" fmla="*/ 8 h 112"/>
                <a:gd name="T52" fmla="*/ 60 w 112"/>
                <a:gd name="T53" fmla="*/ 0 h 112"/>
                <a:gd name="T54" fmla="*/ 40 w 112"/>
                <a:gd name="T55" fmla="*/ 11 h 112"/>
                <a:gd name="T56" fmla="*/ 28 w 112"/>
                <a:gd name="T57" fmla="*/ 10 h 112"/>
                <a:gd name="T58" fmla="*/ 14 w 112"/>
                <a:gd name="T59" fmla="*/ 19 h 112"/>
                <a:gd name="T60" fmla="*/ 13 w 112"/>
                <a:gd name="T61" fmla="*/ 35 h 112"/>
                <a:gd name="T62" fmla="*/ 0 w 112"/>
                <a:gd name="T63" fmla="*/ 52 h 112"/>
                <a:gd name="T64" fmla="*/ 11 w 112"/>
                <a:gd name="T65" fmla="*/ 72 h 112"/>
                <a:gd name="T66" fmla="*/ 10 w 112"/>
                <a:gd name="T67" fmla="*/ 84 h 112"/>
                <a:gd name="T68" fmla="*/ 19 w 112"/>
                <a:gd name="T69" fmla="*/ 98 h 112"/>
                <a:gd name="T70" fmla="*/ 35 w 112"/>
                <a:gd name="T71" fmla="*/ 99 h 112"/>
                <a:gd name="T72" fmla="*/ 52 w 112"/>
                <a:gd name="T73" fmla="*/ 112 h 112"/>
                <a:gd name="T74" fmla="*/ 72 w 112"/>
                <a:gd name="T75" fmla="*/ 101 h 112"/>
                <a:gd name="T76" fmla="*/ 84 w 112"/>
                <a:gd name="T77" fmla="*/ 102 h 112"/>
                <a:gd name="T78" fmla="*/ 98 w 112"/>
                <a:gd name="T79" fmla="*/ 93 h 112"/>
                <a:gd name="T80" fmla="*/ 99 w 112"/>
                <a:gd name="T81" fmla="*/ 77 h 112"/>
                <a:gd name="T82" fmla="*/ 112 w 112"/>
                <a:gd name="T83" fmla="*/ 60 h 112"/>
                <a:gd name="T84" fmla="*/ 101 w 112"/>
                <a:gd name="T85" fmla="*/ 40 h 112"/>
                <a:gd name="T86" fmla="*/ 102 w 112"/>
                <a:gd name="T87" fmla="*/ 28 h 112"/>
                <a:gd name="T88" fmla="*/ 93 w 112"/>
                <a:gd name="T89" fmla="*/ 14 h 112"/>
                <a:gd name="T90" fmla="*/ 77 w 112"/>
                <a:gd name="T91" fmla="*/ 13 h 112"/>
                <a:gd name="T92" fmla="*/ 60 w 112"/>
                <a:gd name="T9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112">
                  <a:moveTo>
                    <a:pt x="60" y="8"/>
                  </a:moveTo>
                  <a:cubicBezTo>
                    <a:pt x="62" y="8"/>
                    <a:pt x="64" y="10"/>
                    <a:pt x="64" y="12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9" y="18"/>
                    <a:pt x="74" y="20"/>
                    <a:pt x="78" y="23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2" y="18"/>
                    <a:pt x="83" y="18"/>
                    <a:pt x="84" y="18"/>
                  </a:cubicBezTo>
                  <a:cubicBezTo>
                    <a:pt x="85" y="18"/>
                    <a:pt x="86" y="18"/>
                    <a:pt x="87" y="19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4" y="26"/>
                    <a:pt x="94" y="29"/>
                    <a:pt x="93" y="31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92" y="38"/>
                    <a:pt x="94" y="43"/>
                    <a:pt x="95" y="48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102" y="48"/>
                    <a:pt x="104" y="50"/>
                    <a:pt x="104" y="52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62"/>
                    <a:pt x="102" y="64"/>
                    <a:pt x="100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4" y="69"/>
                    <a:pt x="92" y="74"/>
                    <a:pt x="89" y="78"/>
                  </a:cubicBezTo>
                  <a:cubicBezTo>
                    <a:pt x="93" y="81"/>
                    <a:pt x="93" y="81"/>
                    <a:pt x="93" y="81"/>
                  </a:cubicBezTo>
                  <a:cubicBezTo>
                    <a:pt x="94" y="83"/>
                    <a:pt x="94" y="86"/>
                    <a:pt x="93" y="87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6" y="94"/>
                    <a:pt x="85" y="94"/>
                    <a:pt x="84" y="94"/>
                  </a:cubicBezTo>
                  <a:cubicBezTo>
                    <a:pt x="83" y="94"/>
                    <a:pt x="82" y="94"/>
                    <a:pt x="81" y="93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4" y="92"/>
                    <a:pt x="69" y="94"/>
                    <a:pt x="64" y="95"/>
                  </a:cubicBezTo>
                  <a:cubicBezTo>
                    <a:pt x="64" y="100"/>
                    <a:pt x="64" y="100"/>
                    <a:pt x="64" y="100"/>
                  </a:cubicBezTo>
                  <a:cubicBezTo>
                    <a:pt x="64" y="102"/>
                    <a:pt x="62" y="104"/>
                    <a:pt x="60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0" y="104"/>
                    <a:pt x="48" y="102"/>
                    <a:pt x="48" y="100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3" y="94"/>
                    <a:pt x="38" y="92"/>
                    <a:pt x="34" y="89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0" y="94"/>
                    <a:pt x="29" y="94"/>
                    <a:pt x="28" y="94"/>
                  </a:cubicBezTo>
                  <a:cubicBezTo>
                    <a:pt x="27" y="94"/>
                    <a:pt x="26" y="94"/>
                    <a:pt x="25" y="93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8" y="86"/>
                    <a:pt x="18" y="83"/>
                    <a:pt x="19" y="81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0" y="74"/>
                    <a:pt x="18" y="69"/>
                    <a:pt x="17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0" y="64"/>
                    <a:pt x="8" y="62"/>
                    <a:pt x="8" y="60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0"/>
                    <a:pt x="10" y="48"/>
                    <a:pt x="12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8" y="43"/>
                    <a:pt x="20" y="38"/>
                    <a:pt x="23" y="34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29"/>
                    <a:pt x="18" y="26"/>
                    <a:pt x="19" y="25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8"/>
                    <a:pt x="27" y="18"/>
                    <a:pt x="28" y="18"/>
                  </a:cubicBezTo>
                  <a:cubicBezTo>
                    <a:pt x="29" y="18"/>
                    <a:pt x="30" y="18"/>
                    <a:pt x="31" y="19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8" y="20"/>
                    <a:pt x="43" y="18"/>
                    <a:pt x="48" y="17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0"/>
                    <a:pt x="50" y="8"/>
                    <a:pt x="52" y="8"/>
                  </a:cubicBezTo>
                  <a:cubicBezTo>
                    <a:pt x="60" y="8"/>
                    <a:pt x="60" y="8"/>
                    <a:pt x="60" y="8"/>
                  </a:cubicBezTo>
                  <a:moveTo>
                    <a:pt x="60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6" y="0"/>
                    <a:pt x="41" y="5"/>
                    <a:pt x="40" y="11"/>
                  </a:cubicBezTo>
                  <a:cubicBezTo>
                    <a:pt x="38" y="11"/>
                    <a:pt x="37" y="12"/>
                    <a:pt x="35" y="13"/>
                  </a:cubicBezTo>
                  <a:cubicBezTo>
                    <a:pt x="33" y="11"/>
                    <a:pt x="31" y="10"/>
                    <a:pt x="28" y="10"/>
                  </a:cubicBezTo>
                  <a:cubicBezTo>
                    <a:pt x="25" y="10"/>
                    <a:pt x="21" y="11"/>
                    <a:pt x="19" y="14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1" y="22"/>
                    <a:pt x="10" y="25"/>
                    <a:pt x="10" y="28"/>
                  </a:cubicBezTo>
                  <a:cubicBezTo>
                    <a:pt x="10" y="31"/>
                    <a:pt x="11" y="33"/>
                    <a:pt x="13" y="35"/>
                  </a:cubicBezTo>
                  <a:cubicBezTo>
                    <a:pt x="12" y="37"/>
                    <a:pt x="11" y="38"/>
                    <a:pt x="11" y="40"/>
                  </a:cubicBezTo>
                  <a:cubicBezTo>
                    <a:pt x="5" y="41"/>
                    <a:pt x="0" y="46"/>
                    <a:pt x="0" y="5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6"/>
                    <a:pt x="5" y="71"/>
                    <a:pt x="11" y="72"/>
                  </a:cubicBezTo>
                  <a:cubicBezTo>
                    <a:pt x="11" y="74"/>
                    <a:pt x="12" y="75"/>
                    <a:pt x="13" y="77"/>
                  </a:cubicBezTo>
                  <a:cubicBezTo>
                    <a:pt x="11" y="79"/>
                    <a:pt x="10" y="81"/>
                    <a:pt x="10" y="84"/>
                  </a:cubicBezTo>
                  <a:cubicBezTo>
                    <a:pt x="10" y="87"/>
                    <a:pt x="11" y="91"/>
                    <a:pt x="14" y="93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21" y="101"/>
                    <a:pt x="25" y="102"/>
                    <a:pt x="28" y="102"/>
                  </a:cubicBezTo>
                  <a:cubicBezTo>
                    <a:pt x="31" y="102"/>
                    <a:pt x="33" y="101"/>
                    <a:pt x="35" y="99"/>
                  </a:cubicBezTo>
                  <a:cubicBezTo>
                    <a:pt x="37" y="100"/>
                    <a:pt x="38" y="101"/>
                    <a:pt x="40" y="101"/>
                  </a:cubicBezTo>
                  <a:cubicBezTo>
                    <a:pt x="41" y="107"/>
                    <a:pt x="46" y="112"/>
                    <a:pt x="52" y="112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6" y="112"/>
                    <a:pt x="71" y="107"/>
                    <a:pt x="72" y="101"/>
                  </a:cubicBezTo>
                  <a:cubicBezTo>
                    <a:pt x="74" y="101"/>
                    <a:pt x="75" y="100"/>
                    <a:pt x="77" y="99"/>
                  </a:cubicBezTo>
                  <a:cubicBezTo>
                    <a:pt x="79" y="101"/>
                    <a:pt x="81" y="102"/>
                    <a:pt x="84" y="102"/>
                  </a:cubicBezTo>
                  <a:cubicBezTo>
                    <a:pt x="87" y="102"/>
                    <a:pt x="91" y="101"/>
                    <a:pt x="93" y="98"/>
                  </a:cubicBezTo>
                  <a:cubicBezTo>
                    <a:pt x="98" y="93"/>
                    <a:pt x="98" y="93"/>
                    <a:pt x="98" y="93"/>
                  </a:cubicBezTo>
                  <a:cubicBezTo>
                    <a:pt x="101" y="91"/>
                    <a:pt x="102" y="87"/>
                    <a:pt x="102" y="84"/>
                  </a:cubicBezTo>
                  <a:cubicBezTo>
                    <a:pt x="102" y="81"/>
                    <a:pt x="101" y="79"/>
                    <a:pt x="99" y="77"/>
                  </a:cubicBezTo>
                  <a:cubicBezTo>
                    <a:pt x="100" y="75"/>
                    <a:pt x="101" y="74"/>
                    <a:pt x="101" y="72"/>
                  </a:cubicBezTo>
                  <a:cubicBezTo>
                    <a:pt x="107" y="71"/>
                    <a:pt x="112" y="66"/>
                    <a:pt x="112" y="60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2" y="46"/>
                    <a:pt x="107" y="41"/>
                    <a:pt x="101" y="40"/>
                  </a:cubicBezTo>
                  <a:cubicBezTo>
                    <a:pt x="101" y="38"/>
                    <a:pt x="100" y="37"/>
                    <a:pt x="99" y="35"/>
                  </a:cubicBezTo>
                  <a:cubicBezTo>
                    <a:pt x="101" y="33"/>
                    <a:pt x="102" y="31"/>
                    <a:pt x="102" y="28"/>
                  </a:cubicBezTo>
                  <a:cubicBezTo>
                    <a:pt x="102" y="25"/>
                    <a:pt x="101" y="22"/>
                    <a:pt x="98" y="19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1" y="11"/>
                    <a:pt x="87" y="10"/>
                    <a:pt x="84" y="10"/>
                  </a:cubicBezTo>
                  <a:cubicBezTo>
                    <a:pt x="81" y="10"/>
                    <a:pt x="79" y="11"/>
                    <a:pt x="77" y="13"/>
                  </a:cubicBezTo>
                  <a:cubicBezTo>
                    <a:pt x="75" y="12"/>
                    <a:pt x="74" y="11"/>
                    <a:pt x="72" y="11"/>
                  </a:cubicBezTo>
                  <a:cubicBezTo>
                    <a:pt x="71" y="5"/>
                    <a:pt x="66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Freeform 10"/>
            <p:cNvSpPr>
              <a:spLocks noEditPoints="1"/>
            </p:cNvSpPr>
            <p:nvPr/>
          </p:nvSpPr>
          <p:spPr bwMode="auto">
            <a:xfrm>
              <a:off x="1411288" y="701675"/>
              <a:ext cx="195263" cy="196850"/>
            </a:xfrm>
            <a:custGeom>
              <a:avLst/>
              <a:gdLst>
                <a:gd name="T0" fmla="*/ 26 w 52"/>
                <a:gd name="T1" fmla="*/ 52 h 52"/>
                <a:gd name="T2" fmla="*/ 0 w 52"/>
                <a:gd name="T3" fmla="*/ 26 h 52"/>
                <a:gd name="T4" fmla="*/ 26 w 52"/>
                <a:gd name="T5" fmla="*/ 0 h 52"/>
                <a:gd name="T6" fmla="*/ 52 w 52"/>
                <a:gd name="T7" fmla="*/ 26 h 52"/>
                <a:gd name="T8" fmla="*/ 26 w 52"/>
                <a:gd name="T9" fmla="*/ 52 h 52"/>
                <a:gd name="T10" fmla="*/ 26 w 52"/>
                <a:gd name="T11" fmla="*/ 4 h 52"/>
                <a:gd name="T12" fmla="*/ 4 w 52"/>
                <a:gd name="T13" fmla="*/ 26 h 52"/>
                <a:gd name="T14" fmla="*/ 26 w 52"/>
                <a:gd name="T15" fmla="*/ 48 h 52"/>
                <a:gd name="T16" fmla="*/ 48 w 52"/>
                <a:gd name="T17" fmla="*/ 26 h 52"/>
                <a:gd name="T18" fmla="*/ 26 w 52"/>
                <a:gd name="T19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52">
                  <a:moveTo>
                    <a:pt x="26" y="52"/>
                  </a:moveTo>
                  <a:cubicBezTo>
                    <a:pt x="12" y="52"/>
                    <a:pt x="0" y="40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0" y="0"/>
                    <a:pt x="52" y="12"/>
                    <a:pt x="52" y="26"/>
                  </a:cubicBezTo>
                  <a:cubicBezTo>
                    <a:pt x="52" y="40"/>
                    <a:pt x="40" y="52"/>
                    <a:pt x="26" y="52"/>
                  </a:cubicBezTo>
                  <a:close/>
                  <a:moveTo>
                    <a:pt x="26" y="4"/>
                  </a:moveTo>
                  <a:cubicBezTo>
                    <a:pt x="14" y="4"/>
                    <a:pt x="4" y="14"/>
                    <a:pt x="4" y="26"/>
                  </a:cubicBezTo>
                  <a:cubicBezTo>
                    <a:pt x="4" y="38"/>
                    <a:pt x="14" y="48"/>
                    <a:pt x="26" y="48"/>
                  </a:cubicBezTo>
                  <a:cubicBezTo>
                    <a:pt x="38" y="48"/>
                    <a:pt x="48" y="38"/>
                    <a:pt x="48" y="26"/>
                  </a:cubicBezTo>
                  <a:cubicBezTo>
                    <a:pt x="48" y="14"/>
                    <a:pt x="38" y="4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1455738" y="747713"/>
              <a:ext cx="106363" cy="106363"/>
            </a:xfrm>
            <a:custGeom>
              <a:avLst/>
              <a:gdLst>
                <a:gd name="T0" fmla="*/ 14 w 28"/>
                <a:gd name="T1" fmla="*/ 28 h 28"/>
                <a:gd name="T2" fmla="*/ 0 w 28"/>
                <a:gd name="T3" fmla="*/ 14 h 28"/>
                <a:gd name="T4" fmla="*/ 14 w 28"/>
                <a:gd name="T5" fmla="*/ 0 h 28"/>
                <a:gd name="T6" fmla="*/ 28 w 28"/>
                <a:gd name="T7" fmla="*/ 14 h 28"/>
                <a:gd name="T8" fmla="*/ 14 w 28"/>
                <a:gd name="T9" fmla="*/ 28 h 28"/>
                <a:gd name="T10" fmla="*/ 14 w 28"/>
                <a:gd name="T11" fmla="*/ 4 h 28"/>
                <a:gd name="T12" fmla="*/ 4 w 28"/>
                <a:gd name="T13" fmla="*/ 14 h 28"/>
                <a:gd name="T14" fmla="*/ 14 w 28"/>
                <a:gd name="T15" fmla="*/ 24 h 28"/>
                <a:gd name="T16" fmla="*/ 24 w 28"/>
                <a:gd name="T17" fmla="*/ 14 h 28"/>
                <a:gd name="T18" fmla="*/ 14 w 28"/>
                <a:gd name="T1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22"/>
                    <a:pt x="22" y="28"/>
                    <a:pt x="14" y="28"/>
                  </a:cubicBezTo>
                  <a:close/>
                  <a:moveTo>
                    <a:pt x="14" y="4"/>
                  </a:moveTo>
                  <a:cubicBezTo>
                    <a:pt x="8" y="4"/>
                    <a:pt x="4" y="8"/>
                    <a:pt x="4" y="14"/>
                  </a:cubicBezTo>
                  <a:cubicBezTo>
                    <a:pt x="4" y="20"/>
                    <a:pt x="8" y="24"/>
                    <a:pt x="14" y="24"/>
                  </a:cubicBezTo>
                  <a:cubicBezTo>
                    <a:pt x="20" y="24"/>
                    <a:pt x="24" y="20"/>
                    <a:pt x="24" y="14"/>
                  </a:cubicBezTo>
                  <a:cubicBezTo>
                    <a:pt x="24" y="8"/>
                    <a:pt x="20" y="4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608785" y="3845156"/>
            <a:ext cx="423629" cy="370251"/>
            <a:chOff x="8296275" y="8293096"/>
            <a:chExt cx="1385888" cy="1211261"/>
          </a:xfrm>
          <a:solidFill>
            <a:schemeClr val="bg1"/>
          </a:solidFill>
        </p:grpSpPr>
        <p:sp>
          <p:nvSpPr>
            <p:cNvPr id="23" name="Freeform 8"/>
            <p:cNvSpPr>
              <a:spLocks noEditPoints="1"/>
            </p:cNvSpPr>
            <p:nvPr/>
          </p:nvSpPr>
          <p:spPr bwMode="auto">
            <a:xfrm>
              <a:off x="8296275" y="8293096"/>
              <a:ext cx="1385888" cy="1211261"/>
            </a:xfrm>
            <a:custGeom>
              <a:avLst/>
              <a:gdLst>
                <a:gd name="T0" fmla="*/ 368 w 369"/>
                <a:gd name="T1" fmla="*/ 190 h 323"/>
                <a:gd name="T2" fmla="*/ 322 w 369"/>
                <a:gd name="T3" fmla="*/ 17 h 323"/>
                <a:gd name="T4" fmla="*/ 299 w 369"/>
                <a:gd name="T5" fmla="*/ 0 h 323"/>
                <a:gd name="T6" fmla="*/ 184 w 369"/>
                <a:gd name="T7" fmla="*/ 0 h 323"/>
                <a:gd name="T8" fmla="*/ 69 w 369"/>
                <a:gd name="T9" fmla="*/ 0 h 323"/>
                <a:gd name="T10" fmla="*/ 47 w 369"/>
                <a:gd name="T11" fmla="*/ 17 h 323"/>
                <a:gd name="T12" fmla="*/ 1 w 369"/>
                <a:gd name="T13" fmla="*/ 190 h 323"/>
                <a:gd name="T14" fmla="*/ 0 w 369"/>
                <a:gd name="T15" fmla="*/ 196 h 323"/>
                <a:gd name="T16" fmla="*/ 0 w 369"/>
                <a:gd name="T17" fmla="*/ 276 h 323"/>
                <a:gd name="T18" fmla="*/ 46 w 369"/>
                <a:gd name="T19" fmla="*/ 323 h 323"/>
                <a:gd name="T20" fmla="*/ 323 w 369"/>
                <a:gd name="T21" fmla="*/ 323 h 323"/>
                <a:gd name="T22" fmla="*/ 369 w 369"/>
                <a:gd name="T23" fmla="*/ 276 h 323"/>
                <a:gd name="T24" fmla="*/ 369 w 369"/>
                <a:gd name="T25" fmla="*/ 196 h 323"/>
                <a:gd name="T26" fmla="*/ 368 w 369"/>
                <a:gd name="T27" fmla="*/ 190 h 323"/>
                <a:gd name="T28" fmla="*/ 346 w 369"/>
                <a:gd name="T29" fmla="*/ 276 h 323"/>
                <a:gd name="T30" fmla="*/ 323 w 369"/>
                <a:gd name="T31" fmla="*/ 299 h 323"/>
                <a:gd name="T32" fmla="*/ 46 w 369"/>
                <a:gd name="T33" fmla="*/ 299 h 323"/>
                <a:gd name="T34" fmla="*/ 23 w 369"/>
                <a:gd name="T35" fmla="*/ 276 h 323"/>
                <a:gd name="T36" fmla="*/ 23 w 369"/>
                <a:gd name="T37" fmla="*/ 196 h 323"/>
                <a:gd name="T38" fmla="*/ 69 w 369"/>
                <a:gd name="T39" fmla="*/ 23 h 323"/>
                <a:gd name="T40" fmla="*/ 299 w 369"/>
                <a:gd name="T41" fmla="*/ 23 h 323"/>
                <a:gd name="T42" fmla="*/ 346 w 369"/>
                <a:gd name="T43" fmla="*/ 196 h 323"/>
                <a:gd name="T44" fmla="*/ 346 w 369"/>
                <a:gd name="T45" fmla="*/ 27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323">
                  <a:moveTo>
                    <a:pt x="368" y="190"/>
                  </a:moveTo>
                  <a:cubicBezTo>
                    <a:pt x="322" y="17"/>
                    <a:pt x="322" y="17"/>
                    <a:pt x="322" y="17"/>
                  </a:cubicBezTo>
                  <a:cubicBezTo>
                    <a:pt x="319" y="7"/>
                    <a:pt x="310" y="0"/>
                    <a:pt x="299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9" y="0"/>
                    <a:pt x="50" y="7"/>
                    <a:pt x="47" y="17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0" y="192"/>
                    <a:pt x="0" y="194"/>
                    <a:pt x="0" y="19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302"/>
                    <a:pt x="21" y="323"/>
                    <a:pt x="46" y="323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48" y="323"/>
                    <a:pt x="369" y="302"/>
                    <a:pt x="369" y="276"/>
                  </a:cubicBezTo>
                  <a:cubicBezTo>
                    <a:pt x="369" y="196"/>
                    <a:pt x="369" y="196"/>
                    <a:pt x="369" y="196"/>
                  </a:cubicBezTo>
                  <a:cubicBezTo>
                    <a:pt x="369" y="194"/>
                    <a:pt x="368" y="192"/>
                    <a:pt x="368" y="190"/>
                  </a:cubicBezTo>
                  <a:close/>
                  <a:moveTo>
                    <a:pt x="346" y="276"/>
                  </a:moveTo>
                  <a:cubicBezTo>
                    <a:pt x="346" y="289"/>
                    <a:pt x="335" y="299"/>
                    <a:pt x="323" y="299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34" y="299"/>
                    <a:pt x="23" y="289"/>
                    <a:pt x="23" y="276"/>
                  </a:cubicBezTo>
                  <a:cubicBezTo>
                    <a:pt x="23" y="196"/>
                    <a:pt x="23" y="196"/>
                    <a:pt x="23" y="196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46" y="196"/>
                    <a:pt x="346" y="196"/>
                    <a:pt x="346" y="196"/>
                  </a:cubicBezTo>
                  <a:lnTo>
                    <a:pt x="346" y="2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Freeform 9"/>
            <p:cNvSpPr>
              <a:spLocks noEditPoints="1"/>
            </p:cNvSpPr>
            <p:nvPr/>
          </p:nvSpPr>
          <p:spPr bwMode="auto">
            <a:xfrm>
              <a:off x="8461376" y="8466137"/>
              <a:ext cx="1055689" cy="776288"/>
            </a:xfrm>
            <a:custGeom>
              <a:avLst/>
              <a:gdLst>
                <a:gd name="T0" fmla="*/ 229 w 281"/>
                <a:gd name="T1" fmla="*/ 0 h 207"/>
                <a:gd name="T2" fmla="*/ 51 w 281"/>
                <a:gd name="T3" fmla="*/ 0 h 207"/>
                <a:gd name="T4" fmla="*/ 40 w 281"/>
                <a:gd name="T5" fmla="*/ 9 h 207"/>
                <a:gd name="T6" fmla="*/ 0 w 281"/>
                <a:gd name="T7" fmla="*/ 147 h 207"/>
                <a:gd name="T8" fmla="*/ 2 w 281"/>
                <a:gd name="T9" fmla="*/ 157 h 207"/>
                <a:gd name="T10" fmla="*/ 12 w 281"/>
                <a:gd name="T11" fmla="*/ 161 h 207"/>
                <a:gd name="T12" fmla="*/ 45 w 281"/>
                <a:gd name="T13" fmla="*/ 161 h 207"/>
                <a:gd name="T14" fmla="*/ 58 w 281"/>
                <a:gd name="T15" fmla="*/ 161 h 207"/>
                <a:gd name="T16" fmla="*/ 64 w 281"/>
                <a:gd name="T17" fmla="*/ 161 h 207"/>
                <a:gd name="T18" fmla="*/ 81 w 281"/>
                <a:gd name="T19" fmla="*/ 195 h 207"/>
                <a:gd name="T20" fmla="*/ 101 w 281"/>
                <a:gd name="T21" fmla="*/ 207 h 207"/>
                <a:gd name="T22" fmla="*/ 179 w 281"/>
                <a:gd name="T23" fmla="*/ 207 h 207"/>
                <a:gd name="T24" fmla="*/ 200 w 281"/>
                <a:gd name="T25" fmla="*/ 195 h 207"/>
                <a:gd name="T26" fmla="*/ 217 w 281"/>
                <a:gd name="T27" fmla="*/ 161 h 207"/>
                <a:gd name="T28" fmla="*/ 223 w 281"/>
                <a:gd name="T29" fmla="*/ 161 h 207"/>
                <a:gd name="T30" fmla="*/ 236 w 281"/>
                <a:gd name="T31" fmla="*/ 161 h 207"/>
                <a:gd name="T32" fmla="*/ 269 w 281"/>
                <a:gd name="T33" fmla="*/ 161 h 207"/>
                <a:gd name="T34" fmla="*/ 278 w 281"/>
                <a:gd name="T35" fmla="*/ 157 h 207"/>
                <a:gd name="T36" fmla="*/ 280 w 281"/>
                <a:gd name="T37" fmla="*/ 147 h 207"/>
                <a:gd name="T38" fmla="*/ 241 w 281"/>
                <a:gd name="T39" fmla="*/ 9 h 207"/>
                <a:gd name="T40" fmla="*/ 229 w 281"/>
                <a:gd name="T41" fmla="*/ 0 h 207"/>
                <a:gd name="T42" fmla="*/ 236 w 281"/>
                <a:gd name="T43" fmla="*/ 138 h 207"/>
                <a:gd name="T44" fmla="*/ 217 w 281"/>
                <a:gd name="T45" fmla="*/ 138 h 207"/>
                <a:gd name="T46" fmla="*/ 196 w 281"/>
                <a:gd name="T47" fmla="*/ 151 h 207"/>
                <a:gd name="T48" fmla="*/ 179 w 281"/>
                <a:gd name="T49" fmla="*/ 184 h 207"/>
                <a:gd name="T50" fmla="*/ 101 w 281"/>
                <a:gd name="T51" fmla="*/ 184 h 207"/>
                <a:gd name="T52" fmla="*/ 85 w 281"/>
                <a:gd name="T53" fmla="*/ 151 h 207"/>
                <a:gd name="T54" fmla="*/ 64 w 281"/>
                <a:gd name="T55" fmla="*/ 138 h 207"/>
                <a:gd name="T56" fmla="*/ 45 w 281"/>
                <a:gd name="T57" fmla="*/ 138 h 207"/>
                <a:gd name="T58" fmla="*/ 18 w 281"/>
                <a:gd name="T59" fmla="*/ 138 h 207"/>
                <a:gd name="T60" fmla="*/ 51 w 281"/>
                <a:gd name="T61" fmla="*/ 12 h 207"/>
                <a:gd name="T62" fmla="*/ 229 w 281"/>
                <a:gd name="T63" fmla="*/ 12 h 207"/>
                <a:gd name="T64" fmla="*/ 263 w 281"/>
                <a:gd name="T65" fmla="*/ 138 h 207"/>
                <a:gd name="T66" fmla="*/ 236 w 281"/>
                <a:gd name="T67" fmla="*/ 13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1" h="207">
                  <a:moveTo>
                    <a:pt x="229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1" y="4"/>
                    <a:pt x="40" y="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0" y="154"/>
                    <a:pt x="2" y="157"/>
                  </a:cubicBezTo>
                  <a:cubicBezTo>
                    <a:pt x="5" y="160"/>
                    <a:pt x="8" y="161"/>
                    <a:pt x="12" y="161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81" y="195"/>
                    <a:pt x="81" y="195"/>
                    <a:pt x="81" y="195"/>
                  </a:cubicBezTo>
                  <a:cubicBezTo>
                    <a:pt x="85" y="203"/>
                    <a:pt x="93" y="207"/>
                    <a:pt x="101" y="207"/>
                  </a:cubicBezTo>
                  <a:cubicBezTo>
                    <a:pt x="179" y="207"/>
                    <a:pt x="179" y="207"/>
                    <a:pt x="179" y="207"/>
                  </a:cubicBezTo>
                  <a:cubicBezTo>
                    <a:pt x="188" y="207"/>
                    <a:pt x="196" y="203"/>
                    <a:pt x="200" y="195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23" y="161"/>
                    <a:pt x="223" y="161"/>
                    <a:pt x="223" y="161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3" y="161"/>
                    <a:pt x="276" y="160"/>
                    <a:pt x="278" y="157"/>
                  </a:cubicBezTo>
                  <a:cubicBezTo>
                    <a:pt x="280" y="154"/>
                    <a:pt x="281" y="150"/>
                    <a:pt x="280" y="147"/>
                  </a:cubicBezTo>
                  <a:cubicBezTo>
                    <a:pt x="241" y="9"/>
                    <a:pt x="241" y="9"/>
                    <a:pt x="241" y="9"/>
                  </a:cubicBezTo>
                  <a:cubicBezTo>
                    <a:pt x="239" y="4"/>
                    <a:pt x="235" y="0"/>
                    <a:pt x="229" y="0"/>
                  </a:cubicBezTo>
                  <a:close/>
                  <a:moveTo>
                    <a:pt x="236" y="138"/>
                  </a:moveTo>
                  <a:cubicBezTo>
                    <a:pt x="217" y="138"/>
                    <a:pt x="217" y="138"/>
                    <a:pt x="217" y="138"/>
                  </a:cubicBezTo>
                  <a:cubicBezTo>
                    <a:pt x="208" y="138"/>
                    <a:pt x="200" y="143"/>
                    <a:pt x="196" y="151"/>
                  </a:cubicBezTo>
                  <a:cubicBezTo>
                    <a:pt x="179" y="184"/>
                    <a:pt x="179" y="184"/>
                    <a:pt x="179" y="184"/>
                  </a:cubicBezTo>
                  <a:cubicBezTo>
                    <a:pt x="101" y="184"/>
                    <a:pt x="101" y="184"/>
                    <a:pt x="101" y="184"/>
                  </a:cubicBezTo>
                  <a:cubicBezTo>
                    <a:pt x="85" y="151"/>
                    <a:pt x="85" y="151"/>
                    <a:pt x="85" y="151"/>
                  </a:cubicBezTo>
                  <a:cubicBezTo>
                    <a:pt x="81" y="143"/>
                    <a:pt x="73" y="138"/>
                    <a:pt x="64" y="138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229" y="12"/>
                    <a:pt x="229" y="12"/>
                    <a:pt x="229" y="12"/>
                  </a:cubicBezTo>
                  <a:cubicBezTo>
                    <a:pt x="263" y="138"/>
                    <a:pt x="263" y="138"/>
                    <a:pt x="263" y="138"/>
                  </a:cubicBezTo>
                  <a:lnTo>
                    <a:pt x="236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25" name="图片占位符 24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0" b="17810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1" grpId="0"/>
      <p:bldP spid="12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占位符 33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41" b="25641"/>
          <a:stretch>
            <a:fillRect/>
          </a:stretch>
        </p:blipFill>
        <p:spPr/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0" y="2809702"/>
            <a:ext cx="12192000" cy="1147157"/>
            <a:chOff x="0" y="2809702"/>
            <a:chExt cx="12192000" cy="1147157"/>
          </a:xfrm>
        </p:grpSpPr>
        <p:sp>
          <p:nvSpPr>
            <p:cNvPr id="6" name="Rectangle 5"/>
            <p:cNvSpPr/>
            <p:nvPr/>
          </p:nvSpPr>
          <p:spPr>
            <a:xfrm>
              <a:off x="3047999" y="2809703"/>
              <a:ext cx="3047999" cy="1147156"/>
            </a:xfrm>
            <a:prstGeom prst="rect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144001" y="2809702"/>
              <a:ext cx="3047999" cy="1147156"/>
            </a:xfrm>
            <a:prstGeom prst="rect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0" y="2809703"/>
              <a:ext cx="3047999" cy="1147156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096002" y="2809702"/>
              <a:ext cx="3047999" cy="1147156"/>
            </a:xfrm>
            <a:prstGeom prst="rect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7377907" y="3141980"/>
              <a:ext cx="484188" cy="482601"/>
              <a:chOff x="3959225" y="5064125"/>
              <a:chExt cx="484188" cy="482601"/>
            </a:xfrm>
            <a:solidFill>
              <a:schemeClr val="bg1"/>
            </a:solidFill>
          </p:grpSpPr>
          <p:sp>
            <p:nvSpPr>
              <p:cNvPr id="13" name="Freeform 333"/>
              <p:cNvSpPr>
                <a:spLocks noEditPoints="1"/>
              </p:cNvSpPr>
              <p:nvPr/>
            </p:nvSpPr>
            <p:spPr bwMode="auto">
              <a:xfrm>
                <a:off x="3959225" y="5110163"/>
                <a:ext cx="442913" cy="436563"/>
              </a:xfrm>
              <a:custGeom>
                <a:avLst/>
                <a:gdLst>
                  <a:gd name="T0" fmla="*/ 84 w 118"/>
                  <a:gd name="T1" fmla="*/ 3 h 116"/>
                  <a:gd name="T2" fmla="*/ 77 w 118"/>
                  <a:gd name="T3" fmla="*/ 0 h 116"/>
                  <a:gd name="T4" fmla="*/ 70 w 118"/>
                  <a:gd name="T5" fmla="*/ 3 h 116"/>
                  <a:gd name="T6" fmla="*/ 64 w 118"/>
                  <a:gd name="T7" fmla="*/ 9 h 116"/>
                  <a:gd name="T8" fmla="*/ 61 w 118"/>
                  <a:gd name="T9" fmla="*/ 16 h 116"/>
                  <a:gd name="T10" fmla="*/ 62 w 118"/>
                  <a:gd name="T11" fmla="*/ 21 h 116"/>
                  <a:gd name="T12" fmla="*/ 8 w 118"/>
                  <a:gd name="T13" fmla="*/ 43 h 116"/>
                  <a:gd name="T14" fmla="*/ 1 w 118"/>
                  <a:gd name="T15" fmla="*/ 51 h 116"/>
                  <a:gd name="T16" fmla="*/ 5 w 118"/>
                  <a:gd name="T17" fmla="*/ 62 h 116"/>
                  <a:gd name="T18" fmla="*/ 55 w 118"/>
                  <a:gd name="T19" fmla="*/ 112 h 116"/>
                  <a:gd name="T20" fmla="*/ 64 w 118"/>
                  <a:gd name="T21" fmla="*/ 116 h 116"/>
                  <a:gd name="T22" fmla="*/ 64 w 118"/>
                  <a:gd name="T23" fmla="*/ 116 h 116"/>
                  <a:gd name="T24" fmla="*/ 66 w 118"/>
                  <a:gd name="T25" fmla="*/ 116 h 116"/>
                  <a:gd name="T26" fmla="*/ 75 w 118"/>
                  <a:gd name="T27" fmla="*/ 108 h 116"/>
                  <a:gd name="T28" fmla="*/ 96 w 118"/>
                  <a:gd name="T29" fmla="*/ 55 h 116"/>
                  <a:gd name="T30" fmla="*/ 102 w 118"/>
                  <a:gd name="T31" fmla="*/ 57 h 116"/>
                  <a:gd name="T32" fmla="*/ 109 w 118"/>
                  <a:gd name="T33" fmla="*/ 54 h 116"/>
                  <a:gd name="T34" fmla="*/ 115 w 118"/>
                  <a:gd name="T35" fmla="*/ 48 h 116"/>
                  <a:gd name="T36" fmla="*/ 118 w 118"/>
                  <a:gd name="T37" fmla="*/ 41 h 116"/>
                  <a:gd name="T38" fmla="*/ 115 w 118"/>
                  <a:gd name="T39" fmla="*/ 34 h 116"/>
                  <a:gd name="T40" fmla="*/ 84 w 118"/>
                  <a:gd name="T41" fmla="*/ 3 h 116"/>
                  <a:gd name="T42" fmla="*/ 68 w 118"/>
                  <a:gd name="T43" fmla="*/ 105 h 116"/>
                  <a:gd name="T44" fmla="*/ 65 w 118"/>
                  <a:gd name="T45" fmla="*/ 108 h 116"/>
                  <a:gd name="T46" fmla="*/ 64 w 118"/>
                  <a:gd name="T47" fmla="*/ 108 h 116"/>
                  <a:gd name="T48" fmla="*/ 61 w 118"/>
                  <a:gd name="T49" fmla="*/ 107 h 116"/>
                  <a:gd name="T50" fmla="*/ 10 w 118"/>
                  <a:gd name="T51" fmla="*/ 56 h 116"/>
                  <a:gd name="T52" fmla="*/ 9 w 118"/>
                  <a:gd name="T53" fmla="*/ 53 h 116"/>
                  <a:gd name="T54" fmla="*/ 11 w 118"/>
                  <a:gd name="T55" fmla="*/ 50 h 116"/>
                  <a:gd name="T56" fmla="*/ 36 w 118"/>
                  <a:gd name="T57" fmla="*/ 40 h 116"/>
                  <a:gd name="T58" fmla="*/ 87 w 118"/>
                  <a:gd name="T59" fmla="*/ 58 h 116"/>
                  <a:gd name="T60" fmla="*/ 68 w 118"/>
                  <a:gd name="T61" fmla="*/ 105 h 116"/>
                  <a:gd name="T62" fmla="*/ 109 w 118"/>
                  <a:gd name="T63" fmla="*/ 42 h 116"/>
                  <a:gd name="T64" fmla="*/ 103 w 118"/>
                  <a:gd name="T65" fmla="*/ 48 h 116"/>
                  <a:gd name="T66" fmla="*/ 100 w 118"/>
                  <a:gd name="T67" fmla="*/ 48 h 116"/>
                  <a:gd name="T68" fmla="*/ 93 w 118"/>
                  <a:gd name="T69" fmla="*/ 41 h 116"/>
                  <a:gd name="T70" fmla="*/ 88 w 118"/>
                  <a:gd name="T71" fmla="*/ 55 h 116"/>
                  <a:gd name="T72" fmla="*/ 88 w 118"/>
                  <a:gd name="T73" fmla="*/ 54 h 116"/>
                  <a:gd name="T74" fmla="*/ 53 w 118"/>
                  <a:gd name="T75" fmla="*/ 39 h 116"/>
                  <a:gd name="T76" fmla="*/ 42 w 118"/>
                  <a:gd name="T77" fmla="*/ 38 h 116"/>
                  <a:gd name="T78" fmla="*/ 76 w 118"/>
                  <a:gd name="T79" fmla="*/ 24 h 116"/>
                  <a:gd name="T80" fmla="*/ 70 w 118"/>
                  <a:gd name="T81" fmla="*/ 17 h 116"/>
                  <a:gd name="T82" fmla="*/ 70 w 118"/>
                  <a:gd name="T83" fmla="*/ 14 h 116"/>
                  <a:gd name="T84" fmla="*/ 75 w 118"/>
                  <a:gd name="T85" fmla="*/ 9 h 116"/>
                  <a:gd name="T86" fmla="*/ 78 w 118"/>
                  <a:gd name="T87" fmla="*/ 9 h 116"/>
                  <a:gd name="T88" fmla="*/ 109 w 118"/>
                  <a:gd name="T89" fmla="*/ 39 h 116"/>
                  <a:gd name="T90" fmla="*/ 109 w 118"/>
                  <a:gd name="T91" fmla="*/ 4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8" h="116">
                    <a:moveTo>
                      <a:pt x="84" y="3"/>
                    </a:moveTo>
                    <a:cubicBezTo>
                      <a:pt x="82" y="1"/>
                      <a:pt x="79" y="0"/>
                      <a:pt x="77" y="0"/>
                    </a:cubicBezTo>
                    <a:cubicBezTo>
                      <a:pt x="74" y="0"/>
                      <a:pt x="71" y="1"/>
                      <a:pt x="70" y="3"/>
                    </a:cubicBezTo>
                    <a:cubicBezTo>
                      <a:pt x="64" y="9"/>
                      <a:pt x="64" y="9"/>
                      <a:pt x="64" y="9"/>
                    </a:cubicBezTo>
                    <a:cubicBezTo>
                      <a:pt x="62" y="10"/>
                      <a:pt x="61" y="13"/>
                      <a:pt x="61" y="16"/>
                    </a:cubicBezTo>
                    <a:cubicBezTo>
                      <a:pt x="61" y="18"/>
                      <a:pt x="62" y="19"/>
                      <a:pt x="62" y="21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5" y="44"/>
                      <a:pt x="2" y="48"/>
                      <a:pt x="1" y="51"/>
                    </a:cubicBezTo>
                    <a:cubicBezTo>
                      <a:pt x="0" y="55"/>
                      <a:pt x="2" y="59"/>
                      <a:pt x="5" y="62"/>
                    </a:cubicBezTo>
                    <a:cubicBezTo>
                      <a:pt x="55" y="112"/>
                      <a:pt x="55" y="112"/>
                      <a:pt x="55" y="112"/>
                    </a:cubicBezTo>
                    <a:cubicBezTo>
                      <a:pt x="58" y="115"/>
                      <a:pt x="61" y="116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ubicBezTo>
                      <a:pt x="65" y="116"/>
                      <a:pt x="66" y="116"/>
                      <a:pt x="66" y="116"/>
                    </a:cubicBezTo>
                    <a:cubicBezTo>
                      <a:pt x="70" y="115"/>
                      <a:pt x="74" y="112"/>
                      <a:pt x="75" y="108"/>
                    </a:cubicBezTo>
                    <a:cubicBezTo>
                      <a:pt x="96" y="55"/>
                      <a:pt x="96" y="55"/>
                      <a:pt x="96" y="55"/>
                    </a:cubicBezTo>
                    <a:cubicBezTo>
                      <a:pt x="98" y="56"/>
                      <a:pt x="100" y="57"/>
                      <a:pt x="102" y="57"/>
                    </a:cubicBezTo>
                    <a:cubicBezTo>
                      <a:pt x="105" y="57"/>
                      <a:pt x="107" y="56"/>
                      <a:pt x="109" y="54"/>
                    </a:cubicBezTo>
                    <a:cubicBezTo>
                      <a:pt x="115" y="48"/>
                      <a:pt x="115" y="48"/>
                      <a:pt x="115" y="48"/>
                    </a:cubicBezTo>
                    <a:cubicBezTo>
                      <a:pt x="117" y="46"/>
                      <a:pt x="118" y="44"/>
                      <a:pt x="118" y="41"/>
                    </a:cubicBezTo>
                    <a:cubicBezTo>
                      <a:pt x="118" y="38"/>
                      <a:pt x="117" y="36"/>
                      <a:pt x="115" y="34"/>
                    </a:cubicBezTo>
                    <a:lnTo>
                      <a:pt x="84" y="3"/>
                    </a:lnTo>
                    <a:close/>
                    <a:moveTo>
                      <a:pt x="68" y="105"/>
                    </a:moveTo>
                    <a:cubicBezTo>
                      <a:pt x="67" y="107"/>
                      <a:pt x="66" y="108"/>
                      <a:pt x="65" y="108"/>
                    </a:cubicBezTo>
                    <a:cubicBezTo>
                      <a:pt x="64" y="108"/>
                      <a:pt x="64" y="108"/>
                      <a:pt x="64" y="108"/>
                    </a:cubicBezTo>
                    <a:cubicBezTo>
                      <a:pt x="63" y="108"/>
                      <a:pt x="62" y="108"/>
                      <a:pt x="61" y="107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56"/>
                      <a:pt x="9" y="54"/>
                      <a:pt x="9" y="53"/>
                    </a:cubicBezTo>
                    <a:cubicBezTo>
                      <a:pt x="9" y="52"/>
                      <a:pt x="10" y="51"/>
                      <a:pt x="11" y="50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53" y="46"/>
                      <a:pt x="70" y="40"/>
                      <a:pt x="87" y="58"/>
                    </a:cubicBezTo>
                    <a:lnTo>
                      <a:pt x="68" y="105"/>
                    </a:lnTo>
                    <a:close/>
                    <a:moveTo>
                      <a:pt x="109" y="42"/>
                    </a:moveTo>
                    <a:cubicBezTo>
                      <a:pt x="103" y="48"/>
                      <a:pt x="103" y="48"/>
                      <a:pt x="103" y="48"/>
                    </a:cubicBezTo>
                    <a:cubicBezTo>
                      <a:pt x="103" y="49"/>
                      <a:pt x="101" y="49"/>
                      <a:pt x="100" y="48"/>
                    </a:cubicBezTo>
                    <a:cubicBezTo>
                      <a:pt x="93" y="41"/>
                      <a:pt x="93" y="41"/>
                      <a:pt x="93" y="41"/>
                    </a:cubicBezTo>
                    <a:cubicBezTo>
                      <a:pt x="88" y="55"/>
                      <a:pt x="88" y="55"/>
                      <a:pt x="88" y="55"/>
                    </a:cubicBezTo>
                    <a:cubicBezTo>
                      <a:pt x="88" y="54"/>
                      <a:pt x="88" y="54"/>
                      <a:pt x="88" y="54"/>
                    </a:cubicBezTo>
                    <a:cubicBezTo>
                      <a:pt x="76" y="42"/>
                      <a:pt x="64" y="41"/>
                      <a:pt x="53" y="39"/>
                    </a:cubicBezTo>
                    <a:cubicBezTo>
                      <a:pt x="49" y="39"/>
                      <a:pt x="46" y="38"/>
                      <a:pt x="42" y="38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69" y="16"/>
                      <a:pt x="69" y="15"/>
                      <a:pt x="70" y="14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6" y="8"/>
                      <a:pt x="77" y="8"/>
                      <a:pt x="78" y="9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10" y="40"/>
                      <a:pt x="110" y="42"/>
                      <a:pt x="109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4" name="Freeform 334"/>
              <p:cNvSpPr>
                <a:spLocks noEditPoints="1"/>
              </p:cNvSpPr>
              <p:nvPr/>
            </p:nvSpPr>
            <p:spPr bwMode="auto">
              <a:xfrm>
                <a:off x="4173538" y="5305425"/>
                <a:ext cx="74613" cy="74613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0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  <a:gd name="T10" fmla="*/ 10 w 20"/>
                  <a:gd name="T11" fmla="*/ 4 h 20"/>
                  <a:gd name="T12" fmla="*/ 16 w 20"/>
                  <a:gd name="T13" fmla="*/ 10 h 20"/>
                  <a:gd name="T14" fmla="*/ 10 w 20"/>
                  <a:gd name="T15" fmla="*/ 16 h 20"/>
                  <a:gd name="T16" fmla="*/ 4 w 20"/>
                  <a:gd name="T17" fmla="*/ 10 h 20"/>
                  <a:gd name="T18" fmla="*/ 10 w 20"/>
                  <a:gd name="T19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6" y="20"/>
                      <a:pt x="20" y="16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lose/>
                    <a:moveTo>
                      <a:pt x="10" y="4"/>
                    </a:move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5" name="Freeform 335"/>
              <p:cNvSpPr>
                <a:spLocks noEditPoints="1"/>
              </p:cNvSpPr>
              <p:nvPr/>
            </p:nvSpPr>
            <p:spPr bwMode="auto">
              <a:xfrm>
                <a:off x="4368800" y="5064125"/>
                <a:ext cx="74613" cy="76200"/>
              </a:xfrm>
              <a:custGeom>
                <a:avLst/>
                <a:gdLst>
                  <a:gd name="T0" fmla="*/ 10 w 20"/>
                  <a:gd name="T1" fmla="*/ 0 h 20"/>
                  <a:gd name="T2" fmla="*/ 0 w 20"/>
                  <a:gd name="T3" fmla="*/ 10 h 20"/>
                  <a:gd name="T4" fmla="*/ 10 w 20"/>
                  <a:gd name="T5" fmla="*/ 20 h 20"/>
                  <a:gd name="T6" fmla="*/ 20 w 20"/>
                  <a:gd name="T7" fmla="*/ 10 h 20"/>
                  <a:gd name="T8" fmla="*/ 10 w 20"/>
                  <a:gd name="T9" fmla="*/ 0 h 20"/>
                  <a:gd name="T10" fmla="*/ 10 w 20"/>
                  <a:gd name="T11" fmla="*/ 16 h 20"/>
                  <a:gd name="T12" fmla="*/ 4 w 20"/>
                  <a:gd name="T13" fmla="*/ 10 h 20"/>
                  <a:gd name="T14" fmla="*/ 10 w 20"/>
                  <a:gd name="T15" fmla="*/ 4 h 20"/>
                  <a:gd name="T16" fmla="*/ 16 w 20"/>
                  <a:gd name="T17" fmla="*/ 10 h 20"/>
                  <a:gd name="T18" fmla="*/ 10 w 20"/>
                  <a:gd name="T19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ubicBezTo>
                      <a:pt x="16" y="20"/>
                      <a:pt x="20" y="16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lose/>
                    <a:moveTo>
                      <a:pt x="10" y="16"/>
                    </a:move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6" name="Freeform 336"/>
              <p:cNvSpPr>
                <a:spLocks noEditPoints="1"/>
              </p:cNvSpPr>
              <p:nvPr/>
            </p:nvSpPr>
            <p:spPr bwMode="auto">
              <a:xfrm>
                <a:off x="4083050" y="5289550"/>
                <a:ext cx="60325" cy="60325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16 h 16"/>
                  <a:gd name="T4" fmla="*/ 16 w 16"/>
                  <a:gd name="T5" fmla="*/ 8 h 16"/>
                  <a:gd name="T6" fmla="*/ 8 w 16"/>
                  <a:gd name="T7" fmla="*/ 0 h 16"/>
                  <a:gd name="T8" fmla="*/ 0 w 16"/>
                  <a:gd name="T9" fmla="*/ 8 h 16"/>
                  <a:gd name="T10" fmla="*/ 8 w 16"/>
                  <a:gd name="T11" fmla="*/ 4 h 16"/>
                  <a:gd name="T12" fmla="*/ 12 w 16"/>
                  <a:gd name="T13" fmla="*/ 8 h 16"/>
                  <a:gd name="T14" fmla="*/ 8 w 16"/>
                  <a:gd name="T15" fmla="*/ 12 h 16"/>
                  <a:gd name="T16" fmla="*/ 4 w 16"/>
                  <a:gd name="T17" fmla="*/ 8 h 16"/>
                  <a:gd name="T18" fmla="*/ 8 w 16"/>
                  <a:gd name="T1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6">
                    <a:moveTo>
                      <a:pt x="0" y="8"/>
                    </a:moveTo>
                    <a:cubicBezTo>
                      <a:pt x="0" y="12"/>
                      <a:pt x="4" y="16"/>
                      <a:pt x="8" y="16"/>
                    </a:cubicBez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lose/>
                    <a:moveTo>
                      <a:pt x="8" y="4"/>
                    </a:moveTo>
                    <a:cubicBezTo>
                      <a:pt x="10" y="4"/>
                      <a:pt x="12" y="6"/>
                      <a:pt x="12" y="8"/>
                    </a:cubicBezTo>
                    <a:cubicBezTo>
                      <a:pt x="12" y="10"/>
                      <a:pt x="10" y="12"/>
                      <a:pt x="8" y="12"/>
                    </a:cubicBezTo>
                    <a:cubicBezTo>
                      <a:pt x="6" y="12"/>
                      <a:pt x="4" y="10"/>
                      <a:pt x="4" y="8"/>
                    </a:cubicBezTo>
                    <a:cubicBezTo>
                      <a:pt x="4" y="6"/>
                      <a:pt x="6" y="4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7" name="Oval 337"/>
              <p:cNvSpPr>
                <a:spLocks noChangeArrowheads="1"/>
              </p:cNvSpPr>
              <p:nvPr/>
            </p:nvSpPr>
            <p:spPr bwMode="auto">
              <a:xfrm>
                <a:off x="4143375" y="5395913"/>
                <a:ext cx="30163" cy="301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8" name="Oval 338"/>
              <p:cNvSpPr>
                <a:spLocks noChangeArrowheads="1"/>
              </p:cNvSpPr>
              <p:nvPr/>
            </p:nvSpPr>
            <p:spPr bwMode="auto">
              <a:xfrm>
                <a:off x="4384675" y="5170488"/>
                <a:ext cx="30163" cy="301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10425906" y="3232468"/>
              <a:ext cx="484188" cy="301625"/>
              <a:chOff x="8308975" y="-595313"/>
              <a:chExt cx="484188" cy="301625"/>
            </a:xfrm>
            <a:solidFill>
              <a:schemeClr val="bg1"/>
            </a:solidFill>
          </p:grpSpPr>
          <p:sp>
            <p:nvSpPr>
              <p:cNvPr id="20" name="Freeform 10"/>
              <p:cNvSpPr>
                <a:spLocks noEditPoints="1"/>
              </p:cNvSpPr>
              <p:nvPr/>
            </p:nvSpPr>
            <p:spPr bwMode="auto">
              <a:xfrm>
                <a:off x="8308975" y="-595313"/>
                <a:ext cx="484188" cy="301625"/>
              </a:xfrm>
              <a:custGeom>
                <a:avLst/>
                <a:gdLst>
                  <a:gd name="T0" fmla="*/ 128 w 128"/>
                  <a:gd name="T1" fmla="*/ 39 h 80"/>
                  <a:gd name="T2" fmla="*/ 128 w 128"/>
                  <a:gd name="T3" fmla="*/ 39 h 80"/>
                  <a:gd name="T4" fmla="*/ 127 w 128"/>
                  <a:gd name="T5" fmla="*/ 38 h 80"/>
                  <a:gd name="T6" fmla="*/ 127 w 128"/>
                  <a:gd name="T7" fmla="*/ 38 h 80"/>
                  <a:gd name="T8" fmla="*/ 64 w 128"/>
                  <a:gd name="T9" fmla="*/ 0 h 80"/>
                  <a:gd name="T10" fmla="*/ 0 w 128"/>
                  <a:gd name="T11" fmla="*/ 38 h 80"/>
                  <a:gd name="T12" fmla="*/ 0 w 128"/>
                  <a:gd name="T13" fmla="*/ 38 h 80"/>
                  <a:gd name="T14" fmla="*/ 0 w 128"/>
                  <a:gd name="T15" fmla="*/ 39 h 80"/>
                  <a:gd name="T16" fmla="*/ 0 w 128"/>
                  <a:gd name="T17" fmla="*/ 39 h 80"/>
                  <a:gd name="T18" fmla="*/ 0 w 128"/>
                  <a:gd name="T19" fmla="*/ 40 h 80"/>
                  <a:gd name="T20" fmla="*/ 0 w 128"/>
                  <a:gd name="T21" fmla="*/ 41 h 80"/>
                  <a:gd name="T22" fmla="*/ 0 w 128"/>
                  <a:gd name="T23" fmla="*/ 41 h 80"/>
                  <a:gd name="T24" fmla="*/ 0 w 128"/>
                  <a:gd name="T25" fmla="*/ 42 h 80"/>
                  <a:gd name="T26" fmla="*/ 0 w 128"/>
                  <a:gd name="T27" fmla="*/ 42 h 80"/>
                  <a:gd name="T28" fmla="*/ 64 w 128"/>
                  <a:gd name="T29" fmla="*/ 80 h 80"/>
                  <a:gd name="T30" fmla="*/ 127 w 128"/>
                  <a:gd name="T31" fmla="*/ 42 h 80"/>
                  <a:gd name="T32" fmla="*/ 127 w 128"/>
                  <a:gd name="T33" fmla="*/ 42 h 80"/>
                  <a:gd name="T34" fmla="*/ 128 w 128"/>
                  <a:gd name="T35" fmla="*/ 41 h 80"/>
                  <a:gd name="T36" fmla="*/ 128 w 128"/>
                  <a:gd name="T37" fmla="*/ 41 h 80"/>
                  <a:gd name="T38" fmla="*/ 128 w 128"/>
                  <a:gd name="T39" fmla="*/ 40 h 80"/>
                  <a:gd name="T40" fmla="*/ 128 w 128"/>
                  <a:gd name="T41" fmla="*/ 39 h 80"/>
                  <a:gd name="T42" fmla="*/ 64 w 128"/>
                  <a:gd name="T43" fmla="*/ 72 h 80"/>
                  <a:gd name="T44" fmla="*/ 9 w 128"/>
                  <a:gd name="T45" fmla="*/ 40 h 80"/>
                  <a:gd name="T46" fmla="*/ 64 w 128"/>
                  <a:gd name="T47" fmla="*/ 8 h 80"/>
                  <a:gd name="T48" fmla="*/ 119 w 128"/>
                  <a:gd name="T49" fmla="*/ 40 h 80"/>
                  <a:gd name="T50" fmla="*/ 64 w 128"/>
                  <a:gd name="T51" fmla="*/ 7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8" h="80">
                    <a:moveTo>
                      <a:pt x="128" y="39"/>
                    </a:moveTo>
                    <a:cubicBezTo>
                      <a:pt x="128" y="39"/>
                      <a:pt x="128" y="39"/>
                      <a:pt x="128" y="39"/>
                    </a:cubicBezTo>
                    <a:cubicBezTo>
                      <a:pt x="128" y="39"/>
                      <a:pt x="128" y="38"/>
                      <a:pt x="127" y="38"/>
                    </a:cubicBezTo>
                    <a:cubicBezTo>
                      <a:pt x="127" y="38"/>
                      <a:pt x="127" y="38"/>
                      <a:pt x="127" y="38"/>
                    </a:cubicBezTo>
                    <a:cubicBezTo>
                      <a:pt x="116" y="16"/>
                      <a:pt x="91" y="0"/>
                      <a:pt x="64" y="0"/>
                    </a:cubicBezTo>
                    <a:cubicBezTo>
                      <a:pt x="37" y="0"/>
                      <a:pt x="12" y="16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9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39"/>
                      <a:pt x="0" y="40"/>
                      <a:pt x="0" y="40"/>
                    </a:cubicBezTo>
                    <a:cubicBezTo>
                      <a:pt x="0" y="40"/>
                      <a:pt x="0" y="41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1"/>
                      <a:pt x="0" y="41"/>
                      <a:pt x="0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2" y="64"/>
                      <a:pt x="37" y="80"/>
                      <a:pt x="64" y="80"/>
                    </a:cubicBezTo>
                    <a:cubicBezTo>
                      <a:pt x="91" y="80"/>
                      <a:pt x="116" y="64"/>
                      <a:pt x="127" y="42"/>
                    </a:cubicBezTo>
                    <a:cubicBezTo>
                      <a:pt x="127" y="42"/>
                      <a:pt x="127" y="42"/>
                      <a:pt x="127" y="42"/>
                    </a:cubicBezTo>
                    <a:cubicBezTo>
                      <a:pt x="128" y="41"/>
                      <a:pt x="128" y="41"/>
                      <a:pt x="128" y="41"/>
                    </a:cubicBezTo>
                    <a:cubicBezTo>
                      <a:pt x="128" y="41"/>
                      <a:pt x="128" y="41"/>
                      <a:pt x="128" y="41"/>
                    </a:cubicBezTo>
                    <a:cubicBezTo>
                      <a:pt x="128" y="41"/>
                      <a:pt x="128" y="40"/>
                      <a:pt x="128" y="40"/>
                    </a:cubicBezTo>
                    <a:cubicBezTo>
                      <a:pt x="128" y="40"/>
                      <a:pt x="128" y="39"/>
                      <a:pt x="128" y="39"/>
                    </a:cubicBezTo>
                    <a:close/>
                    <a:moveTo>
                      <a:pt x="64" y="72"/>
                    </a:moveTo>
                    <a:cubicBezTo>
                      <a:pt x="41" y="72"/>
                      <a:pt x="19" y="59"/>
                      <a:pt x="9" y="40"/>
                    </a:cubicBezTo>
                    <a:cubicBezTo>
                      <a:pt x="20" y="21"/>
                      <a:pt x="41" y="8"/>
                      <a:pt x="64" y="8"/>
                    </a:cubicBezTo>
                    <a:cubicBezTo>
                      <a:pt x="86" y="8"/>
                      <a:pt x="108" y="21"/>
                      <a:pt x="119" y="40"/>
                    </a:cubicBezTo>
                    <a:cubicBezTo>
                      <a:pt x="108" y="59"/>
                      <a:pt x="86" y="72"/>
                      <a:pt x="64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" name="Freeform 11"/>
              <p:cNvSpPr/>
              <p:nvPr/>
            </p:nvSpPr>
            <p:spPr bwMode="auto">
              <a:xfrm>
                <a:off x="8491538" y="-504825"/>
                <a:ext cx="68263" cy="68263"/>
              </a:xfrm>
              <a:custGeom>
                <a:avLst/>
                <a:gdLst>
                  <a:gd name="T0" fmla="*/ 16 w 18"/>
                  <a:gd name="T1" fmla="*/ 0 h 18"/>
                  <a:gd name="T2" fmla="*/ 16 w 18"/>
                  <a:gd name="T3" fmla="*/ 0 h 18"/>
                  <a:gd name="T4" fmla="*/ 0 w 18"/>
                  <a:gd name="T5" fmla="*/ 16 h 18"/>
                  <a:gd name="T6" fmla="*/ 2 w 18"/>
                  <a:gd name="T7" fmla="*/ 18 h 18"/>
                  <a:gd name="T8" fmla="*/ 4 w 18"/>
                  <a:gd name="T9" fmla="*/ 16 h 18"/>
                  <a:gd name="T10" fmla="*/ 16 w 18"/>
                  <a:gd name="T11" fmla="*/ 4 h 18"/>
                  <a:gd name="T12" fmla="*/ 16 w 18"/>
                  <a:gd name="T13" fmla="*/ 4 h 18"/>
                  <a:gd name="T14" fmla="*/ 18 w 18"/>
                  <a:gd name="T15" fmla="*/ 2 h 18"/>
                  <a:gd name="T16" fmla="*/ 16 w 18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8"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7"/>
                      <a:pt x="1" y="18"/>
                      <a:pt x="2" y="18"/>
                    </a:cubicBezTo>
                    <a:cubicBezTo>
                      <a:pt x="3" y="18"/>
                      <a:pt x="4" y="17"/>
                      <a:pt x="4" y="16"/>
                    </a:cubicBezTo>
                    <a:cubicBezTo>
                      <a:pt x="4" y="9"/>
                      <a:pt x="9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7" y="4"/>
                      <a:pt x="18" y="3"/>
                      <a:pt x="18" y="2"/>
                    </a:cubicBezTo>
                    <a:cubicBezTo>
                      <a:pt x="18" y="1"/>
                      <a:pt x="17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" name="Freeform 12"/>
              <p:cNvSpPr>
                <a:spLocks noEditPoints="1"/>
              </p:cNvSpPr>
              <p:nvPr/>
            </p:nvSpPr>
            <p:spPr bwMode="auto">
              <a:xfrm>
                <a:off x="8445500" y="-549275"/>
                <a:ext cx="211138" cy="209550"/>
              </a:xfrm>
              <a:custGeom>
                <a:avLst/>
                <a:gdLst>
                  <a:gd name="T0" fmla="*/ 28 w 56"/>
                  <a:gd name="T1" fmla="*/ 0 h 56"/>
                  <a:gd name="T2" fmla="*/ 0 w 56"/>
                  <a:gd name="T3" fmla="*/ 28 h 56"/>
                  <a:gd name="T4" fmla="*/ 28 w 56"/>
                  <a:gd name="T5" fmla="*/ 56 h 56"/>
                  <a:gd name="T6" fmla="*/ 56 w 56"/>
                  <a:gd name="T7" fmla="*/ 28 h 56"/>
                  <a:gd name="T8" fmla="*/ 28 w 56"/>
                  <a:gd name="T9" fmla="*/ 0 h 56"/>
                  <a:gd name="T10" fmla="*/ 28 w 56"/>
                  <a:gd name="T11" fmla="*/ 52 h 56"/>
                  <a:gd name="T12" fmla="*/ 4 w 56"/>
                  <a:gd name="T13" fmla="*/ 28 h 56"/>
                  <a:gd name="T14" fmla="*/ 28 w 56"/>
                  <a:gd name="T15" fmla="*/ 4 h 56"/>
                  <a:gd name="T16" fmla="*/ 52 w 56"/>
                  <a:gd name="T17" fmla="*/ 28 h 56"/>
                  <a:gd name="T18" fmla="*/ 28 w 56"/>
                  <a:gd name="T19" fmla="*/ 5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56">
                    <a:moveTo>
                      <a:pt x="28" y="0"/>
                    </a:moveTo>
                    <a:cubicBezTo>
                      <a:pt x="12" y="0"/>
                      <a:pt x="0" y="13"/>
                      <a:pt x="0" y="28"/>
                    </a:cubicBezTo>
                    <a:cubicBezTo>
                      <a:pt x="0" y="43"/>
                      <a:pt x="12" y="56"/>
                      <a:pt x="28" y="56"/>
                    </a:cubicBezTo>
                    <a:cubicBezTo>
                      <a:pt x="43" y="56"/>
                      <a:pt x="56" y="43"/>
                      <a:pt x="56" y="28"/>
                    </a:cubicBezTo>
                    <a:cubicBezTo>
                      <a:pt x="56" y="13"/>
                      <a:pt x="43" y="0"/>
                      <a:pt x="28" y="0"/>
                    </a:cubicBezTo>
                    <a:close/>
                    <a:moveTo>
                      <a:pt x="28" y="52"/>
                    </a:moveTo>
                    <a:cubicBezTo>
                      <a:pt x="15" y="52"/>
                      <a:pt x="4" y="41"/>
                      <a:pt x="4" y="28"/>
                    </a:cubicBezTo>
                    <a:cubicBezTo>
                      <a:pt x="4" y="15"/>
                      <a:pt x="15" y="4"/>
                      <a:pt x="28" y="4"/>
                    </a:cubicBezTo>
                    <a:cubicBezTo>
                      <a:pt x="41" y="4"/>
                      <a:pt x="52" y="15"/>
                      <a:pt x="52" y="28"/>
                    </a:cubicBezTo>
                    <a:cubicBezTo>
                      <a:pt x="52" y="41"/>
                      <a:pt x="41" y="52"/>
                      <a:pt x="28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1350962" y="3141981"/>
              <a:ext cx="346075" cy="482600"/>
              <a:chOff x="6924675" y="5064125"/>
              <a:chExt cx="346075" cy="482600"/>
            </a:xfrm>
            <a:solidFill>
              <a:schemeClr val="bg1"/>
            </a:solidFill>
          </p:grpSpPr>
          <p:sp>
            <p:nvSpPr>
              <p:cNvPr id="10" name="Freeform 331"/>
              <p:cNvSpPr>
                <a:spLocks noEditPoints="1"/>
              </p:cNvSpPr>
              <p:nvPr/>
            </p:nvSpPr>
            <p:spPr bwMode="auto">
              <a:xfrm>
                <a:off x="6924675" y="5064125"/>
                <a:ext cx="346075" cy="482600"/>
              </a:xfrm>
              <a:custGeom>
                <a:avLst/>
                <a:gdLst>
                  <a:gd name="T0" fmla="*/ 68 w 92"/>
                  <a:gd name="T1" fmla="*/ 36 h 128"/>
                  <a:gd name="T2" fmla="*/ 60 w 92"/>
                  <a:gd name="T3" fmla="*/ 56 h 128"/>
                  <a:gd name="T4" fmla="*/ 44 w 92"/>
                  <a:gd name="T5" fmla="*/ 20 h 128"/>
                  <a:gd name="T6" fmla="*/ 36 w 92"/>
                  <a:gd name="T7" fmla="*/ 44 h 128"/>
                  <a:gd name="T8" fmla="*/ 4 w 92"/>
                  <a:gd name="T9" fmla="*/ 0 h 128"/>
                  <a:gd name="T10" fmla="*/ 0 w 92"/>
                  <a:gd name="T11" fmla="*/ 92 h 128"/>
                  <a:gd name="T12" fmla="*/ 40 w 92"/>
                  <a:gd name="T13" fmla="*/ 128 h 128"/>
                  <a:gd name="T14" fmla="*/ 86 w 92"/>
                  <a:gd name="T15" fmla="*/ 100 h 128"/>
                  <a:gd name="T16" fmla="*/ 68 w 92"/>
                  <a:gd name="T17" fmla="*/ 36 h 128"/>
                  <a:gd name="T18" fmla="*/ 79 w 92"/>
                  <a:gd name="T19" fmla="*/ 98 h 128"/>
                  <a:gd name="T20" fmla="*/ 40 w 92"/>
                  <a:gd name="T21" fmla="*/ 120 h 128"/>
                  <a:gd name="T22" fmla="*/ 8 w 92"/>
                  <a:gd name="T23" fmla="*/ 92 h 128"/>
                  <a:gd name="T24" fmla="*/ 12 w 92"/>
                  <a:gd name="T25" fmla="*/ 63 h 128"/>
                  <a:gd name="T26" fmla="*/ 16 w 92"/>
                  <a:gd name="T27" fmla="*/ 23 h 128"/>
                  <a:gd name="T28" fmla="*/ 33 w 92"/>
                  <a:gd name="T29" fmla="*/ 63 h 128"/>
                  <a:gd name="T30" fmla="*/ 47 w 92"/>
                  <a:gd name="T31" fmla="*/ 39 h 128"/>
                  <a:gd name="T32" fmla="*/ 52 w 92"/>
                  <a:gd name="T33" fmla="*/ 76 h 128"/>
                  <a:gd name="T34" fmla="*/ 71 w 92"/>
                  <a:gd name="T35" fmla="*/ 54 h 128"/>
                  <a:gd name="T36" fmla="*/ 79 w 92"/>
                  <a:gd name="T37" fmla="*/ 9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2" h="128">
                    <a:moveTo>
                      <a:pt x="68" y="36"/>
                    </a:moveTo>
                    <a:cubicBezTo>
                      <a:pt x="68" y="47"/>
                      <a:pt x="60" y="56"/>
                      <a:pt x="60" y="56"/>
                    </a:cubicBezTo>
                    <a:cubicBezTo>
                      <a:pt x="60" y="36"/>
                      <a:pt x="44" y="20"/>
                      <a:pt x="44" y="20"/>
                    </a:cubicBezTo>
                    <a:cubicBezTo>
                      <a:pt x="44" y="20"/>
                      <a:pt x="44" y="32"/>
                      <a:pt x="36" y="44"/>
                    </a:cubicBezTo>
                    <a:cubicBezTo>
                      <a:pt x="28" y="16"/>
                      <a:pt x="4" y="0"/>
                      <a:pt x="4" y="0"/>
                    </a:cubicBezTo>
                    <a:cubicBezTo>
                      <a:pt x="16" y="44"/>
                      <a:pt x="0" y="60"/>
                      <a:pt x="0" y="92"/>
                    </a:cubicBezTo>
                    <a:cubicBezTo>
                      <a:pt x="0" y="110"/>
                      <a:pt x="16" y="128"/>
                      <a:pt x="40" y="128"/>
                    </a:cubicBezTo>
                    <a:cubicBezTo>
                      <a:pt x="76" y="128"/>
                      <a:pt x="83" y="115"/>
                      <a:pt x="86" y="100"/>
                    </a:cubicBezTo>
                    <a:cubicBezTo>
                      <a:pt x="92" y="80"/>
                      <a:pt x="84" y="56"/>
                      <a:pt x="68" y="36"/>
                    </a:cubicBezTo>
                    <a:close/>
                    <a:moveTo>
                      <a:pt x="79" y="98"/>
                    </a:moveTo>
                    <a:cubicBezTo>
                      <a:pt x="76" y="108"/>
                      <a:pt x="73" y="120"/>
                      <a:pt x="40" y="120"/>
                    </a:cubicBezTo>
                    <a:cubicBezTo>
                      <a:pt x="20" y="120"/>
                      <a:pt x="8" y="106"/>
                      <a:pt x="8" y="92"/>
                    </a:cubicBezTo>
                    <a:cubicBezTo>
                      <a:pt x="8" y="81"/>
                      <a:pt x="10" y="72"/>
                      <a:pt x="12" y="63"/>
                    </a:cubicBezTo>
                    <a:cubicBezTo>
                      <a:pt x="15" y="51"/>
                      <a:pt x="17" y="39"/>
                      <a:pt x="16" y="23"/>
                    </a:cubicBezTo>
                    <a:cubicBezTo>
                      <a:pt x="29" y="40"/>
                      <a:pt x="33" y="63"/>
                      <a:pt x="33" y="63"/>
                    </a:cubicBezTo>
                    <a:cubicBezTo>
                      <a:pt x="33" y="63"/>
                      <a:pt x="44" y="47"/>
                      <a:pt x="47" y="39"/>
                    </a:cubicBezTo>
                    <a:cubicBezTo>
                      <a:pt x="50" y="44"/>
                      <a:pt x="52" y="60"/>
                      <a:pt x="52" y="76"/>
                    </a:cubicBezTo>
                    <a:cubicBezTo>
                      <a:pt x="52" y="76"/>
                      <a:pt x="63" y="67"/>
                      <a:pt x="71" y="54"/>
                    </a:cubicBezTo>
                    <a:cubicBezTo>
                      <a:pt x="79" y="69"/>
                      <a:pt x="82" y="85"/>
                      <a:pt x="79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1" name="Freeform 332"/>
              <p:cNvSpPr/>
              <p:nvPr/>
            </p:nvSpPr>
            <p:spPr bwMode="auto">
              <a:xfrm>
                <a:off x="6981825" y="5272088"/>
                <a:ext cx="214313" cy="173038"/>
              </a:xfrm>
              <a:custGeom>
                <a:avLst/>
                <a:gdLst>
                  <a:gd name="T0" fmla="*/ 55 w 57"/>
                  <a:gd name="T1" fmla="*/ 12 h 46"/>
                  <a:gd name="T2" fmla="*/ 51 w 57"/>
                  <a:gd name="T3" fmla="*/ 16 h 46"/>
                  <a:gd name="T4" fmla="*/ 32 w 57"/>
                  <a:gd name="T5" fmla="*/ 31 h 46"/>
                  <a:gd name="T6" fmla="*/ 30 w 57"/>
                  <a:gd name="T7" fmla="*/ 14 h 46"/>
                  <a:gd name="T8" fmla="*/ 30 w 57"/>
                  <a:gd name="T9" fmla="*/ 7 h 46"/>
                  <a:gd name="T10" fmla="*/ 24 w 57"/>
                  <a:gd name="T11" fmla="*/ 16 h 46"/>
                  <a:gd name="T12" fmla="*/ 17 w 57"/>
                  <a:gd name="T13" fmla="*/ 26 h 46"/>
                  <a:gd name="T14" fmla="*/ 9 w 57"/>
                  <a:gd name="T15" fmla="*/ 5 h 46"/>
                  <a:gd name="T16" fmla="*/ 7 w 57"/>
                  <a:gd name="T17" fmla="*/ 0 h 46"/>
                  <a:gd name="T18" fmla="*/ 5 w 57"/>
                  <a:gd name="T19" fmla="*/ 6 h 46"/>
                  <a:gd name="T20" fmla="*/ 0 w 57"/>
                  <a:gd name="T21" fmla="*/ 40 h 46"/>
                  <a:gd name="T22" fmla="*/ 2 w 57"/>
                  <a:gd name="T23" fmla="*/ 42 h 46"/>
                  <a:gd name="T24" fmla="*/ 4 w 57"/>
                  <a:gd name="T25" fmla="*/ 40 h 46"/>
                  <a:gd name="T26" fmla="*/ 7 w 57"/>
                  <a:gd name="T27" fmla="*/ 12 h 46"/>
                  <a:gd name="T28" fmla="*/ 15 w 57"/>
                  <a:gd name="T29" fmla="*/ 31 h 46"/>
                  <a:gd name="T30" fmla="*/ 16 w 57"/>
                  <a:gd name="T31" fmla="*/ 34 h 46"/>
                  <a:gd name="T32" fmla="*/ 18 w 57"/>
                  <a:gd name="T33" fmla="*/ 31 h 46"/>
                  <a:gd name="T34" fmla="*/ 26 w 57"/>
                  <a:gd name="T35" fmla="*/ 20 h 46"/>
                  <a:gd name="T36" fmla="*/ 29 w 57"/>
                  <a:gd name="T37" fmla="*/ 34 h 46"/>
                  <a:gd name="T38" fmla="*/ 30 w 57"/>
                  <a:gd name="T39" fmla="*/ 37 h 46"/>
                  <a:gd name="T40" fmla="*/ 32 w 57"/>
                  <a:gd name="T41" fmla="*/ 36 h 46"/>
                  <a:gd name="T42" fmla="*/ 52 w 57"/>
                  <a:gd name="T43" fmla="*/ 21 h 46"/>
                  <a:gd name="T44" fmla="*/ 49 w 57"/>
                  <a:gd name="T45" fmla="*/ 43 h 46"/>
                  <a:gd name="T46" fmla="*/ 51 w 57"/>
                  <a:gd name="T47" fmla="*/ 45 h 46"/>
                  <a:gd name="T48" fmla="*/ 51 w 57"/>
                  <a:gd name="T49" fmla="*/ 46 h 46"/>
                  <a:gd name="T50" fmla="*/ 53 w 57"/>
                  <a:gd name="T51" fmla="*/ 44 h 46"/>
                  <a:gd name="T52" fmla="*/ 55 w 57"/>
                  <a:gd name="T53" fmla="*/ 16 h 46"/>
                  <a:gd name="T54" fmla="*/ 55 w 57"/>
                  <a:gd name="T55" fmla="*/ 1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46">
                    <a:moveTo>
                      <a:pt x="55" y="12"/>
                    </a:moveTo>
                    <a:cubicBezTo>
                      <a:pt x="51" y="16"/>
                      <a:pt x="51" y="16"/>
                      <a:pt x="51" y="16"/>
                    </a:cubicBezTo>
                    <a:cubicBezTo>
                      <a:pt x="47" y="21"/>
                      <a:pt x="43" y="26"/>
                      <a:pt x="32" y="31"/>
                    </a:cubicBezTo>
                    <a:cubicBezTo>
                      <a:pt x="31" y="26"/>
                      <a:pt x="30" y="21"/>
                      <a:pt x="30" y="14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1" y="20"/>
                      <a:pt x="20" y="22"/>
                      <a:pt x="17" y="26"/>
                    </a:cubicBezTo>
                    <a:cubicBezTo>
                      <a:pt x="13" y="17"/>
                      <a:pt x="11" y="11"/>
                      <a:pt x="9" y="5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2" y="13"/>
                      <a:pt x="0" y="21"/>
                      <a:pt x="0" y="40"/>
                    </a:cubicBezTo>
                    <a:cubicBezTo>
                      <a:pt x="0" y="41"/>
                      <a:pt x="0" y="42"/>
                      <a:pt x="2" y="42"/>
                    </a:cubicBezTo>
                    <a:cubicBezTo>
                      <a:pt x="3" y="42"/>
                      <a:pt x="4" y="41"/>
                      <a:pt x="4" y="40"/>
                    </a:cubicBezTo>
                    <a:cubicBezTo>
                      <a:pt x="4" y="25"/>
                      <a:pt x="5" y="18"/>
                      <a:pt x="7" y="12"/>
                    </a:cubicBezTo>
                    <a:cubicBezTo>
                      <a:pt x="9" y="17"/>
                      <a:pt x="12" y="23"/>
                      <a:pt x="15" y="31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22" y="27"/>
                      <a:pt x="24" y="24"/>
                      <a:pt x="26" y="20"/>
                    </a:cubicBezTo>
                    <a:cubicBezTo>
                      <a:pt x="27" y="26"/>
                      <a:pt x="28" y="30"/>
                      <a:pt x="29" y="34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43" y="31"/>
                      <a:pt x="48" y="26"/>
                      <a:pt x="52" y="21"/>
                    </a:cubicBezTo>
                    <a:cubicBezTo>
                      <a:pt x="53" y="29"/>
                      <a:pt x="52" y="37"/>
                      <a:pt x="49" y="43"/>
                    </a:cubicBezTo>
                    <a:cubicBezTo>
                      <a:pt x="49" y="44"/>
                      <a:pt x="49" y="45"/>
                      <a:pt x="51" y="45"/>
                    </a:cubicBezTo>
                    <a:cubicBezTo>
                      <a:pt x="51" y="45"/>
                      <a:pt x="51" y="46"/>
                      <a:pt x="51" y="46"/>
                    </a:cubicBezTo>
                    <a:cubicBezTo>
                      <a:pt x="52" y="46"/>
                      <a:pt x="53" y="45"/>
                      <a:pt x="53" y="44"/>
                    </a:cubicBezTo>
                    <a:cubicBezTo>
                      <a:pt x="56" y="37"/>
                      <a:pt x="57" y="26"/>
                      <a:pt x="55" y="16"/>
                    </a:cubicBezTo>
                    <a:lnTo>
                      <a:pt x="55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3" name="Freeform 60"/>
            <p:cNvSpPr>
              <a:spLocks noEditPoints="1"/>
            </p:cNvSpPr>
            <p:nvPr/>
          </p:nvSpPr>
          <p:spPr bwMode="auto">
            <a:xfrm>
              <a:off x="4371986" y="3183269"/>
              <a:ext cx="400024" cy="400024"/>
            </a:xfrm>
            <a:custGeom>
              <a:avLst/>
              <a:gdLst>
                <a:gd name="T0" fmla="*/ 126 w 128"/>
                <a:gd name="T1" fmla="*/ 1 h 128"/>
                <a:gd name="T2" fmla="*/ 124 w 128"/>
                <a:gd name="T3" fmla="*/ 0 h 128"/>
                <a:gd name="T4" fmla="*/ 122 w 128"/>
                <a:gd name="T5" fmla="*/ 1 h 128"/>
                <a:gd name="T6" fmla="*/ 2 w 128"/>
                <a:gd name="T7" fmla="*/ 81 h 128"/>
                <a:gd name="T8" fmla="*/ 0 w 128"/>
                <a:gd name="T9" fmla="*/ 84 h 128"/>
                <a:gd name="T10" fmla="*/ 3 w 128"/>
                <a:gd name="T11" fmla="*/ 88 h 128"/>
                <a:gd name="T12" fmla="*/ 34 w 128"/>
                <a:gd name="T13" fmla="*/ 100 h 128"/>
                <a:gd name="T14" fmla="*/ 49 w 128"/>
                <a:gd name="T15" fmla="*/ 126 h 128"/>
                <a:gd name="T16" fmla="*/ 52 w 128"/>
                <a:gd name="T17" fmla="*/ 128 h 128"/>
                <a:gd name="T18" fmla="*/ 52 w 128"/>
                <a:gd name="T19" fmla="*/ 128 h 128"/>
                <a:gd name="T20" fmla="*/ 55 w 128"/>
                <a:gd name="T21" fmla="*/ 126 h 128"/>
                <a:gd name="T22" fmla="*/ 64 w 128"/>
                <a:gd name="T23" fmla="*/ 112 h 128"/>
                <a:gd name="T24" fmla="*/ 103 w 128"/>
                <a:gd name="T25" fmla="*/ 128 h 128"/>
                <a:gd name="T26" fmla="*/ 104 w 128"/>
                <a:gd name="T27" fmla="*/ 128 h 128"/>
                <a:gd name="T28" fmla="*/ 106 w 128"/>
                <a:gd name="T29" fmla="*/ 127 h 128"/>
                <a:gd name="T30" fmla="*/ 108 w 128"/>
                <a:gd name="T31" fmla="*/ 125 h 128"/>
                <a:gd name="T32" fmla="*/ 128 w 128"/>
                <a:gd name="T33" fmla="*/ 5 h 128"/>
                <a:gd name="T34" fmla="*/ 126 w 128"/>
                <a:gd name="T35" fmla="*/ 1 h 128"/>
                <a:gd name="T36" fmla="*/ 13 w 128"/>
                <a:gd name="T37" fmla="*/ 83 h 128"/>
                <a:gd name="T38" fmla="*/ 105 w 128"/>
                <a:gd name="T39" fmla="*/ 21 h 128"/>
                <a:gd name="T40" fmla="*/ 38 w 128"/>
                <a:gd name="T41" fmla="*/ 93 h 128"/>
                <a:gd name="T42" fmla="*/ 37 w 128"/>
                <a:gd name="T43" fmla="*/ 93 h 128"/>
                <a:gd name="T44" fmla="*/ 13 w 128"/>
                <a:gd name="T45" fmla="*/ 83 h 128"/>
                <a:gd name="T46" fmla="*/ 41 w 128"/>
                <a:gd name="T47" fmla="*/ 96 h 128"/>
                <a:gd name="T48" fmla="*/ 41 w 128"/>
                <a:gd name="T49" fmla="*/ 96 h 128"/>
                <a:gd name="T50" fmla="*/ 117 w 128"/>
                <a:gd name="T51" fmla="*/ 15 h 128"/>
                <a:gd name="T52" fmla="*/ 52 w 128"/>
                <a:gd name="T53" fmla="*/ 116 h 128"/>
                <a:gd name="T54" fmla="*/ 41 w 128"/>
                <a:gd name="T55" fmla="*/ 96 h 128"/>
                <a:gd name="T56" fmla="*/ 101 w 128"/>
                <a:gd name="T57" fmla="*/ 118 h 128"/>
                <a:gd name="T58" fmla="*/ 67 w 128"/>
                <a:gd name="T59" fmla="*/ 105 h 128"/>
                <a:gd name="T60" fmla="*/ 64 w 128"/>
                <a:gd name="T61" fmla="*/ 104 h 128"/>
                <a:gd name="T62" fmla="*/ 117 w 128"/>
                <a:gd name="T63" fmla="*/ 23 h 128"/>
                <a:gd name="T64" fmla="*/ 101 w 128"/>
                <a:gd name="T65" fmla="*/ 11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8" h="128">
                  <a:moveTo>
                    <a:pt x="126" y="1"/>
                  </a:moveTo>
                  <a:cubicBezTo>
                    <a:pt x="126" y="0"/>
                    <a:pt x="125" y="0"/>
                    <a:pt x="124" y="0"/>
                  </a:cubicBezTo>
                  <a:cubicBezTo>
                    <a:pt x="123" y="0"/>
                    <a:pt x="122" y="0"/>
                    <a:pt x="122" y="1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1" y="81"/>
                    <a:pt x="0" y="83"/>
                    <a:pt x="0" y="84"/>
                  </a:cubicBezTo>
                  <a:cubicBezTo>
                    <a:pt x="0" y="86"/>
                    <a:pt x="1" y="87"/>
                    <a:pt x="3" y="88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49" y="126"/>
                    <a:pt x="49" y="126"/>
                    <a:pt x="49" y="126"/>
                  </a:cubicBezTo>
                  <a:cubicBezTo>
                    <a:pt x="49" y="127"/>
                    <a:pt x="51" y="128"/>
                    <a:pt x="52" y="128"/>
                  </a:cubicBezTo>
                  <a:cubicBezTo>
                    <a:pt x="52" y="128"/>
                    <a:pt x="52" y="128"/>
                    <a:pt x="52" y="128"/>
                  </a:cubicBezTo>
                  <a:cubicBezTo>
                    <a:pt x="53" y="128"/>
                    <a:pt x="55" y="127"/>
                    <a:pt x="55" y="126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4" y="128"/>
                  </a:cubicBezTo>
                  <a:cubicBezTo>
                    <a:pt x="105" y="128"/>
                    <a:pt x="105" y="128"/>
                    <a:pt x="106" y="127"/>
                  </a:cubicBezTo>
                  <a:cubicBezTo>
                    <a:pt x="107" y="127"/>
                    <a:pt x="108" y="126"/>
                    <a:pt x="108" y="125"/>
                  </a:cubicBezTo>
                  <a:cubicBezTo>
                    <a:pt x="128" y="5"/>
                    <a:pt x="128" y="5"/>
                    <a:pt x="128" y="5"/>
                  </a:cubicBezTo>
                  <a:cubicBezTo>
                    <a:pt x="128" y="3"/>
                    <a:pt x="128" y="2"/>
                    <a:pt x="126" y="1"/>
                  </a:cubicBezTo>
                  <a:close/>
                  <a:moveTo>
                    <a:pt x="13" y="83"/>
                  </a:moveTo>
                  <a:cubicBezTo>
                    <a:pt x="105" y="21"/>
                    <a:pt x="105" y="21"/>
                    <a:pt x="105" y="21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7" y="93"/>
                    <a:pt x="37" y="93"/>
                    <a:pt x="37" y="93"/>
                  </a:cubicBezTo>
                  <a:lnTo>
                    <a:pt x="13" y="83"/>
                  </a:lnTo>
                  <a:close/>
                  <a:moveTo>
                    <a:pt x="41" y="96"/>
                  </a:moveTo>
                  <a:cubicBezTo>
                    <a:pt x="41" y="96"/>
                    <a:pt x="41" y="96"/>
                    <a:pt x="41" y="96"/>
                  </a:cubicBezTo>
                  <a:cubicBezTo>
                    <a:pt x="117" y="15"/>
                    <a:pt x="117" y="15"/>
                    <a:pt x="117" y="15"/>
                  </a:cubicBezTo>
                  <a:cubicBezTo>
                    <a:pt x="52" y="116"/>
                    <a:pt x="52" y="116"/>
                    <a:pt x="52" y="116"/>
                  </a:cubicBezTo>
                  <a:lnTo>
                    <a:pt x="41" y="96"/>
                  </a:lnTo>
                  <a:close/>
                  <a:moveTo>
                    <a:pt x="101" y="118"/>
                  </a:moveTo>
                  <a:cubicBezTo>
                    <a:pt x="67" y="105"/>
                    <a:pt x="67" y="105"/>
                    <a:pt x="67" y="105"/>
                  </a:cubicBezTo>
                  <a:cubicBezTo>
                    <a:pt x="66" y="104"/>
                    <a:pt x="65" y="104"/>
                    <a:pt x="64" y="104"/>
                  </a:cubicBezTo>
                  <a:cubicBezTo>
                    <a:pt x="117" y="23"/>
                    <a:pt x="117" y="23"/>
                    <a:pt x="117" y="23"/>
                  </a:cubicBezTo>
                  <a:lnTo>
                    <a:pt x="101" y="1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188674" y="4754668"/>
            <a:ext cx="2670651" cy="1163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8674" y="4351482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单击此处添加文字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36673" y="4754668"/>
            <a:ext cx="2670651" cy="1163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236673" y="4351482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rgbClr val="2B2B2B"/>
                </a:solidFill>
                <a:cs typeface="+mn-ea"/>
                <a:sym typeface="+mn-lt"/>
              </a:rPr>
              <a:t>单击此处添加文字</a:t>
            </a:r>
            <a:endParaRPr lang="en-US" altLang="zh-CN" sz="1400" dirty="0">
              <a:solidFill>
                <a:srgbClr val="2B2B2B"/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84676" y="4754668"/>
            <a:ext cx="2670651" cy="1163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84676" y="4351482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rgbClr val="2B2B2B"/>
                </a:solidFill>
                <a:cs typeface="+mn-ea"/>
                <a:sym typeface="+mn-lt"/>
              </a:rPr>
              <a:t>单击此处添加文字</a:t>
            </a:r>
            <a:endParaRPr lang="en-US" altLang="zh-CN" sz="1400" dirty="0">
              <a:solidFill>
                <a:srgbClr val="2B2B2B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332675" y="4754668"/>
            <a:ext cx="2670651" cy="1163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332675" y="4351482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rgbClr val="2B2B2B"/>
                </a:solidFill>
                <a:cs typeface="+mn-ea"/>
                <a:sym typeface="+mn-lt"/>
              </a:rPr>
              <a:t>单击此处添加文字</a:t>
            </a:r>
            <a:endParaRPr lang="en-US" altLang="zh-CN" sz="1400" dirty="0">
              <a:solidFill>
                <a:srgbClr val="2B2B2B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7000">
        <p15:prstTrans prst="pageCurlDouble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92110" y="391061"/>
            <a:ext cx="5103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4000" dirty="0">
                <a:solidFill>
                  <a:schemeClr val="bg1"/>
                </a:solidFill>
                <a:cs typeface="+mn-ea"/>
                <a:sym typeface="+mn-lt"/>
              </a:rPr>
              <a:t>单击输入</a:t>
            </a:r>
            <a:r>
              <a:rPr lang="zh-CN" altLang="en-US" sz="4000" dirty="0">
                <a:solidFill>
                  <a:srgbClr val="F3A017"/>
                </a:solidFill>
                <a:cs typeface="+mn-ea"/>
                <a:sym typeface="+mn-lt"/>
              </a:rPr>
              <a:t>标题文字</a:t>
            </a:r>
            <a:endParaRPr lang="zh-CN" altLang="en-US" sz="4000" dirty="0">
              <a:solidFill>
                <a:srgbClr val="F3A017"/>
              </a:solidFill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92110" y="1837292"/>
            <a:ext cx="5103779" cy="886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fringilla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libero, 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mollis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8" name="Group 7"/>
          <p:cNvGrpSpPr/>
          <p:nvPr/>
        </p:nvGrpSpPr>
        <p:grpSpPr>
          <a:xfrm rot="16200000">
            <a:off x="7093243" y="3642210"/>
            <a:ext cx="852494" cy="1162891"/>
            <a:chOff x="9918988" y="355852"/>
            <a:chExt cx="852494" cy="1162891"/>
          </a:xfrm>
        </p:grpSpPr>
        <p:sp>
          <p:nvSpPr>
            <p:cNvPr id="9" name="Triangle 8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8404522" y="3903131"/>
            <a:ext cx="3291365" cy="886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mollis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04522" y="3499945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3" name="Group 12"/>
          <p:cNvGrpSpPr/>
          <p:nvPr/>
        </p:nvGrpSpPr>
        <p:grpSpPr>
          <a:xfrm rot="16200000">
            <a:off x="7093243" y="5214336"/>
            <a:ext cx="852494" cy="1162891"/>
            <a:chOff x="9918988" y="355852"/>
            <a:chExt cx="852494" cy="1162891"/>
          </a:xfrm>
        </p:grpSpPr>
        <p:sp>
          <p:nvSpPr>
            <p:cNvPr id="14" name="Triangle 13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8404522" y="5475257"/>
            <a:ext cx="3291365" cy="886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mollis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404522" y="5072071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139510" y="5584643"/>
            <a:ext cx="420688" cy="422275"/>
            <a:chOff x="1298575" y="588963"/>
            <a:chExt cx="420688" cy="422275"/>
          </a:xfrm>
          <a:solidFill>
            <a:schemeClr val="bg1"/>
          </a:solidFill>
        </p:grpSpPr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1298575" y="588963"/>
              <a:ext cx="420688" cy="422275"/>
            </a:xfrm>
            <a:custGeom>
              <a:avLst/>
              <a:gdLst>
                <a:gd name="T0" fmla="*/ 64 w 112"/>
                <a:gd name="T1" fmla="*/ 12 h 112"/>
                <a:gd name="T2" fmla="*/ 78 w 112"/>
                <a:gd name="T3" fmla="*/ 23 h 112"/>
                <a:gd name="T4" fmla="*/ 84 w 112"/>
                <a:gd name="T5" fmla="*/ 18 h 112"/>
                <a:gd name="T6" fmla="*/ 93 w 112"/>
                <a:gd name="T7" fmla="*/ 25 h 112"/>
                <a:gd name="T8" fmla="*/ 89 w 112"/>
                <a:gd name="T9" fmla="*/ 34 h 112"/>
                <a:gd name="T10" fmla="*/ 100 w 112"/>
                <a:gd name="T11" fmla="*/ 48 h 112"/>
                <a:gd name="T12" fmla="*/ 104 w 112"/>
                <a:gd name="T13" fmla="*/ 60 h 112"/>
                <a:gd name="T14" fmla="*/ 95 w 112"/>
                <a:gd name="T15" fmla="*/ 64 h 112"/>
                <a:gd name="T16" fmla="*/ 93 w 112"/>
                <a:gd name="T17" fmla="*/ 81 h 112"/>
                <a:gd name="T18" fmla="*/ 87 w 112"/>
                <a:gd name="T19" fmla="*/ 93 h 112"/>
                <a:gd name="T20" fmla="*/ 81 w 112"/>
                <a:gd name="T21" fmla="*/ 93 h 112"/>
                <a:gd name="T22" fmla="*/ 64 w 112"/>
                <a:gd name="T23" fmla="*/ 95 h 112"/>
                <a:gd name="T24" fmla="*/ 60 w 112"/>
                <a:gd name="T25" fmla="*/ 104 h 112"/>
                <a:gd name="T26" fmla="*/ 48 w 112"/>
                <a:gd name="T27" fmla="*/ 100 h 112"/>
                <a:gd name="T28" fmla="*/ 34 w 112"/>
                <a:gd name="T29" fmla="*/ 89 h 112"/>
                <a:gd name="T30" fmla="*/ 28 w 112"/>
                <a:gd name="T31" fmla="*/ 94 h 112"/>
                <a:gd name="T32" fmla="*/ 19 w 112"/>
                <a:gd name="T33" fmla="*/ 87 h 112"/>
                <a:gd name="T34" fmla="*/ 23 w 112"/>
                <a:gd name="T35" fmla="*/ 78 h 112"/>
                <a:gd name="T36" fmla="*/ 12 w 112"/>
                <a:gd name="T37" fmla="*/ 64 h 112"/>
                <a:gd name="T38" fmla="*/ 8 w 112"/>
                <a:gd name="T39" fmla="*/ 52 h 112"/>
                <a:gd name="T40" fmla="*/ 17 w 112"/>
                <a:gd name="T41" fmla="*/ 48 h 112"/>
                <a:gd name="T42" fmla="*/ 19 w 112"/>
                <a:gd name="T43" fmla="*/ 31 h 112"/>
                <a:gd name="T44" fmla="*/ 25 w 112"/>
                <a:gd name="T45" fmla="*/ 19 h 112"/>
                <a:gd name="T46" fmla="*/ 31 w 112"/>
                <a:gd name="T47" fmla="*/ 19 h 112"/>
                <a:gd name="T48" fmla="*/ 48 w 112"/>
                <a:gd name="T49" fmla="*/ 17 h 112"/>
                <a:gd name="T50" fmla="*/ 52 w 112"/>
                <a:gd name="T51" fmla="*/ 8 h 112"/>
                <a:gd name="T52" fmla="*/ 60 w 112"/>
                <a:gd name="T53" fmla="*/ 0 h 112"/>
                <a:gd name="T54" fmla="*/ 40 w 112"/>
                <a:gd name="T55" fmla="*/ 11 h 112"/>
                <a:gd name="T56" fmla="*/ 28 w 112"/>
                <a:gd name="T57" fmla="*/ 10 h 112"/>
                <a:gd name="T58" fmla="*/ 14 w 112"/>
                <a:gd name="T59" fmla="*/ 19 h 112"/>
                <a:gd name="T60" fmla="*/ 13 w 112"/>
                <a:gd name="T61" fmla="*/ 35 h 112"/>
                <a:gd name="T62" fmla="*/ 0 w 112"/>
                <a:gd name="T63" fmla="*/ 52 h 112"/>
                <a:gd name="T64" fmla="*/ 11 w 112"/>
                <a:gd name="T65" fmla="*/ 72 h 112"/>
                <a:gd name="T66" fmla="*/ 10 w 112"/>
                <a:gd name="T67" fmla="*/ 84 h 112"/>
                <a:gd name="T68" fmla="*/ 19 w 112"/>
                <a:gd name="T69" fmla="*/ 98 h 112"/>
                <a:gd name="T70" fmla="*/ 35 w 112"/>
                <a:gd name="T71" fmla="*/ 99 h 112"/>
                <a:gd name="T72" fmla="*/ 52 w 112"/>
                <a:gd name="T73" fmla="*/ 112 h 112"/>
                <a:gd name="T74" fmla="*/ 72 w 112"/>
                <a:gd name="T75" fmla="*/ 101 h 112"/>
                <a:gd name="T76" fmla="*/ 84 w 112"/>
                <a:gd name="T77" fmla="*/ 102 h 112"/>
                <a:gd name="T78" fmla="*/ 98 w 112"/>
                <a:gd name="T79" fmla="*/ 93 h 112"/>
                <a:gd name="T80" fmla="*/ 99 w 112"/>
                <a:gd name="T81" fmla="*/ 77 h 112"/>
                <a:gd name="T82" fmla="*/ 112 w 112"/>
                <a:gd name="T83" fmla="*/ 60 h 112"/>
                <a:gd name="T84" fmla="*/ 101 w 112"/>
                <a:gd name="T85" fmla="*/ 40 h 112"/>
                <a:gd name="T86" fmla="*/ 102 w 112"/>
                <a:gd name="T87" fmla="*/ 28 h 112"/>
                <a:gd name="T88" fmla="*/ 93 w 112"/>
                <a:gd name="T89" fmla="*/ 14 h 112"/>
                <a:gd name="T90" fmla="*/ 77 w 112"/>
                <a:gd name="T91" fmla="*/ 13 h 112"/>
                <a:gd name="T92" fmla="*/ 60 w 112"/>
                <a:gd name="T9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112">
                  <a:moveTo>
                    <a:pt x="60" y="8"/>
                  </a:moveTo>
                  <a:cubicBezTo>
                    <a:pt x="62" y="8"/>
                    <a:pt x="64" y="10"/>
                    <a:pt x="64" y="12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9" y="18"/>
                    <a:pt x="74" y="20"/>
                    <a:pt x="78" y="23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2" y="18"/>
                    <a:pt x="83" y="18"/>
                    <a:pt x="84" y="18"/>
                  </a:cubicBezTo>
                  <a:cubicBezTo>
                    <a:pt x="85" y="18"/>
                    <a:pt x="86" y="18"/>
                    <a:pt x="87" y="19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4" y="26"/>
                    <a:pt x="94" y="29"/>
                    <a:pt x="93" y="31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92" y="38"/>
                    <a:pt x="94" y="43"/>
                    <a:pt x="95" y="48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102" y="48"/>
                    <a:pt x="104" y="50"/>
                    <a:pt x="104" y="52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62"/>
                    <a:pt x="102" y="64"/>
                    <a:pt x="100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4" y="69"/>
                    <a:pt x="92" y="74"/>
                    <a:pt x="89" y="78"/>
                  </a:cubicBezTo>
                  <a:cubicBezTo>
                    <a:pt x="93" y="81"/>
                    <a:pt x="93" y="81"/>
                    <a:pt x="93" y="81"/>
                  </a:cubicBezTo>
                  <a:cubicBezTo>
                    <a:pt x="94" y="83"/>
                    <a:pt x="94" y="86"/>
                    <a:pt x="93" y="87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6" y="94"/>
                    <a:pt x="85" y="94"/>
                    <a:pt x="84" y="94"/>
                  </a:cubicBezTo>
                  <a:cubicBezTo>
                    <a:pt x="83" y="94"/>
                    <a:pt x="82" y="94"/>
                    <a:pt x="81" y="93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4" y="92"/>
                    <a:pt x="69" y="94"/>
                    <a:pt x="64" y="95"/>
                  </a:cubicBezTo>
                  <a:cubicBezTo>
                    <a:pt x="64" y="100"/>
                    <a:pt x="64" y="100"/>
                    <a:pt x="64" y="100"/>
                  </a:cubicBezTo>
                  <a:cubicBezTo>
                    <a:pt x="64" y="102"/>
                    <a:pt x="62" y="104"/>
                    <a:pt x="60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0" y="104"/>
                    <a:pt x="48" y="102"/>
                    <a:pt x="48" y="100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3" y="94"/>
                    <a:pt x="38" y="92"/>
                    <a:pt x="34" y="89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0" y="94"/>
                    <a:pt x="29" y="94"/>
                    <a:pt x="28" y="94"/>
                  </a:cubicBezTo>
                  <a:cubicBezTo>
                    <a:pt x="27" y="94"/>
                    <a:pt x="26" y="94"/>
                    <a:pt x="25" y="93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8" y="86"/>
                    <a:pt x="18" y="83"/>
                    <a:pt x="19" y="81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0" y="74"/>
                    <a:pt x="18" y="69"/>
                    <a:pt x="17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0" y="64"/>
                    <a:pt x="8" y="62"/>
                    <a:pt x="8" y="60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0"/>
                    <a:pt x="10" y="48"/>
                    <a:pt x="12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8" y="43"/>
                    <a:pt x="20" y="38"/>
                    <a:pt x="23" y="34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29"/>
                    <a:pt x="18" y="26"/>
                    <a:pt x="19" y="25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8"/>
                    <a:pt x="27" y="18"/>
                    <a:pt x="28" y="18"/>
                  </a:cubicBezTo>
                  <a:cubicBezTo>
                    <a:pt x="29" y="18"/>
                    <a:pt x="30" y="18"/>
                    <a:pt x="31" y="19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8" y="20"/>
                    <a:pt x="43" y="18"/>
                    <a:pt x="48" y="17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0"/>
                    <a:pt x="50" y="8"/>
                    <a:pt x="52" y="8"/>
                  </a:cubicBezTo>
                  <a:cubicBezTo>
                    <a:pt x="60" y="8"/>
                    <a:pt x="60" y="8"/>
                    <a:pt x="60" y="8"/>
                  </a:cubicBezTo>
                  <a:moveTo>
                    <a:pt x="60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6" y="0"/>
                    <a:pt x="41" y="5"/>
                    <a:pt x="40" y="11"/>
                  </a:cubicBezTo>
                  <a:cubicBezTo>
                    <a:pt x="38" y="11"/>
                    <a:pt x="37" y="12"/>
                    <a:pt x="35" y="13"/>
                  </a:cubicBezTo>
                  <a:cubicBezTo>
                    <a:pt x="33" y="11"/>
                    <a:pt x="31" y="10"/>
                    <a:pt x="28" y="10"/>
                  </a:cubicBezTo>
                  <a:cubicBezTo>
                    <a:pt x="25" y="10"/>
                    <a:pt x="21" y="11"/>
                    <a:pt x="19" y="14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1" y="22"/>
                    <a:pt x="10" y="25"/>
                    <a:pt x="10" y="28"/>
                  </a:cubicBezTo>
                  <a:cubicBezTo>
                    <a:pt x="10" y="31"/>
                    <a:pt x="11" y="33"/>
                    <a:pt x="13" y="35"/>
                  </a:cubicBezTo>
                  <a:cubicBezTo>
                    <a:pt x="12" y="37"/>
                    <a:pt x="11" y="38"/>
                    <a:pt x="11" y="40"/>
                  </a:cubicBezTo>
                  <a:cubicBezTo>
                    <a:pt x="5" y="41"/>
                    <a:pt x="0" y="46"/>
                    <a:pt x="0" y="5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6"/>
                    <a:pt x="5" y="71"/>
                    <a:pt x="11" y="72"/>
                  </a:cubicBezTo>
                  <a:cubicBezTo>
                    <a:pt x="11" y="74"/>
                    <a:pt x="12" y="75"/>
                    <a:pt x="13" y="77"/>
                  </a:cubicBezTo>
                  <a:cubicBezTo>
                    <a:pt x="11" y="79"/>
                    <a:pt x="10" y="81"/>
                    <a:pt x="10" y="84"/>
                  </a:cubicBezTo>
                  <a:cubicBezTo>
                    <a:pt x="10" y="87"/>
                    <a:pt x="11" y="91"/>
                    <a:pt x="14" y="93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21" y="101"/>
                    <a:pt x="25" y="102"/>
                    <a:pt x="28" y="102"/>
                  </a:cubicBezTo>
                  <a:cubicBezTo>
                    <a:pt x="31" y="102"/>
                    <a:pt x="33" y="101"/>
                    <a:pt x="35" y="99"/>
                  </a:cubicBezTo>
                  <a:cubicBezTo>
                    <a:pt x="37" y="100"/>
                    <a:pt x="38" y="101"/>
                    <a:pt x="40" y="101"/>
                  </a:cubicBezTo>
                  <a:cubicBezTo>
                    <a:pt x="41" y="107"/>
                    <a:pt x="46" y="112"/>
                    <a:pt x="52" y="112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6" y="112"/>
                    <a:pt x="71" y="107"/>
                    <a:pt x="72" y="101"/>
                  </a:cubicBezTo>
                  <a:cubicBezTo>
                    <a:pt x="74" y="101"/>
                    <a:pt x="75" y="100"/>
                    <a:pt x="77" y="99"/>
                  </a:cubicBezTo>
                  <a:cubicBezTo>
                    <a:pt x="79" y="101"/>
                    <a:pt x="81" y="102"/>
                    <a:pt x="84" y="102"/>
                  </a:cubicBezTo>
                  <a:cubicBezTo>
                    <a:pt x="87" y="102"/>
                    <a:pt x="91" y="101"/>
                    <a:pt x="93" y="98"/>
                  </a:cubicBezTo>
                  <a:cubicBezTo>
                    <a:pt x="98" y="93"/>
                    <a:pt x="98" y="93"/>
                    <a:pt x="98" y="93"/>
                  </a:cubicBezTo>
                  <a:cubicBezTo>
                    <a:pt x="101" y="91"/>
                    <a:pt x="102" y="87"/>
                    <a:pt x="102" y="84"/>
                  </a:cubicBezTo>
                  <a:cubicBezTo>
                    <a:pt x="102" y="81"/>
                    <a:pt x="101" y="79"/>
                    <a:pt x="99" y="77"/>
                  </a:cubicBezTo>
                  <a:cubicBezTo>
                    <a:pt x="100" y="75"/>
                    <a:pt x="101" y="74"/>
                    <a:pt x="101" y="72"/>
                  </a:cubicBezTo>
                  <a:cubicBezTo>
                    <a:pt x="107" y="71"/>
                    <a:pt x="112" y="66"/>
                    <a:pt x="112" y="60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2" y="46"/>
                    <a:pt x="107" y="41"/>
                    <a:pt x="101" y="40"/>
                  </a:cubicBezTo>
                  <a:cubicBezTo>
                    <a:pt x="101" y="38"/>
                    <a:pt x="100" y="37"/>
                    <a:pt x="99" y="35"/>
                  </a:cubicBezTo>
                  <a:cubicBezTo>
                    <a:pt x="101" y="33"/>
                    <a:pt x="102" y="31"/>
                    <a:pt x="102" y="28"/>
                  </a:cubicBezTo>
                  <a:cubicBezTo>
                    <a:pt x="102" y="25"/>
                    <a:pt x="101" y="22"/>
                    <a:pt x="98" y="19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1" y="11"/>
                    <a:pt x="87" y="10"/>
                    <a:pt x="84" y="10"/>
                  </a:cubicBezTo>
                  <a:cubicBezTo>
                    <a:pt x="81" y="10"/>
                    <a:pt x="79" y="11"/>
                    <a:pt x="77" y="13"/>
                  </a:cubicBezTo>
                  <a:cubicBezTo>
                    <a:pt x="75" y="12"/>
                    <a:pt x="74" y="11"/>
                    <a:pt x="72" y="11"/>
                  </a:cubicBezTo>
                  <a:cubicBezTo>
                    <a:pt x="71" y="5"/>
                    <a:pt x="66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Freeform 10"/>
            <p:cNvSpPr>
              <a:spLocks noEditPoints="1"/>
            </p:cNvSpPr>
            <p:nvPr/>
          </p:nvSpPr>
          <p:spPr bwMode="auto">
            <a:xfrm>
              <a:off x="1411288" y="701675"/>
              <a:ext cx="195263" cy="196850"/>
            </a:xfrm>
            <a:custGeom>
              <a:avLst/>
              <a:gdLst>
                <a:gd name="T0" fmla="*/ 26 w 52"/>
                <a:gd name="T1" fmla="*/ 52 h 52"/>
                <a:gd name="T2" fmla="*/ 0 w 52"/>
                <a:gd name="T3" fmla="*/ 26 h 52"/>
                <a:gd name="T4" fmla="*/ 26 w 52"/>
                <a:gd name="T5" fmla="*/ 0 h 52"/>
                <a:gd name="T6" fmla="*/ 52 w 52"/>
                <a:gd name="T7" fmla="*/ 26 h 52"/>
                <a:gd name="T8" fmla="*/ 26 w 52"/>
                <a:gd name="T9" fmla="*/ 52 h 52"/>
                <a:gd name="T10" fmla="*/ 26 w 52"/>
                <a:gd name="T11" fmla="*/ 4 h 52"/>
                <a:gd name="T12" fmla="*/ 4 w 52"/>
                <a:gd name="T13" fmla="*/ 26 h 52"/>
                <a:gd name="T14" fmla="*/ 26 w 52"/>
                <a:gd name="T15" fmla="*/ 48 h 52"/>
                <a:gd name="T16" fmla="*/ 48 w 52"/>
                <a:gd name="T17" fmla="*/ 26 h 52"/>
                <a:gd name="T18" fmla="*/ 26 w 52"/>
                <a:gd name="T19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52">
                  <a:moveTo>
                    <a:pt x="26" y="52"/>
                  </a:moveTo>
                  <a:cubicBezTo>
                    <a:pt x="12" y="52"/>
                    <a:pt x="0" y="40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0" y="0"/>
                    <a:pt x="52" y="12"/>
                    <a:pt x="52" y="26"/>
                  </a:cubicBezTo>
                  <a:cubicBezTo>
                    <a:pt x="52" y="40"/>
                    <a:pt x="40" y="52"/>
                    <a:pt x="26" y="52"/>
                  </a:cubicBezTo>
                  <a:close/>
                  <a:moveTo>
                    <a:pt x="26" y="4"/>
                  </a:moveTo>
                  <a:cubicBezTo>
                    <a:pt x="14" y="4"/>
                    <a:pt x="4" y="14"/>
                    <a:pt x="4" y="26"/>
                  </a:cubicBezTo>
                  <a:cubicBezTo>
                    <a:pt x="4" y="38"/>
                    <a:pt x="14" y="48"/>
                    <a:pt x="26" y="48"/>
                  </a:cubicBezTo>
                  <a:cubicBezTo>
                    <a:pt x="38" y="48"/>
                    <a:pt x="48" y="38"/>
                    <a:pt x="48" y="26"/>
                  </a:cubicBezTo>
                  <a:cubicBezTo>
                    <a:pt x="48" y="14"/>
                    <a:pt x="38" y="4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1455738" y="747713"/>
              <a:ext cx="106363" cy="106363"/>
            </a:xfrm>
            <a:custGeom>
              <a:avLst/>
              <a:gdLst>
                <a:gd name="T0" fmla="*/ 14 w 28"/>
                <a:gd name="T1" fmla="*/ 28 h 28"/>
                <a:gd name="T2" fmla="*/ 0 w 28"/>
                <a:gd name="T3" fmla="*/ 14 h 28"/>
                <a:gd name="T4" fmla="*/ 14 w 28"/>
                <a:gd name="T5" fmla="*/ 0 h 28"/>
                <a:gd name="T6" fmla="*/ 28 w 28"/>
                <a:gd name="T7" fmla="*/ 14 h 28"/>
                <a:gd name="T8" fmla="*/ 14 w 28"/>
                <a:gd name="T9" fmla="*/ 28 h 28"/>
                <a:gd name="T10" fmla="*/ 14 w 28"/>
                <a:gd name="T11" fmla="*/ 4 h 28"/>
                <a:gd name="T12" fmla="*/ 4 w 28"/>
                <a:gd name="T13" fmla="*/ 14 h 28"/>
                <a:gd name="T14" fmla="*/ 14 w 28"/>
                <a:gd name="T15" fmla="*/ 24 h 28"/>
                <a:gd name="T16" fmla="*/ 24 w 28"/>
                <a:gd name="T17" fmla="*/ 14 h 28"/>
                <a:gd name="T18" fmla="*/ 14 w 28"/>
                <a:gd name="T1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22"/>
                    <a:pt x="22" y="28"/>
                    <a:pt x="14" y="28"/>
                  </a:cubicBezTo>
                  <a:close/>
                  <a:moveTo>
                    <a:pt x="14" y="4"/>
                  </a:moveTo>
                  <a:cubicBezTo>
                    <a:pt x="8" y="4"/>
                    <a:pt x="4" y="8"/>
                    <a:pt x="4" y="14"/>
                  </a:cubicBezTo>
                  <a:cubicBezTo>
                    <a:pt x="4" y="20"/>
                    <a:pt x="8" y="24"/>
                    <a:pt x="14" y="24"/>
                  </a:cubicBezTo>
                  <a:cubicBezTo>
                    <a:pt x="20" y="24"/>
                    <a:pt x="24" y="20"/>
                    <a:pt x="24" y="14"/>
                  </a:cubicBezTo>
                  <a:cubicBezTo>
                    <a:pt x="24" y="8"/>
                    <a:pt x="20" y="4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138040" y="3999688"/>
            <a:ext cx="423629" cy="370251"/>
            <a:chOff x="8296275" y="8293096"/>
            <a:chExt cx="1385888" cy="1211261"/>
          </a:xfrm>
          <a:solidFill>
            <a:schemeClr val="bg1"/>
          </a:solidFill>
        </p:grpSpPr>
        <p:sp>
          <p:nvSpPr>
            <p:cNvPr id="23" name="Freeform 8"/>
            <p:cNvSpPr>
              <a:spLocks noEditPoints="1"/>
            </p:cNvSpPr>
            <p:nvPr/>
          </p:nvSpPr>
          <p:spPr bwMode="auto">
            <a:xfrm>
              <a:off x="8296275" y="8293096"/>
              <a:ext cx="1385888" cy="1211261"/>
            </a:xfrm>
            <a:custGeom>
              <a:avLst/>
              <a:gdLst>
                <a:gd name="T0" fmla="*/ 368 w 369"/>
                <a:gd name="T1" fmla="*/ 190 h 323"/>
                <a:gd name="T2" fmla="*/ 322 w 369"/>
                <a:gd name="T3" fmla="*/ 17 h 323"/>
                <a:gd name="T4" fmla="*/ 299 w 369"/>
                <a:gd name="T5" fmla="*/ 0 h 323"/>
                <a:gd name="T6" fmla="*/ 184 w 369"/>
                <a:gd name="T7" fmla="*/ 0 h 323"/>
                <a:gd name="T8" fmla="*/ 69 w 369"/>
                <a:gd name="T9" fmla="*/ 0 h 323"/>
                <a:gd name="T10" fmla="*/ 47 w 369"/>
                <a:gd name="T11" fmla="*/ 17 h 323"/>
                <a:gd name="T12" fmla="*/ 1 w 369"/>
                <a:gd name="T13" fmla="*/ 190 h 323"/>
                <a:gd name="T14" fmla="*/ 0 w 369"/>
                <a:gd name="T15" fmla="*/ 196 h 323"/>
                <a:gd name="T16" fmla="*/ 0 w 369"/>
                <a:gd name="T17" fmla="*/ 276 h 323"/>
                <a:gd name="T18" fmla="*/ 46 w 369"/>
                <a:gd name="T19" fmla="*/ 323 h 323"/>
                <a:gd name="T20" fmla="*/ 323 w 369"/>
                <a:gd name="T21" fmla="*/ 323 h 323"/>
                <a:gd name="T22" fmla="*/ 369 w 369"/>
                <a:gd name="T23" fmla="*/ 276 h 323"/>
                <a:gd name="T24" fmla="*/ 369 w 369"/>
                <a:gd name="T25" fmla="*/ 196 h 323"/>
                <a:gd name="T26" fmla="*/ 368 w 369"/>
                <a:gd name="T27" fmla="*/ 190 h 323"/>
                <a:gd name="T28" fmla="*/ 346 w 369"/>
                <a:gd name="T29" fmla="*/ 276 h 323"/>
                <a:gd name="T30" fmla="*/ 323 w 369"/>
                <a:gd name="T31" fmla="*/ 299 h 323"/>
                <a:gd name="T32" fmla="*/ 46 w 369"/>
                <a:gd name="T33" fmla="*/ 299 h 323"/>
                <a:gd name="T34" fmla="*/ 23 w 369"/>
                <a:gd name="T35" fmla="*/ 276 h 323"/>
                <a:gd name="T36" fmla="*/ 23 w 369"/>
                <a:gd name="T37" fmla="*/ 196 h 323"/>
                <a:gd name="T38" fmla="*/ 69 w 369"/>
                <a:gd name="T39" fmla="*/ 23 h 323"/>
                <a:gd name="T40" fmla="*/ 299 w 369"/>
                <a:gd name="T41" fmla="*/ 23 h 323"/>
                <a:gd name="T42" fmla="*/ 346 w 369"/>
                <a:gd name="T43" fmla="*/ 196 h 323"/>
                <a:gd name="T44" fmla="*/ 346 w 369"/>
                <a:gd name="T45" fmla="*/ 27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323">
                  <a:moveTo>
                    <a:pt x="368" y="190"/>
                  </a:moveTo>
                  <a:cubicBezTo>
                    <a:pt x="322" y="17"/>
                    <a:pt x="322" y="17"/>
                    <a:pt x="322" y="17"/>
                  </a:cubicBezTo>
                  <a:cubicBezTo>
                    <a:pt x="319" y="7"/>
                    <a:pt x="310" y="0"/>
                    <a:pt x="299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9" y="0"/>
                    <a:pt x="50" y="7"/>
                    <a:pt x="47" y="17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0" y="192"/>
                    <a:pt x="0" y="194"/>
                    <a:pt x="0" y="19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302"/>
                    <a:pt x="21" y="323"/>
                    <a:pt x="46" y="323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48" y="323"/>
                    <a:pt x="369" y="302"/>
                    <a:pt x="369" y="276"/>
                  </a:cubicBezTo>
                  <a:cubicBezTo>
                    <a:pt x="369" y="196"/>
                    <a:pt x="369" y="196"/>
                    <a:pt x="369" y="196"/>
                  </a:cubicBezTo>
                  <a:cubicBezTo>
                    <a:pt x="369" y="194"/>
                    <a:pt x="368" y="192"/>
                    <a:pt x="368" y="190"/>
                  </a:cubicBezTo>
                  <a:close/>
                  <a:moveTo>
                    <a:pt x="346" y="276"/>
                  </a:moveTo>
                  <a:cubicBezTo>
                    <a:pt x="346" y="289"/>
                    <a:pt x="335" y="299"/>
                    <a:pt x="323" y="299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34" y="299"/>
                    <a:pt x="23" y="289"/>
                    <a:pt x="23" y="276"/>
                  </a:cubicBezTo>
                  <a:cubicBezTo>
                    <a:pt x="23" y="196"/>
                    <a:pt x="23" y="196"/>
                    <a:pt x="23" y="196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46" y="196"/>
                    <a:pt x="346" y="196"/>
                    <a:pt x="346" y="196"/>
                  </a:cubicBezTo>
                  <a:lnTo>
                    <a:pt x="346" y="2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Freeform 9"/>
            <p:cNvSpPr>
              <a:spLocks noEditPoints="1"/>
            </p:cNvSpPr>
            <p:nvPr/>
          </p:nvSpPr>
          <p:spPr bwMode="auto">
            <a:xfrm>
              <a:off x="8461376" y="8466137"/>
              <a:ext cx="1055689" cy="776288"/>
            </a:xfrm>
            <a:custGeom>
              <a:avLst/>
              <a:gdLst>
                <a:gd name="T0" fmla="*/ 229 w 281"/>
                <a:gd name="T1" fmla="*/ 0 h 207"/>
                <a:gd name="T2" fmla="*/ 51 w 281"/>
                <a:gd name="T3" fmla="*/ 0 h 207"/>
                <a:gd name="T4" fmla="*/ 40 w 281"/>
                <a:gd name="T5" fmla="*/ 9 h 207"/>
                <a:gd name="T6" fmla="*/ 0 w 281"/>
                <a:gd name="T7" fmla="*/ 147 h 207"/>
                <a:gd name="T8" fmla="*/ 2 w 281"/>
                <a:gd name="T9" fmla="*/ 157 h 207"/>
                <a:gd name="T10" fmla="*/ 12 w 281"/>
                <a:gd name="T11" fmla="*/ 161 h 207"/>
                <a:gd name="T12" fmla="*/ 45 w 281"/>
                <a:gd name="T13" fmla="*/ 161 h 207"/>
                <a:gd name="T14" fmla="*/ 58 w 281"/>
                <a:gd name="T15" fmla="*/ 161 h 207"/>
                <a:gd name="T16" fmla="*/ 64 w 281"/>
                <a:gd name="T17" fmla="*/ 161 h 207"/>
                <a:gd name="T18" fmla="*/ 81 w 281"/>
                <a:gd name="T19" fmla="*/ 195 h 207"/>
                <a:gd name="T20" fmla="*/ 101 w 281"/>
                <a:gd name="T21" fmla="*/ 207 h 207"/>
                <a:gd name="T22" fmla="*/ 179 w 281"/>
                <a:gd name="T23" fmla="*/ 207 h 207"/>
                <a:gd name="T24" fmla="*/ 200 w 281"/>
                <a:gd name="T25" fmla="*/ 195 h 207"/>
                <a:gd name="T26" fmla="*/ 217 w 281"/>
                <a:gd name="T27" fmla="*/ 161 h 207"/>
                <a:gd name="T28" fmla="*/ 223 w 281"/>
                <a:gd name="T29" fmla="*/ 161 h 207"/>
                <a:gd name="T30" fmla="*/ 236 w 281"/>
                <a:gd name="T31" fmla="*/ 161 h 207"/>
                <a:gd name="T32" fmla="*/ 269 w 281"/>
                <a:gd name="T33" fmla="*/ 161 h 207"/>
                <a:gd name="T34" fmla="*/ 278 w 281"/>
                <a:gd name="T35" fmla="*/ 157 h 207"/>
                <a:gd name="T36" fmla="*/ 280 w 281"/>
                <a:gd name="T37" fmla="*/ 147 h 207"/>
                <a:gd name="T38" fmla="*/ 241 w 281"/>
                <a:gd name="T39" fmla="*/ 9 h 207"/>
                <a:gd name="T40" fmla="*/ 229 w 281"/>
                <a:gd name="T41" fmla="*/ 0 h 207"/>
                <a:gd name="T42" fmla="*/ 236 w 281"/>
                <a:gd name="T43" fmla="*/ 138 h 207"/>
                <a:gd name="T44" fmla="*/ 217 w 281"/>
                <a:gd name="T45" fmla="*/ 138 h 207"/>
                <a:gd name="T46" fmla="*/ 196 w 281"/>
                <a:gd name="T47" fmla="*/ 151 h 207"/>
                <a:gd name="T48" fmla="*/ 179 w 281"/>
                <a:gd name="T49" fmla="*/ 184 h 207"/>
                <a:gd name="T50" fmla="*/ 101 w 281"/>
                <a:gd name="T51" fmla="*/ 184 h 207"/>
                <a:gd name="T52" fmla="*/ 85 w 281"/>
                <a:gd name="T53" fmla="*/ 151 h 207"/>
                <a:gd name="T54" fmla="*/ 64 w 281"/>
                <a:gd name="T55" fmla="*/ 138 h 207"/>
                <a:gd name="T56" fmla="*/ 45 w 281"/>
                <a:gd name="T57" fmla="*/ 138 h 207"/>
                <a:gd name="T58" fmla="*/ 18 w 281"/>
                <a:gd name="T59" fmla="*/ 138 h 207"/>
                <a:gd name="T60" fmla="*/ 51 w 281"/>
                <a:gd name="T61" fmla="*/ 12 h 207"/>
                <a:gd name="T62" fmla="*/ 229 w 281"/>
                <a:gd name="T63" fmla="*/ 12 h 207"/>
                <a:gd name="T64" fmla="*/ 263 w 281"/>
                <a:gd name="T65" fmla="*/ 138 h 207"/>
                <a:gd name="T66" fmla="*/ 236 w 281"/>
                <a:gd name="T67" fmla="*/ 13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1" h="207">
                  <a:moveTo>
                    <a:pt x="229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1" y="4"/>
                    <a:pt x="40" y="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0" y="154"/>
                    <a:pt x="2" y="157"/>
                  </a:cubicBezTo>
                  <a:cubicBezTo>
                    <a:pt x="5" y="160"/>
                    <a:pt x="8" y="161"/>
                    <a:pt x="12" y="161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81" y="195"/>
                    <a:pt x="81" y="195"/>
                    <a:pt x="81" y="195"/>
                  </a:cubicBezTo>
                  <a:cubicBezTo>
                    <a:pt x="85" y="203"/>
                    <a:pt x="93" y="207"/>
                    <a:pt x="101" y="207"/>
                  </a:cubicBezTo>
                  <a:cubicBezTo>
                    <a:pt x="179" y="207"/>
                    <a:pt x="179" y="207"/>
                    <a:pt x="179" y="207"/>
                  </a:cubicBezTo>
                  <a:cubicBezTo>
                    <a:pt x="188" y="207"/>
                    <a:pt x="196" y="203"/>
                    <a:pt x="200" y="195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23" y="161"/>
                    <a:pt x="223" y="161"/>
                    <a:pt x="223" y="161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3" y="161"/>
                    <a:pt x="276" y="160"/>
                    <a:pt x="278" y="157"/>
                  </a:cubicBezTo>
                  <a:cubicBezTo>
                    <a:pt x="280" y="154"/>
                    <a:pt x="281" y="150"/>
                    <a:pt x="280" y="147"/>
                  </a:cubicBezTo>
                  <a:cubicBezTo>
                    <a:pt x="241" y="9"/>
                    <a:pt x="241" y="9"/>
                    <a:pt x="241" y="9"/>
                  </a:cubicBezTo>
                  <a:cubicBezTo>
                    <a:pt x="239" y="4"/>
                    <a:pt x="235" y="0"/>
                    <a:pt x="229" y="0"/>
                  </a:cubicBezTo>
                  <a:close/>
                  <a:moveTo>
                    <a:pt x="236" y="138"/>
                  </a:moveTo>
                  <a:cubicBezTo>
                    <a:pt x="217" y="138"/>
                    <a:pt x="217" y="138"/>
                    <a:pt x="217" y="138"/>
                  </a:cubicBezTo>
                  <a:cubicBezTo>
                    <a:pt x="208" y="138"/>
                    <a:pt x="200" y="143"/>
                    <a:pt x="196" y="151"/>
                  </a:cubicBezTo>
                  <a:cubicBezTo>
                    <a:pt x="179" y="184"/>
                    <a:pt x="179" y="184"/>
                    <a:pt x="179" y="184"/>
                  </a:cubicBezTo>
                  <a:cubicBezTo>
                    <a:pt x="101" y="184"/>
                    <a:pt x="101" y="184"/>
                    <a:pt x="101" y="184"/>
                  </a:cubicBezTo>
                  <a:cubicBezTo>
                    <a:pt x="85" y="151"/>
                    <a:pt x="85" y="151"/>
                    <a:pt x="85" y="151"/>
                  </a:cubicBezTo>
                  <a:cubicBezTo>
                    <a:pt x="81" y="143"/>
                    <a:pt x="73" y="138"/>
                    <a:pt x="64" y="138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229" y="12"/>
                    <a:pt x="229" y="12"/>
                    <a:pt x="229" y="12"/>
                  </a:cubicBezTo>
                  <a:cubicBezTo>
                    <a:pt x="263" y="138"/>
                    <a:pt x="263" y="138"/>
                    <a:pt x="263" y="138"/>
                  </a:cubicBezTo>
                  <a:lnTo>
                    <a:pt x="236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448962" y="3847640"/>
            <a:ext cx="24572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F49E14"/>
                </a:solidFill>
                <a:effectLst/>
                <a:uLnTx/>
                <a:uFillTx/>
                <a:cs typeface="+mn-ea"/>
                <a:sym typeface="+mn-lt"/>
              </a:rPr>
              <a:t>90%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rgbClr val="F49E14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8962" y="5196186"/>
            <a:ext cx="5266687" cy="886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fringilla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libero, 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1" name="图片占位符 30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8000">
        <p15:prstTrans prst="pageCurlDouble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2" grpId="0"/>
      <p:bldP spid="16" grpId="0"/>
      <p:bldP spid="17" grpId="0"/>
      <p:bldP spid="25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31734" y="0"/>
            <a:ext cx="4030133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95801" y="1329950"/>
            <a:ext cx="330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4000" dirty="0">
                <a:solidFill>
                  <a:schemeClr val="bg1"/>
                </a:solidFill>
                <a:cs typeface="+mn-ea"/>
                <a:sym typeface="+mn-lt"/>
              </a:rPr>
              <a:t>标题文字</a:t>
            </a:r>
            <a:endParaRPr lang="zh-CN" alt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95801" y="2511286"/>
            <a:ext cx="3302000" cy="1717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fringilla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libero.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mollis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580059" y="666581"/>
            <a:ext cx="852494" cy="1162891"/>
            <a:chOff x="9918988" y="355852"/>
            <a:chExt cx="852494" cy="1162891"/>
          </a:xfrm>
        </p:grpSpPr>
        <p:sp>
          <p:nvSpPr>
            <p:cNvPr id="29" name="Triangle 28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670980" y="2458372"/>
            <a:ext cx="2670651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70980" y="2055186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580059" y="3790558"/>
            <a:ext cx="852494" cy="1162891"/>
            <a:chOff x="9918988" y="355852"/>
            <a:chExt cx="852494" cy="1162891"/>
          </a:xfrm>
        </p:grpSpPr>
        <p:sp>
          <p:nvSpPr>
            <p:cNvPr id="34" name="Triangle 33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670980" y="5582349"/>
            <a:ext cx="2670651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70980" y="5179163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825452" y="859843"/>
            <a:ext cx="346075" cy="482600"/>
            <a:chOff x="6924675" y="5064125"/>
            <a:chExt cx="346075" cy="482600"/>
          </a:xfrm>
          <a:solidFill>
            <a:schemeClr val="bg1"/>
          </a:solidFill>
        </p:grpSpPr>
        <p:sp>
          <p:nvSpPr>
            <p:cNvPr id="39" name="Freeform 331"/>
            <p:cNvSpPr>
              <a:spLocks noEditPoints="1"/>
            </p:cNvSpPr>
            <p:nvPr/>
          </p:nvSpPr>
          <p:spPr bwMode="auto">
            <a:xfrm>
              <a:off x="6924675" y="5064125"/>
              <a:ext cx="346075" cy="482600"/>
            </a:xfrm>
            <a:custGeom>
              <a:avLst/>
              <a:gdLst>
                <a:gd name="T0" fmla="*/ 68 w 92"/>
                <a:gd name="T1" fmla="*/ 36 h 128"/>
                <a:gd name="T2" fmla="*/ 60 w 92"/>
                <a:gd name="T3" fmla="*/ 56 h 128"/>
                <a:gd name="T4" fmla="*/ 44 w 92"/>
                <a:gd name="T5" fmla="*/ 20 h 128"/>
                <a:gd name="T6" fmla="*/ 36 w 92"/>
                <a:gd name="T7" fmla="*/ 44 h 128"/>
                <a:gd name="T8" fmla="*/ 4 w 92"/>
                <a:gd name="T9" fmla="*/ 0 h 128"/>
                <a:gd name="T10" fmla="*/ 0 w 92"/>
                <a:gd name="T11" fmla="*/ 92 h 128"/>
                <a:gd name="T12" fmla="*/ 40 w 92"/>
                <a:gd name="T13" fmla="*/ 128 h 128"/>
                <a:gd name="T14" fmla="*/ 86 w 92"/>
                <a:gd name="T15" fmla="*/ 100 h 128"/>
                <a:gd name="T16" fmla="*/ 68 w 92"/>
                <a:gd name="T17" fmla="*/ 36 h 128"/>
                <a:gd name="T18" fmla="*/ 79 w 92"/>
                <a:gd name="T19" fmla="*/ 98 h 128"/>
                <a:gd name="T20" fmla="*/ 40 w 92"/>
                <a:gd name="T21" fmla="*/ 120 h 128"/>
                <a:gd name="T22" fmla="*/ 8 w 92"/>
                <a:gd name="T23" fmla="*/ 92 h 128"/>
                <a:gd name="T24" fmla="*/ 12 w 92"/>
                <a:gd name="T25" fmla="*/ 63 h 128"/>
                <a:gd name="T26" fmla="*/ 16 w 92"/>
                <a:gd name="T27" fmla="*/ 23 h 128"/>
                <a:gd name="T28" fmla="*/ 33 w 92"/>
                <a:gd name="T29" fmla="*/ 63 h 128"/>
                <a:gd name="T30" fmla="*/ 47 w 92"/>
                <a:gd name="T31" fmla="*/ 39 h 128"/>
                <a:gd name="T32" fmla="*/ 52 w 92"/>
                <a:gd name="T33" fmla="*/ 76 h 128"/>
                <a:gd name="T34" fmla="*/ 71 w 92"/>
                <a:gd name="T35" fmla="*/ 54 h 128"/>
                <a:gd name="T36" fmla="*/ 79 w 92"/>
                <a:gd name="T37" fmla="*/ 9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2" h="128">
                  <a:moveTo>
                    <a:pt x="68" y="36"/>
                  </a:moveTo>
                  <a:cubicBezTo>
                    <a:pt x="68" y="47"/>
                    <a:pt x="60" y="56"/>
                    <a:pt x="60" y="56"/>
                  </a:cubicBezTo>
                  <a:cubicBezTo>
                    <a:pt x="60" y="36"/>
                    <a:pt x="44" y="20"/>
                    <a:pt x="44" y="20"/>
                  </a:cubicBezTo>
                  <a:cubicBezTo>
                    <a:pt x="44" y="20"/>
                    <a:pt x="44" y="32"/>
                    <a:pt x="36" y="44"/>
                  </a:cubicBezTo>
                  <a:cubicBezTo>
                    <a:pt x="28" y="16"/>
                    <a:pt x="4" y="0"/>
                    <a:pt x="4" y="0"/>
                  </a:cubicBezTo>
                  <a:cubicBezTo>
                    <a:pt x="16" y="44"/>
                    <a:pt x="0" y="60"/>
                    <a:pt x="0" y="92"/>
                  </a:cubicBezTo>
                  <a:cubicBezTo>
                    <a:pt x="0" y="110"/>
                    <a:pt x="16" y="128"/>
                    <a:pt x="40" y="128"/>
                  </a:cubicBezTo>
                  <a:cubicBezTo>
                    <a:pt x="76" y="128"/>
                    <a:pt x="83" y="115"/>
                    <a:pt x="86" y="100"/>
                  </a:cubicBezTo>
                  <a:cubicBezTo>
                    <a:pt x="92" y="80"/>
                    <a:pt x="84" y="56"/>
                    <a:pt x="68" y="36"/>
                  </a:cubicBezTo>
                  <a:close/>
                  <a:moveTo>
                    <a:pt x="79" y="98"/>
                  </a:moveTo>
                  <a:cubicBezTo>
                    <a:pt x="76" y="108"/>
                    <a:pt x="73" y="120"/>
                    <a:pt x="40" y="120"/>
                  </a:cubicBezTo>
                  <a:cubicBezTo>
                    <a:pt x="20" y="120"/>
                    <a:pt x="8" y="106"/>
                    <a:pt x="8" y="92"/>
                  </a:cubicBezTo>
                  <a:cubicBezTo>
                    <a:pt x="8" y="81"/>
                    <a:pt x="10" y="72"/>
                    <a:pt x="12" y="63"/>
                  </a:cubicBezTo>
                  <a:cubicBezTo>
                    <a:pt x="15" y="51"/>
                    <a:pt x="17" y="39"/>
                    <a:pt x="16" y="23"/>
                  </a:cubicBezTo>
                  <a:cubicBezTo>
                    <a:pt x="29" y="40"/>
                    <a:pt x="33" y="63"/>
                    <a:pt x="33" y="63"/>
                  </a:cubicBezTo>
                  <a:cubicBezTo>
                    <a:pt x="33" y="63"/>
                    <a:pt x="44" y="47"/>
                    <a:pt x="47" y="39"/>
                  </a:cubicBezTo>
                  <a:cubicBezTo>
                    <a:pt x="50" y="44"/>
                    <a:pt x="52" y="60"/>
                    <a:pt x="52" y="76"/>
                  </a:cubicBezTo>
                  <a:cubicBezTo>
                    <a:pt x="52" y="76"/>
                    <a:pt x="63" y="67"/>
                    <a:pt x="71" y="54"/>
                  </a:cubicBezTo>
                  <a:cubicBezTo>
                    <a:pt x="79" y="69"/>
                    <a:pt x="82" y="85"/>
                    <a:pt x="79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Freeform 332"/>
            <p:cNvSpPr/>
            <p:nvPr/>
          </p:nvSpPr>
          <p:spPr bwMode="auto">
            <a:xfrm>
              <a:off x="6981825" y="5272088"/>
              <a:ext cx="214313" cy="173038"/>
            </a:xfrm>
            <a:custGeom>
              <a:avLst/>
              <a:gdLst>
                <a:gd name="T0" fmla="*/ 55 w 57"/>
                <a:gd name="T1" fmla="*/ 12 h 46"/>
                <a:gd name="T2" fmla="*/ 51 w 57"/>
                <a:gd name="T3" fmla="*/ 16 h 46"/>
                <a:gd name="T4" fmla="*/ 32 w 57"/>
                <a:gd name="T5" fmla="*/ 31 h 46"/>
                <a:gd name="T6" fmla="*/ 30 w 57"/>
                <a:gd name="T7" fmla="*/ 14 h 46"/>
                <a:gd name="T8" fmla="*/ 30 w 57"/>
                <a:gd name="T9" fmla="*/ 7 h 46"/>
                <a:gd name="T10" fmla="*/ 24 w 57"/>
                <a:gd name="T11" fmla="*/ 16 h 46"/>
                <a:gd name="T12" fmla="*/ 17 w 57"/>
                <a:gd name="T13" fmla="*/ 26 h 46"/>
                <a:gd name="T14" fmla="*/ 9 w 57"/>
                <a:gd name="T15" fmla="*/ 5 h 46"/>
                <a:gd name="T16" fmla="*/ 7 w 57"/>
                <a:gd name="T17" fmla="*/ 0 h 46"/>
                <a:gd name="T18" fmla="*/ 5 w 57"/>
                <a:gd name="T19" fmla="*/ 6 h 46"/>
                <a:gd name="T20" fmla="*/ 0 w 57"/>
                <a:gd name="T21" fmla="*/ 40 h 46"/>
                <a:gd name="T22" fmla="*/ 2 w 57"/>
                <a:gd name="T23" fmla="*/ 42 h 46"/>
                <a:gd name="T24" fmla="*/ 4 w 57"/>
                <a:gd name="T25" fmla="*/ 40 h 46"/>
                <a:gd name="T26" fmla="*/ 7 w 57"/>
                <a:gd name="T27" fmla="*/ 12 h 46"/>
                <a:gd name="T28" fmla="*/ 15 w 57"/>
                <a:gd name="T29" fmla="*/ 31 h 46"/>
                <a:gd name="T30" fmla="*/ 16 w 57"/>
                <a:gd name="T31" fmla="*/ 34 h 46"/>
                <a:gd name="T32" fmla="*/ 18 w 57"/>
                <a:gd name="T33" fmla="*/ 31 h 46"/>
                <a:gd name="T34" fmla="*/ 26 w 57"/>
                <a:gd name="T35" fmla="*/ 20 h 46"/>
                <a:gd name="T36" fmla="*/ 29 w 57"/>
                <a:gd name="T37" fmla="*/ 34 h 46"/>
                <a:gd name="T38" fmla="*/ 30 w 57"/>
                <a:gd name="T39" fmla="*/ 37 h 46"/>
                <a:gd name="T40" fmla="*/ 32 w 57"/>
                <a:gd name="T41" fmla="*/ 36 h 46"/>
                <a:gd name="T42" fmla="*/ 52 w 57"/>
                <a:gd name="T43" fmla="*/ 21 h 46"/>
                <a:gd name="T44" fmla="*/ 49 w 57"/>
                <a:gd name="T45" fmla="*/ 43 h 46"/>
                <a:gd name="T46" fmla="*/ 51 w 57"/>
                <a:gd name="T47" fmla="*/ 45 h 46"/>
                <a:gd name="T48" fmla="*/ 51 w 57"/>
                <a:gd name="T49" fmla="*/ 46 h 46"/>
                <a:gd name="T50" fmla="*/ 53 w 57"/>
                <a:gd name="T51" fmla="*/ 44 h 46"/>
                <a:gd name="T52" fmla="*/ 55 w 57"/>
                <a:gd name="T53" fmla="*/ 16 h 46"/>
                <a:gd name="T54" fmla="*/ 55 w 57"/>
                <a:gd name="T55" fmla="*/ 1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" h="46">
                  <a:moveTo>
                    <a:pt x="55" y="12"/>
                  </a:moveTo>
                  <a:cubicBezTo>
                    <a:pt x="51" y="16"/>
                    <a:pt x="51" y="16"/>
                    <a:pt x="51" y="16"/>
                  </a:cubicBezTo>
                  <a:cubicBezTo>
                    <a:pt x="47" y="21"/>
                    <a:pt x="43" y="26"/>
                    <a:pt x="32" y="31"/>
                  </a:cubicBezTo>
                  <a:cubicBezTo>
                    <a:pt x="31" y="26"/>
                    <a:pt x="30" y="21"/>
                    <a:pt x="30" y="14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1" y="20"/>
                    <a:pt x="20" y="22"/>
                    <a:pt x="17" y="26"/>
                  </a:cubicBezTo>
                  <a:cubicBezTo>
                    <a:pt x="13" y="17"/>
                    <a:pt x="11" y="11"/>
                    <a:pt x="9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2" y="13"/>
                    <a:pt x="0" y="21"/>
                    <a:pt x="0" y="40"/>
                  </a:cubicBezTo>
                  <a:cubicBezTo>
                    <a:pt x="0" y="41"/>
                    <a:pt x="0" y="42"/>
                    <a:pt x="2" y="42"/>
                  </a:cubicBezTo>
                  <a:cubicBezTo>
                    <a:pt x="3" y="42"/>
                    <a:pt x="4" y="41"/>
                    <a:pt x="4" y="40"/>
                  </a:cubicBezTo>
                  <a:cubicBezTo>
                    <a:pt x="4" y="25"/>
                    <a:pt x="5" y="18"/>
                    <a:pt x="7" y="12"/>
                  </a:cubicBezTo>
                  <a:cubicBezTo>
                    <a:pt x="9" y="17"/>
                    <a:pt x="12" y="23"/>
                    <a:pt x="15" y="31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22" y="27"/>
                    <a:pt x="24" y="24"/>
                    <a:pt x="26" y="20"/>
                  </a:cubicBezTo>
                  <a:cubicBezTo>
                    <a:pt x="27" y="26"/>
                    <a:pt x="28" y="30"/>
                    <a:pt x="29" y="34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43" y="31"/>
                    <a:pt x="48" y="26"/>
                    <a:pt x="52" y="21"/>
                  </a:cubicBezTo>
                  <a:cubicBezTo>
                    <a:pt x="53" y="29"/>
                    <a:pt x="52" y="37"/>
                    <a:pt x="49" y="43"/>
                  </a:cubicBezTo>
                  <a:cubicBezTo>
                    <a:pt x="49" y="44"/>
                    <a:pt x="49" y="45"/>
                    <a:pt x="51" y="45"/>
                  </a:cubicBezTo>
                  <a:cubicBezTo>
                    <a:pt x="51" y="45"/>
                    <a:pt x="51" y="46"/>
                    <a:pt x="51" y="46"/>
                  </a:cubicBezTo>
                  <a:cubicBezTo>
                    <a:pt x="52" y="46"/>
                    <a:pt x="53" y="45"/>
                    <a:pt x="53" y="44"/>
                  </a:cubicBezTo>
                  <a:cubicBezTo>
                    <a:pt x="56" y="37"/>
                    <a:pt x="57" y="26"/>
                    <a:pt x="55" y="16"/>
                  </a:cubicBezTo>
                  <a:lnTo>
                    <a:pt x="5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764211" y="4074308"/>
            <a:ext cx="484188" cy="301625"/>
            <a:chOff x="8308975" y="-595313"/>
            <a:chExt cx="484188" cy="301625"/>
          </a:xfrm>
          <a:solidFill>
            <a:schemeClr val="bg1"/>
          </a:solidFill>
        </p:grpSpPr>
        <p:sp>
          <p:nvSpPr>
            <p:cNvPr id="42" name="Freeform 10"/>
            <p:cNvSpPr>
              <a:spLocks noEditPoints="1"/>
            </p:cNvSpPr>
            <p:nvPr/>
          </p:nvSpPr>
          <p:spPr bwMode="auto">
            <a:xfrm>
              <a:off x="8308975" y="-595313"/>
              <a:ext cx="484188" cy="301625"/>
            </a:xfrm>
            <a:custGeom>
              <a:avLst/>
              <a:gdLst>
                <a:gd name="T0" fmla="*/ 128 w 128"/>
                <a:gd name="T1" fmla="*/ 39 h 80"/>
                <a:gd name="T2" fmla="*/ 128 w 128"/>
                <a:gd name="T3" fmla="*/ 39 h 80"/>
                <a:gd name="T4" fmla="*/ 127 w 128"/>
                <a:gd name="T5" fmla="*/ 38 h 80"/>
                <a:gd name="T6" fmla="*/ 127 w 128"/>
                <a:gd name="T7" fmla="*/ 38 h 80"/>
                <a:gd name="T8" fmla="*/ 64 w 128"/>
                <a:gd name="T9" fmla="*/ 0 h 80"/>
                <a:gd name="T10" fmla="*/ 0 w 128"/>
                <a:gd name="T11" fmla="*/ 38 h 80"/>
                <a:gd name="T12" fmla="*/ 0 w 128"/>
                <a:gd name="T13" fmla="*/ 38 h 80"/>
                <a:gd name="T14" fmla="*/ 0 w 128"/>
                <a:gd name="T15" fmla="*/ 39 h 80"/>
                <a:gd name="T16" fmla="*/ 0 w 128"/>
                <a:gd name="T17" fmla="*/ 39 h 80"/>
                <a:gd name="T18" fmla="*/ 0 w 128"/>
                <a:gd name="T19" fmla="*/ 40 h 80"/>
                <a:gd name="T20" fmla="*/ 0 w 128"/>
                <a:gd name="T21" fmla="*/ 41 h 80"/>
                <a:gd name="T22" fmla="*/ 0 w 128"/>
                <a:gd name="T23" fmla="*/ 41 h 80"/>
                <a:gd name="T24" fmla="*/ 0 w 128"/>
                <a:gd name="T25" fmla="*/ 42 h 80"/>
                <a:gd name="T26" fmla="*/ 0 w 128"/>
                <a:gd name="T27" fmla="*/ 42 h 80"/>
                <a:gd name="T28" fmla="*/ 64 w 128"/>
                <a:gd name="T29" fmla="*/ 80 h 80"/>
                <a:gd name="T30" fmla="*/ 127 w 128"/>
                <a:gd name="T31" fmla="*/ 42 h 80"/>
                <a:gd name="T32" fmla="*/ 127 w 128"/>
                <a:gd name="T33" fmla="*/ 42 h 80"/>
                <a:gd name="T34" fmla="*/ 128 w 128"/>
                <a:gd name="T35" fmla="*/ 41 h 80"/>
                <a:gd name="T36" fmla="*/ 128 w 128"/>
                <a:gd name="T37" fmla="*/ 41 h 80"/>
                <a:gd name="T38" fmla="*/ 128 w 128"/>
                <a:gd name="T39" fmla="*/ 40 h 80"/>
                <a:gd name="T40" fmla="*/ 128 w 128"/>
                <a:gd name="T41" fmla="*/ 39 h 80"/>
                <a:gd name="T42" fmla="*/ 64 w 128"/>
                <a:gd name="T43" fmla="*/ 72 h 80"/>
                <a:gd name="T44" fmla="*/ 9 w 128"/>
                <a:gd name="T45" fmla="*/ 40 h 80"/>
                <a:gd name="T46" fmla="*/ 64 w 128"/>
                <a:gd name="T47" fmla="*/ 8 h 80"/>
                <a:gd name="T48" fmla="*/ 119 w 128"/>
                <a:gd name="T49" fmla="*/ 40 h 80"/>
                <a:gd name="T50" fmla="*/ 64 w 128"/>
                <a:gd name="T51" fmla="*/ 7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8" h="80">
                  <a:moveTo>
                    <a:pt x="128" y="39"/>
                  </a:moveTo>
                  <a:cubicBezTo>
                    <a:pt x="128" y="39"/>
                    <a:pt x="128" y="39"/>
                    <a:pt x="128" y="39"/>
                  </a:cubicBezTo>
                  <a:cubicBezTo>
                    <a:pt x="128" y="39"/>
                    <a:pt x="128" y="38"/>
                    <a:pt x="127" y="38"/>
                  </a:cubicBezTo>
                  <a:cubicBezTo>
                    <a:pt x="127" y="38"/>
                    <a:pt x="127" y="38"/>
                    <a:pt x="127" y="38"/>
                  </a:cubicBezTo>
                  <a:cubicBezTo>
                    <a:pt x="116" y="16"/>
                    <a:pt x="91" y="0"/>
                    <a:pt x="64" y="0"/>
                  </a:cubicBezTo>
                  <a:cubicBezTo>
                    <a:pt x="37" y="0"/>
                    <a:pt x="12" y="16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40"/>
                    <a:pt x="0" y="40"/>
                  </a:cubicBezTo>
                  <a:cubicBezTo>
                    <a:pt x="0" y="40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2" y="64"/>
                    <a:pt x="37" y="80"/>
                    <a:pt x="64" y="80"/>
                  </a:cubicBezTo>
                  <a:cubicBezTo>
                    <a:pt x="91" y="80"/>
                    <a:pt x="116" y="64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8" y="41"/>
                    <a:pt x="128" y="40"/>
                    <a:pt x="128" y="40"/>
                  </a:cubicBezTo>
                  <a:cubicBezTo>
                    <a:pt x="128" y="40"/>
                    <a:pt x="128" y="39"/>
                    <a:pt x="128" y="39"/>
                  </a:cubicBezTo>
                  <a:close/>
                  <a:moveTo>
                    <a:pt x="64" y="72"/>
                  </a:moveTo>
                  <a:cubicBezTo>
                    <a:pt x="41" y="72"/>
                    <a:pt x="19" y="59"/>
                    <a:pt x="9" y="40"/>
                  </a:cubicBezTo>
                  <a:cubicBezTo>
                    <a:pt x="20" y="21"/>
                    <a:pt x="41" y="8"/>
                    <a:pt x="64" y="8"/>
                  </a:cubicBezTo>
                  <a:cubicBezTo>
                    <a:pt x="86" y="8"/>
                    <a:pt x="108" y="21"/>
                    <a:pt x="119" y="40"/>
                  </a:cubicBezTo>
                  <a:cubicBezTo>
                    <a:pt x="108" y="59"/>
                    <a:pt x="86" y="72"/>
                    <a:pt x="64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Freeform 11"/>
            <p:cNvSpPr/>
            <p:nvPr/>
          </p:nvSpPr>
          <p:spPr bwMode="auto">
            <a:xfrm>
              <a:off x="8491538" y="-504825"/>
              <a:ext cx="68263" cy="68263"/>
            </a:xfrm>
            <a:custGeom>
              <a:avLst/>
              <a:gdLst>
                <a:gd name="T0" fmla="*/ 16 w 18"/>
                <a:gd name="T1" fmla="*/ 0 h 18"/>
                <a:gd name="T2" fmla="*/ 16 w 18"/>
                <a:gd name="T3" fmla="*/ 0 h 18"/>
                <a:gd name="T4" fmla="*/ 0 w 18"/>
                <a:gd name="T5" fmla="*/ 16 h 18"/>
                <a:gd name="T6" fmla="*/ 2 w 18"/>
                <a:gd name="T7" fmla="*/ 18 h 18"/>
                <a:gd name="T8" fmla="*/ 4 w 18"/>
                <a:gd name="T9" fmla="*/ 16 h 18"/>
                <a:gd name="T10" fmla="*/ 16 w 18"/>
                <a:gd name="T11" fmla="*/ 4 h 18"/>
                <a:gd name="T12" fmla="*/ 16 w 18"/>
                <a:gd name="T13" fmla="*/ 4 h 18"/>
                <a:gd name="T14" fmla="*/ 18 w 18"/>
                <a:gd name="T15" fmla="*/ 2 h 18"/>
                <a:gd name="T16" fmla="*/ 16 w 1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3" y="18"/>
                    <a:pt x="4" y="17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4" name="Freeform 12"/>
            <p:cNvSpPr>
              <a:spLocks noEditPoints="1"/>
            </p:cNvSpPr>
            <p:nvPr/>
          </p:nvSpPr>
          <p:spPr bwMode="auto">
            <a:xfrm>
              <a:off x="8445500" y="-549275"/>
              <a:ext cx="211138" cy="209550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28 w 56"/>
                <a:gd name="T11" fmla="*/ 52 h 56"/>
                <a:gd name="T12" fmla="*/ 4 w 56"/>
                <a:gd name="T13" fmla="*/ 28 h 56"/>
                <a:gd name="T14" fmla="*/ 28 w 56"/>
                <a:gd name="T15" fmla="*/ 4 h 56"/>
                <a:gd name="T16" fmla="*/ 52 w 56"/>
                <a:gd name="T17" fmla="*/ 28 h 56"/>
                <a:gd name="T18" fmla="*/ 28 w 56"/>
                <a:gd name="T19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28" y="52"/>
                  </a:moveTo>
                  <a:cubicBezTo>
                    <a:pt x="15" y="52"/>
                    <a:pt x="4" y="41"/>
                    <a:pt x="4" y="28"/>
                  </a:cubicBezTo>
                  <a:cubicBezTo>
                    <a:pt x="4" y="15"/>
                    <a:pt x="15" y="4"/>
                    <a:pt x="28" y="4"/>
                  </a:cubicBezTo>
                  <a:cubicBezTo>
                    <a:pt x="41" y="4"/>
                    <a:pt x="52" y="15"/>
                    <a:pt x="52" y="28"/>
                  </a:cubicBezTo>
                  <a:cubicBezTo>
                    <a:pt x="52" y="41"/>
                    <a:pt x="41" y="52"/>
                    <a:pt x="28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" r="1948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7000">
        <p15:prstTrans prst="pageCurlDouble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31" grpId="0"/>
      <p:bldP spid="32" grpId="0"/>
      <p:bldP spid="36" grpId="0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9755" y="511942"/>
            <a:ext cx="5519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4000" dirty="0">
                <a:cs typeface="+mn-ea"/>
                <a:sym typeface="+mn-lt"/>
              </a:rPr>
              <a:t>单击输入</a:t>
            </a:r>
            <a:r>
              <a:rPr lang="zh-CN" altLang="en-US" sz="4000" dirty="0">
                <a:solidFill>
                  <a:srgbClr val="F3A017"/>
                </a:solidFill>
                <a:cs typeface="+mn-ea"/>
                <a:sym typeface="+mn-lt"/>
              </a:rPr>
              <a:t>标题文字</a:t>
            </a:r>
            <a:endParaRPr lang="zh-CN" altLang="en-US" sz="4000" dirty="0">
              <a:solidFill>
                <a:srgbClr val="F3A017"/>
              </a:solidFill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6180" y="1980372"/>
            <a:ext cx="5519131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fringilla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libero.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libero.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0" name="Group 29"/>
          <p:cNvGrpSpPr/>
          <p:nvPr/>
        </p:nvGrpSpPr>
        <p:grpSpPr>
          <a:xfrm rot="16200000">
            <a:off x="5586036" y="3739926"/>
            <a:ext cx="852494" cy="1162891"/>
            <a:chOff x="9918988" y="355852"/>
            <a:chExt cx="852494" cy="1162891"/>
          </a:xfrm>
        </p:grpSpPr>
        <p:sp>
          <p:nvSpPr>
            <p:cNvPr id="31" name="Triangle 30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7113447" y="4000847"/>
            <a:ext cx="4749467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libero.Maecenas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13447" y="3597661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5" name="Group 34"/>
          <p:cNvGrpSpPr/>
          <p:nvPr/>
        </p:nvGrpSpPr>
        <p:grpSpPr>
          <a:xfrm rot="16200000">
            <a:off x="4476585" y="5312052"/>
            <a:ext cx="852494" cy="1162891"/>
            <a:chOff x="9918988" y="355852"/>
            <a:chExt cx="852494" cy="1162891"/>
          </a:xfrm>
        </p:grpSpPr>
        <p:sp>
          <p:nvSpPr>
            <p:cNvPr id="36" name="Triangle 35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6003996" y="5572973"/>
            <a:ext cx="4749467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libero.Maecenas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03996" y="5169787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4522852" y="5682359"/>
            <a:ext cx="420688" cy="422275"/>
            <a:chOff x="1298575" y="588963"/>
            <a:chExt cx="420688" cy="422275"/>
          </a:xfrm>
          <a:solidFill>
            <a:schemeClr val="bg1"/>
          </a:solidFill>
        </p:grpSpPr>
        <p:sp>
          <p:nvSpPr>
            <p:cNvPr id="41" name="Freeform 9"/>
            <p:cNvSpPr>
              <a:spLocks noEditPoints="1"/>
            </p:cNvSpPr>
            <p:nvPr/>
          </p:nvSpPr>
          <p:spPr bwMode="auto">
            <a:xfrm>
              <a:off x="1298575" y="588963"/>
              <a:ext cx="420688" cy="422275"/>
            </a:xfrm>
            <a:custGeom>
              <a:avLst/>
              <a:gdLst>
                <a:gd name="T0" fmla="*/ 64 w 112"/>
                <a:gd name="T1" fmla="*/ 12 h 112"/>
                <a:gd name="T2" fmla="*/ 78 w 112"/>
                <a:gd name="T3" fmla="*/ 23 h 112"/>
                <a:gd name="T4" fmla="*/ 84 w 112"/>
                <a:gd name="T5" fmla="*/ 18 h 112"/>
                <a:gd name="T6" fmla="*/ 93 w 112"/>
                <a:gd name="T7" fmla="*/ 25 h 112"/>
                <a:gd name="T8" fmla="*/ 89 w 112"/>
                <a:gd name="T9" fmla="*/ 34 h 112"/>
                <a:gd name="T10" fmla="*/ 100 w 112"/>
                <a:gd name="T11" fmla="*/ 48 h 112"/>
                <a:gd name="T12" fmla="*/ 104 w 112"/>
                <a:gd name="T13" fmla="*/ 60 h 112"/>
                <a:gd name="T14" fmla="*/ 95 w 112"/>
                <a:gd name="T15" fmla="*/ 64 h 112"/>
                <a:gd name="T16" fmla="*/ 93 w 112"/>
                <a:gd name="T17" fmla="*/ 81 h 112"/>
                <a:gd name="T18" fmla="*/ 87 w 112"/>
                <a:gd name="T19" fmla="*/ 93 h 112"/>
                <a:gd name="T20" fmla="*/ 81 w 112"/>
                <a:gd name="T21" fmla="*/ 93 h 112"/>
                <a:gd name="T22" fmla="*/ 64 w 112"/>
                <a:gd name="T23" fmla="*/ 95 h 112"/>
                <a:gd name="T24" fmla="*/ 60 w 112"/>
                <a:gd name="T25" fmla="*/ 104 h 112"/>
                <a:gd name="T26" fmla="*/ 48 w 112"/>
                <a:gd name="T27" fmla="*/ 100 h 112"/>
                <a:gd name="T28" fmla="*/ 34 w 112"/>
                <a:gd name="T29" fmla="*/ 89 h 112"/>
                <a:gd name="T30" fmla="*/ 28 w 112"/>
                <a:gd name="T31" fmla="*/ 94 h 112"/>
                <a:gd name="T32" fmla="*/ 19 w 112"/>
                <a:gd name="T33" fmla="*/ 87 h 112"/>
                <a:gd name="T34" fmla="*/ 23 w 112"/>
                <a:gd name="T35" fmla="*/ 78 h 112"/>
                <a:gd name="T36" fmla="*/ 12 w 112"/>
                <a:gd name="T37" fmla="*/ 64 h 112"/>
                <a:gd name="T38" fmla="*/ 8 w 112"/>
                <a:gd name="T39" fmla="*/ 52 h 112"/>
                <a:gd name="T40" fmla="*/ 17 w 112"/>
                <a:gd name="T41" fmla="*/ 48 h 112"/>
                <a:gd name="T42" fmla="*/ 19 w 112"/>
                <a:gd name="T43" fmla="*/ 31 h 112"/>
                <a:gd name="T44" fmla="*/ 25 w 112"/>
                <a:gd name="T45" fmla="*/ 19 h 112"/>
                <a:gd name="T46" fmla="*/ 31 w 112"/>
                <a:gd name="T47" fmla="*/ 19 h 112"/>
                <a:gd name="T48" fmla="*/ 48 w 112"/>
                <a:gd name="T49" fmla="*/ 17 h 112"/>
                <a:gd name="T50" fmla="*/ 52 w 112"/>
                <a:gd name="T51" fmla="*/ 8 h 112"/>
                <a:gd name="T52" fmla="*/ 60 w 112"/>
                <a:gd name="T53" fmla="*/ 0 h 112"/>
                <a:gd name="T54" fmla="*/ 40 w 112"/>
                <a:gd name="T55" fmla="*/ 11 h 112"/>
                <a:gd name="T56" fmla="*/ 28 w 112"/>
                <a:gd name="T57" fmla="*/ 10 h 112"/>
                <a:gd name="T58" fmla="*/ 14 w 112"/>
                <a:gd name="T59" fmla="*/ 19 h 112"/>
                <a:gd name="T60" fmla="*/ 13 w 112"/>
                <a:gd name="T61" fmla="*/ 35 h 112"/>
                <a:gd name="T62" fmla="*/ 0 w 112"/>
                <a:gd name="T63" fmla="*/ 52 h 112"/>
                <a:gd name="T64" fmla="*/ 11 w 112"/>
                <a:gd name="T65" fmla="*/ 72 h 112"/>
                <a:gd name="T66" fmla="*/ 10 w 112"/>
                <a:gd name="T67" fmla="*/ 84 h 112"/>
                <a:gd name="T68" fmla="*/ 19 w 112"/>
                <a:gd name="T69" fmla="*/ 98 h 112"/>
                <a:gd name="T70" fmla="*/ 35 w 112"/>
                <a:gd name="T71" fmla="*/ 99 h 112"/>
                <a:gd name="T72" fmla="*/ 52 w 112"/>
                <a:gd name="T73" fmla="*/ 112 h 112"/>
                <a:gd name="T74" fmla="*/ 72 w 112"/>
                <a:gd name="T75" fmla="*/ 101 h 112"/>
                <a:gd name="T76" fmla="*/ 84 w 112"/>
                <a:gd name="T77" fmla="*/ 102 h 112"/>
                <a:gd name="T78" fmla="*/ 98 w 112"/>
                <a:gd name="T79" fmla="*/ 93 h 112"/>
                <a:gd name="T80" fmla="*/ 99 w 112"/>
                <a:gd name="T81" fmla="*/ 77 h 112"/>
                <a:gd name="T82" fmla="*/ 112 w 112"/>
                <a:gd name="T83" fmla="*/ 60 h 112"/>
                <a:gd name="T84" fmla="*/ 101 w 112"/>
                <a:gd name="T85" fmla="*/ 40 h 112"/>
                <a:gd name="T86" fmla="*/ 102 w 112"/>
                <a:gd name="T87" fmla="*/ 28 h 112"/>
                <a:gd name="T88" fmla="*/ 93 w 112"/>
                <a:gd name="T89" fmla="*/ 14 h 112"/>
                <a:gd name="T90" fmla="*/ 77 w 112"/>
                <a:gd name="T91" fmla="*/ 13 h 112"/>
                <a:gd name="T92" fmla="*/ 60 w 112"/>
                <a:gd name="T9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112">
                  <a:moveTo>
                    <a:pt x="60" y="8"/>
                  </a:moveTo>
                  <a:cubicBezTo>
                    <a:pt x="62" y="8"/>
                    <a:pt x="64" y="10"/>
                    <a:pt x="64" y="12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9" y="18"/>
                    <a:pt x="74" y="20"/>
                    <a:pt x="78" y="23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2" y="18"/>
                    <a:pt x="83" y="18"/>
                    <a:pt x="84" y="18"/>
                  </a:cubicBezTo>
                  <a:cubicBezTo>
                    <a:pt x="85" y="18"/>
                    <a:pt x="86" y="18"/>
                    <a:pt x="87" y="19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4" y="26"/>
                    <a:pt x="94" y="29"/>
                    <a:pt x="93" y="31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92" y="38"/>
                    <a:pt x="94" y="43"/>
                    <a:pt x="95" y="48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102" y="48"/>
                    <a:pt x="104" y="50"/>
                    <a:pt x="104" y="52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62"/>
                    <a:pt x="102" y="64"/>
                    <a:pt x="100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4" y="69"/>
                    <a:pt x="92" y="74"/>
                    <a:pt x="89" y="78"/>
                  </a:cubicBezTo>
                  <a:cubicBezTo>
                    <a:pt x="93" y="81"/>
                    <a:pt x="93" y="81"/>
                    <a:pt x="93" y="81"/>
                  </a:cubicBezTo>
                  <a:cubicBezTo>
                    <a:pt x="94" y="83"/>
                    <a:pt x="94" y="86"/>
                    <a:pt x="93" y="87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6" y="94"/>
                    <a:pt x="85" y="94"/>
                    <a:pt x="84" y="94"/>
                  </a:cubicBezTo>
                  <a:cubicBezTo>
                    <a:pt x="83" y="94"/>
                    <a:pt x="82" y="94"/>
                    <a:pt x="81" y="93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4" y="92"/>
                    <a:pt x="69" y="94"/>
                    <a:pt x="64" y="95"/>
                  </a:cubicBezTo>
                  <a:cubicBezTo>
                    <a:pt x="64" y="100"/>
                    <a:pt x="64" y="100"/>
                    <a:pt x="64" y="100"/>
                  </a:cubicBezTo>
                  <a:cubicBezTo>
                    <a:pt x="64" y="102"/>
                    <a:pt x="62" y="104"/>
                    <a:pt x="60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0" y="104"/>
                    <a:pt x="48" y="102"/>
                    <a:pt x="48" y="100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3" y="94"/>
                    <a:pt x="38" y="92"/>
                    <a:pt x="34" y="89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0" y="94"/>
                    <a:pt x="29" y="94"/>
                    <a:pt x="28" y="94"/>
                  </a:cubicBezTo>
                  <a:cubicBezTo>
                    <a:pt x="27" y="94"/>
                    <a:pt x="26" y="94"/>
                    <a:pt x="25" y="93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8" y="86"/>
                    <a:pt x="18" y="83"/>
                    <a:pt x="19" y="81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0" y="74"/>
                    <a:pt x="18" y="69"/>
                    <a:pt x="17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0" y="64"/>
                    <a:pt x="8" y="62"/>
                    <a:pt x="8" y="60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0"/>
                    <a:pt x="10" y="48"/>
                    <a:pt x="12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8" y="43"/>
                    <a:pt x="20" y="38"/>
                    <a:pt x="23" y="34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29"/>
                    <a:pt x="18" y="26"/>
                    <a:pt x="19" y="25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8"/>
                    <a:pt x="27" y="18"/>
                    <a:pt x="28" y="18"/>
                  </a:cubicBezTo>
                  <a:cubicBezTo>
                    <a:pt x="29" y="18"/>
                    <a:pt x="30" y="18"/>
                    <a:pt x="31" y="19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8" y="20"/>
                    <a:pt x="43" y="18"/>
                    <a:pt x="48" y="17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0"/>
                    <a:pt x="50" y="8"/>
                    <a:pt x="52" y="8"/>
                  </a:cubicBezTo>
                  <a:cubicBezTo>
                    <a:pt x="60" y="8"/>
                    <a:pt x="60" y="8"/>
                    <a:pt x="60" y="8"/>
                  </a:cubicBezTo>
                  <a:moveTo>
                    <a:pt x="60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6" y="0"/>
                    <a:pt x="41" y="5"/>
                    <a:pt x="40" y="11"/>
                  </a:cubicBezTo>
                  <a:cubicBezTo>
                    <a:pt x="38" y="11"/>
                    <a:pt x="37" y="12"/>
                    <a:pt x="35" y="13"/>
                  </a:cubicBezTo>
                  <a:cubicBezTo>
                    <a:pt x="33" y="11"/>
                    <a:pt x="31" y="10"/>
                    <a:pt x="28" y="10"/>
                  </a:cubicBezTo>
                  <a:cubicBezTo>
                    <a:pt x="25" y="10"/>
                    <a:pt x="21" y="11"/>
                    <a:pt x="19" y="14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1" y="22"/>
                    <a:pt x="10" y="25"/>
                    <a:pt x="10" y="28"/>
                  </a:cubicBezTo>
                  <a:cubicBezTo>
                    <a:pt x="10" y="31"/>
                    <a:pt x="11" y="33"/>
                    <a:pt x="13" y="35"/>
                  </a:cubicBezTo>
                  <a:cubicBezTo>
                    <a:pt x="12" y="37"/>
                    <a:pt x="11" y="38"/>
                    <a:pt x="11" y="40"/>
                  </a:cubicBezTo>
                  <a:cubicBezTo>
                    <a:pt x="5" y="41"/>
                    <a:pt x="0" y="46"/>
                    <a:pt x="0" y="5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6"/>
                    <a:pt x="5" y="71"/>
                    <a:pt x="11" y="72"/>
                  </a:cubicBezTo>
                  <a:cubicBezTo>
                    <a:pt x="11" y="74"/>
                    <a:pt x="12" y="75"/>
                    <a:pt x="13" y="77"/>
                  </a:cubicBezTo>
                  <a:cubicBezTo>
                    <a:pt x="11" y="79"/>
                    <a:pt x="10" y="81"/>
                    <a:pt x="10" y="84"/>
                  </a:cubicBezTo>
                  <a:cubicBezTo>
                    <a:pt x="10" y="87"/>
                    <a:pt x="11" y="91"/>
                    <a:pt x="14" y="93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21" y="101"/>
                    <a:pt x="25" y="102"/>
                    <a:pt x="28" y="102"/>
                  </a:cubicBezTo>
                  <a:cubicBezTo>
                    <a:pt x="31" y="102"/>
                    <a:pt x="33" y="101"/>
                    <a:pt x="35" y="99"/>
                  </a:cubicBezTo>
                  <a:cubicBezTo>
                    <a:pt x="37" y="100"/>
                    <a:pt x="38" y="101"/>
                    <a:pt x="40" y="101"/>
                  </a:cubicBezTo>
                  <a:cubicBezTo>
                    <a:pt x="41" y="107"/>
                    <a:pt x="46" y="112"/>
                    <a:pt x="52" y="112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6" y="112"/>
                    <a:pt x="71" y="107"/>
                    <a:pt x="72" y="101"/>
                  </a:cubicBezTo>
                  <a:cubicBezTo>
                    <a:pt x="74" y="101"/>
                    <a:pt x="75" y="100"/>
                    <a:pt x="77" y="99"/>
                  </a:cubicBezTo>
                  <a:cubicBezTo>
                    <a:pt x="79" y="101"/>
                    <a:pt x="81" y="102"/>
                    <a:pt x="84" y="102"/>
                  </a:cubicBezTo>
                  <a:cubicBezTo>
                    <a:pt x="87" y="102"/>
                    <a:pt x="91" y="101"/>
                    <a:pt x="93" y="98"/>
                  </a:cubicBezTo>
                  <a:cubicBezTo>
                    <a:pt x="98" y="93"/>
                    <a:pt x="98" y="93"/>
                    <a:pt x="98" y="93"/>
                  </a:cubicBezTo>
                  <a:cubicBezTo>
                    <a:pt x="101" y="91"/>
                    <a:pt x="102" y="87"/>
                    <a:pt x="102" y="84"/>
                  </a:cubicBezTo>
                  <a:cubicBezTo>
                    <a:pt x="102" y="81"/>
                    <a:pt x="101" y="79"/>
                    <a:pt x="99" y="77"/>
                  </a:cubicBezTo>
                  <a:cubicBezTo>
                    <a:pt x="100" y="75"/>
                    <a:pt x="101" y="74"/>
                    <a:pt x="101" y="72"/>
                  </a:cubicBezTo>
                  <a:cubicBezTo>
                    <a:pt x="107" y="71"/>
                    <a:pt x="112" y="66"/>
                    <a:pt x="112" y="60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2" y="46"/>
                    <a:pt x="107" y="41"/>
                    <a:pt x="101" y="40"/>
                  </a:cubicBezTo>
                  <a:cubicBezTo>
                    <a:pt x="101" y="38"/>
                    <a:pt x="100" y="37"/>
                    <a:pt x="99" y="35"/>
                  </a:cubicBezTo>
                  <a:cubicBezTo>
                    <a:pt x="101" y="33"/>
                    <a:pt x="102" y="31"/>
                    <a:pt x="102" y="28"/>
                  </a:cubicBezTo>
                  <a:cubicBezTo>
                    <a:pt x="102" y="25"/>
                    <a:pt x="101" y="22"/>
                    <a:pt x="98" y="19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1" y="11"/>
                    <a:pt x="87" y="10"/>
                    <a:pt x="84" y="10"/>
                  </a:cubicBezTo>
                  <a:cubicBezTo>
                    <a:pt x="81" y="10"/>
                    <a:pt x="79" y="11"/>
                    <a:pt x="77" y="13"/>
                  </a:cubicBezTo>
                  <a:cubicBezTo>
                    <a:pt x="75" y="12"/>
                    <a:pt x="74" y="11"/>
                    <a:pt x="72" y="11"/>
                  </a:cubicBezTo>
                  <a:cubicBezTo>
                    <a:pt x="71" y="5"/>
                    <a:pt x="66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2" name="Freeform 10"/>
            <p:cNvSpPr>
              <a:spLocks noEditPoints="1"/>
            </p:cNvSpPr>
            <p:nvPr/>
          </p:nvSpPr>
          <p:spPr bwMode="auto">
            <a:xfrm>
              <a:off x="1411288" y="701675"/>
              <a:ext cx="195263" cy="196850"/>
            </a:xfrm>
            <a:custGeom>
              <a:avLst/>
              <a:gdLst>
                <a:gd name="T0" fmla="*/ 26 w 52"/>
                <a:gd name="T1" fmla="*/ 52 h 52"/>
                <a:gd name="T2" fmla="*/ 0 w 52"/>
                <a:gd name="T3" fmla="*/ 26 h 52"/>
                <a:gd name="T4" fmla="*/ 26 w 52"/>
                <a:gd name="T5" fmla="*/ 0 h 52"/>
                <a:gd name="T6" fmla="*/ 52 w 52"/>
                <a:gd name="T7" fmla="*/ 26 h 52"/>
                <a:gd name="T8" fmla="*/ 26 w 52"/>
                <a:gd name="T9" fmla="*/ 52 h 52"/>
                <a:gd name="T10" fmla="*/ 26 w 52"/>
                <a:gd name="T11" fmla="*/ 4 h 52"/>
                <a:gd name="T12" fmla="*/ 4 w 52"/>
                <a:gd name="T13" fmla="*/ 26 h 52"/>
                <a:gd name="T14" fmla="*/ 26 w 52"/>
                <a:gd name="T15" fmla="*/ 48 h 52"/>
                <a:gd name="T16" fmla="*/ 48 w 52"/>
                <a:gd name="T17" fmla="*/ 26 h 52"/>
                <a:gd name="T18" fmla="*/ 26 w 52"/>
                <a:gd name="T19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52">
                  <a:moveTo>
                    <a:pt x="26" y="52"/>
                  </a:moveTo>
                  <a:cubicBezTo>
                    <a:pt x="12" y="52"/>
                    <a:pt x="0" y="40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0" y="0"/>
                    <a:pt x="52" y="12"/>
                    <a:pt x="52" y="26"/>
                  </a:cubicBezTo>
                  <a:cubicBezTo>
                    <a:pt x="52" y="40"/>
                    <a:pt x="40" y="52"/>
                    <a:pt x="26" y="52"/>
                  </a:cubicBezTo>
                  <a:close/>
                  <a:moveTo>
                    <a:pt x="26" y="4"/>
                  </a:moveTo>
                  <a:cubicBezTo>
                    <a:pt x="14" y="4"/>
                    <a:pt x="4" y="14"/>
                    <a:pt x="4" y="26"/>
                  </a:cubicBezTo>
                  <a:cubicBezTo>
                    <a:pt x="4" y="38"/>
                    <a:pt x="14" y="48"/>
                    <a:pt x="26" y="48"/>
                  </a:cubicBezTo>
                  <a:cubicBezTo>
                    <a:pt x="38" y="48"/>
                    <a:pt x="48" y="38"/>
                    <a:pt x="48" y="26"/>
                  </a:cubicBezTo>
                  <a:cubicBezTo>
                    <a:pt x="48" y="14"/>
                    <a:pt x="38" y="4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Freeform 11"/>
            <p:cNvSpPr>
              <a:spLocks noEditPoints="1"/>
            </p:cNvSpPr>
            <p:nvPr/>
          </p:nvSpPr>
          <p:spPr bwMode="auto">
            <a:xfrm>
              <a:off x="1455738" y="747713"/>
              <a:ext cx="106363" cy="106363"/>
            </a:xfrm>
            <a:custGeom>
              <a:avLst/>
              <a:gdLst>
                <a:gd name="T0" fmla="*/ 14 w 28"/>
                <a:gd name="T1" fmla="*/ 28 h 28"/>
                <a:gd name="T2" fmla="*/ 0 w 28"/>
                <a:gd name="T3" fmla="*/ 14 h 28"/>
                <a:gd name="T4" fmla="*/ 14 w 28"/>
                <a:gd name="T5" fmla="*/ 0 h 28"/>
                <a:gd name="T6" fmla="*/ 28 w 28"/>
                <a:gd name="T7" fmla="*/ 14 h 28"/>
                <a:gd name="T8" fmla="*/ 14 w 28"/>
                <a:gd name="T9" fmla="*/ 28 h 28"/>
                <a:gd name="T10" fmla="*/ 14 w 28"/>
                <a:gd name="T11" fmla="*/ 4 h 28"/>
                <a:gd name="T12" fmla="*/ 4 w 28"/>
                <a:gd name="T13" fmla="*/ 14 h 28"/>
                <a:gd name="T14" fmla="*/ 14 w 28"/>
                <a:gd name="T15" fmla="*/ 24 h 28"/>
                <a:gd name="T16" fmla="*/ 24 w 28"/>
                <a:gd name="T17" fmla="*/ 14 h 28"/>
                <a:gd name="T18" fmla="*/ 14 w 28"/>
                <a:gd name="T1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22"/>
                    <a:pt x="22" y="28"/>
                    <a:pt x="14" y="28"/>
                  </a:cubicBezTo>
                  <a:close/>
                  <a:moveTo>
                    <a:pt x="14" y="4"/>
                  </a:moveTo>
                  <a:cubicBezTo>
                    <a:pt x="8" y="4"/>
                    <a:pt x="4" y="8"/>
                    <a:pt x="4" y="14"/>
                  </a:cubicBezTo>
                  <a:cubicBezTo>
                    <a:pt x="4" y="20"/>
                    <a:pt x="8" y="24"/>
                    <a:pt x="14" y="24"/>
                  </a:cubicBezTo>
                  <a:cubicBezTo>
                    <a:pt x="20" y="24"/>
                    <a:pt x="24" y="20"/>
                    <a:pt x="24" y="14"/>
                  </a:cubicBezTo>
                  <a:cubicBezTo>
                    <a:pt x="24" y="8"/>
                    <a:pt x="20" y="4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5630833" y="4097404"/>
            <a:ext cx="423629" cy="370251"/>
            <a:chOff x="8296275" y="8293096"/>
            <a:chExt cx="1385888" cy="1211261"/>
          </a:xfrm>
          <a:solidFill>
            <a:schemeClr val="bg1"/>
          </a:solidFill>
        </p:grpSpPr>
        <p:sp>
          <p:nvSpPr>
            <p:cNvPr id="45" name="Freeform 8"/>
            <p:cNvSpPr>
              <a:spLocks noEditPoints="1"/>
            </p:cNvSpPr>
            <p:nvPr/>
          </p:nvSpPr>
          <p:spPr bwMode="auto">
            <a:xfrm>
              <a:off x="8296275" y="8293096"/>
              <a:ext cx="1385888" cy="1211261"/>
            </a:xfrm>
            <a:custGeom>
              <a:avLst/>
              <a:gdLst>
                <a:gd name="T0" fmla="*/ 368 w 369"/>
                <a:gd name="T1" fmla="*/ 190 h 323"/>
                <a:gd name="T2" fmla="*/ 322 w 369"/>
                <a:gd name="T3" fmla="*/ 17 h 323"/>
                <a:gd name="T4" fmla="*/ 299 w 369"/>
                <a:gd name="T5" fmla="*/ 0 h 323"/>
                <a:gd name="T6" fmla="*/ 184 w 369"/>
                <a:gd name="T7" fmla="*/ 0 h 323"/>
                <a:gd name="T8" fmla="*/ 69 w 369"/>
                <a:gd name="T9" fmla="*/ 0 h 323"/>
                <a:gd name="T10" fmla="*/ 47 w 369"/>
                <a:gd name="T11" fmla="*/ 17 h 323"/>
                <a:gd name="T12" fmla="*/ 1 w 369"/>
                <a:gd name="T13" fmla="*/ 190 h 323"/>
                <a:gd name="T14" fmla="*/ 0 w 369"/>
                <a:gd name="T15" fmla="*/ 196 h 323"/>
                <a:gd name="T16" fmla="*/ 0 w 369"/>
                <a:gd name="T17" fmla="*/ 276 h 323"/>
                <a:gd name="T18" fmla="*/ 46 w 369"/>
                <a:gd name="T19" fmla="*/ 323 h 323"/>
                <a:gd name="T20" fmla="*/ 323 w 369"/>
                <a:gd name="T21" fmla="*/ 323 h 323"/>
                <a:gd name="T22" fmla="*/ 369 w 369"/>
                <a:gd name="T23" fmla="*/ 276 h 323"/>
                <a:gd name="T24" fmla="*/ 369 w 369"/>
                <a:gd name="T25" fmla="*/ 196 h 323"/>
                <a:gd name="T26" fmla="*/ 368 w 369"/>
                <a:gd name="T27" fmla="*/ 190 h 323"/>
                <a:gd name="T28" fmla="*/ 346 w 369"/>
                <a:gd name="T29" fmla="*/ 276 h 323"/>
                <a:gd name="T30" fmla="*/ 323 w 369"/>
                <a:gd name="T31" fmla="*/ 299 h 323"/>
                <a:gd name="T32" fmla="*/ 46 w 369"/>
                <a:gd name="T33" fmla="*/ 299 h 323"/>
                <a:gd name="T34" fmla="*/ 23 w 369"/>
                <a:gd name="T35" fmla="*/ 276 h 323"/>
                <a:gd name="T36" fmla="*/ 23 w 369"/>
                <a:gd name="T37" fmla="*/ 196 h 323"/>
                <a:gd name="T38" fmla="*/ 69 w 369"/>
                <a:gd name="T39" fmla="*/ 23 h 323"/>
                <a:gd name="T40" fmla="*/ 299 w 369"/>
                <a:gd name="T41" fmla="*/ 23 h 323"/>
                <a:gd name="T42" fmla="*/ 346 w 369"/>
                <a:gd name="T43" fmla="*/ 196 h 323"/>
                <a:gd name="T44" fmla="*/ 346 w 369"/>
                <a:gd name="T45" fmla="*/ 27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323">
                  <a:moveTo>
                    <a:pt x="368" y="190"/>
                  </a:moveTo>
                  <a:cubicBezTo>
                    <a:pt x="322" y="17"/>
                    <a:pt x="322" y="17"/>
                    <a:pt x="322" y="17"/>
                  </a:cubicBezTo>
                  <a:cubicBezTo>
                    <a:pt x="319" y="7"/>
                    <a:pt x="310" y="0"/>
                    <a:pt x="299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9" y="0"/>
                    <a:pt x="50" y="7"/>
                    <a:pt x="47" y="17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0" y="192"/>
                    <a:pt x="0" y="194"/>
                    <a:pt x="0" y="19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302"/>
                    <a:pt x="21" y="323"/>
                    <a:pt x="46" y="323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48" y="323"/>
                    <a:pt x="369" y="302"/>
                    <a:pt x="369" y="276"/>
                  </a:cubicBezTo>
                  <a:cubicBezTo>
                    <a:pt x="369" y="196"/>
                    <a:pt x="369" y="196"/>
                    <a:pt x="369" y="196"/>
                  </a:cubicBezTo>
                  <a:cubicBezTo>
                    <a:pt x="369" y="194"/>
                    <a:pt x="368" y="192"/>
                    <a:pt x="368" y="190"/>
                  </a:cubicBezTo>
                  <a:close/>
                  <a:moveTo>
                    <a:pt x="346" y="276"/>
                  </a:moveTo>
                  <a:cubicBezTo>
                    <a:pt x="346" y="289"/>
                    <a:pt x="335" y="299"/>
                    <a:pt x="323" y="299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34" y="299"/>
                    <a:pt x="23" y="289"/>
                    <a:pt x="23" y="276"/>
                  </a:cubicBezTo>
                  <a:cubicBezTo>
                    <a:pt x="23" y="196"/>
                    <a:pt x="23" y="196"/>
                    <a:pt x="23" y="196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46" y="196"/>
                    <a:pt x="346" y="196"/>
                    <a:pt x="346" y="196"/>
                  </a:cubicBezTo>
                  <a:lnTo>
                    <a:pt x="346" y="2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6" name="Freeform 9"/>
            <p:cNvSpPr>
              <a:spLocks noEditPoints="1"/>
            </p:cNvSpPr>
            <p:nvPr/>
          </p:nvSpPr>
          <p:spPr bwMode="auto">
            <a:xfrm>
              <a:off x="8461376" y="8466137"/>
              <a:ext cx="1055689" cy="776288"/>
            </a:xfrm>
            <a:custGeom>
              <a:avLst/>
              <a:gdLst>
                <a:gd name="T0" fmla="*/ 229 w 281"/>
                <a:gd name="T1" fmla="*/ 0 h 207"/>
                <a:gd name="T2" fmla="*/ 51 w 281"/>
                <a:gd name="T3" fmla="*/ 0 h 207"/>
                <a:gd name="T4" fmla="*/ 40 w 281"/>
                <a:gd name="T5" fmla="*/ 9 h 207"/>
                <a:gd name="T6" fmla="*/ 0 w 281"/>
                <a:gd name="T7" fmla="*/ 147 h 207"/>
                <a:gd name="T8" fmla="*/ 2 w 281"/>
                <a:gd name="T9" fmla="*/ 157 h 207"/>
                <a:gd name="T10" fmla="*/ 12 w 281"/>
                <a:gd name="T11" fmla="*/ 161 h 207"/>
                <a:gd name="T12" fmla="*/ 45 w 281"/>
                <a:gd name="T13" fmla="*/ 161 h 207"/>
                <a:gd name="T14" fmla="*/ 58 w 281"/>
                <a:gd name="T15" fmla="*/ 161 h 207"/>
                <a:gd name="T16" fmla="*/ 64 w 281"/>
                <a:gd name="T17" fmla="*/ 161 h 207"/>
                <a:gd name="T18" fmla="*/ 81 w 281"/>
                <a:gd name="T19" fmla="*/ 195 h 207"/>
                <a:gd name="T20" fmla="*/ 101 w 281"/>
                <a:gd name="T21" fmla="*/ 207 h 207"/>
                <a:gd name="T22" fmla="*/ 179 w 281"/>
                <a:gd name="T23" fmla="*/ 207 h 207"/>
                <a:gd name="T24" fmla="*/ 200 w 281"/>
                <a:gd name="T25" fmla="*/ 195 h 207"/>
                <a:gd name="T26" fmla="*/ 217 w 281"/>
                <a:gd name="T27" fmla="*/ 161 h 207"/>
                <a:gd name="T28" fmla="*/ 223 w 281"/>
                <a:gd name="T29" fmla="*/ 161 h 207"/>
                <a:gd name="T30" fmla="*/ 236 w 281"/>
                <a:gd name="T31" fmla="*/ 161 h 207"/>
                <a:gd name="T32" fmla="*/ 269 w 281"/>
                <a:gd name="T33" fmla="*/ 161 h 207"/>
                <a:gd name="T34" fmla="*/ 278 w 281"/>
                <a:gd name="T35" fmla="*/ 157 h 207"/>
                <a:gd name="T36" fmla="*/ 280 w 281"/>
                <a:gd name="T37" fmla="*/ 147 h 207"/>
                <a:gd name="T38" fmla="*/ 241 w 281"/>
                <a:gd name="T39" fmla="*/ 9 h 207"/>
                <a:gd name="T40" fmla="*/ 229 w 281"/>
                <a:gd name="T41" fmla="*/ 0 h 207"/>
                <a:gd name="T42" fmla="*/ 236 w 281"/>
                <a:gd name="T43" fmla="*/ 138 h 207"/>
                <a:gd name="T44" fmla="*/ 217 w 281"/>
                <a:gd name="T45" fmla="*/ 138 h 207"/>
                <a:gd name="T46" fmla="*/ 196 w 281"/>
                <a:gd name="T47" fmla="*/ 151 h 207"/>
                <a:gd name="T48" fmla="*/ 179 w 281"/>
                <a:gd name="T49" fmla="*/ 184 h 207"/>
                <a:gd name="T50" fmla="*/ 101 w 281"/>
                <a:gd name="T51" fmla="*/ 184 h 207"/>
                <a:gd name="T52" fmla="*/ 85 w 281"/>
                <a:gd name="T53" fmla="*/ 151 h 207"/>
                <a:gd name="T54" fmla="*/ 64 w 281"/>
                <a:gd name="T55" fmla="*/ 138 h 207"/>
                <a:gd name="T56" fmla="*/ 45 w 281"/>
                <a:gd name="T57" fmla="*/ 138 h 207"/>
                <a:gd name="T58" fmla="*/ 18 w 281"/>
                <a:gd name="T59" fmla="*/ 138 h 207"/>
                <a:gd name="T60" fmla="*/ 51 w 281"/>
                <a:gd name="T61" fmla="*/ 12 h 207"/>
                <a:gd name="T62" fmla="*/ 229 w 281"/>
                <a:gd name="T63" fmla="*/ 12 h 207"/>
                <a:gd name="T64" fmla="*/ 263 w 281"/>
                <a:gd name="T65" fmla="*/ 138 h 207"/>
                <a:gd name="T66" fmla="*/ 236 w 281"/>
                <a:gd name="T67" fmla="*/ 13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1" h="207">
                  <a:moveTo>
                    <a:pt x="229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1" y="4"/>
                    <a:pt x="40" y="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0" y="154"/>
                    <a:pt x="2" y="157"/>
                  </a:cubicBezTo>
                  <a:cubicBezTo>
                    <a:pt x="5" y="160"/>
                    <a:pt x="8" y="161"/>
                    <a:pt x="12" y="161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81" y="195"/>
                    <a:pt x="81" y="195"/>
                    <a:pt x="81" y="195"/>
                  </a:cubicBezTo>
                  <a:cubicBezTo>
                    <a:pt x="85" y="203"/>
                    <a:pt x="93" y="207"/>
                    <a:pt x="101" y="207"/>
                  </a:cubicBezTo>
                  <a:cubicBezTo>
                    <a:pt x="179" y="207"/>
                    <a:pt x="179" y="207"/>
                    <a:pt x="179" y="207"/>
                  </a:cubicBezTo>
                  <a:cubicBezTo>
                    <a:pt x="188" y="207"/>
                    <a:pt x="196" y="203"/>
                    <a:pt x="200" y="195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23" y="161"/>
                    <a:pt x="223" y="161"/>
                    <a:pt x="223" y="161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3" y="161"/>
                    <a:pt x="276" y="160"/>
                    <a:pt x="278" y="157"/>
                  </a:cubicBezTo>
                  <a:cubicBezTo>
                    <a:pt x="280" y="154"/>
                    <a:pt x="281" y="150"/>
                    <a:pt x="280" y="147"/>
                  </a:cubicBezTo>
                  <a:cubicBezTo>
                    <a:pt x="241" y="9"/>
                    <a:pt x="241" y="9"/>
                    <a:pt x="241" y="9"/>
                  </a:cubicBezTo>
                  <a:cubicBezTo>
                    <a:pt x="239" y="4"/>
                    <a:pt x="235" y="0"/>
                    <a:pt x="229" y="0"/>
                  </a:cubicBezTo>
                  <a:close/>
                  <a:moveTo>
                    <a:pt x="236" y="138"/>
                  </a:moveTo>
                  <a:cubicBezTo>
                    <a:pt x="217" y="138"/>
                    <a:pt x="217" y="138"/>
                    <a:pt x="217" y="138"/>
                  </a:cubicBezTo>
                  <a:cubicBezTo>
                    <a:pt x="208" y="138"/>
                    <a:pt x="200" y="143"/>
                    <a:pt x="196" y="151"/>
                  </a:cubicBezTo>
                  <a:cubicBezTo>
                    <a:pt x="179" y="184"/>
                    <a:pt x="179" y="184"/>
                    <a:pt x="179" y="184"/>
                  </a:cubicBezTo>
                  <a:cubicBezTo>
                    <a:pt x="101" y="184"/>
                    <a:pt x="101" y="184"/>
                    <a:pt x="101" y="184"/>
                  </a:cubicBezTo>
                  <a:cubicBezTo>
                    <a:pt x="85" y="151"/>
                    <a:pt x="85" y="151"/>
                    <a:pt x="85" y="151"/>
                  </a:cubicBezTo>
                  <a:cubicBezTo>
                    <a:pt x="81" y="143"/>
                    <a:pt x="73" y="138"/>
                    <a:pt x="64" y="138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229" y="12"/>
                    <a:pt x="229" y="12"/>
                    <a:pt x="229" y="12"/>
                  </a:cubicBezTo>
                  <a:cubicBezTo>
                    <a:pt x="263" y="138"/>
                    <a:pt x="263" y="138"/>
                    <a:pt x="263" y="138"/>
                  </a:cubicBezTo>
                  <a:lnTo>
                    <a:pt x="236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9" r="23699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3" grpId="0"/>
      <p:bldP spid="34" grpId="0"/>
      <p:bldP spid="38" grpId="0"/>
      <p:bldP spid="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占位符 24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0" r="16130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840828" y="660714"/>
            <a:ext cx="10510344" cy="5536572"/>
          </a:xfrm>
          <a:prstGeom prst="rect">
            <a:avLst/>
          </a:prstGeom>
          <a:solidFill>
            <a:schemeClr val="tx1">
              <a:alpha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Triangle 4"/>
          <p:cNvSpPr/>
          <p:nvPr/>
        </p:nvSpPr>
        <p:spPr>
          <a:xfrm rot="5400000">
            <a:off x="9422095" y="500675"/>
            <a:ext cx="1595670" cy="1075728"/>
          </a:xfrm>
          <a:prstGeom prst="triangle">
            <a:avLst>
              <a:gd name="adj" fmla="val 4928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39033" y="1210680"/>
            <a:ext cx="330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49E14"/>
                </a:solidFill>
                <a:effectLst/>
                <a:uLnTx/>
                <a:uFillTx/>
                <a:cs typeface="+mn-ea"/>
                <a:sym typeface="+mn-lt"/>
              </a:rPr>
              <a:t>公司</a:t>
            </a:r>
            <a:endParaRPr kumimoji="0" lang="en-US" altLang="zh-CN" sz="4000" b="0" i="0" u="none" strike="noStrike" kern="1200" cap="none" spc="0" normalizeH="0" baseline="0" noProof="0" dirty="0">
              <a:ln>
                <a:noFill/>
              </a:ln>
              <a:solidFill>
                <a:srgbClr val="F49E14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产品介绍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39033" y="3309730"/>
            <a:ext cx="3302000" cy="1717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fringilla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libero.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mollis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241218" y="2902933"/>
            <a:ext cx="852494" cy="1162891"/>
            <a:chOff x="9918988" y="355852"/>
            <a:chExt cx="852494" cy="1162891"/>
          </a:xfrm>
          <a:noFill/>
        </p:grpSpPr>
        <p:sp>
          <p:nvSpPr>
            <p:cNvPr id="9" name="Triangle 8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332139" y="4694724"/>
            <a:ext cx="2670651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2139" y="4291538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9098494" y="2902933"/>
            <a:ext cx="852494" cy="1162891"/>
            <a:chOff x="9918988" y="355852"/>
            <a:chExt cx="852494" cy="1162891"/>
          </a:xfrm>
        </p:grpSpPr>
        <p:sp>
          <p:nvSpPr>
            <p:cNvPr id="14" name="Triangle 13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8189415" y="4694724"/>
            <a:ext cx="2670651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89415" y="4291538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6486611" y="3096195"/>
            <a:ext cx="346075" cy="482600"/>
            <a:chOff x="6924675" y="5064125"/>
            <a:chExt cx="346075" cy="482600"/>
          </a:xfrm>
          <a:solidFill>
            <a:schemeClr val="tx1"/>
          </a:solidFill>
        </p:grpSpPr>
        <p:sp>
          <p:nvSpPr>
            <p:cNvPr id="19" name="Freeform 331"/>
            <p:cNvSpPr>
              <a:spLocks noEditPoints="1"/>
            </p:cNvSpPr>
            <p:nvPr/>
          </p:nvSpPr>
          <p:spPr bwMode="auto">
            <a:xfrm>
              <a:off x="6924675" y="5064125"/>
              <a:ext cx="346075" cy="482600"/>
            </a:xfrm>
            <a:custGeom>
              <a:avLst/>
              <a:gdLst>
                <a:gd name="T0" fmla="*/ 68 w 92"/>
                <a:gd name="T1" fmla="*/ 36 h 128"/>
                <a:gd name="T2" fmla="*/ 60 w 92"/>
                <a:gd name="T3" fmla="*/ 56 h 128"/>
                <a:gd name="T4" fmla="*/ 44 w 92"/>
                <a:gd name="T5" fmla="*/ 20 h 128"/>
                <a:gd name="T6" fmla="*/ 36 w 92"/>
                <a:gd name="T7" fmla="*/ 44 h 128"/>
                <a:gd name="T8" fmla="*/ 4 w 92"/>
                <a:gd name="T9" fmla="*/ 0 h 128"/>
                <a:gd name="T10" fmla="*/ 0 w 92"/>
                <a:gd name="T11" fmla="*/ 92 h 128"/>
                <a:gd name="T12" fmla="*/ 40 w 92"/>
                <a:gd name="T13" fmla="*/ 128 h 128"/>
                <a:gd name="T14" fmla="*/ 86 w 92"/>
                <a:gd name="T15" fmla="*/ 100 h 128"/>
                <a:gd name="T16" fmla="*/ 68 w 92"/>
                <a:gd name="T17" fmla="*/ 36 h 128"/>
                <a:gd name="T18" fmla="*/ 79 w 92"/>
                <a:gd name="T19" fmla="*/ 98 h 128"/>
                <a:gd name="T20" fmla="*/ 40 w 92"/>
                <a:gd name="T21" fmla="*/ 120 h 128"/>
                <a:gd name="T22" fmla="*/ 8 w 92"/>
                <a:gd name="T23" fmla="*/ 92 h 128"/>
                <a:gd name="T24" fmla="*/ 12 w 92"/>
                <a:gd name="T25" fmla="*/ 63 h 128"/>
                <a:gd name="T26" fmla="*/ 16 w 92"/>
                <a:gd name="T27" fmla="*/ 23 h 128"/>
                <a:gd name="T28" fmla="*/ 33 w 92"/>
                <a:gd name="T29" fmla="*/ 63 h 128"/>
                <a:gd name="T30" fmla="*/ 47 w 92"/>
                <a:gd name="T31" fmla="*/ 39 h 128"/>
                <a:gd name="T32" fmla="*/ 52 w 92"/>
                <a:gd name="T33" fmla="*/ 76 h 128"/>
                <a:gd name="T34" fmla="*/ 71 w 92"/>
                <a:gd name="T35" fmla="*/ 54 h 128"/>
                <a:gd name="T36" fmla="*/ 79 w 92"/>
                <a:gd name="T37" fmla="*/ 9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2" h="128">
                  <a:moveTo>
                    <a:pt x="68" y="36"/>
                  </a:moveTo>
                  <a:cubicBezTo>
                    <a:pt x="68" y="47"/>
                    <a:pt x="60" y="56"/>
                    <a:pt x="60" y="56"/>
                  </a:cubicBezTo>
                  <a:cubicBezTo>
                    <a:pt x="60" y="36"/>
                    <a:pt x="44" y="20"/>
                    <a:pt x="44" y="20"/>
                  </a:cubicBezTo>
                  <a:cubicBezTo>
                    <a:pt x="44" y="20"/>
                    <a:pt x="44" y="32"/>
                    <a:pt x="36" y="44"/>
                  </a:cubicBezTo>
                  <a:cubicBezTo>
                    <a:pt x="28" y="16"/>
                    <a:pt x="4" y="0"/>
                    <a:pt x="4" y="0"/>
                  </a:cubicBezTo>
                  <a:cubicBezTo>
                    <a:pt x="16" y="44"/>
                    <a:pt x="0" y="60"/>
                    <a:pt x="0" y="92"/>
                  </a:cubicBezTo>
                  <a:cubicBezTo>
                    <a:pt x="0" y="110"/>
                    <a:pt x="16" y="128"/>
                    <a:pt x="40" y="128"/>
                  </a:cubicBezTo>
                  <a:cubicBezTo>
                    <a:pt x="76" y="128"/>
                    <a:pt x="83" y="115"/>
                    <a:pt x="86" y="100"/>
                  </a:cubicBezTo>
                  <a:cubicBezTo>
                    <a:pt x="92" y="80"/>
                    <a:pt x="84" y="56"/>
                    <a:pt x="68" y="36"/>
                  </a:cubicBezTo>
                  <a:close/>
                  <a:moveTo>
                    <a:pt x="79" y="98"/>
                  </a:moveTo>
                  <a:cubicBezTo>
                    <a:pt x="76" y="108"/>
                    <a:pt x="73" y="120"/>
                    <a:pt x="40" y="120"/>
                  </a:cubicBezTo>
                  <a:cubicBezTo>
                    <a:pt x="20" y="120"/>
                    <a:pt x="8" y="106"/>
                    <a:pt x="8" y="92"/>
                  </a:cubicBezTo>
                  <a:cubicBezTo>
                    <a:pt x="8" y="81"/>
                    <a:pt x="10" y="72"/>
                    <a:pt x="12" y="63"/>
                  </a:cubicBezTo>
                  <a:cubicBezTo>
                    <a:pt x="15" y="51"/>
                    <a:pt x="17" y="39"/>
                    <a:pt x="16" y="23"/>
                  </a:cubicBezTo>
                  <a:cubicBezTo>
                    <a:pt x="29" y="40"/>
                    <a:pt x="33" y="63"/>
                    <a:pt x="33" y="63"/>
                  </a:cubicBezTo>
                  <a:cubicBezTo>
                    <a:pt x="33" y="63"/>
                    <a:pt x="44" y="47"/>
                    <a:pt x="47" y="39"/>
                  </a:cubicBezTo>
                  <a:cubicBezTo>
                    <a:pt x="50" y="44"/>
                    <a:pt x="52" y="60"/>
                    <a:pt x="52" y="76"/>
                  </a:cubicBezTo>
                  <a:cubicBezTo>
                    <a:pt x="52" y="76"/>
                    <a:pt x="63" y="67"/>
                    <a:pt x="71" y="54"/>
                  </a:cubicBezTo>
                  <a:cubicBezTo>
                    <a:pt x="79" y="69"/>
                    <a:pt x="82" y="85"/>
                    <a:pt x="79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Freeform 332"/>
            <p:cNvSpPr/>
            <p:nvPr/>
          </p:nvSpPr>
          <p:spPr bwMode="auto">
            <a:xfrm>
              <a:off x="6981825" y="5272088"/>
              <a:ext cx="214313" cy="173038"/>
            </a:xfrm>
            <a:custGeom>
              <a:avLst/>
              <a:gdLst>
                <a:gd name="T0" fmla="*/ 55 w 57"/>
                <a:gd name="T1" fmla="*/ 12 h 46"/>
                <a:gd name="T2" fmla="*/ 51 w 57"/>
                <a:gd name="T3" fmla="*/ 16 h 46"/>
                <a:gd name="T4" fmla="*/ 32 w 57"/>
                <a:gd name="T5" fmla="*/ 31 h 46"/>
                <a:gd name="T6" fmla="*/ 30 w 57"/>
                <a:gd name="T7" fmla="*/ 14 h 46"/>
                <a:gd name="T8" fmla="*/ 30 w 57"/>
                <a:gd name="T9" fmla="*/ 7 h 46"/>
                <a:gd name="T10" fmla="*/ 24 w 57"/>
                <a:gd name="T11" fmla="*/ 16 h 46"/>
                <a:gd name="T12" fmla="*/ 17 w 57"/>
                <a:gd name="T13" fmla="*/ 26 h 46"/>
                <a:gd name="T14" fmla="*/ 9 w 57"/>
                <a:gd name="T15" fmla="*/ 5 h 46"/>
                <a:gd name="T16" fmla="*/ 7 w 57"/>
                <a:gd name="T17" fmla="*/ 0 h 46"/>
                <a:gd name="T18" fmla="*/ 5 w 57"/>
                <a:gd name="T19" fmla="*/ 6 h 46"/>
                <a:gd name="T20" fmla="*/ 0 w 57"/>
                <a:gd name="T21" fmla="*/ 40 h 46"/>
                <a:gd name="T22" fmla="*/ 2 w 57"/>
                <a:gd name="T23" fmla="*/ 42 h 46"/>
                <a:gd name="T24" fmla="*/ 4 w 57"/>
                <a:gd name="T25" fmla="*/ 40 h 46"/>
                <a:gd name="T26" fmla="*/ 7 w 57"/>
                <a:gd name="T27" fmla="*/ 12 h 46"/>
                <a:gd name="T28" fmla="*/ 15 w 57"/>
                <a:gd name="T29" fmla="*/ 31 h 46"/>
                <a:gd name="T30" fmla="*/ 16 w 57"/>
                <a:gd name="T31" fmla="*/ 34 h 46"/>
                <a:gd name="T32" fmla="*/ 18 w 57"/>
                <a:gd name="T33" fmla="*/ 31 h 46"/>
                <a:gd name="T34" fmla="*/ 26 w 57"/>
                <a:gd name="T35" fmla="*/ 20 h 46"/>
                <a:gd name="T36" fmla="*/ 29 w 57"/>
                <a:gd name="T37" fmla="*/ 34 h 46"/>
                <a:gd name="T38" fmla="*/ 30 w 57"/>
                <a:gd name="T39" fmla="*/ 37 h 46"/>
                <a:gd name="T40" fmla="*/ 32 w 57"/>
                <a:gd name="T41" fmla="*/ 36 h 46"/>
                <a:gd name="T42" fmla="*/ 52 w 57"/>
                <a:gd name="T43" fmla="*/ 21 h 46"/>
                <a:gd name="T44" fmla="*/ 49 w 57"/>
                <a:gd name="T45" fmla="*/ 43 h 46"/>
                <a:gd name="T46" fmla="*/ 51 w 57"/>
                <a:gd name="T47" fmla="*/ 45 h 46"/>
                <a:gd name="T48" fmla="*/ 51 w 57"/>
                <a:gd name="T49" fmla="*/ 46 h 46"/>
                <a:gd name="T50" fmla="*/ 53 w 57"/>
                <a:gd name="T51" fmla="*/ 44 h 46"/>
                <a:gd name="T52" fmla="*/ 55 w 57"/>
                <a:gd name="T53" fmla="*/ 16 h 46"/>
                <a:gd name="T54" fmla="*/ 55 w 57"/>
                <a:gd name="T55" fmla="*/ 1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" h="46">
                  <a:moveTo>
                    <a:pt x="55" y="12"/>
                  </a:moveTo>
                  <a:cubicBezTo>
                    <a:pt x="51" y="16"/>
                    <a:pt x="51" y="16"/>
                    <a:pt x="51" y="16"/>
                  </a:cubicBezTo>
                  <a:cubicBezTo>
                    <a:pt x="47" y="21"/>
                    <a:pt x="43" y="26"/>
                    <a:pt x="32" y="31"/>
                  </a:cubicBezTo>
                  <a:cubicBezTo>
                    <a:pt x="31" y="26"/>
                    <a:pt x="30" y="21"/>
                    <a:pt x="30" y="14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1" y="20"/>
                    <a:pt x="20" y="22"/>
                    <a:pt x="17" y="26"/>
                  </a:cubicBezTo>
                  <a:cubicBezTo>
                    <a:pt x="13" y="17"/>
                    <a:pt x="11" y="11"/>
                    <a:pt x="9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2" y="13"/>
                    <a:pt x="0" y="21"/>
                    <a:pt x="0" y="40"/>
                  </a:cubicBezTo>
                  <a:cubicBezTo>
                    <a:pt x="0" y="41"/>
                    <a:pt x="0" y="42"/>
                    <a:pt x="2" y="42"/>
                  </a:cubicBezTo>
                  <a:cubicBezTo>
                    <a:pt x="3" y="42"/>
                    <a:pt x="4" y="41"/>
                    <a:pt x="4" y="40"/>
                  </a:cubicBezTo>
                  <a:cubicBezTo>
                    <a:pt x="4" y="25"/>
                    <a:pt x="5" y="18"/>
                    <a:pt x="7" y="12"/>
                  </a:cubicBezTo>
                  <a:cubicBezTo>
                    <a:pt x="9" y="17"/>
                    <a:pt x="12" y="23"/>
                    <a:pt x="15" y="31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22" y="27"/>
                    <a:pt x="24" y="24"/>
                    <a:pt x="26" y="20"/>
                  </a:cubicBezTo>
                  <a:cubicBezTo>
                    <a:pt x="27" y="26"/>
                    <a:pt x="28" y="30"/>
                    <a:pt x="29" y="34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43" y="31"/>
                    <a:pt x="48" y="26"/>
                    <a:pt x="52" y="21"/>
                  </a:cubicBezTo>
                  <a:cubicBezTo>
                    <a:pt x="53" y="29"/>
                    <a:pt x="52" y="37"/>
                    <a:pt x="49" y="43"/>
                  </a:cubicBezTo>
                  <a:cubicBezTo>
                    <a:pt x="49" y="44"/>
                    <a:pt x="49" y="45"/>
                    <a:pt x="51" y="45"/>
                  </a:cubicBezTo>
                  <a:cubicBezTo>
                    <a:pt x="51" y="45"/>
                    <a:pt x="51" y="46"/>
                    <a:pt x="51" y="46"/>
                  </a:cubicBezTo>
                  <a:cubicBezTo>
                    <a:pt x="52" y="46"/>
                    <a:pt x="53" y="45"/>
                    <a:pt x="53" y="44"/>
                  </a:cubicBezTo>
                  <a:cubicBezTo>
                    <a:pt x="56" y="37"/>
                    <a:pt x="57" y="26"/>
                    <a:pt x="55" y="16"/>
                  </a:cubicBezTo>
                  <a:lnTo>
                    <a:pt x="5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9282646" y="3186683"/>
            <a:ext cx="484188" cy="301625"/>
            <a:chOff x="8308975" y="-595313"/>
            <a:chExt cx="484188" cy="301625"/>
          </a:xfrm>
          <a:solidFill>
            <a:schemeClr val="tx1"/>
          </a:solidFill>
        </p:grpSpPr>
        <p:sp>
          <p:nvSpPr>
            <p:cNvPr id="22" name="Freeform 10"/>
            <p:cNvSpPr>
              <a:spLocks noEditPoints="1"/>
            </p:cNvSpPr>
            <p:nvPr/>
          </p:nvSpPr>
          <p:spPr bwMode="auto">
            <a:xfrm>
              <a:off x="8308975" y="-595313"/>
              <a:ext cx="484188" cy="301625"/>
            </a:xfrm>
            <a:custGeom>
              <a:avLst/>
              <a:gdLst>
                <a:gd name="T0" fmla="*/ 128 w 128"/>
                <a:gd name="T1" fmla="*/ 39 h 80"/>
                <a:gd name="T2" fmla="*/ 128 w 128"/>
                <a:gd name="T3" fmla="*/ 39 h 80"/>
                <a:gd name="T4" fmla="*/ 127 w 128"/>
                <a:gd name="T5" fmla="*/ 38 h 80"/>
                <a:gd name="T6" fmla="*/ 127 w 128"/>
                <a:gd name="T7" fmla="*/ 38 h 80"/>
                <a:gd name="T8" fmla="*/ 64 w 128"/>
                <a:gd name="T9" fmla="*/ 0 h 80"/>
                <a:gd name="T10" fmla="*/ 0 w 128"/>
                <a:gd name="T11" fmla="*/ 38 h 80"/>
                <a:gd name="T12" fmla="*/ 0 w 128"/>
                <a:gd name="T13" fmla="*/ 38 h 80"/>
                <a:gd name="T14" fmla="*/ 0 w 128"/>
                <a:gd name="T15" fmla="*/ 39 h 80"/>
                <a:gd name="T16" fmla="*/ 0 w 128"/>
                <a:gd name="T17" fmla="*/ 39 h 80"/>
                <a:gd name="T18" fmla="*/ 0 w 128"/>
                <a:gd name="T19" fmla="*/ 40 h 80"/>
                <a:gd name="T20" fmla="*/ 0 w 128"/>
                <a:gd name="T21" fmla="*/ 41 h 80"/>
                <a:gd name="T22" fmla="*/ 0 w 128"/>
                <a:gd name="T23" fmla="*/ 41 h 80"/>
                <a:gd name="T24" fmla="*/ 0 w 128"/>
                <a:gd name="T25" fmla="*/ 42 h 80"/>
                <a:gd name="T26" fmla="*/ 0 w 128"/>
                <a:gd name="T27" fmla="*/ 42 h 80"/>
                <a:gd name="T28" fmla="*/ 64 w 128"/>
                <a:gd name="T29" fmla="*/ 80 h 80"/>
                <a:gd name="T30" fmla="*/ 127 w 128"/>
                <a:gd name="T31" fmla="*/ 42 h 80"/>
                <a:gd name="T32" fmla="*/ 127 w 128"/>
                <a:gd name="T33" fmla="*/ 42 h 80"/>
                <a:gd name="T34" fmla="*/ 128 w 128"/>
                <a:gd name="T35" fmla="*/ 41 h 80"/>
                <a:gd name="T36" fmla="*/ 128 w 128"/>
                <a:gd name="T37" fmla="*/ 41 h 80"/>
                <a:gd name="T38" fmla="*/ 128 w 128"/>
                <a:gd name="T39" fmla="*/ 40 h 80"/>
                <a:gd name="T40" fmla="*/ 128 w 128"/>
                <a:gd name="T41" fmla="*/ 39 h 80"/>
                <a:gd name="T42" fmla="*/ 64 w 128"/>
                <a:gd name="T43" fmla="*/ 72 h 80"/>
                <a:gd name="T44" fmla="*/ 9 w 128"/>
                <a:gd name="T45" fmla="*/ 40 h 80"/>
                <a:gd name="T46" fmla="*/ 64 w 128"/>
                <a:gd name="T47" fmla="*/ 8 h 80"/>
                <a:gd name="T48" fmla="*/ 119 w 128"/>
                <a:gd name="T49" fmla="*/ 40 h 80"/>
                <a:gd name="T50" fmla="*/ 64 w 128"/>
                <a:gd name="T51" fmla="*/ 7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8" h="80">
                  <a:moveTo>
                    <a:pt x="128" y="39"/>
                  </a:moveTo>
                  <a:cubicBezTo>
                    <a:pt x="128" y="39"/>
                    <a:pt x="128" y="39"/>
                    <a:pt x="128" y="39"/>
                  </a:cubicBezTo>
                  <a:cubicBezTo>
                    <a:pt x="128" y="39"/>
                    <a:pt x="128" y="38"/>
                    <a:pt x="127" y="38"/>
                  </a:cubicBezTo>
                  <a:cubicBezTo>
                    <a:pt x="127" y="38"/>
                    <a:pt x="127" y="38"/>
                    <a:pt x="127" y="38"/>
                  </a:cubicBezTo>
                  <a:cubicBezTo>
                    <a:pt x="116" y="16"/>
                    <a:pt x="91" y="0"/>
                    <a:pt x="64" y="0"/>
                  </a:cubicBezTo>
                  <a:cubicBezTo>
                    <a:pt x="37" y="0"/>
                    <a:pt x="12" y="16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40"/>
                    <a:pt x="0" y="40"/>
                  </a:cubicBezTo>
                  <a:cubicBezTo>
                    <a:pt x="0" y="40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2" y="64"/>
                    <a:pt x="37" y="80"/>
                    <a:pt x="64" y="80"/>
                  </a:cubicBezTo>
                  <a:cubicBezTo>
                    <a:pt x="91" y="80"/>
                    <a:pt x="116" y="64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8" y="41"/>
                    <a:pt x="128" y="40"/>
                    <a:pt x="128" y="40"/>
                  </a:cubicBezTo>
                  <a:cubicBezTo>
                    <a:pt x="128" y="40"/>
                    <a:pt x="128" y="39"/>
                    <a:pt x="128" y="39"/>
                  </a:cubicBezTo>
                  <a:close/>
                  <a:moveTo>
                    <a:pt x="64" y="72"/>
                  </a:moveTo>
                  <a:cubicBezTo>
                    <a:pt x="41" y="72"/>
                    <a:pt x="19" y="59"/>
                    <a:pt x="9" y="40"/>
                  </a:cubicBezTo>
                  <a:cubicBezTo>
                    <a:pt x="20" y="21"/>
                    <a:pt x="41" y="8"/>
                    <a:pt x="64" y="8"/>
                  </a:cubicBezTo>
                  <a:cubicBezTo>
                    <a:pt x="86" y="8"/>
                    <a:pt x="108" y="21"/>
                    <a:pt x="119" y="40"/>
                  </a:cubicBezTo>
                  <a:cubicBezTo>
                    <a:pt x="108" y="59"/>
                    <a:pt x="86" y="72"/>
                    <a:pt x="64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Freeform 11"/>
            <p:cNvSpPr/>
            <p:nvPr/>
          </p:nvSpPr>
          <p:spPr bwMode="auto">
            <a:xfrm>
              <a:off x="8491538" y="-504825"/>
              <a:ext cx="68263" cy="68263"/>
            </a:xfrm>
            <a:custGeom>
              <a:avLst/>
              <a:gdLst>
                <a:gd name="T0" fmla="*/ 16 w 18"/>
                <a:gd name="T1" fmla="*/ 0 h 18"/>
                <a:gd name="T2" fmla="*/ 16 w 18"/>
                <a:gd name="T3" fmla="*/ 0 h 18"/>
                <a:gd name="T4" fmla="*/ 0 w 18"/>
                <a:gd name="T5" fmla="*/ 16 h 18"/>
                <a:gd name="T6" fmla="*/ 2 w 18"/>
                <a:gd name="T7" fmla="*/ 18 h 18"/>
                <a:gd name="T8" fmla="*/ 4 w 18"/>
                <a:gd name="T9" fmla="*/ 16 h 18"/>
                <a:gd name="T10" fmla="*/ 16 w 18"/>
                <a:gd name="T11" fmla="*/ 4 h 18"/>
                <a:gd name="T12" fmla="*/ 16 w 18"/>
                <a:gd name="T13" fmla="*/ 4 h 18"/>
                <a:gd name="T14" fmla="*/ 18 w 18"/>
                <a:gd name="T15" fmla="*/ 2 h 18"/>
                <a:gd name="T16" fmla="*/ 16 w 1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3" y="18"/>
                    <a:pt x="4" y="17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Freeform 12"/>
            <p:cNvSpPr>
              <a:spLocks noEditPoints="1"/>
            </p:cNvSpPr>
            <p:nvPr/>
          </p:nvSpPr>
          <p:spPr bwMode="auto">
            <a:xfrm>
              <a:off x="8445500" y="-549275"/>
              <a:ext cx="211138" cy="209550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28 w 56"/>
                <a:gd name="T11" fmla="*/ 52 h 56"/>
                <a:gd name="T12" fmla="*/ 4 w 56"/>
                <a:gd name="T13" fmla="*/ 28 h 56"/>
                <a:gd name="T14" fmla="*/ 28 w 56"/>
                <a:gd name="T15" fmla="*/ 4 h 56"/>
                <a:gd name="T16" fmla="*/ 52 w 56"/>
                <a:gd name="T17" fmla="*/ 28 h 56"/>
                <a:gd name="T18" fmla="*/ 28 w 56"/>
                <a:gd name="T19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28" y="52"/>
                  </a:moveTo>
                  <a:cubicBezTo>
                    <a:pt x="15" y="52"/>
                    <a:pt x="4" y="41"/>
                    <a:pt x="4" y="28"/>
                  </a:cubicBezTo>
                  <a:cubicBezTo>
                    <a:pt x="4" y="15"/>
                    <a:pt x="15" y="4"/>
                    <a:pt x="28" y="4"/>
                  </a:cubicBezTo>
                  <a:cubicBezTo>
                    <a:pt x="41" y="4"/>
                    <a:pt x="52" y="15"/>
                    <a:pt x="52" y="28"/>
                  </a:cubicBezTo>
                  <a:cubicBezTo>
                    <a:pt x="52" y="41"/>
                    <a:pt x="41" y="52"/>
                    <a:pt x="28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ageCurlDouble"/>
      </p:transition>
    </mc:Choice>
    <mc:Fallback>
      <p:transition spd="slow" advClick="0" advTm="3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34615" y="2456031"/>
            <a:ext cx="330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4000" dirty="0">
                <a:solidFill>
                  <a:srgbClr val="F3A017"/>
                </a:solidFill>
                <a:cs typeface="+mn-ea"/>
                <a:sym typeface="+mn-lt"/>
              </a:rPr>
              <a:t>标题文字</a:t>
            </a:r>
            <a:endParaRPr lang="zh-CN" altLang="en-US" sz="4000" dirty="0">
              <a:solidFill>
                <a:srgbClr val="F3A017"/>
              </a:solidFill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34615" y="3429000"/>
            <a:ext cx="3302000" cy="1717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fringilla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libero.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69" y="0"/>
            <a:ext cx="4020705" cy="34290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7669" y="1917335"/>
            <a:ext cx="2648506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Freeform 60"/>
          <p:cNvSpPr>
            <a:spLocks noEditPoints="1"/>
          </p:cNvSpPr>
          <p:nvPr/>
        </p:nvSpPr>
        <p:spPr bwMode="auto">
          <a:xfrm>
            <a:off x="1649945" y="643159"/>
            <a:ext cx="583954" cy="583954"/>
          </a:xfrm>
          <a:custGeom>
            <a:avLst/>
            <a:gdLst>
              <a:gd name="T0" fmla="*/ 126 w 128"/>
              <a:gd name="T1" fmla="*/ 1 h 128"/>
              <a:gd name="T2" fmla="*/ 124 w 128"/>
              <a:gd name="T3" fmla="*/ 0 h 128"/>
              <a:gd name="T4" fmla="*/ 122 w 128"/>
              <a:gd name="T5" fmla="*/ 1 h 128"/>
              <a:gd name="T6" fmla="*/ 2 w 128"/>
              <a:gd name="T7" fmla="*/ 81 h 128"/>
              <a:gd name="T8" fmla="*/ 0 w 128"/>
              <a:gd name="T9" fmla="*/ 84 h 128"/>
              <a:gd name="T10" fmla="*/ 3 w 128"/>
              <a:gd name="T11" fmla="*/ 88 h 128"/>
              <a:gd name="T12" fmla="*/ 34 w 128"/>
              <a:gd name="T13" fmla="*/ 100 h 128"/>
              <a:gd name="T14" fmla="*/ 49 w 128"/>
              <a:gd name="T15" fmla="*/ 126 h 128"/>
              <a:gd name="T16" fmla="*/ 52 w 128"/>
              <a:gd name="T17" fmla="*/ 128 h 128"/>
              <a:gd name="T18" fmla="*/ 52 w 128"/>
              <a:gd name="T19" fmla="*/ 128 h 128"/>
              <a:gd name="T20" fmla="*/ 55 w 128"/>
              <a:gd name="T21" fmla="*/ 126 h 128"/>
              <a:gd name="T22" fmla="*/ 64 w 128"/>
              <a:gd name="T23" fmla="*/ 112 h 128"/>
              <a:gd name="T24" fmla="*/ 103 w 128"/>
              <a:gd name="T25" fmla="*/ 128 h 128"/>
              <a:gd name="T26" fmla="*/ 104 w 128"/>
              <a:gd name="T27" fmla="*/ 128 h 128"/>
              <a:gd name="T28" fmla="*/ 106 w 128"/>
              <a:gd name="T29" fmla="*/ 127 h 128"/>
              <a:gd name="T30" fmla="*/ 108 w 128"/>
              <a:gd name="T31" fmla="*/ 125 h 128"/>
              <a:gd name="T32" fmla="*/ 128 w 128"/>
              <a:gd name="T33" fmla="*/ 5 h 128"/>
              <a:gd name="T34" fmla="*/ 126 w 128"/>
              <a:gd name="T35" fmla="*/ 1 h 128"/>
              <a:gd name="T36" fmla="*/ 13 w 128"/>
              <a:gd name="T37" fmla="*/ 83 h 128"/>
              <a:gd name="T38" fmla="*/ 105 w 128"/>
              <a:gd name="T39" fmla="*/ 21 h 128"/>
              <a:gd name="T40" fmla="*/ 38 w 128"/>
              <a:gd name="T41" fmla="*/ 93 h 128"/>
              <a:gd name="T42" fmla="*/ 37 w 128"/>
              <a:gd name="T43" fmla="*/ 93 h 128"/>
              <a:gd name="T44" fmla="*/ 13 w 128"/>
              <a:gd name="T45" fmla="*/ 83 h 128"/>
              <a:gd name="T46" fmla="*/ 41 w 128"/>
              <a:gd name="T47" fmla="*/ 96 h 128"/>
              <a:gd name="T48" fmla="*/ 41 w 128"/>
              <a:gd name="T49" fmla="*/ 96 h 128"/>
              <a:gd name="T50" fmla="*/ 117 w 128"/>
              <a:gd name="T51" fmla="*/ 15 h 128"/>
              <a:gd name="T52" fmla="*/ 52 w 128"/>
              <a:gd name="T53" fmla="*/ 116 h 128"/>
              <a:gd name="T54" fmla="*/ 41 w 128"/>
              <a:gd name="T55" fmla="*/ 96 h 128"/>
              <a:gd name="T56" fmla="*/ 101 w 128"/>
              <a:gd name="T57" fmla="*/ 118 h 128"/>
              <a:gd name="T58" fmla="*/ 67 w 128"/>
              <a:gd name="T59" fmla="*/ 105 h 128"/>
              <a:gd name="T60" fmla="*/ 64 w 128"/>
              <a:gd name="T61" fmla="*/ 104 h 128"/>
              <a:gd name="T62" fmla="*/ 117 w 128"/>
              <a:gd name="T63" fmla="*/ 23 h 128"/>
              <a:gd name="T64" fmla="*/ 101 w 128"/>
              <a:gd name="T65" fmla="*/ 11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126" y="1"/>
                </a:moveTo>
                <a:cubicBezTo>
                  <a:pt x="126" y="0"/>
                  <a:pt x="125" y="0"/>
                  <a:pt x="124" y="0"/>
                </a:cubicBezTo>
                <a:cubicBezTo>
                  <a:pt x="123" y="0"/>
                  <a:pt x="122" y="0"/>
                  <a:pt x="122" y="1"/>
                </a:cubicBezTo>
                <a:cubicBezTo>
                  <a:pt x="2" y="81"/>
                  <a:pt x="2" y="81"/>
                  <a:pt x="2" y="81"/>
                </a:cubicBezTo>
                <a:cubicBezTo>
                  <a:pt x="1" y="81"/>
                  <a:pt x="0" y="83"/>
                  <a:pt x="0" y="84"/>
                </a:cubicBezTo>
                <a:cubicBezTo>
                  <a:pt x="0" y="86"/>
                  <a:pt x="1" y="87"/>
                  <a:pt x="3" y="88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49" y="126"/>
                  <a:pt x="49" y="126"/>
                  <a:pt x="49" y="126"/>
                </a:cubicBezTo>
                <a:cubicBezTo>
                  <a:pt x="49" y="127"/>
                  <a:pt x="51" y="128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3" y="128"/>
                  <a:pt x="55" y="127"/>
                  <a:pt x="55" y="126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4" y="128"/>
                </a:cubicBezTo>
                <a:cubicBezTo>
                  <a:pt x="105" y="128"/>
                  <a:pt x="105" y="128"/>
                  <a:pt x="106" y="127"/>
                </a:cubicBezTo>
                <a:cubicBezTo>
                  <a:pt x="107" y="127"/>
                  <a:pt x="108" y="126"/>
                  <a:pt x="108" y="125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3"/>
                  <a:pt x="128" y="2"/>
                  <a:pt x="126" y="1"/>
                </a:cubicBezTo>
                <a:close/>
                <a:moveTo>
                  <a:pt x="13" y="83"/>
                </a:moveTo>
                <a:cubicBezTo>
                  <a:pt x="105" y="21"/>
                  <a:pt x="105" y="21"/>
                  <a:pt x="105" y="21"/>
                </a:cubicBezTo>
                <a:cubicBezTo>
                  <a:pt x="38" y="93"/>
                  <a:pt x="38" y="93"/>
                  <a:pt x="38" y="93"/>
                </a:cubicBezTo>
                <a:cubicBezTo>
                  <a:pt x="37" y="93"/>
                  <a:pt x="37" y="93"/>
                  <a:pt x="37" y="93"/>
                </a:cubicBezTo>
                <a:lnTo>
                  <a:pt x="13" y="83"/>
                </a:lnTo>
                <a:close/>
                <a:moveTo>
                  <a:pt x="41" y="96"/>
                </a:moveTo>
                <a:cubicBezTo>
                  <a:pt x="41" y="96"/>
                  <a:pt x="41" y="96"/>
                  <a:pt x="41" y="96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52" y="116"/>
                  <a:pt x="52" y="116"/>
                  <a:pt x="52" y="116"/>
                </a:cubicBezTo>
                <a:lnTo>
                  <a:pt x="41" y="96"/>
                </a:lnTo>
                <a:close/>
                <a:moveTo>
                  <a:pt x="101" y="118"/>
                </a:moveTo>
                <a:cubicBezTo>
                  <a:pt x="67" y="105"/>
                  <a:pt x="67" y="105"/>
                  <a:pt x="67" y="105"/>
                </a:cubicBezTo>
                <a:cubicBezTo>
                  <a:pt x="66" y="104"/>
                  <a:pt x="65" y="104"/>
                  <a:pt x="64" y="104"/>
                </a:cubicBezTo>
                <a:cubicBezTo>
                  <a:pt x="117" y="23"/>
                  <a:pt x="117" y="23"/>
                  <a:pt x="117" y="23"/>
                </a:cubicBezTo>
                <a:lnTo>
                  <a:pt x="101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4870" y="1514149"/>
            <a:ext cx="2074105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030132" y="3429000"/>
            <a:ext cx="4030133" cy="34290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5738140" y="4115995"/>
            <a:ext cx="614120" cy="616438"/>
            <a:chOff x="1298575" y="588963"/>
            <a:chExt cx="420688" cy="422275"/>
          </a:xfrm>
          <a:solidFill>
            <a:schemeClr val="bg1"/>
          </a:solidFill>
        </p:grpSpPr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1298575" y="588963"/>
              <a:ext cx="420688" cy="422275"/>
            </a:xfrm>
            <a:custGeom>
              <a:avLst/>
              <a:gdLst>
                <a:gd name="T0" fmla="*/ 64 w 112"/>
                <a:gd name="T1" fmla="*/ 12 h 112"/>
                <a:gd name="T2" fmla="*/ 78 w 112"/>
                <a:gd name="T3" fmla="*/ 23 h 112"/>
                <a:gd name="T4" fmla="*/ 84 w 112"/>
                <a:gd name="T5" fmla="*/ 18 h 112"/>
                <a:gd name="T6" fmla="*/ 93 w 112"/>
                <a:gd name="T7" fmla="*/ 25 h 112"/>
                <a:gd name="T8" fmla="*/ 89 w 112"/>
                <a:gd name="T9" fmla="*/ 34 h 112"/>
                <a:gd name="T10" fmla="*/ 100 w 112"/>
                <a:gd name="T11" fmla="*/ 48 h 112"/>
                <a:gd name="T12" fmla="*/ 104 w 112"/>
                <a:gd name="T13" fmla="*/ 60 h 112"/>
                <a:gd name="T14" fmla="*/ 95 w 112"/>
                <a:gd name="T15" fmla="*/ 64 h 112"/>
                <a:gd name="T16" fmla="*/ 93 w 112"/>
                <a:gd name="T17" fmla="*/ 81 h 112"/>
                <a:gd name="T18" fmla="*/ 87 w 112"/>
                <a:gd name="T19" fmla="*/ 93 h 112"/>
                <a:gd name="T20" fmla="*/ 81 w 112"/>
                <a:gd name="T21" fmla="*/ 93 h 112"/>
                <a:gd name="T22" fmla="*/ 64 w 112"/>
                <a:gd name="T23" fmla="*/ 95 h 112"/>
                <a:gd name="T24" fmla="*/ 60 w 112"/>
                <a:gd name="T25" fmla="*/ 104 h 112"/>
                <a:gd name="T26" fmla="*/ 48 w 112"/>
                <a:gd name="T27" fmla="*/ 100 h 112"/>
                <a:gd name="T28" fmla="*/ 34 w 112"/>
                <a:gd name="T29" fmla="*/ 89 h 112"/>
                <a:gd name="T30" fmla="*/ 28 w 112"/>
                <a:gd name="T31" fmla="*/ 94 h 112"/>
                <a:gd name="T32" fmla="*/ 19 w 112"/>
                <a:gd name="T33" fmla="*/ 87 h 112"/>
                <a:gd name="T34" fmla="*/ 23 w 112"/>
                <a:gd name="T35" fmla="*/ 78 h 112"/>
                <a:gd name="T36" fmla="*/ 12 w 112"/>
                <a:gd name="T37" fmla="*/ 64 h 112"/>
                <a:gd name="T38" fmla="*/ 8 w 112"/>
                <a:gd name="T39" fmla="*/ 52 h 112"/>
                <a:gd name="T40" fmla="*/ 17 w 112"/>
                <a:gd name="T41" fmla="*/ 48 h 112"/>
                <a:gd name="T42" fmla="*/ 19 w 112"/>
                <a:gd name="T43" fmla="*/ 31 h 112"/>
                <a:gd name="T44" fmla="*/ 25 w 112"/>
                <a:gd name="T45" fmla="*/ 19 h 112"/>
                <a:gd name="T46" fmla="*/ 31 w 112"/>
                <a:gd name="T47" fmla="*/ 19 h 112"/>
                <a:gd name="T48" fmla="*/ 48 w 112"/>
                <a:gd name="T49" fmla="*/ 17 h 112"/>
                <a:gd name="T50" fmla="*/ 52 w 112"/>
                <a:gd name="T51" fmla="*/ 8 h 112"/>
                <a:gd name="T52" fmla="*/ 60 w 112"/>
                <a:gd name="T53" fmla="*/ 0 h 112"/>
                <a:gd name="T54" fmla="*/ 40 w 112"/>
                <a:gd name="T55" fmla="*/ 11 h 112"/>
                <a:gd name="T56" fmla="*/ 28 w 112"/>
                <a:gd name="T57" fmla="*/ 10 h 112"/>
                <a:gd name="T58" fmla="*/ 14 w 112"/>
                <a:gd name="T59" fmla="*/ 19 h 112"/>
                <a:gd name="T60" fmla="*/ 13 w 112"/>
                <a:gd name="T61" fmla="*/ 35 h 112"/>
                <a:gd name="T62" fmla="*/ 0 w 112"/>
                <a:gd name="T63" fmla="*/ 52 h 112"/>
                <a:gd name="T64" fmla="*/ 11 w 112"/>
                <a:gd name="T65" fmla="*/ 72 h 112"/>
                <a:gd name="T66" fmla="*/ 10 w 112"/>
                <a:gd name="T67" fmla="*/ 84 h 112"/>
                <a:gd name="T68" fmla="*/ 19 w 112"/>
                <a:gd name="T69" fmla="*/ 98 h 112"/>
                <a:gd name="T70" fmla="*/ 35 w 112"/>
                <a:gd name="T71" fmla="*/ 99 h 112"/>
                <a:gd name="T72" fmla="*/ 52 w 112"/>
                <a:gd name="T73" fmla="*/ 112 h 112"/>
                <a:gd name="T74" fmla="*/ 72 w 112"/>
                <a:gd name="T75" fmla="*/ 101 h 112"/>
                <a:gd name="T76" fmla="*/ 84 w 112"/>
                <a:gd name="T77" fmla="*/ 102 h 112"/>
                <a:gd name="T78" fmla="*/ 98 w 112"/>
                <a:gd name="T79" fmla="*/ 93 h 112"/>
                <a:gd name="T80" fmla="*/ 99 w 112"/>
                <a:gd name="T81" fmla="*/ 77 h 112"/>
                <a:gd name="T82" fmla="*/ 112 w 112"/>
                <a:gd name="T83" fmla="*/ 60 h 112"/>
                <a:gd name="T84" fmla="*/ 101 w 112"/>
                <a:gd name="T85" fmla="*/ 40 h 112"/>
                <a:gd name="T86" fmla="*/ 102 w 112"/>
                <a:gd name="T87" fmla="*/ 28 h 112"/>
                <a:gd name="T88" fmla="*/ 93 w 112"/>
                <a:gd name="T89" fmla="*/ 14 h 112"/>
                <a:gd name="T90" fmla="*/ 77 w 112"/>
                <a:gd name="T91" fmla="*/ 13 h 112"/>
                <a:gd name="T92" fmla="*/ 60 w 112"/>
                <a:gd name="T9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112">
                  <a:moveTo>
                    <a:pt x="60" y="8"/>
                  </a:moveTo>
                  <a:cubicBezTo>
                    <a:pt x="62" y="8"/>
                    <a:pt x="64" y="10"/>
                    <a:pt x="64" y="12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9" y="18"/>
                    <a:pt x="74" y="20"/>
                    <a:pt x="78" y="23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2" y="18"/>
                    <a:pt x="83" y="18"/>
                    <a:pt x="84" y="18"/>
                  </a:cubicBezTo>
                  <a:cubicBezTo>
                    <a:pt x="85" y="18"/>
                    <a:pt x="86" y="18"/>
                    <a:pt x="87" y="19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4" y="26"/>
                    <a:pt x="94" y="29"/>
                    <a:pt x="93" y="31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92" y="38"/>
                    <a:pt x="94" y="43"/>
                    <a:pt x="95" y="48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102" y="48"/>
                    <a:pt x="104" y="50"/>
                    <a:pt x="104" y="52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62"/>
                    <a:pt x="102" y="64"/>
                    <a:pt x="100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4" y="69"/>
                    <a:pt x="92" y="74"/>
                    <a:pt x="89" y="78"/>
                  </a:cubicBezTo>
                  <a:cubicBezTo>
                    <a:pt x="93" y="81"/>
                    <a:pt x="93" y="81"/>
                    <a:pt x="93" y="81"/>
                  </a:cubicBezTo>
                  <a:cubicBezTo>
                    <a:pt x="94" y="83"/>
                    <a:pt x="94" y="86"/>
                    <a:pt x="93" y="87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6" y="94"/>
                    <a:pt x="85" y="94"/>
                    <a:pt x="84" y="94"/>
                  </a:cubicBezTo>
                  <a:cubicBezTo>
                    <a:pt x="83" y="94"/>
                    <a:pt x="82" y="94"/>
                    <a:pt x="81" y="93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4" y="92"/>
                    <a:pt x="69" y="94"/>
                    <a:pt x="64" y="95"/>
                  </a:cubicBezTo>
                  <a:cubicBezTo>
                    <a:pt x="64" y="100"/>
                    <a:pt x="64" y="100"/>
                    <a:pt x="64" y="100"/>
                  </a:cubicBezTo>
                  <a:cubicBezTo>
                    <a:pt x="64" y="102"/>
                    <a:pt x="62" y="104"/>
                    <a:pt x="60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0" y="104"/>
                    <a:pt x="48" y="102"/>
                    <a:pt x="48" y="100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3" y="94"/>
                    <a:pt x="38" y="92"/>
                    <a:pt x="34" y="89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0" y="94"/>
                    <a:pt x="29" y="94"/>
                    <a:pt x="28" y="94"/>
                  </a:cubicBezTo>
                  <a:cubicBezTo>
                    <a:pt x="27" y="94"/>
                    <a:pt x="26" y="94"/>
                    <a:pt x="25" y="93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8" y="86"/>
                    <a:pt x="18" y="83"/>
                    <a:pt x="19" y="81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0" y="74"/>
                    <a:pt x="18" y="69"/>
                    <a:pt x="17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0" y="64"/>
                    <a:pt x="8" y="62"/>
                    <a:pt x="8" y="60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0"/>
                    <a:pt x="10" y="48"/>
                    <a:pt x="12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8" y="43"/>
                    <a:pt x="20" y="38"/>
                    <a:pt x="23" y="34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29"/>
                    <a:pt x="18" y="26"/>
                    <a:pt x="19" y="25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8"/>
                    <a:pt x="27" y="18"/>
                    <a:pt x="28" y="18"/>
                  </a:cubicBezTo>
                  <a:cubicBezTo>
                    <a:pt x="29" y="18"/>
                    <a:pt x="30" y="18"/>
                    <a:pt x="31" y="19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8" y="20"/>
                    <a:pt x="43" y="18"/>
                    <a:pt x="48" y="17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0"/>
                    <a:pt x="50" y="8"/>
                    <a:pt x="52" y="8"/>
                  </a:cubicBezTo>
                  <a:cubicBezTo>
                    <a:pt x="60" y="8"/>
                    <a:pt x="60" y="8"/>
                    <a:pt x="60" y="8"/>
                  </a:cubicBezTo>
                  <a:moveTo>
                    <a:pt x="60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6" y="0"/>
                    <a:pt x="41" y="5"/>
                    <a:pt x="40" y="11"/>
                  </a:cubicBezTo>
                  <a:cubicBezTo>
                    <a:pt x="38" y="11"/>
                    <a:pt x="37" y="12"/>
                    <a:pt x="35" y="13"/>
                  </a:cubicBezTo>
                  <a:cubicBezTo>
                    <a:pt x="33" y="11"/>
                    <a:pt x="31" y="10"/>
                    <a:pt x="28" y="10"/>
                  </a:cubicBezTo>
                  <a:cubicBezTo>
                    <a:pt x="25" y="10"/>
                    <a:pt x="21" y="11"/>
                    <a:pt x="19" y="14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1" y="22"/>
                    <a:pt x="10" y="25"/>
                    <a:pt x="10" y="28"/>
                  </a:cubicBezTo>
                  <a:cubicBezTo>
                    <a:pt x="10" y="31"/>
                    <a:pt x="11" y="33"/>
                    <a:pt x="13" y="35"/>
                  </a:cubicBezTo>
                  <a:cubicBezTo>
                    <a:pt x="12" y="37"/>
                    <a:pt x="11" y="38"/>
                    <a:pt x="11" y="40"/>
                  </a:cubicBezTo>
                  <a:cubicBezTo>
                    <a:pt x="5" y="41"/>
                    <a:pt x="0" y="46"/>
                    <a:pt x="0" y="5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6"/>
                    <a:pt x="5" y="71"/>
                    <a:pt x="11" y="72"/>
                  </a:cubicBezTo>
                  <a:cubicBezTo>
                    <a:pt x="11" y="74"/>
                    <a:pt x="12" y="75"/>
                    <a:pt x="13" y="77"/>
                  </a:cubicBezTo>
                  <a:cubicBezTo>
                    <a:pt x="11" y="79"/>
                    <a:pt x="10" y="81"/>
                    <a:pt x="10" y="84"/>
                  </a:cubicBezTo>
                  <a:cubicBezTo>
                    <a:pt x="10" y="87"/>
                    <a:pt x="11" y="91"/>
                    <a:pt x="14" y="93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21" y="101"/>
                    <a:pt x="25" y="102"/>
                    <a:pt x="28" y="102"/>
                  </a:cubicBezTo>
                  <a:cubicBezTo>
                    <a:pt x="31" y="102"/>
                    <a:pt x="33" y="101"/>
                    <a:pt x="35" y="99"/>
                  </a:cubicBezTo>
                  <a:cubicBezTo>
                    <a:pt x="37" y="100"/>
                    <a:pt x="38" y="101"/>
                    <a:pt x="40" y="101"/>
                  </a:cubicBezTo>
                  <a:cubicBezTo>
                    <a:pt x="41" y="107"/>
                    <a:pt x="46" y="112"/>
                    <a:pt x="52" y="112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6" y="112"/>
                    <a:pt x="71" y="107"/>
                    <a:pt x="72" y="101"/>
                  </a:cubicBezTo>
                  <a:cubicBezTo>
                    <a:pt x="74" y="101"/>
                    <a:pt x="75" y="100"/>
                    <a:pt x="77" y="99"/>
                  </a:cubicBezTo>
                  <a:cubicBezTo>
                    <a:pt x="79" y="101"/>
                    <a:pt x="81" y="102"/>
                    <a:pt x="84" y="102"/>
                  </a:cubicBezTo>
                  <a:cubicBezTo>
                    <a:pt x="87" y="102"/>
                    <a:pt x="91" y="101"/>
                    <a:pt x="93" y="98"/>
                  </a:cubicBezTo>
                  <a:cubicBezTo>
                    <a:pt x="98" y="93"/>
                    <a:pt x="98" y="93"/>
                    <a:pt x="98" y="93"/>
                  </a:cubicBezTo>
                  <a:cubicBezTo>
                    <a:pt x="101" y="91"/>
                    <a:pt x="102" y="87"/>
                    <a:pt x="102" y="84"/>
                  </a:cubicBezTo>
                  <a:cubicBezTo>
                    <a:pt x="102" y="81"/>
                    <a:pt x="101" y="79"/>
                    <a:pt x="99" y="77"/>
                  </a:cubicBezTo>
                  <a:cubicBezTo>
                    <a:pt x="100" y="75"/>
                    <a:pt x="101" y="74"/>
                    <a:pt x="101" y="72"/>
                  </a:cubicBezTo>
                  <a:cubicBezTo>
                    <a:pt x="107" y="71"/>
                    <a:pt x="112" y="66"/>
                    <a:pt x="112" y="60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2" y="46"/>
                    <a:pt x="107" y="41"/>
                    <a:pt x="101" y="40"/>
                  </a:cubicBezTo>
                  <a:cubicBezTo>
                    <a:pt x="101" y="38"/>
                    <a:pt x="100" y="37"/>
                    <a:pt x="99" y="35"/>
                  </a:cubicBezTo>
                  <a:cubicBezTo>
                    <a:pt x="101" y="33"/>
                    <a:pt x="102" y="31"/>
                    <a:pt x="102" y="28"/>
                  </a:cubicBezTo>
                  <a:cubicBezTo>
                    <a:pt x="102" y="25"/>
                    <a:pt x="101" y="22"/>
                    <a:pt x="98" y="19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1" y="11"/>
                    <a:pt x="87" y="10"/>
                    <a:pt x="84" y="10"/>
                  </a:cubicBezTo>
                  <a:cubicBezTo>
                    <a:pt x="81" y="10"/>
                    <a:pt x="79" y="11"/>
                    <a:pt x="77" y="13"/>
                  </a:cubicBezTo>
                  <a:cubicBezTo>
                    <a:pt x="75" y="12"/>
                    <a:pt x="74" y="11"/>
                    <a:pt x="72" y="11"/>
                  </a:cubicBezTo>
                  <a:cubicBezTo>
                    <a:pt x="71" y="5"/>
                    <a:pt x="66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Freeform 10"/>
            <p:cNvSpPr>
              <a:spLocks noEditPoints="1"/>
            </p:cNvSpPr>
            <p:nvPr/>
          </p:nvSpPr>
          <p:spPr bwMode="auto">
            <a:xfrm>
              <a:off x="1411288" y="701675"/>
              <a:ext cx="195263" cy="196850"/>
            </a:xfrm>
            <a:custGeom>
              <a:avLst/>
              <a:gdLst>
                <a:gd name="T0" fmla="*/ 26 w 52"/>
                <a:gd name="T1" fmla="*/ 52 h 52"/>
                <a:gd name="T2" fmla="*/ 0 w 52"/>
                <a:gd name="T3" fmla="*/ 26 h 52"/>
                <a:gd name="T4" fmla="*/ 26 w 52"/>
                <a:gd name="T5" fmla="*/ 0 h 52"/>
                <a:gd name="T6" fmla="*/ 52 w 52"/>
                <a:gd name="T7" fmla="*/ 26 h 52"/>
                <a:gd name="T8" fmla="*/ 26 w 52"/>
                <a:gd name="T9" fmla="*/ 52 h 52"/>
                <a:gd name="T10" fmla="*/ 26 w 52"/>
                <a:gd name="T11" fmla="*/ 4 h 52"/>
                <a:gd name="T12" fmla="*/ 4 w 52"/>
                <a:gd name="T13" fmla="*/ 26 h 52"/>
                <a:gd name="T14" fmla="*/ 26 w 52"/>
                <a:gd name="T15" fmla="*/ 48 h 52"/>
                <a:gd name="T16" fmla="*/ 48 w 52"/>
                <a:gd name="T17" fmla="*/ 26 h 52"/>
                <a:gd name="T18" fmla="*/ 26 w 52"/>
                <a:gd name="T19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52">
                  <a:moveTo>
                    <a:pt x="26" y="52"/>
                  </a:moveTo>
                  <a:cubicBezTo>
                    <a:pt x="12" y="52"/>
                    <a:pt x="0" y="40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0" y="0"/>
                    <a:pt x="52" y="12"/>
                    <a:pt x="52" y="26"/>
                  </a:cubicBezTo>
                  <a:cubicBezTo>
                    <a:pt x="52" y="40"/>
                    <a:pt x="40" y="52"/>
                    <a:pt x="26" y="52"/>
                  </a:cubicBezTo>
                  <a:close/>
                  <a:moveTo>
                    <a:pt x="26" y="4"/>
                  </a:moveTo>
                  <a:cubicBezTo>
                    <a:pt x="14" y="4"/>
                    <a:pt x="4" y="14"/>
                    <a:pt x="4" y="26"/>
                  </a:cubicBezTo>
                  <a:cubicBezTo>
                    <a:pt x="4" y="38"/>
                    <a:pt x="14" y="48"/>
                    <a:pt x="26" y="48"/>
                  </a:cubicBezTo>
                  <a:cubicBezTo>
                    <a:pt x="38" y="48"/>
                    <a:pt x="48" y="38"/>
                    <a:pt x="48" y="26"/>
                  </a:cubicBezTo>
                  <a:cubicBezTo>
                    <a:pt x="48" y="14"/>
                    <a:pt x="38" y="4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Freeform 11"/>
            <p:cNvSpPr>
              <a:spLocks noEditPoints="1"/>
            </p:cNvSpPr>
            <p:nvPr/>
          </p:nvSpPr>
          <p:spPr bwMode="auto">
            <a:xfrm>
              <a:off x="1455738" y="747713"/>
              <a:ext cx="106363" cy="106363"/>
            </a:xfrm>
            <a:custGeom>
              <a:avLst/>
              <a:gdLst>
                <a:gd name="T0" fmla="*/ 14 w 28"/>
                <a:gd name="T1" fmla="*/ 28 h 28"/>
                <a:gd name="T2" fmla="*/ 0 w 28"/>
                <a:gd name="T3" fmla="*/ 14 h 28"/>
                <a:gd name="T4" fmla="*/ 14 w 28"/>
                <a:gd name="T5" fmla="*/ 0 h 28"/>
                <a:gd name="T6" fmla="*/ 28 w 28"/>
                <a:gd name="T7" fmla="*/ 14 h 28"/>
                <a:gd name="T8" fmla="*/ 14 w 28"/>
                <a:gd name="T9" fmla="*/ 28 h 28"/>
                <a:gd name="T10" fmla="*/ 14 w 28"/>
                <a:gd name="T11" fmla="*/ 4 h 28"/>
                <a:gd name="T12" fmla="*/ 4 w 28"/>
                <a:gd name="T13" fmla="*/ 14 h 28"/>
                <a:gd name="T14" fmla="*/ 14 w 28"/>
                <a:gd name="T15" fmla="*/ 24 h 28"/>
                <a:gd name="T16" fmla="*/ 24 w 28"/>
                <a:gd name="T17" fmla="*/ 14 h 28"/>
                <a:gd name="T18" fmla="*/ 14 w 28"/>
                <a:gd name="T1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22"/>
                    <a:pt x="22" y="28"/>
                    <a:pt x="14" y="28"/>
                  </a:cubicBezTo>
                  <a:close/>
                  <a:moveTo>
                    <a:pt x="14" y="4"/>
                  </a:moveTo>
                  <a:cubicBezTo>
                    <a:pt x="8" y="4"/>
                    <a:pt x="4" y="8"/>
                    <a:pt x="4" y="14"/>
                  </a:cubicBezTo>
                  <a:cubicBezTo>
                    <a:pt x="4" y="20"/>
                    <a:pt x="8" y="24"/>
                    <a:pt x="14" y="24"/>
                  </a:cubicBezTo>
                  <a:cubicBezTo>
                    <a:pt x="20" y="24"/>
                    <a:pt x="24" y="20"/>
                    <a:pt x="24" y="14"/>
                  </a:cubicBezTo>
                  <a:cubicBezTo>
                    <a:pt x="24" y="8"/>
                    <a:pt x="20" y="4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4700561" y="5367720"/>
            <a:ext cx="2648506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87762" y="4964534"/>
            <a:ext cx="2074105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2" name="图片占位符 31"/>
          <p:cNvPicPr>
            <a:picLocks noGrp="1" noChangeAspect="1"/>
          </p:cNvPicPr>
          <p:nvPr>
            <p:ph type="pic" sz="quarter" idx="16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5" r="10775"/>
          <a:stretch>
            <a:fillRect/>
          </a:stretch>
        </p:blipFill>
        <p:spPr/>
      </p:pic>
      <p:pic>
        <p:nvPicPr>
          <p:cNvPr id="30" name="图片占位符 29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8" r="10828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 animBg="1"/>
      <p:bldP spid="20" grpId="0"/>
      <p:bldP spid="15" grpId="0" animBg="1"/>
      <p:bldP spid="21" grpId="0"/>
      <p:bldP spid="14" grpId="0" animBg="1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Triangle 3"/>
          <p:cNvSpPr/>
          <p:nvPr/>
        </p:nvSpPr>
        <p:spPr>
          <a:xfrm rot="5400000">
            <a:off x="-1337735" y="1337734"/>
            <a:ext cx="6858002" cy="4182533"/>
          </a:xfrm>
          <a:prstGeom prst="triangle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riangle 13"/>
          <p:cNvSpPr/>
          <p:nvPr/>
        </p:nvSpPr>
        <p:spPr>
          <a:xfrm rot="10800000">
            <a:off x="3174497" y="4342781"/>
            <a:ext cx="1361316" cy="677336"/>
          </a:xfrm>
          <a:prstGeom prst="triangle">
            <a:avLst>
              <a:gd name="adj" fmla="val 49700"/>
            </a:avLst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Triangle 12"/>
          <p:cNvSpPr/>
          <p:nvPr/>
        </p:nvSpPr>
        <p:spPr>
          <a:xfrm>
            <a:off x="3174497" y="1813472"/>
            <a:ext cx="1361316" cy="677336"/>
          </a:xfrm>
          <a:prstGeom prst="triangle">
            <a:avLst>
              <a:gd name="adj" fmla="val 49700"/>
            </a:avLst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Triangle 10"/>
          <p:cNvSpPr/>
          <p:nvPr/>
        </p:nvSpPr>
        <p:spPr>
          <a:xfrm rot="5400000">
            <a:off x="4467074" y="3090332"/>
            <a:ext cx="1361316" cy="677336"/>
          </a:xfrm>
          <a:prstGeom prst="triangle">
            <a:avLst>
              <a:gd name="adj" fmla="val 49285"/>
            </a:avLst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Rectangle 4"/>
          <p:cNvSpPr/>
          <p:nvPr/>
        </p:nvSpPr>
        <p:spPr>
          <a:xfrm rot="2700000">
            <a:off x="2843036" y="2411237"/>
            <a:ext cx="2035526" cy="203552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26665" y="1830512"/>
            <a:ext cx="330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单击输入标题文字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26665" y="2904742"/>
            <a:ext cx="5554134" cy="1440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fringilla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libero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sollicitudin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augue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mollis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fermentum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vestibulum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eros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Morbi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ut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arcu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quis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blandit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aliquam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26665" y="2353732"/>
            <a:ext cx="330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General Manager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48" r="30948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ageCurlDouble"/>
      </p:transition>
    </mc:Choice>
    <mc:Fallback>
      <p:transition spd="slow" advClick="0" advTm="3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0011" y="496738"/>
            <a:ext cx="5513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4000" dirty="0">
                <a:cs typeface="+mn-ea"/>
                <a:sym typeface="+mn-lt"/>
              </a:rPr>
              <a:t>单击输入</a:t>
            </a:r>
            <a:r>
              <a:rPr lang="zh-CN" altLang="en-US" sz="4000" dirty="0">
                <a:solidFill>
                  <a:srgbClr val="F3A017"/>
                </a:solidFill>
                <a:cs typeface="+mn-ea"/>
                <a:sym typeface="+mn-lt"/>
              </a:rPr>
              <a:t>标题文字</a:t>
            </a:r>
            <a:endParaRPr lang="zh-CN" altLang="en-US" sz="4000" dirty="0">
              <a:solidFill>
                <a:srgbClr val="F3A017"/>
              </a:solidFill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20011" y="1921776"/>
            <a:ext cx="5513912" cy="886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fringilla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libero. 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108387" y="3641229"/>
            <a:ext cx="852494" cy="1162891"/>
            <a:chOff x="9918988" y="355852"/>
            <a:chExt cx="852494" cy="1162891"/>
          </a:xfrm>
        </p:grpSpPr>
        <p:sp>
          <p:nvSpPr>
            <p:cNvPr id="8" name="Triangle 7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199308" y="5433020"/>
            <a:ext cx="2670651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99308" y="5029834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9872350" y="3641229"/>
            <a:ext cx="852494" cy="1162891"/>
            <a:chOff x="9918988" y="355852"/>
            <a:chExt cx="852494" cy="1162891"/>
          </a:xfrm>
        </p:grpSpPr>
        <p:sp>
          <p:nvSpPr>
            <p:cNvPr id="13" name="Triangle 12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8963271" y="5433020"/>
            <a:ext cx="2670651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963271" y="5029834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SHORT TEXT HERE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353780" y="3834491"/>
            <a:ext cx="346075" cy="482600"/>
            <a:chOff x="6924675" y="5064125"/>
            <a:chExt cx="346075" cy="482600"/>
          </a:xfrm>
          <a:solidFill>
            <a:schemeClr val="bg1"/>
          </a:solidFill>
        </p:grpSpPr>
        <p:sp>
          <p:nvSpPr>
            <p:cNvPr id="18" name="Freeform 331"/>
            <p:cNvSpPr>
              <a:spLocks noEditPoints="1"/>
            </p:cNvSpPr>
            <p:nvPr/>
          </p:nvSpPr>
          <p:spPr bwMode="auto">
            <a:xfrm>
              <a:off x="6924675" y="5064125"/>
              <a:ext cx="346075" cy="482600"/>
            </a:xfrm>
            <a:custGeom>
              <a:avLst/>
              <a:gdLst>
                <a:gd name="T0" fmla="*/ 68 w 92"/>
                <a:gd name="T1" fmla="*/ 36 h 128"/>
                <a:gd name="T2" fmla="*/ 60 w 92"/>
                <a:gd name="T3" fmla="*/ 56 h 128"/>
                <a:gd name="T4" fmla="*/ 44 w 92"/>
                <a:gd name="T5" fmla="*/ 20 h 128"/>
                <a:gd name="T6" fmla="*/ 36 w 92"/>
                <a:gd name="T7" fmla="*/ 44 h 128"/>
                <a:gd name="T8" fmla="*/ 4 w 92"/>
                <a:gd name="T9" fmla="*/ 0 h 128"/>
                <a:gd name="T10" fmla="*/ 0 w 92"/>
                <a:gd name="T11" fmla="*/ 92 h 128"/>
                <a:gd name="T12" fmla="*/ 40 w 92"/>
                <a:gd name="T13" fmla="*/ 128 h 128"/>
                <a:gd name="T14" fmla="*/ 86 w 92"/>
                <a:gd name="T15" fmla="*/ 100 h 128"/>
                <a:gd name="T16" fmla="*/ 68 w 92"/>
                <a:gd name="T17" fmla="*/ 36 h 128"/>
                <a:gd name="T18" fmla="*/ 79 w 92"/>
                <a:gd name="T19" fmla="*/ 98 h 128"/>
                <a:gd name="T20" fmla="*/ 40 w 92"/>
                <a:gd name="T21" fmla="*/ 120 h 128"/>
                <a:gd name="T22" fmla="*/ 8 w 92"/>
                <a:gd name="T23" fmla="*/ 92 h 128"/>
                <a:gd name="T24" fmla="*/ 12 w 92"/>
                <a:gd name="T25" fmla="*/ 63 h 128"/>
                <a:gd name="T26" fmla="*/ 16 w 92"/>
                <a:gd name="T27" fmla="*/ 23 h 128"/>
                <a:gd name="T28" fmla="*/ 33 w 92"/>
                <a:gd name="T29" fmla="*/ 63 h 128"/>
                <a:gd name="T30" fmla="*/ 47 w 92"/>
                <a:gd name="T31" fmla="*/ 39 h 128"/>
                <a:gd name="T32" fmla="*/ 52 w 92"/>
                <a:gd name="T33" fmla="*/ 76 h 128"/>
                <a:gd name="T34" fmla="*/ 71 w 92"/>
                <a:gd name="T35" fmla="*/ 54 h 128"/>
                <a:gd name="T36" fmla="*/ 79 w 92"/>
                <a:gd name="T37" fmla="*/ 9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2" h="128">
                  <a:moveTo>
                    <a:pt x="68" y="36"/>
                  </a:moveTo>
                  <a:cubicBezTo>
                    <a:pt x="68" y="47"/>
                    <a:pt x="60" y="56"/>
                    <a:pt x="60" y="56"/>
                  </a:cubicBezTo>
                  <a:cubicBezTo>
                    <a:pt x="60" y="36"/>
                    <a:pt x="44" y="20"/>
                    <a:pt x="44" y="20"/>
                  </a:cubicBezTo>
                  <a:cubicBezTo>
                    <a:pt x="44" y="20"/>
                    <a:pt x="44" y="32"/>
                    <a:pt x="36" y="44"/>
                  </a:cubicBezTo>
                  <a:cubicBezTo>
                    <a:pt x="28" y="16"/>
                    <a:pt x="4" y="0"/>
                    <a:pt x="4" y="0"/>
                  </a:cubicBezTo>
                  <a:cubicBezTo>
                    <a:pt x="16" y="44"/>
                    <a:pt x="0" y="60"/>
                    <a:pt x="0" y="92"/>
                  </a:cubicBezTo>
                  <a:cubicBezTo>
                    <a:pt x="0" y="110"/>
                    <a:pt x="16" y="128"/>
                    <a:pt x="40" y="128"/>
                  </a:cubicBezTo>
                  <a:cubicBezTo>
                    <a:pt x="76" y="128"/>
                    <a:pt x="83" y="115"/>
                    <a:pt x="86" y="100"/>
                  </a:cubicBezTo>
                  <a:cubicBezTo>
                    <a:pt x="92" y="80"/>
                    <a:pt x="84" y="56"/>
                    <a:pt x="68" y="36"/>
                  </a:cubicBezTo>
                  <a:close/>
                  <a:moveTo>
                    <a:pt x="79" y="98"/>
                  </a:moveTo>
                  <a:cubicBezTo>
                    <a:pt x="76" y="108"/>
                    <a:pt x="73" y="120"/>
                    <a:pt x="40" y="120"/>
                  </a:cubicBezTo>
                  <a:cubicBezTo>
                    <a:pt x="20" y="120"/>
                    <a:pt x="8" y="106"/>
                    <a:pt x="8" y="92"/>
                  </a:cubicBezTo>
                  <a:cubicBezTo>
                    <a:pt x="8" y="81"/>
                    <a:pt x="10" y="72"/>
                    <a:pt x="12" y="63"/>
                  </a:cubicBezTo>
                  <a:cubicBezTo>
                    <a:pt x="15" y="51"/>
                    <a:pt x="17" y="39"/>
                    <a:pt x="16" y="23"/>
                  </a:cubicBezTo>
                  <a:cubicBezTo>
                    <a:pt x="29" y="40"/>
                    <a:pt x="33" y="63"/>
                    <a:pt x="33" y="63"/>
                  </a:cubicBezTo>
                  <a:cubicBezTo>
                    <a:pt x="33" y="63"/>
                    <a:pt x="44" y="47"/>
                    <a:pt x="47" y="39"/>
                  </a:cubicBezTo>
                  <a:cubicBezTo>
                    <a:pt x="50" y="44"/>
                    <a:pt x="52" y="60"/>
                    <a:pt x="52" y="76"/>
                  </a:cubicBezTo>
                  <a:cubicBezTo>
                    <a:pt x="52" y="76"/>
                    <a:pt x="63" y="67"/>
                    <a:pt x="71" y="54"/>
                  </a:cubicBezTo>
                  <a:cubicBezTo>
                    <a:pt x="79" y="69"/>
                    <a:pt x="82" y="85"/>
                    <a:pt x="79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Freeform 332"/>
            <p:cNvSpPr/>
            <p:nvPr/>
          </p:nvSpPr>
          <p:spPr bwMode="auto">
            <a:xfrm>
              <a:off x="6981825" y="5272088"/>
              <a:ext cx="214313" cy="173038"/>
            </a:xfrm>
            <a:custGeom>
              <a:avLst/>
              <a:gdLst>
                <a:gd name="T0" fmla="*/ 55 w 57"/>
                <a:gd name="T1" fmla="*/ 12 h 46"/>
                <a:gd name="T2" fmla="*/ 51 w 57"/>
                <a:gd name="T3" fmla="*/ 16 h 46"/>
                <a:gd name="T4" fmla="*/ 32 w 57"/>
                <a:gd name="T5" fmla="*/ 31 h 46"/>
                <a:gd name="T6" fmla="*/ 30 w 57"/>
                <a:gd name="T7" fmla="*/ 14 h 46"/>
                <a:gd name="T8" fmla="*/ 30 w 57"/>
                <a:gd name="T9" fmla="*/ 7 h 46"/>
                <a:gd name="T10" fmla="*/ 24 w 57"/>
                <a:gd name="T11" fmla="*/ 16 h 46"/>
                <a:gd name="T12" fmla="*/ 17 w 57"/>
                <a:gd name="T13" fmla="*/ 26 h 46"/>
                <a:gd name="T14" fmla="*/ 9 w 57"/>
                <a:gd name="T15" fmla="*/ 5 h 46"/>
                <a:gd name="T16" fmla="*/ 7 w 57"/>
                <a:gd name="T17" fmla="*/ 0 h 46"/>
                <a:gd name="T18" fmla="*/ 5 w 57"/>
                <a:gd name="T19" fmla="*/ 6 h 46"/>
                <a:gd name="T20" fmla="*/ 0 w 57"/>
                <a:gd name="T21" fmla="*/ 40 h 46"/>
                <a:gd name="T22" fmla="*/ 2 w 57"/>
                <a:gd name="T23" fmla="*/ 42 h 46"/>
                <a:gd name="T24" fmla="*/ 4 w 57"/>
                <a:gd name="T25" fmla="*/ 40 h 46"/>
                <a:gd name="T26" fmla="*/ 7 w 57"/>
                <a:gd name="T27" fmla="*/ 12 h 46"/>
                <a:gd name="T28" fmla="*/ 15 w 57"/>
                <a:gd name="T29" fmla="*/ 31 h 46"/>
                <a:gd name="T30" fmla="*/ 16 w 57"/>
                <a:gd name="T31" fmla="*/ 34 h 46"/>
                <a:gd name="T32" fmla="*/ 18 w 57"/>
                <a:gd name="T33" fmla="*/ 31 h 46"/>
                <a:gd name="T34" fmla="*/ 26 w 57"/>
                <a:gd name="T35" fmla="*/ 20 h 46"/>
                <a:gd name="T36" fmla="*/ 29 w 57"/>
                <a:gd name="T37" fmla="*/ 34 h 46"/>
                <a:gd name="T38" fmla="*/ 30 w 57"/>
                <a:gd name="T39" fmla="*/ 37 h 46"/>
                <a:gd name="T40" fmla="*/ 32 w 57"/>
                <a:gd name="T41" fmla="*/ 36 h 46"/>
                <a:gd name="T42" fmla="*/ 52 w 57"/>
                <a:gd name="T43" fmla="*/ 21 h 46"/>
                <a:gd name="T44" fmla="*/ 49 w 57"/>
                <a:gd name="T45" fmla="*/ 43 h 46"/>
                <a:gd name="T46" fmla="*/ 51 w 57"/>
                <a:gd name="T47" fmla="*/ 45 h 46"/>
                <a:gd name="T48" fmla="*/ 51 w 57"/>
                <a:gd name="T49" fmla="*/ 46 h 46"/>
                <a:gd name="T50" fmla="*/ 53 w 57"/>
                <a:gd name="T51" fmla="*/ 44 h 46"/>
                <a:gd name="T52" fmla="*/ 55 w 57"/>
                <a:gd name="T53" fmla="*/ 16 h 46"/>
                <a:gd name="T54" fmla="*/ 55 w 57"/>
                <a:gd name="T55" fmla="*/ 1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" h="46">
                  <a:moveTo>
                    <a:pt x="55" y="12"/>
                  </a:moveTo>
                  <a:cubicBezTo>
                    <a:pt x="51" y="16"/>
                    <a:pt x="51" y="16"/>
                    <a:pt x="51" y="16"/>
                  </a:cubicBezTo>
                  <a:cubicBezTo>
                    <a:pt x="47" y="21"/>
                    <a:pt x="43" y="26"/>
                    <a:pt x="32" y="31"/>
                  </a:cubicBezTo>
                  <a:cubicBezTo>
                    <a:pt x="31" y="26"/>
                    <a:pt x="30" y="21"/>
                    <a:pt x="30" y="14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1" y="20"/>
                    <a:pt x="20" y="22"/>
                    <a:pt x="17" y="26"/>
                  </a:cubicBezTo>
                  <a:cubicBezTo>
                    <a:pt x="13" y="17"/>
                    <a:pt x="11" y="11"/>
                    <a:pt x="9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2" y="13"/>
                    <a:pt x="0" y="21"/>
                    <a:pt x="0" y="40"/>
                  </a:cubicBezTo>
                  <a:cubicBezTo>
                    <a:pt x="0" y="41"/>
                    <a:pt x="0" y="42"/>
                    <a:pt x="2" y="42"/>
                  </a:cubicBezTo>
                  <a:cubicBezTo>
                    <a:pt x="3" y="42"/>
                    <a:pt x="4" y="41"/>
                    <a:pt x="4" y="40"/>
                  </a:cubicBezTo>
                  <a:cubicBezTo>
                    <a:pt x="4" y="25"/>
                    <a:pt x="5" y="18"/>
                    <a:pt x="7" y="12"/>
                  </a:cubicBezTo>
                  <a:cubicBezTo>
                    <a:pt x="9" y="17"/>
                    <a:pt x="12" y="23"/>
                    <a:pt x="15" y="31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22" y="27"/>
                    <a:pt x="24" y="24"/>
                    <a:pt x="26" y="20"/>
                  </a:cubicBezTo>
                  <a:cubicBezTo>
                    <a:pt x="27" y="26"/>
                    <a:pt x="28" y="30"/>
                    <a:pt x="29" y="34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43" y="31"/>
                    <a:pt x="48" y="26"/>
                    <a:pt x="52" y="21"/>
                  </a:cubicBezTo>
                  <a:cubicBezTo>
                    <a:pt x="53" y="29"/>
                    <a:pt x="52" y="37"/>
                    <a:pt x="49" y="43"/>
                  </a:cubicBezTo>
                  <a:cubicBezTo>
                    <a:pt x="49" y="44"/>
                    <a:pt x="49" y="45"/>
                    <a:pt x="51" y="45"/>
                  </a:cubicBezTo>
                  <a:cubicBezTo>
                    <a:pt x="51" y="45"/>
                    <a:pt x="51" y="46"/>
                    <a:pt x="51" y="46"/>
                  </a:cubicBezTo>
                  <a:cubicBezTo>
                    <a:pt x="52" y="46"/>
                    <a:pt x="53" y="45"/>
                    <a:pt x="53" y="44"/>
                  </a:cubicBezTo>
                  <a:cubicBezTo>
                    <a:pt x="56" y="37"/>
                    <a:pt x="57" y="26"/>
                    <a:pt x="55" y="16"/>
                  </a:cubicBezTo>
                  <a:lnTo>
                    <a:pt x="5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0056502" y="3924979"/>
            <a:ext cx="484188" cy="301625"/>
            <a:chOff x="8308975" y="-595313"/>
            <a:chExt cx="484188" cy="301625"/>
          </a:xfrm>
          <a:solidFill>
            <a:schemeClr val="bg1"/>
          </a:solidFill>
        </p:grpSpPr>
        <p:sp>
          <p:nvSpPr>
            <p:cNvPr id="21" name="Freeform 10"/>
            <p:cNvSpPr>
              <a:spLocks noEditPoints="1"/>
            </p:cNvSpPr>
            <p:nvPr/>
          </p:nvSpPr>
          <p:spPr bwMode="auto">
            <a:xfrm>
              <a:off x="8308975" y="-595313"/>
              <a:ext cx="484188" cy="301625"/>
            </a:xfrm>
            <a:custGeom>
              <a:avLst/>
              <a:gdLst>
                <a:gd name="T0" fmla="*/ 128 w 128"/>
                <a:gd name="T1" fmla="*/ 39 h 80"/>
                <a:gd name="T2" fmla="*/ 128 w 128"/>
                <a:gd name="T3" fmla="*/ 39 h 80"/>
                <a:gd name="T4" fmla="*/ 127 w 128"/>
                <a:gd name="T5" fmla="*/ 38 h 80"/>
                <a:gd name="T6" fmla="*/ 127 w 128"/>
                <a:gd name="T7" fmla="*/ 38 h 80"/>
                <a:gd name="T8" fmla="*/ 64 w 128"/>
                <a:gd name="T9" fmla="*/ 0 h 80"/>
                <a:gd name="T10" fmla="*/ 0 w 128"/>
                <a:gd name="T11" fmla="*/ 38 h 80"/>
                <a:gd name="T12" fmla="*/ 0 w 128"/>
                <a:gd name="T13" fmla="*/ 38 h 80"/>
                <a:gd name="T14" fmla="*/ 0 w 128"/>
                <a:gd name="T15" fmla="*/ 39 h 80"/>
                <a:gd name="T16" fmla="*/ 0 w 128"/>
                <a:gd name="T17" fmla="*/ 39 h 80"/>
                <a:gd name="T18" fmla="*/ 0 w 128"/>
                <a:gd name="T19" fmla="*/ 40 h 80"/>
                <a:gd name="T20" fmla="*/ 0 w 128"/>
                <a:gd name="T21" fmla="*/ 41 h 80"/>
                <a:gd name="T22" fmla="*/ 0 w 128"/>
                <a:gd name="T23" fmla="*/ 41 h 80"/>
                <a:gd name="T24" fmla="*/ 0 w 128"/>
                <a:gd name="T25" fmla="*/ 42 h 80"/>
                <a:gd name="T26" fmla="*/ 0 w 128"/>
                <a:gd name="T27" fmla="*/ 42 h 80"/>
                <a:gd name="T28" fmla="*/ 64 w 128"/>
                <a:gd name="T29" fmla="*/ 80 h 80"/>
                <a:gd name="T30" fmla="*/ 127 w 128"/>
                <a:gd name="T31" fmla="*/ 42 h 80"/>
                <a:gd name="T32" fmla="*/ 127 w 128"/>
                <a:gd name="T33" fmla="*/ 42 h 80"/>
                <a:gd name="T34" fmla="*/ 128 w 128"/>
                <a:gd name="T35" fmla="*/ 41 h 80"/>
                <a:gd name="T36" fmla="*/ 128 w 128"/>
                <a:gd name="T37" fmla="*/ 41 h 80"/>
                <a:gd name="T38" fmla="*/ 128 w 128"/>
                <a:gd name="T39" fmla="*/ 40 h 80"/>
                <a:gd name="T40" fmla="*/ 128 w 128"/>
                <a:gd name="T41" fmla="*/ 39 h 80"/>
                <a:gd name="T42" fmla="*/ 64 w 128"/>
                <a:gd name="T43" fmla="*/ 72 h 80"/>
                <a:gd name="T44" fmla="*/ 9 w 128"/>
                <a:gd name="T45" fmla="*/ 40 h 80"/>
                <a:gd name="T46" fmla="*/ 64 w 128"/>
                <a:gd name="T47" fmla="*/ 8 h 80"/>
                <a:gd name="T48" fmla="*/ 119 w 128"/>
                <a:gd name="T49" fmla="*/ 40 h 80"/>
                <a:gd name="T50" fmla="*/ 64 w 128"/>
                <a:gd name="T51" fmla="*/ 7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8" h="80">
                  <a:moveTo>
                    <a:pt x="128" y="39"/>
                  </a:moveTo>
                  <a:cubicBezTo>
                    <a:pt x="128" y="39"/>
                    <a:pt x="128" y="39"/>
                    <a:pt x="128" y="39"/>
                  </a:cubicBezTo>
                  <a:cubicBezTo>
                    <a:pt x="128" y="39"/>
                    <a:pt x="128" y="38"/>
                    <a:pt x="127" y="38"/>
                  </a:cubicBezTo>
                  <a:cubicBezTo>
                    <a:pt x="127" y="38"/>
                    <a:pt x="127" y="38"/>
                    <a:pt x="127" y="38"/>
                  </a:cubicBezTo>
                  <a:cubicBezTo>
                    <a:pt x="116" y="16"/>
                    <a:pt x="91" y="0"/>
                    <a:pt x="64" y="0"/>
                  </a:cubicBezTo>
                  <a:cubicBezTo>
                    <a:pt x="37" y="0"/>
                    <a:pt x="12" y="16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40"/>
                    <a:pt x="0" y="40"/>
                  </a:cubicBezTo>
                  <a:cubicBezTo>
                    <a:pt x="0" y="40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2" y="64"/>
                    <a:pt x="37" y="80"/>
                    <a:pt x="64" y="80"/>
                  </a:cubicBezTo>
                  <a:cubicBezTo>
                    <a:pt x="91" y="80"/>
                    <a:pt x="116" y="64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8" y="41"/>
                    <a:pt x="128" y="40"/>
                    <a:pt x="128" y="40"/>
                  </a:cubicBezTo>
                  <a:cubicBezTo>
                    <a:pt x="128" y="40"/>
                    <a:pt x="128" y="39"/>
                    <a:pt x="128" y="39"/>
                  </a:cubicBezTo>
                  <a:close/>
                  <a:moveTo>
                    <a:pt x="64" y="72"/>
                  </a:moveTo>
                  <a:cubicBezTo>
                    <a:pt x="41" y="72"/>
                    <a:pt x="19" y="59"/>
                    <a:pt x="9" y="40"/>
                  </a:cubicBezTo>
                  <a:cubicBezTo>
                    <a:pt x="20" y="21"/>
                    <a:pt x="41" y="8"/>
                    <a:pt x="64" y="8"/>
                  </a:cubicBezTo>
                  <a:cubicBezTo>
                    <a:pt x="86" y="8"/>
                    <a:pt x="108" y="21"/>
                    <a:pt x="119" y="40"/>
                  </a:cubicBezTo>
                  <a:cubicBezTo>
                    <a:pt x="108" y="59"/>
                    <a:pt x="86" y="72"/>
                    <a:pt x="64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Freeform 11"/>
            <p:cNvSpPr/>
            <p:nvPr/>
          </p:nvSpPr>
          <p:spPr bwMode="auto">
            <a:xfrm>
              <a:off x="8491538" y="-504825"/>
              <a:ext cx="68263" cy="68263"/>
            </a:xfrm>
            <a:custGeom>
              <a:avLst/>
              <a:gdLst>
                <a:gd name="T0" fmla="*/ 16 w 18"/>
                <a:gd name="T1" fmla="*/ 0 h 18"/>
                <a:gd name="T2" fmla="*/ 16 w 18"/>
                <a:gd name="T3" fmla="*/ 0 h 18"/>
                <a:gd name="T4" fmla="*/ 0 w 18"/>
                <a:gd name="T5" fmla="*/ 16 h 18"/>
                <a:gd name="T6" fmla="*/ 2 w 18"/>
                <a:gd name="T7" fmla="*/ 18 h 18"/>
                <a:gd name="T8" fmla="*/ 4 w 18"/>
                <a:gd name="T9" fmla="*/ 16 h 18"/>
                <a:gd name="T10" fmla="*/ 16 w 18"/>
                <a:gd name="T11" fmla="*/ 4 h 18"/>
                <a:gd name="T12" fmla="*/ 16 w 18"/>
                <a:gd name="T13" fmla="*/ 4 h 18"/>
                <a:gd name="T14" fmla="*/ 18 w 18"/>
                <a:gd name="T15" fmla="*/ 2 h 18"/>
                <a:gd name="T16" fmla="*/ 16 w 1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3" y="18"/>
                    <a:pt x="4" y="17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Freeform 12"/>
            <p:cNvSpPr>
              <a:spLocks noEditPoints="1"/>
            </p:cNvSpPr>
            <p:nvPr/>
          </p:nvSpPr>
          <p:spPr bwMode="auto">
            <a:xfrm>
              <a:off x="8445500" y="-549275"/>
              <a:ext cx="211138" cy="209550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28 w 56"/>
                <a:gd name="T11" fmla="*/ 52 h 56"/>
                <a:gd name="T12" fmla="*/ 4 w 56"/>
                <a:gd name="T13" fmla="*/ 28 h 56"/>
                <a:gd name="T14" fmla="*/ 28 w 56"/>
                <a:gd name="T15" fmla="*/ 4 h 56"/>
                <a:gd name="T16" fmla="*/ 52 w 56"/>
                <a:gd name="T17" fmla="*/ 28 h 56"/>
                <a:gd name="T18" fmla="*/ 28 w 56"/>
                <a:gd name="T19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28" y="52"/>
                  </a:moveTo>
                  <a:cubicBezTo>
                    <a:pt x="15" y="52"/>
                    <a:pt x="4" y="41"/>
                    <a:pt x="4" y="28"/>
                  </a:cubicBezTo>
                  <a:cubicBezTo>
                    <a:pt x="4" y="15"/>
                    <a:pt x="15" y="4"/>
                    <a:pt x="28" y="4"/>
                  </a:cubicBezTo>
                  <a:cubicBezTo>
                    <a:pt x="41" y="4"/>
                    <a:pt x="52" y="15"/>
                    <a:pt x="52" y="28"/>
                  </a:cubicBezTo>
                  <a:cubicBezTo>
                    <a:pt x="52" y="41"/>
                    <a:pt x="41" y="52"/>
                    <a:pt x="28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0" y="0"/>
            <a:ext cx="14859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7" name="图片占位符 26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8" r="31708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7000">
        <p15:prstTrans prst="pageCurlDouble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  <p:bldP spid="15" grpId="0"/>
      <p:bldP spid="16" grpId="0"/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占位符 43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5" r="14815"/>
          <a:stretch>
            <a:fillRect/>
          </a:stretch>
        </p:blipFill>
        <p:spPr/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1"/>
          <p:cNvSpPr txBox="1"/>
          <p:nvPr/>
        </p:nvSpPr>
        <p:spPr>
          <a:xfrm>
            <a:off x="11480799" y="6356350"/>
            <a:ext cx="567267" cy="3831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Nunito" charset="0"/>
                <a:ea typeface="Nunito" charset="0"/>
                <a:cs typeface="Nunito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4331" y="864351"/>
            <a:ext cx="3802553" cy="646331"/>
          </a:xfrm>
          <a:prstGeom prst="rect">
            <a:avLst/>
          </a:prstGeom>
          <a:pattFill prst="pct10">
            <a:fgClr>
              <a:schemeClr val="bg1">
                <a:lumMod val="90000"/>
              </a:schemeClr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49E14"/>
                </a:solidFill>
                <a:effectLst/>
                <a:uLnTx/>
                <a:uFillTx/>
                <a:cs typeface="+mn-ea"/>
                <a:sym typeface="+mn-lt"/>
              </a:rPr>
              <a:t>我们能做什么呢？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49E14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7" name="Group 6"/>
          <p:cNvGrpSpPr/>
          <p:nvPr/>
        </p:nvGrpSpPr>
        <p:grpSpPr>
          <a:xfrm rot="16200000">
            <a:off x="7030813" y="717130"/>
            <a:ext cx="852494" cy="1162891"/>
            <a:chOff x="9918988" y="355852"/>
            <a:chExt cx="852494" cy="1162891"/>
          </a:xfrm>
        </p:grpSpPr>
        <p:sp>
          <p:nvSpPr>
            <p:cNvPr id="8" name="Triangle 7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8265906" y="978051"/>
            <a:ext cx="3486094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libero.Maecenas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65905" y="574865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单击此处添加文字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2" name="Group 11"/>
          <p:cNvGrpSpPr/>
          <p:nvPr/>
        </p:nvGrpSpPr>
        <p:grpSpPr>
          <a:xfrm rot="16200000">
            <a:off x="5856689" y="2169635"/>
            <a:ext cx="852494" cy="1162891"/>
            <a:chOff x="9918988" y="355852"/>
            <a:chExt cx="852494" cy="1162891"/>
          </a:xfrm>
        </p:grpSpPr>
        <p:sp>
          <p:nvSpPr>
            <p:cNvPr id="13" name="Triangle 12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7091782" y="2430556"/>
            <a:ext cx="3486094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libero.Maecenas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91781" y="2027370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rgbClr val="2B2B2B"/>
                </a:solidFill>
                <a:cs typeface="+mn-ea"/>
                <a:sym typeface="+mn-lt"/>
              </a:rPr>
              <a:t>单击此处添加文字</a:t>
            </a:r>
            <a:endParaRPr lang="en-US" altLang="zh-CN" sz="1400" dirty="0">
              <a:solidFill>
                <a:srgbClr val="2B2B2B"/>
              </a:solidFill>
              <a:cs typeface="+mn-ea"/>
              <a:sym typeface="+mn-lt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902956" y="2539942"/>
            <a:ext cx="420688" cy="422275"/>
            <a:chOff x="1298575" y="588963"/>
            <a:chExt cx="420688" cy="422275"/>
          </a:xfrm>
          <a:solidFill>
            <a:schemeClr val="bg1"/>
          </a:solidFill>
        </p:grpSpPr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1298575" y="588963"/>
              <a:ext cx="420688" cy="422275"/>
            </a:xfrm>
            <a:custGeom>
              <a:avLst/>
              <a:gdLst>
                <a:gd name="T0" fmla="*/ 64 w 112"/>
                <a:gd name="T1" fmla="*/ 12 h 112"/>
                <a:gd name="T2" fmla="*/ 78 w 112"/>
                <a:gd name="T3" fmla="*/ 23 h 112"/>
                <a:gd name="T4" fmla="*/ 84 w 112"/>
                <a:gd name="T5" fmla="*/ 18 h 112"/>
                <a:gd name="T6" fmla="*/ 93 w 112"/>
                <a:gd name="T7" fmla="*/ 25 h 112"/>
                <a:gd name="T8" fmla="*/ 89 w 112"/>
                <a:gd name="T9" fmla="*/ 34 h 112"/>
                <a:gd name="T10" fmla="*/ 100 w 112"/>
                <a:gd name="T11" fmla="*/ 48 h 112"/>
                <a:gd name="T12" fmla="*/ 104 w 112"/>
                <a:gd name="T13" fmla="*/ 60 h 112"/>
                <a:gd name="T14" fmla="*/ 95 w 112"/>
                <a:gd name="T15" fmla="*/ 64 h 112"/>
                <a:gd name="T16" fmla="*/ 93 w 112"/>
                <a:gd name="T17" fmla="*/ 81 h 112"/>
                <a:gd name="T18" fmla="*/ 87 w 112"/>
                <a:gd name="T19" fmla="*/ 93 h 112"/>
                <a:gd name="T20" fmla="*/ 81 w 112"/>
                <a:gd name="T21" fmla="*/ 93 h 112"/>
                <a:gd name="T22" fmla="*/ 64 w 112"/>
                <a:gd name="T23" fmla="*/ 95 h 112"/>
                <a:gd name="T24" fmla="*/ 60 w 112"/>
                <a:gd name="T25" fmla="*/ 104 h 112"/>
                <a:gd name="T26" fmla="*/ 48 w 112"/>
                <a:gd name="T27" fmla="*/ 100 h 112"/>
                <a:gd name="T28" fmla="*/ 34 w 112"/>
                <a:gd name="T29" fmla="*/ 89 h 112"/>
                <a:gd name="T30" fmla="*/ 28 w 112"/>
                <a:gd name="T31" fmla="*/ 94 h 112"/>
                <a:gd name="T32" fmla="*/ 19 w 112"/>
                <a:gd name="T33" fmla="*/ 87 h 112"/>
                <a:gd name="T34" fmla="*/ 23 w 112"/>
                <a:gd name="T35" fmla="*/ 78 h 112"/>
                <a:gd name="T36" fmla="*/ 12 w 112"/>
                <a:gd name="T37" fmla="*/ 64 h 112"/>
                <a:gd name="T38" fmla="*/ 8 w 112"/>
                <a:gd name="T39" fmla="*/ 52 h 112"/>
                <a:gd name="T40" fmla="*/ 17 w 112"/>
                <a:gd name="T41" fmla="*/ 48 h 112"/>
                <a:gd name="T42" fmla="*/ 19 w 112"/>
                <a:gd name="T43" fmla="*/ 31 h 112"/>
                <a:gd name="T44" fmla="*/ 25 w 112"/>
                <a:gd name="T45" fmla="*/ 19 h 112"/>
                <a:gd name="T46" fmla="*/ 31 w 112"/>
                <a:gd name="T47" fmla="*/ 19 h 112"/>
                <a:gd name="T48" fmla="*/ 48 w 112"/>
                <a:gd name="T49" fmla="*/ 17 h 112"/>
                <a:gd name="T50" fmla="*/ 52 w 112"/>
                <a:gd name="T51" fmla="*/ 8 h 112"/>
                <a:gd name="T52" fmla="*/ 60 w 112"/>
                <a:gd name="T53" fmla="*/ 0 h 112"/>
                <a:gd name="T54" fmla="*/ 40 w 112"/>
                <a:gd name="T55" fmla="*/ 11 h 112"/>
                <a:gd name="T56" fmla="*/ 28 w 112"/>
                <a:gd name="T57" fmla="*/ 10 h 112"/>
                <a:gd name="T58" fmla="*/ 14 w 112"/>
                <a:gd name="T59" fmla="*/ 19 h 112"/>
                <a:gd name="T60" fmla="*/ 13 w 112"/>
                <a:gd name="T61" fmla="*/ 35 h 112"/>
                <a:gd name="T62" fmla="*/ 0 w 112"/>
                <a:gd name="T63" fmla="*/ 52 h 112"/>
                <a:gd name="T64" fmla="*/ 11 w 112"/>
                <a:gd name="T65" fmla="*/ 72 h 112"/>
                <a:gd name="T66" fmla="*/ 10 w 112"/>
                <a:gd name="T67" fmla="*/ 84 h 112"/>
                <a:gd name="T68" fmla="*/ 19 w 112"/>
                <a:gd name="T69" fmla="*/ 98 h 112"/>
                <a:gd name="T70" fmla="*/ 35 w 112"/>
                <a:gd name="T71" fmla="*/ 99 h 112"/>
                <a:gd name="T72" fmla="*/ 52 w 112"/>
                <a:gd name="T73" fmla="*/ 112 h 112"/>
                <a:gd name="T74" fmla="*/ 72 w 112"/>
                <a:gd name="T75" fmla="*/ 101 h 112"/>
                <a:gd name="T76" fmla="*/ 84 w 112"/>
                <a:gd name="T77" fmla="*/ 102 h 112"/>
                <a:gd name="T78" fmla="*/ 98 w 112"/>
                <a:gd name="T79" fmla="*/ 93 h 112"/>
                <a:gd name="T80" fmla="*/ 99 w 112"/>
                <a:gd name="T81" fmla="*/ 77 h 112"/>
                <a:gd name="T82" fmla="*/ 112 w 112"/>
                <a:gd name="T83" fmla="*/ 60 h 112"/>
                <a:gd name="T84" fmla="*/ 101 w 112"/>
                <a:gd name="T85" fmla="*/ 40 h 112"/>
                <a:gd name="T86" fmla="*/ 102 w 112"/>
                <a:gd name="T87" fmla="*/ 28 h 112"/>
                <a:gd name="T88" fmla="*/ 93 w 112"/>
                <a:gd name="T89" fmla="*/ 14 h 112"/>
                <a:gd name="T90" fmla="*/ 77 w 112"/>
                <a:gd name="T91" fmla="*/ 13 h 112"/>
                <a:gd name="T92" fmla="*/ 60 w 112"/>
                <a:gd name="T9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112">
                  <a:moveTo>
                    <a:pt x="60" y="8"/>
                  </a:moveTo>
                  <a:cubicBezTo>
                    <a:pt x="62" y="8"/>
                    <a:pt x="64" y="10"/>
                    <a:pt x="64" y="12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9" y="18"/>
                    <a:pt x="74" y="20"/>
                    <a:pt x="78" y="23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2" y="18"/>
                    <a:pt x="83" y="18"/>
                    <a:pt x="84" y="18"/>
                  </a:cubicBezTo>
                  <a:cubicBezTo>
                    <a:pt x="85" y="18"/>
                    <a:pt x="86" y="18"/>
                    <a:pt x="87" y="19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4" y="26"/>
                    <a:pt x="94" y="29"/>
                    <a:pt x="93" y="31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92" y="38"/>
                    <a:pt x="94" y="43"/>
                    <a:pt x="95" y="48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102" y="48"/>
                    <a:pt x="104" y="50"/>
                    <a:pt x="104" y="52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62"/>
                    <a:pt x="102" y="64"/>
                    <a:pt x="100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4" y="69"/>
                    <a:pt x="92" y="74"/>
                    <a:pt x="89" y="78"/>
                  </a:cubicBezTo>
                  <a:cubicBezTo>
                    <a:pt x="93" y="81"/>
                    <a:pt x="93" y="81"/>
                    <a:pt x="93" y="81"/>
                  </a:cubicBezTo>
                  <a:cubicBezTo>
                    <a:pt x="94" y="83"/>
                    <a:pt x="94" y="86"/>
                    <a:pt x="93" y="87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6" y="94"/>
                    <a:pt x="85" y="94"/>
                    <a:pt x="84" y="94"/>
                  </a:cubicBezTo>
                  <a:cubicBezTo>
                    <a:pt x="83" y="94"/>
                    <a:pt x="82" y="94"/>
                    <a:pt x="81" y="93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4" y="92"/>
                    <a:pt x="69" y="94"/>
                    <a:pt x="64" y="95"/>
                  </a:cubicBezTo>
                  <a:cubicBezTo>
                    <a:pt x="64" y="100"/>
                    <a:pt x="64" y="100"/>
                    <a:pt x="64" y="100"/>
                  </a:cubicBezTo>
                  <a:cubicBezTo>
                    <a:pt x="64" y="102"/>
                    <a:pt x="62" y="104"/>
                    <a:pt x="60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0" y="104"/>
                    <a:pt x="48" y="102"/>
                    <a:pt x="48" y="100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3" y="94"/>
                    <a:pt x="38" y="92"/>
                    <a:pt x="34" y="89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0" y="94"/>
                    <a:pt x="29" y="94"/>
                    <a:pt x="28" y="94"/>
                  </a:cubicBezTo>
                  <a:cubicBezTo>
                    <a:pt x="27" y="94"/>
                    <a:pt x="26" y="94"/>
                    <a:pt x="25" y="93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8" y="86"/>
                    <a:pt x="18" y="83"/>
                    <a:pt x="19" y="81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0" y="74"/>
                    <a:pt x="18" y="69"/>
                    <a:pt x="17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0" y="64"/>
                    <a:pt x="8" y="62"/>
                    <a:pt x="8" y="60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0"/>
                    <a:pt x="10" y="48"/>
                    <a:pt x="12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8" y="43"/>
                    <a:pt x="20" y="38"/>
                    <a:pt x="23" y="34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29"/>
                    <a:pt x="18" y="26"/>
                    <a:pt x="19" y="25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8"/>
                    <a:pt x="27" y="18"/>
                    <a:pt x="28" y="18"/>
                  </a:cubicBezTo>
                  <a:cubicBezTo>
                    <a:pt x="29" y="18"/>
                    <a:pt x="30" y="18"/>
                    <a:pt x="31" y="19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8" y="20"/>
                    <a:pt x="43" y="18"/>
                    <a:pt x="48" y="17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0"/>
                    <a:pt x="50" y="8"/>
                    <a:pt x="52" y="8"/>
                  </a:cubicBezTo>
                  <a:cubicBezTo>
                    <a:pt x="60" y="8"/>
                    <a:pt x="60" y="8"/>
                    <a:pt x="60" y="8"/>
                  </a:cubicBezTo>
                  <a:moveTo>
                    <a:pt x="60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6" y="0"/>
                    <a:pt x="41" y="5"/>
                    <a:pt x="40" y="11"/>
                  </a:cubicBezTo>
                  <a:cubicBezTo>
                    <a:pt x="38" y="11"/>
                    <a:pt x="37" y="12"/>
                    <a:pt x="35" y="13"/>
                  </a:cubicBezTo>
                  <a:cubicBezTo>
                    <a:pt x="33" y="11"/>
                    <a:pt x="31" y="10"/>
                    <a:pt x="28" y="10"/>
                  </a:cubicBezTo>
                  <a:cubicBezTo>
                    <a:pt x="25" y="10"/>
                    <a:pt x="21" y="11"/>
                    <a:pt x="19" y="14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1" y="22"/>
                    <a:pt x="10" y="25"/>
                    <a:pt x="10" y="28"/>
                  </a:cubicBezTo>
                  <a:cubicBezTo>
                    <a:pt x="10" y="31"/>
                    <a:pt x="11" y="33"/>
                    <a:pt x="13" y="35"/>
                  </a:cubicBezTo>
                  <a:cubicBezTo>
                    <a:pt x="12" y="37"/>
                    <a:pt x="11" y="38"/>
                    <a:pt x="11" y="40"/>
                  </a:cubicBezTo>
                  <a:cubicBezTo>
                    <a:pt x="5" y="41"/>
                    <a:pt x="0" y="46"/>
                    <a:pt x="0" y="5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6"/>
                    <a:pt x="5" y="71"/>
                    <a:pt x="11" y="72"/>
                  </a:cubicBezTo>
                  <a:cubicBezTo>
                    <a:pt x="11" y="74"/>
                    <a:pt x="12" y="75"/>
                    <a:pt x="13" y="77"/>
                  </a:cubicBezTo>
                  <a:cubicBezTo>
                    <a:pt x="11" y="79"/>
                    <a:pt x="10" y="81"/>
                    <a:pt x="10" y="84"/>
                  </a:cubicBezTo>
                  <a:cubicBezTo>
                    <a:pt x="10" y="87"/>
                    <a:pt x="11" y="91"/>
                    <a:pt x="14" y="93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21" y="101"/>
                    <a:pt x="25" y="102"/>
                    <a:pt x="28" y="102"/>
                  </a:cubicBezTo>
                  <a:cubicBezTo>
                    <a:pt x="31" y="102"/>
                    <a:pt x="33" y="101"/>
                    <a:pt x="35" y="99"/>
                  </a:cubicBezTo>
                  <a:cubicBezTo>
                    <a:pt x="37" y="100"/>
                    <a:pt x="38" y="101"/>
                    <a:pt x="40" y="101"/>
                  </a:cubicBezTo>
                  <a:cubicBezTo>
                    <a:pt x="41" y="107"/>
                    <a:pt x="46" y="112"/>
                    <a:pt x="52" y="112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6" y="112"/>
                    <a:pt x="71" y="107"/>
                    <a:pt x="72" y="101"/>
                  </a:cubicBezTo>
                  <a:cubicBezTo>
                    <a:pt x="74" y="101"/>
                    <a:pt x="75" y="100"/>
                    <a:pt x="77" y="99"/>
                  </a:cubicBezTo>
                  <a:cubicBezTo>
                    <a:pt x="79" y="101"/>
                    <a:pt x="81" y="102"/>
                    <a:pt x="84" y="102"/>
                  </a:cubicBezTo>
                  <a:cubicBezTo>
                    <a:pt x="87" y="102"/>
                    <a:pt x="91" y="101"/>
                    <a:pt x="93" y="98"/>
                  </a:cubicBezTo>
                  <a:cubicBezTo>
                    <a:pt x="98" y="93"/>
                    <a:pt x="98" y="93"/>
                    <a:pt x="98" y="93"/>
                  </a:cubicBezTo>
                  <a:cubicBezTo>
                    <a:pt x="101" y="91"/>
                    <a:pt x="102" y="87"/>
                    <a:pt x="102" y="84"/>
                  </a:cubicBezTo>
                  <a:cubicBezTo>
                    <a:pt x="102" y="81"/>
                    <a:pt x="101" y="79"/>
                    <a:pt x="99" y="77"/>
                  </a:cubicBezTo>
                  <a:cubicBezTo>
                    <a:pt x="100" y="75"/>
                    <a:pt x="101" y="74"/>
                    <a:pt x="101" y="72"/>
                  </a:cubicBezTo>
                  <a:cubicBezTo>
                    <a:pt x="107" y="71"/>
                    <a:pt x="112" y="66"/>
                    <a:pt x="112" y="60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2" y="46"/>
                    <a:pt x="107" y="41"/>
                    <a:pt x="101" y="40"/>
                  </a:cubicBezTo>
                  <a:cubicBezTo>
                    <a:pt x="101" y="38"/>
                    <a:pt x="100" y="37"/>
                    <a:pt x="99" y="35"/>
                  </a:cubicBezTo>
                  <a:cubicBezTo>
                    <a:pt x="101" y="33"/>
                    <a:pt x="102" y="31"/>
                    <a:pt x="102" y="28"/>
                  </a:cubicBezTo>
                  <a:cubicBezTo>
                    <a:pt x="102" y="25"/>
                    <a:pt x="101" y="22"/>
                    <a:pt x="98" y="19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1" y="11"/>
                    <a:pt x="87" y="10"/>
                    <a:pt x="84" y="10"/>
                  </a:cubicBezTo>
                  <a:cubicBezTo>
                    <a:pt x="81" y="10"/>
                    <a:pt x="79" y="11"/>
                    <a:pt x="77" y="13"/>
                  </a:cubicBezTo>
                  <a:cubicBezTo>
                    <a:pt x="75" y="12"/>
                    <a:pt x="74" y="11"/>
                    <a:pt x="72" y="11"/>
                  </a:cubicBezTo>
                  <a:cubicBezTo>
                    <a:pt x="71" y="5"/>
                    <a:pt x="66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1411288" y="701675"/>
              <a:ext cx="195263" cy="196850"/>
            </a:xfrm>
            <a:custGeom>
              <a:avLst/>
              <a:gdLst>
                <a:gd name="T0" fmla="*/ 26 w 52"/>
                <a:gd name="T1" fmla="*/ 52 h 52"/>
                <a:gd name="T2" fmla="*/ 0 w 52"/>
                <a:gd name="T3" fmla="*/ 26 h 52"/>
                <a:gd name="T4" fmla="*/ 26 w 52"/>
                <a:gd name="T5" fmla="*/ 0 h 52"/>
                <a:gd name="T6" fmla="*/ 52 w 52"/>
                <a:gd name="T7" fmla="*/ 26 h 52"/>
                <a:gd name="T8" fmla="*/ 26 w 52"/>
                <a:gd name="T9" fmla="*/ 52 h 52"/>
                <a:gd name="T10" fmla="*/ 26 w 52"/>
                <a:gd name="T11" fmla="*/ 4 h 52"/>
                <a:gd name="T12" fmla="*/ 4 w 52"/>
                <a:gd name="T13" fmla="*/ 26 h 52"/>
                <a:gd name="T14" fmla="*/ 26 w 52"/>
                <a:gd name="T15" fmla="*/ 48 h 52"/>
                <a:gd name="T16" fmla="*/ 48 w 52"/>
                <a:gd name="T17" fmla="*/ 26 h 52"/>
                <a:gd name="T18" fmla="*/ 26 w 52"/>
                <a:gd name="T19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52">
                  <a:moveTo>
                    <a:pt x="26" y="52"/>
                  </a:moveTo>
                  <a:cubicBezTo>
                    <a:pt x="12" y="52"/>
                    <a:pt x="0" y="40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0" y="0"/>
                    <a:pt x="52" y="12"/>
                    <a:pt x="52" y="26"/>
                  </a:cubicBezTo>
                  <a:cubicBezTo>
                    <a:pt x="52" y="40"/>
                    <a:pt x="40" y="52"/>
                    <a:pt x="26" y="52"/>
                  </a:cubicBezTo>
                  <a:close/>
                  <a:moveTo>
                    <a:pt x="26" y="4"/>
                  </a:moveTo>
                  <a:cubicBezTo>
                    <a:pt x="14" y="4"/>
                    <a:pt x="4" y="14"/>
                    <a:pt x="4" y="26"/>
                  </a:cubicBezTo>
                  <a:cubicBezTo>
                    <a:pt x="4" y="38"/>
                    <a:pt x="14" y="48"/>
                    <a:pt x="26" y="48"/>
                  </a:cubicBezTo>
                  <a:cubicBezTo>
                    <a:pt x="38" y="48"/>
                    <a:pt x="48" y="38"/>
                    <a:pt x="48" y="26"/>
                  </a:cubicBezTo>
                  <a:cubicBezTo>
                    <a:pt x="48" y="14"/>
                    <a:pt x="38" y="4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1455738" y="747713"/>
              <a:ext cx="106363" cy="106363"/>
            </a:xfrm>
            <a:custGeom>
              <a:avLst/>
              <a:gdLst>
                <a:gd name="T0" fmla="*/ 14 w 28"/>
                <a:gd name="T1" fmla="*/ 28 h 28"/>
                <a:gd name="T2" fmla="*/ 0 w 28"/>
                <a:gd name="T3" fmla="*/ 14 h 28"/>
                <a:gd name="T4" fmla="*/ 14 w 28"/>
                <a:gd name="T5" fmla="*/ 0 h 28"/>
                <a:gd name="T6" fmla="*/ 28 w 28"/>
                <a:gd name="T7" fmla="*/ 14 h 28"/>
                <a:gd name="T8" fmla="*/ 14 w 28"/>
                <a:gd name="T9" fmla="*/ 28 h 28"/>
                <a:gd name="T10" fmla="*/ 14 w 28"/>
                <a:gd name="T11" fmla="*/ 4 h 28"/>
                <a:gd name="T12" fmla="*/ 4 w 28"/>
                <a:gd name="T13" fmla="*/ 14 h 28"/>
                <a:gd name="T14" fmla="*/ 14 w 28"/>
                <a:gd name="T15" fmla="*/ 24 h 28"/>
                <a:gd name="T16" fmla="*/ 24 w 28"/>
                <a:gd name="T17" fmla="*/ 14 h 28"/>
                <a:gd name="T18" fmla="*/ 14 w 28"/>
                <a:gd name="T1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22"/>
                    <a:pt x="22" y="28"/>
                    <a:pt x="14" y="28"/>
                  </a:cubicBezTo>
                  <a:close/>
                  <a:moveTo>
                    <a:pt x="14" y="4"/>
                  </a:moveTo>
                  <a:cubicBezTo>
                    <a:pt x="8" y="4"/>
                    <a:pt x="4" y="8"/>
                    <a:pt x="4" y="14"/>
                  </a:cubicBezTo>
                  <a:cubicBezTo>
                    <a:pt x="4" y="20"/>
                    <a:pt x="8" y="24"/>
                    <a:pt x="14" y="24"/>
                  </a:cubicBezTo>
                  <a:cubicBezTo>
                    <a:pt x="20" y="24"/>
                    <a:pt x="24" y="20"/>
                    <a:pt x="24" y="14"/>
                  </a:cubicBezTo>
                  <a:cubicBezTo>
                    <a:pt x="24" y="8"/>
                    <a:pt x="20" y="4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075610" y="1074608"/>
            <a:ext cx="423629" cy="370251"/>
            <a:chOff x="8296275" y="8293096"/>
            <a:chExt cx="1385888" cy="1211261"/>
          </a:xfrm>
          <a:solidFill>
            <a:schemeClr val="bg1"/>
          </a:solidFill>
        </p:grpSpPr>
        <p:sp>
          <p:nvSpPr>
            <p:cNvPr id="22" name="Freeform 8"/>
            <p:cNvSpPr>
              <a:spLocks noEditPoints="1"/>
            </p:cNvSpPr>
            <p:nvPr/>
          </p:nvSpPr>
          <p:spPr bwMode="auto">
            <a:xfrm>
              <a:off x="8296275" y="8293096"/>
              <a:ext cx="1385888" cy="1211261"/>
            </a:xfrm>
            <a:custGeom>
              <a:avLst/>
              <a:gdLst>
                <a:gd name="T0" fmla="*/ 368 w 369"/>
                <a:gd name="T1" fmla="*/ 190 h 323"/>
                <a:gd name="T2" fmla="*/ 322 w 369"/>
                <a:gd name="T3" fmla="*/ 17 h 323"/>
                <a:gd name="T4" fmla="*/ 299 w 369"/>
                <a:gd name="T5" fmla="*/ 0 h 323"/>
                <a:gd name="T6" fmla="*/ 184 w 369"/>
                <a:gd name="T7" fmla="*/ 0 h 323"/>
                <a:gd name="T8" fmla="*/ 69 w 369"/>
                <a:gd name="T9" fmla="*/ 0 h 323"/>
                <a:gd name="T10" fmla="*/ 47 w 369"/>
                <a:gd name="T11" fmla="*/ 17 h 323"/>
                <a:gd name="T12" fmla="*/ 1 w 369"/>
                <a:gd name="T13" fmla="*/ 190 h 323"/>
                <a:gd name="T14" fmla="*/ 0 w 369"/>
                <a:gd name="T15" fmla="*/ 196 h 323"/>
                <a:gd name="T16" fmla="*/ 0 w 369"/>
                <a:gd name="T17" fmla="*/ 276 h 323"/>
                <a:gd name="T18" fmla="*/ 46 w 369"/>
                <a:gd name="T19" fmla="*/ 323 h 323"/>
                <a:gd name="T20" fmla="*/ 323 w 369"/>
                <a:gd name="T21" fmla="*/ 323 h 323"/>
                <a:gd name="T22" fmla="*/ 369 w 369"/>
                <a:gd name="T23" fmla="*/ 276 h 323"/>
                <a:gd name="T24" fmla="*/ 369 w 369"/>
                <a:gd name="T25" fmla="*/ 196 h 323"/>
                <a:gd name="T26" fmla="*/ 368 w 369"/>
                <a:gd name="T27" fmla="*/ 190 h 323"/>
                <a:gd name="T28" fmla="*/ 346 w 369"/>
                <a:gd name="T29" fmla="*/ 276 h 323"/>
                <a:gd name="T30" fmla="*/ 323 w 369"/>
                <a:gd name="T31" fmla="*/ 299 h 323"/>
                <a:gd name="T32" fmla="*/ 46 w 369"/>
                <a:gd name="T33" fmla="*/ 299 h 323"/>
                <a:gd name="T34" fmla="*/ 23 w 369"/>
                <a:gd name="T35" fmla="*/ 276 h 323"/>
                <a:gd name="T36" fmla="*/ 23 w 369"/>
                <a:gd name="T37" fmla="*/ 196 h 323"/>
                <a:gd name="T38" fmla="*/ 69 w 369"/>
                <a:gd name="T39" fmla="*/ 23 h 323"/>
                <a:gd name="T40" fmla="*/ 299 w 369"/>
                <a:gd name="T41" fmla="*/ 23 h 323"/>
                <a:gd name="T42" fmla="*/ 346 w 369"/>
                <a:gd name="T43" fmla="*/ 196 h 323"/>
                <a:gd name="T44" fmla="*/ 346 w 369"/>
                <a:gd name="T45" fmla="*/ 27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323">
                  <a:moveTo>
                    <a:pt x="368" y="190"/>
                  </a:moveTo>
                  <a:cubicBezTo>
                    <a:pt x="322" y="17"/>
                    <a:pt x="322" y="17"/>
                    <a:pt x="322" y="17"/>
                  </a:cubicBezTo>
                  <a:cubicBezTo>
                    <a:pt x="319" y="7"/>
                    <a:pt x="310" y="0"/>
                    <a:pt x="299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9" y="0"/>
                    <a:pt x="50" y="7"/>
                    <a:pt x="47" y="17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0" y="192"/>
                    <a:pt x="0" y="194"/>
                    <a:pt x="0" y="19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302"/>
                    <a:pt x="21" y="323"/>
                    <a:pt x="46" y="323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48" y="323"/>
                    <a:pt x="369" y="302"/>
                    <a:pt x="369" y="276"/>
                  </a:cubicBezTo>
                  <a:cubicBezTo>
                    <a:pt x="369" y="196"/>
                    <a:pt x="369" y="196"/>
                    <a:pt x="369" y="196"/>
                  </a:cubicBezTo>
                  <a:cubicBezTo>
                    <a:pt x="369" y="194"/>
                    <a:pt x="368" y="192"/>
                    <a:pt x="368" y="190"/>
                  </a:cubicBezTo>
                  <a:close/>
                  <a:moveTo>
                    <a:pt x="346" y="276"/>
                  </a:moveTo>
                  <a:cubicBezTo>
                    <a:pt x="346" y="289"/>
                    <a:pt x="335" y="299"/>
                    <a:pt x="323" y="299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34" y="299"/>
                    <a:pt x="23" y="289"/>
                    <a:pt x="23" y="276"/>
                  </a:cubicBezTo>
                  <a:cubicBezTo>
                    <a:pt x="23" y="196"/>
                    <a:pt x="23" y="196"/>
                    <a:pt x="23" y="196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46" y="196"/>
                    <a:pt x="346" y="196"/>
                    <a:pt x="346" y="196"/>
                  </a:cubicBezTo>
                  <a:lnTo>
                    <a:pt x="346" y="2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Freeform 9"/>
            <p:cNvSpPr>
              <a:spLocks noEditPoints="1"/>
            </p:cNvSpPr>
            <p:nvPr/>
          </p:nvSpPr>
          <p:spPr bwMode="auto">
            <a:xfrm>
              <a:off x="8461376" y="8466137"/>
              <a:ext cx="1055689" cy="776288"/>
            </a:xfrm>
            <a:custGeom>
              <a:avLst/>
              <a:gdLst>
                <a:gd name="T0" fmla="*/ 229 w 281"/>
                <a:gd name="T1" fmla="*/ 0 h 207"/>
                <a:gd name="T2" fmla="*/ 51 w 281"/>
                <a:gd name="T3" fmla="*/ 0 h 207"/>
                <a:gd name="T4" fmla="*/ 40 w 281"/>
                <a:gd name="T5" fmla="*/ 9 h 207"/>
                <a:gd name="T6" fmla="*/ 0 w 281"/>
                <a:gd name="T7" fmla="*/ 147 h 207"/>
                <a:gd name="T8" fmla="*/ 2 w 281"/>
                <a:gd name="T9" fmla="*/ 157 h 207"/>
                <a:gd name="T10" fmla="*/ 12 w 281"/>
                <a:gd name="T11" fmla="*/ 161 h 207"/>
                <a:gd name="T12" fmla="*/ 45 w 281"/>
                <a:gd name="T13" fmla="*/ 161 h 207"/>
                <a:gd name="T14" fmla="*/ 58 w 281"/>
                <a:gd name="T15" fmla="*/ 161 h 207"/>
                <a:gd name="T16" fmla="*/ 64 w 281"/>
                <a:gd name="T17" fmla="*/ 161 h 207"/>
                <a:gd name="T18" fmla="*/ 81 w 281"/>
                <a:gd name="T19" fmla="*/ 195 h 207"/>
                <a:gd name="T20" fmla="*/ 101 w 281"/>
                <a:gd name="T21" fmla="*/ 207 h 207"/>
                <a:gd name="T22" fmla="*/ 179 w 281"/>
                <a:gd name="T23" fmla="*/ 207 h 207"/>
                <a:gd name="T24" fmla="*/ 200 w 281"/>
                <a:gd name="T25" fmla="*/ 195 h 207"/>
                <a:gd name="T26" fmla="*/ 217 w 281"/>
                <a:gd name="T27" fmla="*/ 161 h 207"/>
                <a:gd name="T28" fmla="*/ 223 w 281"/>
                <a:gd name="T29" fmla="*/ 161 h 207"/>
                <a:gd name="T30" fmla="*/ 236 w 281"/>
                <a:gd name="T31" fmla="*/ 161 h 207"/>
                <a:gd name="T32" fmla="*/ 269 w 281"/>
                <a:gd name="T33" fmla="*/ 161 h 207"/>
                <a:gd name="T34" fmla="*/ 278 w 281"/>
                <a:gd name="T35" fmla="*/ 157 h 207"/>
                <a:gd name="T36" fmla="*/ 280 w 281"/>
                <a:gd name="T37" fmla="*/ 147 h 207"/>
                <a:gd name="T38" fmla="*/ 241 w 281"/>
                <a:gd name="T39" fmla="*/ 9 h 207"/>
                <a:gd name="T40" fmla="*/ 229 w 281"/>
                <a:gd name="T41" fmla="*/ 0 h 207"/>
                <a:gd name="T42" fmla="*/ 236 w 281"/>
                <a:gd name="T43" fmla="*/ 138 h 207"/>
                <a:gd name="T44" fmla="*/ 217 w 281"/>
                <a:gd name="T45" fmla="*/ 138 h 207"/>
                <a:gd name="T46" fmla="*/ 196 w 281"/>
                <a:gd name="T47" fmla="*/ 151 h 207"/>
                <a:gd name="T48" fmla="*/ 179 w 281"/>
                <a:gd name="T49" fmla="*/ 184 h 207"/>
                <a:gd name="T50" fmla="*/ 101 w 281"/>
                <a:gd name="T51" fmla="*/ 184 h 207"/>
                <a:gd name="T52" fmla="*/ 85 w 281"/>
                <a:gd name="T53" fmla="*/ 151 h 207"/>
                <a:gd name="T54" fmla="*/ 64 w 281"/>
                <a:gd name="T55" fmla="*/ 138 h 207"/>
                <a:gd name="T56" fmla="*/ 45 w 281"/>
                <a:gd name="T57" fmla="*/ 138 h 207"/>
                <a:gd name="T58" fmla="*/ 18 w 281"/>
                <a:gd name="T59" fmla="*/ 138 h 207"/>
                <a:gd name="T60" fmla="*/ 51 w 281"/>
                <a:gd name="T61" fmla="*/ 12 h 207"/>
                <a:gd name="T62" fmla="*/ 229 w 281"/>
                <a:gd name="T63" fmla="*/ 12 h 207"/>
                <a:gd name="T64" fmla="*/ 263 w 281"/>
                <a:gd name="T65" fmla="*/ 138 h 207"/>
                <a:gd name="T66" fmla="*/ 236 w 281"/>
                <a:gd name="T67" fmla="*/ 13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1" h="207">
                  <a:moveTo>
                    <a:pt x="229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1" y="4"/>
                    <a:pt x="40" y="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0" y="154"/>
                    <a:pt x="2" y="157"/>
                  </a:cubicBezTo>
                  <a:cubicBezTo>
                    <a:pt x="5" y="160"/>
                    <a:pt x="8" y="161"/>
                    <a:pt x="12" y="161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81" y="195"/>
                    <a:pt x="81" y="195"/>
                    <a:pt x="81" y="195"/>
                  </a:cubicBezTo>
                  <a:cubicBezTo>
                    <a:pt x="85" y="203"/>
                    <a:pt x="93" y="207"/>
                    <a:pt x="101" y="207"/>
                  </a:cubicBezTo>
                  <a:cubicBezTo>
                    <a:pt x="179" y="207"/>
                    <a:pt x="179" y="207"/>
                    <a:pt x="179" y="207"/>
                  </a:cubicBezTo>
                  <a:cubicBezTo>
                    <a:pt x="188" y="207"/>
                    <a:pt x="196" y="203"/>
                    <a:pt x="200" y="195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23" y="161"/>
                    <a:pt x="223" y="161"/>
                    <a:pt x="223" y="161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3" y="161"/>
                    <a:pt x="276" y="160"/>
                    <a:pt x="278" y="157"/>
                  </a:cubicBezTo>
                  <a:cubicBezTo>
                    <a:pt x="280" y="154"/>
                    <a:pt x="281" y="150"/>
                    <a:pt x="280" y="147"/>
                  </a:cubicBezTo>
                  <a:cubicBezTo>
                    <a:pt x="241" y="9"/>
                    <a:pt x="241" y="9"/>
                    <a:pt x="241" y="9"/>
                  </a:cubicBezTo>
                  <a:cubicBezTo>
                    <a:pt x="239" y="4"/>
                    <a:pt x="235" y="0"/>
                    <a:pt x="229" y="0"/>
                  </a:cubicBezTo>
                  <a:close/>
                  <a:moveTo>
                    <a:pt x="236" y="138"/>
                  </a:moveTo>
                  <a:cubicBezTo>
                    <a:pt x="217" y="138"/>
                    <a:pt x="217" y="138"/>
                    <a:pt x="217" y="138"/>
                  </a:cubicBezTo>
                  <a:cubicBezTo>
                    <a:pt x="208" y="138"/>
                    <a:pt x="200" y="143"/>
                    <a:pt x="196" y="151"/>
                  </a:cubicBezTo>
                  <a:cubicBezTo>
                    <a:pt x="179" y="184"/>
                    <a:pt x="179" y="184"/>
                    <a:pt x="179" y="184"/>
                  </a:cubicBezTo>
                  <a:cubicBezTo>
                    <a:pt x="101" y="184"/>
                    <a:pt x="101" y="184"/>
                    <a:pt x="101" y="184"/>
                  </a:cubicBezTo>
                  <a:cubicBezTo>
                    <a:pt x="85" y="151"/>
                    <a:pt x="85" y="151"/>
                    <a:pt x="85" y="151"/>
                  </a:cubicBezTo>
                  <a:cubicBezTo>
                    <a:pt x="81" y="143"/>
                    <a:pt x="73" y="138"/>
                    <a:pt x="64" y="138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229" y="12"/>
                    <a:pt x="229" y="12"/>
                    <a:pt x="229" y="12"/>
                  </a:cubicBezTo>
                  <a:cubicBezTo>
                    <a:pt x="263" y="138"/>
                    <a:pt x="263" y="138"/>
                    <a:pt x="263" y="138"/>
                  </a:cubicBezTo>
                  <a:lnTo>
                    <a:pt x="236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 rot="16200000">
            <a:off x="4667864" y="3633793"/>
            <a:ext cx="852494" cy="1162891"/>
            <a:chOff x="9918988" y="355852"/>
            <a:chExt cx="852494" cy="1162891"/>
          </a:xfrm>
        </p:grpSpPr>
        <p:sp>
          <p:nvSpPr>
            <p:cNvPr id="26" name="Triangle 25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5902957" y="3894714"/>
            <a:ext cx="3486094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libero.Maecenas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02956" y="3491528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rgbClr val="2B2B2B"/>
                </a:solidFill>
                <a:cs typeface="+mn-ea"/>
                <a:sym typeface="+mn-lt"/>
              </a:rPr>
              <a:t>单击此处添加文字</a:t>
            </a:r>
            <a:endParaRPr lang="en-US" altLang="zh-CN" sz="1400" dirty="0">
              <a:solidFill>
                <a:srgbClr val="2B2B2B"/>
              </a:solidFill>
              <a:cs typeface="+mn-ea"/>
              <a:sym typeface="+mn-lt"/>
            </a:endParaRPr>
          </a:p>
        </p:txBody>
      </p:sp>
      <p:grpSp>
        <p:nvGrpSpPr>
          <p:cNvPr id="30" name="Group 29"/>
          <p:cNvGrpSpPr/>
          <p:nvPr/>
        </p:nvGrpSpPr>
        <p:grpSpPr>
          <a:xfrm rot="16200000">
            <a:off x="3543030" y="5072244"/>
            <a:ext cx="852494" cy="1162891"/>
            <a:chOff x="9918988" y="355852"/>
            <a:chExt cx="852494" cy="1162891"/>
          </a:xfrm>
        </p:grpSpPr>
        <p:sp>
          <p:nvSpPr>
            <p:cNvPr id="31" name="Triangle 30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4"/>
            </a:solidFill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4778123" y="5333165"/>
            <a:ext cx="3486094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libero.Maecenas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78122" y="4929979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rgbClr val="2B2B2B"/>
                </a:solidFill>
                <a:cs typeface="+mn-ea"/>
                <a:sym typeface="+mn-lt"/>
              </a:rPr>
              <a:t>单击此处添加文字</a:t>
            </a:r>
            <a:endParaRPr lang="en-US" altLang="zh-CN" sz="1400" dirty="0">
              <a:solidFill>
                <a:srgbClr val="2B2B2B"/>
              </a:solidFill>
              <a:cs typeface="+mn-ea"/>
              <a:sym typeface="+mn-lt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3553225" y="5528723"/>
            <a:ext cx="529751" cy="266107"/>
            <a:chOff x="5567364" y="4362450"/>
            <a:chExt cx="341313" cy="171450"/>
          </a:xfrm>
          <a:solidFill>
            <a:schemeClr val="bg1"/>
          </a:solidFill>
        </p:grpSpPr>
        <p:sp>
          <p:nvSpPr>
            <p:cNvPr id="36" name="Freeform 201"/>
            <p:cNvSpPr>
              <a:spLocks noEditPoints="1"/>
            </p:cNvSpPr>
            <p:nvPr/>
          </p:nvSpPr>
          <p:spPr bwMode="auto">
            <a:xfrm>
              <a:off x="5567364" y="4362450"/>
              <a:ext cx="341313" cy="171450"/>
            </a:xfrm>
            <a:custGeom>
              <a:avLst/>
              <a:gdLst>
                <a:gd name="T0" fmla="*/ 98 w 128"/>
                <a:gd name="T1" fmla="*/ 0 h 64"/>
                <a:gd name="T2" fmla="*/ 30 w 128"/>
                <a:gd name="T3" fmla="*/ 0 h 64"/>
                <a:gd name="T4" fmla="*/ 0 w 128"/>
                <a:gd name="T5" fmla="*/ 32 h 64"/>
                <a:gd name="T6" fmla="*/ 30 w 128"/>
                <a:gd name="T7" fmla="*/ 64 h 64"/>
                <a:gd name="T8" fmla="*/ 98 w 128"/>
                <a:gd name="T9" fmla="*/ 64 h 64"/>
                <a:gd name="T10" fmla="*/ 128 w 128"/>
                <a:gd name="T11" fmla="*/ 32 h 64"/>
                <a:gd name="T12" fmla="*/ 98 w 128"/>
                <a:gd name="T13" fmla="*/ 0 h 64"/>
                <a:gd name="T14" fmla="*/ 8 w 128"/>
                <a:gd name="T15" fmla="*/ 32 h 64"/>
                <a:gd name="T16" fmla="*/ 30 w 128"/>
                <a:gd name="T17" fmla="*/ 8 h 64"/>
                <a:gd name="T18" fmla="*/ 62 w 128"/>
                <a:gd name="T19" fmla="*/ 8 h 64"/>
                <a:gd name="T20" fmla="*/ 62 w 128"/>
                <a:gd name="T21" fmla="*/ 56 h 64"/>
                <a:gd name="T22" fmla="*/ 30 w 128"/>
                <a:gd name="T23" fmla="*/ 56 h 64"/>
                <a:gd name="T24" fmla="*/ 8 w 128"/>
                <a:gd name="T25" fmla="*/ 32 h 64"/>
                <a:gd name="T26" fmla="*/ 98 w 128"/>
                <a:gd name="T27" fmla="*/ 56 h 64"/>
                <a:gd name="T28" fmla="*/ 67 w 128"/>
                <a:gd name="T29" fmla="*/ 56 h 64"/>
                <a:gd name="T30" fmla="*/ 67 w 128"/>
                <a:gd name="T31" fmla="*/ 8 h 64"/>
                <a:gd name="T32" fmla="*/ 98 w 128"/>
                <a:gd name="T33" fmla="*/ 8 h 64"/>
                <a:gd name="T34" fmla="*/ 120 w 128"/>
                <a:gd name="T35" fmla="*/ 32 h 64"/>
                <a:gd name="T36" fmla="*/ 98 w 128"/>
                <a:gd name="T37" fmla="*/ 5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64">
                  <a:moveTo>
                    <a:pt x="98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0" y="64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114" y="64"/>
                    <a:pt x="128" y="50"/>
                    <a:pt x="128" y="32"/>
                  </a:cubicBezTo>
                  <a:cubicBezTo>
                    <a:pt x="128" y="14"/>
                    <a:pt x="114" y="0"/>
                    <a:pt x="98" y="0"/>
                  </a:cubicBezTo>
                  <a:close/>
                  <a:moveTo>
                    <a:pt x="8" y="32"/>
                  </a:moveTo>
                  <a:cubicBezTo>
                    <a:pt x="8" y="19"/>
                    <a:pt x="18" y="8"/>
                    <a:pt x="30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0" y="21"/>
                    <a:pt x="60" y="43"/>
                    <a:pt x="62" y="56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18" y="56"/>
                    <a:pt x="8" y="45"/>
                    <a:pt x="8" y="32"/>
                  </a:cubicBezTo>
                  <a:close/>
                  <a:moveTo>
                    <a:pt x="98" y="56"/>
                  </a:moveTo>
                  <a:cubicBezTo>
                    <a:pt x="67" y="56"/>
                    <a:pt x="67" y="56"/>
                    <a:pt x="67" y="56"/>
                  </a:cubicBezTo>
                  <a:cubicBezTo>
                    <a:pt x="64" y="44"/>
                    <a:pt x="64" y="20"/>
                    <a:pt x="67" y="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110" y="8"/>
                    <a:pt x="120" y="19"/>
                    <a:pt x="120" y="32"/>
                  </a:cubicBezTo>
                  <a:cubicBezTo>
                    <a:pt x="120" y="45"/>
                    <a:pt x="110" y="56"/>
                    <a:pt x="98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Freeform 202"/>
            <p:cNvSpPr/>
            <p:nvPr/>
          </p:nvSpPr>
          <p:spPr bwMode="auto">
            <a:xfrm>
              <a:off x="5603876" y="4400550"/>
              <a:ext cx="53975" cy="52388"/>
            </a:xfrm>
            <a:custGeom>
              <a:avLst/>
              <a:gdLst>
                <a:gd name="T0" fmla="*/ 18 w 20"/>
                <a:gd name="T1" fmla="*/ 0 h 20"/>
                <a:gd name="T2" fmla="*/ 0 w 20"/>
                <a:gd name="T3" fmla="*/ 18 h 20"/>
                <a:gd name="T4" fmla="*/ 2 w 20"/>
                <a:gd name="T5" fmla="*/ 20 h 20"/>
                <a:gd name="T6" fmla="*/ 4 w 20"/>
                <a:gd name="T7" fmla="*/ 18 h 20"/>
                <a:gd name="T8" fmla="*/ 18 w 20"/>
                <a:gd name="T9" fmla="*/ 4 h 20"/>
                <a:gd name="T10" fmla="*/ 20 w 20"/>
                <a:gd name="T11" fmla="*/ 2 h 20"/>
                <a:gd name="T12" fmla="*/ 18 w 20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19"/>
                    <a:pt x="1" y="20"/>
                    <a:pt x="2" y="20"/>
                  </a:cubicBezTo>
                  <a:cubicBezTo>
                    <a:pt x="3" y="20"/>
                    <a:pt x="4" y="19"/>
                    <a:pt x="4" y="18"/>
                  </a:cubicBezTo>
                  <a:cubicBezTo>
                    <a:pt x="4" y="10"/>
                    <a:pt x="10" y="4"/>
                    <a:pt x="18" y="4"/>
                  </a:cubicBezTo>
                  <a:cubicBezTo>
                    <a:pt x="19" y="4"/>
                    <a:pt x="20" y="3"/>
                    <a:pt x="20" y="2"/>
                  </a:cubicBezTo>
                  <a:cubicBezTo>
                    <a:pt x="20" y="1"/>
                    <a:pt x="19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Freeform 203"/>
            <p:cNvSpPr/>
            <p:nvPr/>
          </p:nvSpPr>
          <p:spPr bwMode="auto">
            <a:xfrm>
              <a:off x="5818189" y="4441825"/>
              <a:ext cx="52388" cy="53975"/>
            </a:xfrm>
            <a:custGeom>
              <a:avLst/>
              <a:gdLst>
                <a:gd name="T0" fmla="*/ 18 w 20"/>
                <a:gd name="T1" fmla="*/ 0 h 20"/>
                <a:gd name="T2" fmla="*/ 16 w 20"/>
                <a:gd name="T3" fmla="*/ 2 h 20"/>
                <a:gd name="T4" fmla="*/ 2 w 20"/>
                <a:gd name="T5" fmla="*/ 16 h 20"/>
                <a:gd name="T6" fmla="*/ 0 w 20"/>
                <a:gd name="T7" fmla="*/ 18 h 20"/>
                <a:gd name="T8" fmla="*/ 2 w 20"/>
                <a:gd name="T9" fmla="*/ 20 h 20"/>
                <a:gd name="T10" fmla="*/ 20 w 20"/>
                <a:gd name="T11" fmla="*/ 2 h 20"/>
                <a:gd name="T12" fmla="*/ 18 w 20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0"/>
                  </a:moveTo>
                  <a:cubicBezTo>
                    <a:pt x="17" y="0"/>
                    <a:pt x="16" y="1"/>
                    <a:pt x="16" y="2"/>
                  </a:cubicBezTo>
                  <a:cubicBezTo>
                    <a:pt x="16" y="10"/>
                    <a:pt x="10" y="16"/>
                    <a:pt x="2" y="16"/>
                  </a:cubicBezTo>
                  <a:cubicBezTo>
                    <a:pt x="1" y="16"/>
                    <a:pt x="0" y="17"/>
                    <a:pt x="0" y="18"/>
                  </a:cubicBezTo>
                  <a:cubicBezTo>
                    <a:pt x="0" y="19"/>
                    <a:pt x="1" y="20"/>
                    <a:pt x="2" y="20"/>
                  </a:cubicBezTo>
                  <a:cubicBezTo>
                    <a:pt x="12" y="20"/>
                    <a:pt x="20" y="12"/>
                    <a:pt x="20" y="2"/>
                  </a:cubicBezTo>
                  <a:cubicBezTo>
                    <a:pt x="20" y="1"/>
                    <a:pt x="19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693580" y="4106068"/>
            <a:ext cx="498709" cy="218340"/>
            <a:chOff x="1482726" y="5056188"/>
            <a:chExt cx="319088" cy="139700"/>
          </a:xfrm>
          <a:solidFill>
            <a:schemeClr val="bg1"/>
          </a:solidFill>
        </p:grpSpPr>
        <p:sp>
          <p:nvSpPr>
            <p:cNvPr id="40" name="Freeform 259"/>
            <p:cNvSpPr>
              <a:spLocks noEditPoints="1"/>
            </p:cNvSpPr>
            <p:nvPr/>
          </p:nvSpPr>
          <p:spPr bwMode="auto">
            <a:xfrm>
              <a:off x="1482726" y="5056188"/>
              <a:ext cx="319088" cy="139700"/>
            </a:xfrm>
            <a:custGeom>
              <a:avLst/>
              <a:gdLst>
                <a:gd name="T0" fmla="*/ 94 w 120"/>
                <a:gd name="T1" fmla="*/ 0 h 52"/>
                <a:gd name="T2" fmla="*/ 70 w 120"/>
                <a:gd name="T3" fmla="*/ 15 h 52"/>
                <a:gd name="T4" fmla="*/ 60 w 120"/>
                <a:gd name="T5" fmla="*/ 12 h 52"/>
                <a:gd name="T6" fmla="*/ 50 w 120"/>
                <a:gd name="T7" fmla="*/ 15 h 52"/>
                <a:gd name="T8" fmla="*/ 26 w 120"/>
                <a:gd name="T9" fmla="*/ 0 h 52"/>
                <a:gd name="T10" fmla="*/ 0 w 120"/>
                <a:gd name="T11" fmla="*/ 26 h 52"/>
                <a:gd name="T12" fmla="*/ 26 w 120"/>
                <a:gd name="T13" fmla="*/ 52 h 52"/>
                <a:gd name="T14" fmla="*/ 52 w 120"/>
                <a:gd name="T15" fmla="*/ 26 h 52"/>
                <a:gd name="T16" fmla="*/ 51 w 120"/>
                <a:gd name="T17" fmla="*/ 19 h 52"/>
                <a:gd name="T18" fmla="*/ 60 w 120"/>
                <a:gd name="T19" fmla="*/ 16 h 52"/>
                <a:gd name="T20" fmla="*/ 69 w 120"/>
                <a:gd name="T21" fmla="*/ 19 h 52"/>
                <a:gd name="T22" fmla="*/ 68 w 120"/>
                <a:gd name="T23" fmla="*/ 26 h 52"/>
                <a:gd name="T24" fmla="*/ 94 w 120"/>
                <a:gd name="T25" fmla="*/ 52 h 52"/>
                <a:gd name="T26" fmla="*/ 120 w 120"/>
                <a:gd name="T27" fmla="*/ 26 h 52"/>
                <a:gd name="T28" fmla="*/ 94 w 120"/>
                <a:gd name="T29" fmla="*/ 0 h 52"/>
                <a:gd name="T30" fmla="*/ 26 w 120"/>
                <a:gd name="T31" fmla="*/ 44 h 52"/>
                <a:gd name="T32" fmla="*/ 8 w 120"/>
                <a:gd name="T33" fmla="*/ 26 h 52"/>
                <a:gd name="T34" fmla="*/ 26 w 120"/>
                <a:gd name="T35" fmla="*/ 8 h 52"/>
                <a:gd name="T36" fmla="*/ 44 w 120"/>
                <a:gd name="T37" fmla="*/ 26 h 52"/>
                <a:gd name="T38" fmla="*/ 26 w 120"/>
                <a:gd name="T39" fmla="*/ 44 h 52"/>
                <a:gd name="T40" fmla="*/ 94 w 120"/>
                <a:gd name="T41" fmla="*/ 44 h 52"/>
                <a:gd name="T42" fmla="*/ 76 w 120"/>
                <a:gd name="T43" fmla="*/ 26 h 52"/>
                <a:gd name="T44" fmla="*/ 94 w 120"/>
                <a:gd name="T45" fmla="*/ 8 h 52"/>
                <a:gd name="T46" fmla="*/ 112 w 120"/>
                <a:gd name="T47" fmla="*/ 26 h 52"/>
                <a:gd name="T48" fmla="*/ 94 w 120"/>
                <a:gd name="T49" fmla="*/ 4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0" h="52">
                  <a:moveTo>
                    <a:pt x="94" y="0"/>
                  </a:moveTo>
                  <a:cubicBezTo>
                    <a:pt x="84" y="0"/>
                    <a:pt x="75" y="6"/>
                    <a:pt x="70" y="15"/>
                  </a:cubicBezTo>
                  <a:cubicBezTo>
                    <a:pt x="68" y="13"/>
                    <a:pt x="64" y="12"/>
                    <a:pt x="60" y="12"/>
                  </a:cubicBezTo>
                  <a:cubicBezTo>
                    <a:pt x="56" y="12"/>
                    <a:pt x="52" y="13"/>
                    <a:pt x="50" y="15"/>
                  </a:cubicBezTo>
                  <a:cubicBezTo>
                    <a:pt x="45" y="6"/>
                    <a:pt x="36" y="0"/>
                    <a:pt x="26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0" y="40"/>
                    <a:pt x="12" y="52"/>
                    <a:pt x="26" y="52"/>
                  </a:cubicBezTo>
                  <a:cubicBezTo>
                    <a:pt x="40" y="52"/>
                    <a:pt x="52" y="40"/>
                    <a:pt x="52" y="26"/>
                  </a:cubicBezTo>
                  <a:cubicBezTo>
                    <a:pt x="52" y="24"/>
                    <a:pt x="52" y="21"/>
                    <a:pt x="51" y="19"/>
                  </a:cubicBezTo>
                  <a:cubicBezTo>
                    <a:pt x="53" y="17"/>
                    <a:pt x="56" y="16"/>
                    <a:pt x="60" y="16"/>
                  </a:cubicBezTo>
                  <a:cubicBezTo>
                    <a:pt x="64" y="16"/>
                    <a:pt x="67" y="17"/>
                    <a:pt x="69" y="19"/>
                  </a:cubicBezTo>
                  <a:cubicBezTo>
                    <a:pt x="68" y="21"/>
                    <a:pt x="68" y="24"/>
                    <a:pt x="68" y="26"/>
                  </a:cubicBezTo>
                  <a:cubicBezTo>
                    <a:pt x="68" y="40"/>
                    <a:pt x="80" y="52"/>
                    <a:pt x="94" y="52"/>
                  </a:cubicBezTo>
                  <a:cubicBezTo>
                    <a:pt x="108" y="52"/>
                    <a:pt x="120" y="40"/>
                    <a:pt x="120" y="26"/>
                  </a:cubicBezTo>
                  <a:cubicBezTo>
                    <a:pt x="120" y="12"/>
                    <a:pt x="108" y="0"/>
                    <a:pt x="94" y="0"/>
                  </a:cubicBezTo>
                  <a:close/>
                  <a:moveTo>
                    <a:pt x="26" y="44"/>
                  </a:moveTo>
                  <a:cubicBezTo>
                    <a:pt x="16" y="44"/>
                    <a:pt x="8" y="36"/>
                    <a:pt x="8" y="26"/>
                  </a:cubicBezTo>
                  <a:cubicBezTo>
                    <a:pt x="8" y="16"/>
                    <a:pt x="16" y="8"/>
                    <a:pt x="26" y="8"/>
                  </a:cubicBezTo>
                  <a:cubicBezTo>
                    <a:pt x="36" y="8"/>
                    <a:pt x="44" y="16"/>
                    <a:pt x="44" y="26"/>
                  </a:cubicBezTo>
                  <a:cubicBezTo>
                    <a:pt x="44" y="36"/>
                    <a:pt x="36" y="44"/>
                    <a:pt x="26" y="44"/>
                  </a:cubicBezTo>
                  <a:close/>
                  <a:moveTo>
                    <a:pt x="94" y="44"/>
                  </a:moveTo>
                  <a:cubicBezTo>
                    <a:pt x="84" y="44"/>
                    <a:pt x="76" y="36"/>
                    <a:pt x="76" y="26"/>
                  </a:cubicBezTo>
                  <a:cubicBezTo>
                    <a:pt x="76" y="16"/>
                    <a:pt x="84" y="8"/>
                    <a:pt x="94" y="8"/>
                  </a:cubicBezTo>
                  <a:cubicBezTo>
                    <a:pt x="104" y="8"/>
                    <a:pt x="112" y="16"/>
                    <a:pt x="112" y="26"/>
                  </a:cubicBezTo>
                  <a:cubicBezTo>
                    <a:pt x="112" y="36"/>
                    <a:pt x="104" y="44"/>
                    <a:pt x="94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Freeform 260"/>
            <p:cNvSpPr/>
            <p:nvPr/>
          </p:nvSpPr>
          <p:spPr bwMode="auto">
            <a:xfrm>
              <a:off x="1519238" y="5094288"/>
              <a:ext cx="42863" cy="42863"/>
            </a:xfrm>
            <a:custGeom>
              <a:avLst/>
              <a:gdLst>
                <a:gd name="T0" fmla="*/ 14 w 16"/>
                <a:gd name="T1" fmla="*/ 0 h 16"/>
                <a:gd name="T2" fmla="*/ 12 w 16"/>
                <a:gd name="T3" fmla="*/ 0 h 16"/>
                <a:gd name="T4" fmla="*/ 0 w 16"/>
                <a:gd name="T5" fmla="*/ 12 h 16"/>
                <a:gd name="T6" fmla="*/ 0 w 16"/>
                <a:gd name="T7" fmla="*/ 14 h 16"/>
                <a:gd name="T8" fmla="*/ 2 w 16"/>
                <a:gd name="T9" fmla="*/ 16 h 16"/>
                <a:gd name="T10" fmla="*/ 3 w 16"/>
                <a:gd name="T11" fmla="*/ 16 h 16"/>
                <a:gd name="T12" fmla="*/ 4 w 16"/>
                <a:gd name="T13" fmla="*/ 14 h 16"/>
                <a:gd name="T14" fmla="*/ 4 w 16"/>
                <a:gd name="T15" fmla="*/ 12 h 16"/>
                <a:gd name="T16" fmla="*/ 12 w 16"/>
                <a:gd name="T17" fmla="*/ 4 h 16"/>
                <a:gd name="T18" fmla="*/ 14 w 16"/>
                <a:gd name="T19" fmla="*/ 4 h 16"/>
                <a:gd name="T20" fmla="*/ 16 w 16"/>
                <a:gd name="T21" fmla="*/ 3 h 16"/>
                <a:gd name="T22" fmla="*/ 14 w 16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6">
                  <a:moveTo>
                    <a:pt x="14" y="0"/>
                  </a:moveTo>
                  <a:cubicBezTo>
                    <a:pt x="14" y="0"/>
                    <a:pt x="13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4" y="16"/>
                    <a:pt x="4" y="15"/>
                    <a:pt x="4" y="14"/>
                  </a:cubicBezTo>
                  <a:cubicBezTo>
                    <a:pt x="4" y="13"/>
                    <a:pt x="4" y="13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ubicBezTo>
                    <a:pt x="13" y="4"/>
                    <a:pt x="13" y="4"/>
                    <a:pt x="14" y="4"/>
                  </a:cubicBezTo>
                  <a:cubicBezTo>
                    <a:pt x="15" y="4"/>
                    <a:pt x="16" y="4"/>
                    <a:pt x="16" y="3"/>
                  </a:cubicBezTo>
                  <a:cubicBezTo>
                    <a:pt x="16" y="2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2" name="Freeform 261"/>
            <p:cNvSpPr/>
            <p:nvPr/>
          </p:nvSpPr>
          <p:spPr bwMode="auto">
            <a:xfrm>
              <a:off x="1701801" y="5094288"/>
              <a:ext cx="41275" cy="42863"/>
            </a:xfrm>
            <a:custGeom>
              <a:avLst/>
              <a:gdLst>
                <a:gd name="T0" fmla="*/ 14 w 16"/>
                <a:gd name="T1" fmla="*/ 0 h 16"/>
                <a:gd name="T2" fmla="*/ 12 w 16"/>
                <a:gd name="T3" fmla="*/ 0 h 16"/>
                <a:gd name="T4" fmla="*/ 0 w 16"/>
                <a:gd name="T5" fmla="*/ 12 h 16"/>
                <a:gd name="T6" fmla="*/ 0 w 16"/>
                <a:gd name="T7" fmla="*/ 14 h 16"/>
                <a:gd name="T8" fmla="*/ 2 w 16"/>
                <a:gd name="T9" fmla="*/ 16 h 16"/>
                <a:gd name="T10" fmla="*/ 3 w 16"/>
                <a:gd name="T11" fmla="*/ 16 h 16"/>
                <a:gd name="T12" fmla="*/ 4 w 16"/>
                <a:gd name="T13" fmla="*/ 14 h 16"/>
                <a:gd name="T14" fmla="*/ 4 w 16"/>
                <a:gd name="T15" fmla="*/ 12 h 16"/>
                <a:gd name="T16" fmla="*/ 12 w 16"/>
                <a:gd name="T17" fmla="*/ 4 h 16"/>
                <a:gd name="T18" fmla="*/ 14 w 16"/>
                <a:gd name="T19" fmla="*/ 4 h 16"/>
                <a:gd name="T20" fmla="*/ 16 w 16"/>
                <a:gd name="T21" fmla="*/ 3 h 16"/>
                <a:gd name="T22" fmla="*/ 14 w 16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6">
                  <a:moveTo>
                    <a:pt x="14" y="0"/>
                  </a:moveTo>
                  <a:cubicBezTo>
                    <a:pt x="14" y="0"/>
                    <a:pt x="13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4" y="16"/>
                    <a:pt x="4" y="15"/>
                    <a:pt x="4" y="14"/>
                  </a:cubicBezTo>
                  <a:cubicBezTo>
                    <a:pt x="4" y="13"/>
                    <a:pt x="4" y="13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ubicBezTo>
                    <a:pt x="13" y="4"/>
                    <a:pt x="13" y="4"/>
                    <a:pt x="14" y="4"/>
                  </a:cubicBezTo>
                  <a:cubicBezTo>
                    <a:pt x="15" y="4"/>
                    <a:pt x="16" y="4"/>
                    <a:pt x="16" y="3"/>
                  </a:cubicBezTo>
                  <a:cubicBezTo>
                    <a:pt x="16" y="2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7000">
        <p15:prstTrans prst="pageCurlDouble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1" grpId="0"/>
      <p:bldP spid="15" grpId="0"/>
      <p:bldP spid="16" grpId="0"/>
      <p:bldP spid="28" grpId="0"/>
      <p:bldP spid="29" grpId="0"/>
      <p:bldP spid="33" grpId="0"/>
      <p:bldP spid="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1" y="0"/>
            <a:ext cx="4645153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6073" y="3208608"/>
            <a:ext cx="330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4000" dirty="0">
                <a:solidFill>
                  <a:schemeClr val="bg1"/>
                </a:solidFill>
                <a:cs typeface="+mn-ea"/>
                <a:sym typeface="+mn-lt"/>
              </a:rPr>
              <a:t>标题文字</a:t>
            </a:r>
            <a:endParaRPr lang="zh-CN" alt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6073" y="4386749"/>
            <a:ext cx="3302000" cy="1019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Lorem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dolor sit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Donec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fringilla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metus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nec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pulvinar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molestie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odio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ipsum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varius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leo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maximus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libero.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6" name="Group 5"/>
          <p:cNvGrpSpPr/>
          <p:nvPr/>
        </p:nvGrpSpPr>
        <p:grpSpPr>
          <a:xfrm rot="16200000">
            <a:off x="5779982" y="710562"/>
            <a:ext cx="852494" cy="1162891"/>
            <a:chOff x="9918988" y="355852"/>
            <a:chExt cx="852494" cy="1162891"/>
          </a:xfrm>
        </p:grpSpPr>
        <p:sp>
          <p:nvSpPr>
            <p:cNvPr id="7" name="Triangle 6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015074" y="971483"/>
            <a:ext cx="4158893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libero.Maecenas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15074" y="568297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rgbClr val="2B2B2B"/>
                </a:solidFill>
                <a:cs typeface="+mn-ea"/>
                <a:sym typeface="+mn-lt"/>
              </a:rPr>
              <a:t>单击此处添加文字</a:t>
            </a:r>
            <a:endParaRPr lang="en-US" altLang="zh-CN" sz="1400" dirty="0">
              <a:solidFill>
                <a:srgbClr val="2B2B2B"/>
              </a:solidFill>
              <a:cs typeface="+mn-ea"/>
              <a:sym typeface="+mn-lt"/>
            </a:endParaRPr>
          </a:p>
        </p:txBody>
      </p:sp>
      <p:grpSp>
        <p:nvGrpSpPr>
          <p:cNvPr id="11" name="Group 10"/>
          <p:cNvGrpSpPr/>
          <p:nvPr/>
        </p:nvGrpSpPr>
        <p:grpSpPr>
          <a:xfrm rot="16200000">
            <a:off x="5779982" y="2152948"/>
            <a:ext cx="852494" cy="1162891"/>
            <a:chOff x="9918988" y="355852"/>
            <a:chExt cx="852494" cy="1162891"/>
          </a:xfrm>
        </p:grpSpPr>
        <p:sp>
          <p:nvSpPr>
            <p:cNvPr id="12" name="Triangle 11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015074" y="2413869"/>
            <a:ext cx="4158893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libero.Maecenas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15074" y="2010683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rgbClr val="2B2B2B"/>
                </a:solidFill>
                <a:cs typeface="+mn-ea"/>
                <a:sym typeface="+mn-lt"/>
              </a:rPr>
              <a:t>单击此处添加文字</a:t>
            </a:r>
            <a:endParaRPr lang="en-US" altLang="zh-CN" sz="1400" dirty="0">
              <a:solidFill>
                <a:srgbClr val="2B2B2B"/>
              </a:solidFill>
              <a:cs typeface="+mn-ea"/>
              <a:sym typeface="+mn-lt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5826249" y="2523255"/>
            <a:ext cx="420688" cy="422275"/>
            <a:chOff x="1298575" y="588963"/>
            <a:chExt cx="420688" cy="422275"/>
          </a:xfrm>
          <a:solidFill>
            <a:schemeClr val="bg1"/>
          </a:solidFill>
        </p:grpSpPr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1298575" y="588963"/>
              <a:ext cx="420688" cy="422275"/>
            </a:xfrm>
            <a:custGeom>
              <a:avLst/>
              <a:gdLst>
                <a:gd name="T0" fmla="*/ 64 w 112"/>
                <a:gd name="T1" fmla="*/ 12 h 112"/>
                <a:gd name="T2" fmla="*/ 78 w 112"/>
                <a:gd name="T3" fmla="*/ 23 h 112"/>
                <a:gd name="T4" fmla="*/ 84 w 112"/>
                <a:gd name="T5" fmla="*/ 18 h 112"/>
                <a:gd name="T6" fmla="*/ 93 w 112"/>
                <a:gd name="T7" fmla="*/ 25 h 112"/>
                <a:gd name="T8" fmla="*/ 89 w 112"/>
                <a:gd name="T9" fmla="*/ 34 h 112"/>
                <a:gd name="T10" fmla="*/ 100 w 112"/>
                <a:gd name="T11" fmla="*/ 48 h 112"/>
                <a:gd name="T12" fmla="*/ 104 w 112"/>
                <a:gd name="T13" fmla="*/ 60 h 112"/>
                <a:gd name="T14" fmla="*/ 95 w 112"/>
                <a:gd name="T15" fmla="*/ 64 h 112"/>
                <a:gd name="T16" fmla="*/ 93 w 112"/>
                <a:gd name="T17" fmla="*/ 81 h 112"/>
                <a:gd name="T18" fmla="*/ 87 w 112"/>
                <a:gd name="T19" fmla="*/ 93 h 112"/>
                <a:gd name="T20" fmla="*/ 81 w 112"/>
                <a:gd name="T21" fmla="*/ 93 h 112"/>
                <a:gd name="T22" fmla="*/ 64 w 112"/>
                <a:gd name="T23" fmla="*/ 95 h 112"/>
                <a:gd name="T24" fmla="*/ 60 w 112"/>
                <a:gd name="T25" fmla="*/ 104 h 112"/>
                <a:gd name="T26" fmla="*/ 48 w 112"/>
                <a:gd name="T27" fmla="*/ 100 h 112"/>
                <a:gd name="T28" fmla="*/ 34 w 112"/>
                <a:gd name="T29" fmla="*/ 89 h 112"/>
                <a:gd name="T30" fmla="*/ 28 w 112"/>
                <a:gd name="T31" fmla="*/ 94 h 112"/>
                <a:gd name="T32" fmla="*/ 19 w 112"/>
                <a:gd name="T33" fmla="*/ 87 h 112"/>
                <a:gd name="T34" fmla="*/ 23 w 112"/>
                <a:gd name="T35" fmla="*/ 78 h 112"/>
                <a:gd name="T36" fmla="*/ 12 w 112"/>
                <a:gd name="T37" fmla="*/ 64 h 112"/>
                <a:gd name="T38" fmla="*/ 8 w 112"/>
                <a:gd name="T39" fmla="*/ 52 h 112"/>
                <a:gd name="T40" fmla="*/ 17 w 112"/>
                <a:gd name="T41" fmla="*/ 48 h 112"/>
                <a:gd name="T42" fmla="*/ 19 w 112"/>
                <a:gd name="T43" fmla="*/ 31 h 112"/>
                <a:gd name="T44" fmla="*/ 25 w 112"/>
                <a:gd name="T45" fmla="*/ 19 h 112"/>
                <a:gd name="T46" fmla="*/ 31 w 112"/>
                <a:gd name="T47" fmla="*/ 19 h 112"/>
                <a:gd name="T48" fmla="*/ 48 w 112"/>
                <a:gd name="T49" fmla="*/ 17 h 112"/>
                <a:gd name="T50" fmla="*/ 52 w 112"/>
                <a:gd name="T51" fmla="*/ 8 h 112"/>
                <a:gd name="T52" fmla="*/ 60 w 112"/>
                <a:gd name="T53" fmla="*/ 0 h 112"/>
                <a:gd name="T54" fmla="*/ 40 w 112"/>
                <a:gd name="T55" fmla="*/ 11 h 112"/>
                <a:gd name="T56" fmla="*/ 28 w 112"/>
                <a:gd name="T57" fmla="*/ 10 h 112"/>
                <a:gd name="T58" fmla="*/ 14 w 112"/>
                <a:gd name="T59" fmla="*/ 19 h 112"/>
                <a:gd name="T60" fmla="*/ 13 w 112"/>
                <a:gd name="T61" fmla="*/ 35 h 112"/>
                <a:gd name="T62" fmla="*/ 0 w 112"/>
                <a:gd name="T63" fmla="*/ 52 h 112"/>
                <a:gd name="T64" fmla="*/ 11 w 112"/>
                <a:gd name="T65" fmla="*/ 72 h 112"/>
                <a:gd name="T66" fmla="*/ 10 w 112"/>
                <a:gd name="T67" fmla="*/ 84 h 112"/>
                <a:gd name="T68" fmla="*/ 19 w 112"/>
                <a:gd name="T69" fmla="*/ 98 h 112"/>
                <a:gd name="T70" fmla="*/ 35 w 112"/>
                <a:gd name="T71" fmla="*/ 99 h 112"/>
                <a:gd name="T72" fmla="*/ 52 w 112"/>
                <a:gd name="T73" fmla="*/ 112 h 112"/>
                <a:gd name="T74" fmla="*/ 72 w 112"/>
                <a:gd name="T75" fmla="*/ 101 h 112"/>
                <a:gd name="T76" fmla="*/ 84 w 112"/>
                <a:gd name="T77" fmla="*/ 102 h 112"/>
                <a:gd name="T78" fmla="*/ 98 w 112"/>
                <a:gd name="T79" fmla="*/ 93 h 112"/>
                <a:gd name="T80" fmla="*/ 99 w 112"/>
                <a:gd name="T81" fmla="*/ 77 h 112"/>
                <a:gd name="T82" fmla="*/ 112 w 112"/>
                <a:gd name="T83" fmla="*/ 60 h 112"/>
                <a:gd name="T84" fmla="*/ 101 w 112"/>
                <a:gd name="T85" fmla="*/ 40 h 112"/>
                <a:gd name="T86" fmla="*/ 102 w 112"/>
                <a:gd name="T87" fmla="*/ 28 h 112"/>
                <a:gd name="T88" fmla="*/ 93 w 112"/>
                <a:gd name="T89" fmla="*/ 14 h 112"/>
                <a:gd name="T90" fmla="*/ 77 w 112"/>
                <a:gd name="T91" fmla="*/ 13 h 112"/>
                <a:gd name="T92" fmla="*/ 60 w 112"/>
                <a:gd name="T9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112">
                  <a:moveTo>
                    <a:pt x="60" y="8"/>
                  </a:moveTo>
                  <a:cubicBezTo>
                    <a:pt x="62" y="8"/>
                    <a:pt x="64" y="10"/>
                    <a:pt x="64" y="12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9" y="18"/>
                    <a:pt x="74" y="20"/>
                    <a:pt x="78" y="23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2" y="18"/>
                    <a:pt x="83" y="18"/>
                    <a:pt x="84" y="18"/>
                  </a:cubicBezTo>
                  <a:cubicBezTo>
                    <a:pt x="85" y="18"/>
                    <a:pt x="86" y="18"/>
                    <a:pt x="87" y="19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4" y="26"/>
                    <a:pt x="94" y="29"/>
                    <a:pt x="93" y="31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92" y="38"/>
                    <a:pt x="94" y="43"/>
                    <a:pt x="95" y="48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102" y="48"/>
                    <a:pt x="104" y="50"/>
                    <a:pt x="104" y="52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62"/>
                    <a:pt x="102" y="64"/>
                    <a:pt x="100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4" y="69"/>
                    <a:pt x="92" y="74"/>
                    <a:pt x="89" y="78"/>
                  </a:cubicBezTo>
                  <a:cubicBezTo>
                    <a:pt x="93" y="81"/>
                    <a:pt x="93" y="81"/>
                    <a:pt x="93" y="81"/>
                  </a:cubicBezTo>
                  <a:cubicBezTo>
                    <a:pt x="94" y="83"/>
                    <a:pt x="94" y="86"/>
                    <a:pt x="93" y="87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6" y="94"/>
                    <a:pt x="85" y="94"/>
                    <a:pt x="84" y="94"/>
                  </a:cubicBezTo>
                  <a:cubicBezTo>
                    <a:pt x="83" y="94"/>
                    <a:pt x="82" y="94"/>
                    <a:pt x="81" y="93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4" y="92"/>
                    <a:pt x="69" y="94"/>
                    <a:pt x="64" y="95"/>
                  </a:cubicBezTo>
                  <a:cubicBezTo>
                    <a:pt x="64" y="100"/>
                    <a:pt x="64" y="100"/>
                    <a:pt x="64" y="100"/>
                  </a:cubicBezTo>
                  <a:cubicBezTo>
                    <a:pt x="64" y="102"/>
                    <a:pt x="62" y="104"/>
                    <a:pt x="60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0" y="104"/>
                    <a:pt x="48" y="102"/>
                    <a:pt x="48" y="100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3" y="94"/>
                    <a:pt x="38" y="92"/>
                    <a:pt x="34" y="89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0" y="94"/>
                    <a:pt x="29" y="94"/>
                    <a:pt x="28" y="94"/>
                  </a:cubicBezTo>
                  <a:cubicBezTo>
                    <a:pt x="27" y="94"/>
                    <a:pt x="26" y="94"/>
                    <a:pt x="25" y="93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8" y="86"/>
                    <a:pt x="18" y="83"/>
                    <a:pt x="19" y="81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0" y="74"/>
                    <a:pt x="18" y="69"/>
                    <a:pt x="17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0" y="64"/>
                    <a:pt x="8" y="62"/>
                    <a:pt x="8" y="60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0"/>
                    <a:pt x="10" y="48"/>
                    <a:pt x="12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8" y="43"/>
                    <a:pt x="20" y="38"/>
                    <a:pt x="23" y="34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29"/>
                    <a:pt x="18" y="26"/>
                    <a:pt x="19" y="25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8"/>
                    <a:pt x="27" y="18"/>
                    <a:pt x="28" y="18"/>
                  </a:cubicBezTo>
                  <a:cubicBezTo>
                    <a:pt x="29" y="18"/>
                    <a:pt x="30" y="18"/>
                    <a:pt x="31" y="19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8" y="20"/>
                    <a:pt x="43" y="18"/>
                    <a:pt x="48" y="17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0"/>
                    <a:pt x="50" y="8"/>
                    <a:pt x="52" y="8"/>
                  </a:cubicBezTo>
                  <a:cubicBezTo>
                    <a:pt x="60" y="8"/>
                    <a:pt x="60" y="8"/>
                    <a:pt x="60" y="8"/>
                  </a:cubicBezTo>
                  <a:moveTo>
                    <a:pt x="60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6" y="0"/>
                    <a:pt x="41" y="5"/>
                    <a:pt x="40" y="11"/>
                  </a:cubicBezTo>
                  <a:cubicBezTo>
                    <a:pt x="38" y="11"/>
                    <a:pt x="37" y="12"/>
                    <a:pt x="35" y="13"/>
                  </a:cubicBezTo>
                  <a:cubicBezTo>
                    <a:pt x="33" y="11"/>
                    <a:pt x="31" y="10"/>
                    <a:pt x="28" y="10"/>
                  </a:cubicBezTo>
                  <a:cubicBezTo>
                    <a:pt x="25" y="10"/>
                    <a:pt x="21" y="11"/>
                    <a:pt x="19" y="14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1" y="22"/>
                    <a:pt x="10" y="25"/>
                    <a:pt x="10" y="28"/>
                  </a:cubicBezTo>
                  <a:cubicBezTo>
                    <a:pt x="10" y="31"/>
                    <a:pt x="11" y="33"/>
                    <a:pt x="13" y="35"/>
                  </a:cubicBezTo>
                  <a:cubicBezTo>
                    <a:pt x="12" y="37"/>
                    <a:pt x="11" y="38"/>
                    <a:pt x="11" y="40"/>
                  </a:cubicBezTo>
                  <a:cubicBezTo>
                    <a:pt x="5" y="41"/>
                    <a:pt x="0" y="46"/>
                    <a:pt x="0" y="5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6"/>
                    <a:pt x="5" y="71"/>
                    <a:pt x="11" y="72"/>
                  </a:cubicBezTo>
                  <a:cubicBezTo>
                    <a:pt x="11" y="74"/>
                    <a:pt x="12" y="75"/>
                    <a:pt x="13" y="77"/>
                  </a:cubicBezTo>
                  <a:cubicBezTo>
                    <a:pt x="11" y="79"/>
                    <a:pt x="10" y="81"/>
                    <a:pt x="10" y="84"/>
                  </a:cubicBezTo>
                  <a:cubicBezTo>
                    <a:pt x="10" y="87"/>
                    <a:pt x="11" y="91"/>
                    <a:pt x="14" y="93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21" y="101"/>
                    <a:pt x="25" y="102"/>
                    <a:pt x="28" y="102"/>
                  </a:cubicBezTo>
                  <a:cubicBezTo>
                    <a:pt x="31" y="102"/>
                    <a:pt x="33" y="101"/>
                    <a:pt x="35" y="99"/>
                  </a:cubicBezTo>
                  <a:cubicBezTo>
                    <a:pt x="37" y="100"/>
                    <a:pt x="38" y="101"/>
                    <a:pt x="40" y="101"/>
                  </a:cubicBezTo>
                  <a:cubicBezTo>
                    <a:pt x="41" y="107"/>
                    <a:pt x="46" y="112"/>
                    <a:pt x="52" y="112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6" y="112"/>
                    <a:pt x="71" y="107"/>
                    <a:pt x="72" y="101"/>
                  </a:cubicBezTo>
                  <a:cubicBezTo>
                    <a:pt x="74" y="101"/>
                    <a:pt x="75" y="100"/>
                    <a:pt x="77" y="99"/>
                  </a:cubicBezTo>
                  <a:cubicBezTo>
                    <a:pt x="79" y="101"/>
                    <a:pt x="81" y="102"/>
                    <a:pt x="84" y="102"/>
                  </a:cubicBezTo>
                  <a:cubicBezTo>
                    <a:pt x="87" y="102"/>
                    <a:pt x="91" y="101"/>
                    <a:pt x="93" y="98"/>
                  </a:cubicBezTo>
                  <a:cubicBezTo>
                    <a:pt x="98" y="93"/>
                    <a:pt x="98" y="93"/>
                    <a:pt x="98" y="93"/>
                  </a:cubicBezTo>
                  <a:cubicBezTo>
                    <a:pt x="101" y="91"/>
                    <a:pt x="102" y="87"/>
                    <a:pt x="102" y="84"/>
                  </a:cubicBezTo>
                  <a:cubicBezTo>
                    <a:pt x="102" y="81"/>
                    <a:pt x="101" y="79"/>
                    <a:pt x="99" y="77"/>
                  </a:cubicBezTo>
                  <a:cubicBezTo>
                    <a:pt x="100" y="75"/>
                    <a:pt x="101" y="74"/>
                    <a:pt x="101" y="72"/>
                  </a:cubicBezTo>
                  <a:cubicBezTo>
                    <a:pt x="107" y="71"/>
                    <a:pt x="112" y="66"/>
                    <a:pt x="112" y="60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2" y="46"/>
                    <a:pt x="107" y="41"/>
                    <a:pt x="101" y="40"/>
                  </a:cubicBezTo>
                  <a:cubicBezTo>
                    <a:pt x="101" y="38"/>
                    <a:pt x="100" y="37"/>
                    <a:pt x="99" y="35"/>
                  </a:cubicBezTo>
                  <a:cubicBezTo>
                    <a:pt x="101" y="33"/>
                    <a:pt x="102" y="31"/>
                    <a:pt x="102" y="28"/>
                  </a:cubicBezTo>
                  <a:cubicBezTo>
                    <a:pt x="102" y="25"/>
                    <a:pt x="101" y="22"/>
                    <a:pt x="98" y="19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1" y="11"/>
                    <a:pt x="87" y="10"/>
                    <a:pt x="84" y="10"/>
                  </a:cubicBezTo>
                  <a:cubicBezTo>
                    <a:pt x="81" y="10"/>
                    <a:pt x="79" y="11"/>
                    <a:pt x="77" y="13"/>
                  </a:cubicBezTo>
                  <a:cubicBezTo>
                    <a:pt x="75" y="12"/>
                    <a:pt x="74" y="11"/>
                    <a:pt x="72" y="11"/>
                  </a:cubicBezTo>
                  <a:cubicBezTo>
                    <a:pt x="71" y="5"/>
                    <a:pt x="66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Freeform 10"/>
            <p:cNvSpPr>
              <a:spLocks noEditPoints="1"/>
            </p:cNvSpPr>
            <p:nvPr/>
          </p:nvSpPr>
          <p:spPr bwMode="auto">
            <a:xfrm>
              <a:off x="1411288" y="701675"/>
              <a:ext cx="195263" cy="196850"/>
            </a:xfrm>
            <a:custGeom>
              <a:avLst/>
              <a:gdLst>
                <a:gd name="T0" fmla="*/ 26 w 52"/>
                <a:gd name="T1" fmla="*/ 52 h 52"/>
                <a:gd name="T2" fmla="*/ 0 w 52"/>
                <a:gd name="T3" fmla="*/ 26 h 52"/>
                <a:gd name="T4" fmla="*/ 26 w 52"/>
                <a:gd name="T5" fmla="*/ 0 h 52"/>
                <a:gd name="T6" fmla="*/ 52 w 52"/>
                <a:gd name="T7" fmla="*/ 26 h 52"/>
                <a:gd name="T8" fmla="*/ 26 w 52"/>
                <a:gd name="T9" fmla="*/ 52 h 52"/>
                <a:gd name="T10" fmla="*/ 26 w 52"/>
                <a:gd name="T11" fmla="*/ 4 h 52"/>
                <a:gd name="T12" fmla="*/ 4 w 52"/>
                <a:gd name="T13" fmla="*/ 26 h 52"/>
                <a:gd name="T14" fmla="*/ 26 w 52"/>
                <a:gd name="T15" fmla="*/ 48 h 52"/>
                <a:gd name="T16" fmla="*/ 48 w 52"/>
                <a:gd name="T17" fmla="*/ 26 h 52"/>
                <a:gd name="T18" fmla="*/ 26 w 52"/>
                <a:gd name="T19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52">
                  <a:moveTo>
                    <a:pt x="26" y="52"/>
                  </a:moveTo>
                  <a:cubicBezTo>
                    <a:pt x="12" y="52"/>
                    <a:pt x="0" y="40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0" y="0"/>
                    <a:pt x="52" y="12"/>
                    <a:pt x="52" y="26"/>
                  </a:cubicBezTo>
                  <a:cubicBezTo>
                    <a:pt x="52" y="40"/>
                    <a:pt x="40" y="52"/>
                    <a:pt x="26" y="52"/>
                  </a:cubicBezTo>
                  <a:close/>
                  <a:moveTo>
                    <a:pt x="26" y="4"/>
                  </a:moveTo>
                  <a:cubicBezTo>
                    <a:pt x="14" y="4"/>
                    <a:pt x="4" y="14"/>
                    <a:pt x="4" y="26"/>
                  </a:cubicBezTo>
                  <a:cubicBezTo>
                    <a:pt x="4" y="38"/>
                    <a:pt x="14" y="48"/>
                    <a:pt x="26" y="48"/>
                  </a:cubicBezTo>
                  <a:cubicBezTo>
                    <a:pt x="38" y="48"/>
                    <a:pt x="48" y="38"/>
                    <a:pt x="48" y="26"/>
                  </a:cubicBezTo>
                  <a:cubicBezTo>
                    <a:pt x="48" y="14"/>
                    <a:pt x="38" y="4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Freeform 11"/>
            <p:cNvSpPr>
              <a:spLocks noEditPoints="1"/>
            </p:cNvSpPr>
            <p:nvPr/>
          </p:nvSpPr>
          <p:spPr bwMode="auto">
            <a:xfrm>
              <a:off x="1455738" y="747713"/>
              <a:ext cx="106363" cy="106363"/>
            </a:xfrm>
            <a:custGeom>
              <a:avLst/>
              <a:gdLst>
                <a:gd name="T0" fmla="*/ 14 w 28"/>
                <a:gd name="T1" fmla="*/ 28 h 28"/>
                <a:gd name="T2" fmla="*/ 0 w 28"/>
                <a:gd name="T3" fmla="*/ 14 h 28"/>
                <a:gd name="T4" fmla="*/ 14 w 28"/>
                <a:gd name="T5" fmla="*/ 0 h 28"/>
                <a:gd name="T6" fmla="*/ 28 w 28"/>
                <a:gd name="T7" fmla="*/ 14 h 28"/>
                <a:gd name="T8" fmla="*/ 14 w 28"/>
                <a:gd name="T9" fmla="*/ 28 h 28"/>
                <a:gd name="T10" fmla="*/ 14 w 28"/>
                <a:gd name="T11" fmla="*/ 4 h 28"/>
                <a:gd name="T12" fmla="*/ 4 w 28"/>
                <a:gd name="T13" fmla="*/ 14 h 28"/>
                <a:gd name="T14" fmla="*/ 14 w 28"/>
                <a:gd name="T15" fmla="*/ 24 h 28"/>
                <a:gd name="T16" fmla="*/ 24 w 28"/>
                <a:gd name="T17" fmla="*/ 14 h 28"/>
                <a:gd name="T18" fmla="*/ 14 w 28"/>
                <a:gd name="T1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22"/>
                    <a:pt x="22" y="28"/>
                    <a:pt x="14" y="28"/>
                  </a:cubicBezTo>
                  <a:close/>
                  <a:moveTo>
                    <a:pt x="14" y="4"/>
                  </a:moveTo>
                  <a:cubicBezTo>
                    <a:pt x="8" y="4"/>
                    <a:pt x="4" y="8"/>
                    <a:pt x="4" y="14"/>
                  </a:cubicBezTo>
                  <a:cubicBezTo>
                    <a:pt x="4" y="20"/>
                    <a:pt x="8" y="24"/>
                    <a:pt x="14" y="24"/>
                  </a:cubicBezTo>
                  <a:cubicBezTo>
                    <a:pt x="20" y="24"/>
                    <a:pt x="24" y="20"/>
                    <a:pt x="24" y="14"/>
                  </a:cubicBezTo>
                  <a:cubicBezTo>
                    <a:pt x="24" y="8"/>
                    <a:pt x="20" y="4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824779" y="1068040"/>
            <a:ext cx="423629" cy="370251"/>
            <a:chOff x="8296275" y="8293096"/>
            <a:chExt cx="1385888" cy="1211261"/>
          </a:xfrm>
          <a:solidFill>
            <a:schemeClr val="bg1"/>
          </a:solidFill>
        </p:grpSpPr>
        <p:sp>
          <p:nvSpPr>
            <p:cNvPr id="21" name="Freeform 8"/>
            <p:cNvSpPr>
              <a:spLocks noEditPoints="1"/>
            </p:cNvSpPr>
            <p:nvPr/>
          </p:nvSpPr>
          <p:spPr bwMode="auto">
            <a:xfrm>
              <a:off x="8296275" y="8293096"/>
              <a:ext cx="1385888" cy="1211261"/>
            </a:xfrm>
            <a:custGeom>
              <a:avLst/>
              <a:gdLst>
                <a:gd name="T0" fmla="*/ 368 w 369"/>
                <a:gd name="T1" fmla="*/ 190 h 323"/>
                <a:gd name="T2" fmla="*/ 322 w 369"/>
                <a:gd name="T3" fmla="*/ 17 h 323"/>
                <a:gd name="T4" fmla="*/ 299 w 369"/>
                <a:gd name="T5" fmla="*/ 0 h 323"/>
                <a:gd name="T6" fmla="*/ 184 w 369"/>
                <a:gd name="T7" fmla="*/ 0 h 323"/>
                <a:gd name="T8" fmla="*/ 69 w 369"/>
                <a:gd name="T9" fmla="*/ 0 h 323"/>
                <a:gd name="T10" fmla="*/ 47 w 369"/>
                <a:gd name="T11" fmla="*/ 17 h 323"/>
                <a:gd name="T12" fmla="*/ 1 w 369"/>
                <a:gd name="T13" fmla="*/ 190 h 323"/>
                <a:gd name="T14" fmla="*/ 0 w 369"/>
                <a:gd name="T15" fmla="*/ 196 h 323"/>
                <a:gd name="T16" fmla="*/ 0 w 369"/>
                <a:gd name="T17" fmla="*/ 276 h 323"/>
                <a:gd name="T18" fmla="*/ 46 w 369"/>
                <a:gd name="T19" fmla="*/ 323 h 323"/>
                <a:gd name="T20" fmla="*/ 323 w 369"/>
                <a:gd name="T21" fmla="*/ 323 h 323"/>
                <a:gd name="T22" fmla="*/ 369 w 369"/>
                <a:gd name="T23" fmla="*/ 276 h 323"/>
                <a:gd name="T24" fmla="*/ 369 w 369"/>
                <a:gd name="T25" fmla="*/ 196 h 323"/>
                <a:gd name="T26" fmla="*/ 368 w 369"/>
                <a:gd name="T27" fmla="*/ 190 h 323"/>
                <a:gd name="T28" fmla="*/ 346 w 369"/>
                <a:gd name="T29" fmla="*/ 276 h 323"/>
                <a:gd name="T30" fmla="*/ 323 w 369"/>
                <a:gd name="T31" fmla="*/ 299 h 323"/>
                <a:gd name="T32" fmla="*/ 46 w 369"/>
                <a:gd name="T33" fmla="*/ 299 h 323"/>
                <a:gd name="T34" fmla="*/ 23 w 369"/>
                <a:gd name="T35" fmla="*/ 276 h 323"/>
                <a:gd name="T36" fmla="*/ 23 w 369"/>
                <a:gd name="T37" fmla="*/ 196 h 323"/>
                <a:gd name="T38" fmla="*/ 69 w 369"/>
                <a:gd name="T39" fmla="*/ 23 h 323"/>
                <a:gd name="T40" fmla="*/ 299 w 369"/>
                <a:gd name="T41" fmla="*/ 23 h 323"/>
                <a:gd name="T42" fmla="*/ 346 w 369"/>
                <a:gd name="T43" fmla="*/ 196 h 323"/>
                <a:gd name="T44" fmla="*/ 346 w 369"/>
                <a:gd name="T45" fmla="*/ 27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323">
                  <a:moveTo>
                    <a:pt x="368" y="190"/>
                  </a:moveTo>
                  <a:cubicBezTo>
                    <a:pt x="322" y="17"/>
                    <a:pt x="322" y="17"/>
                    <a:pt x="322" y="17"/>
                  </a:cubicBezTo>
                  <a:cubicBezTo>
                    <a:pt x="319" y="7"/>
                    <a:pt x="310" y="0"/>
                    <a:pt x="299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9" y="0"/>
                    <a:pt x="50" y="7"/>
                    <a:pt x="47" y="17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0" y="192"/>
                    <a:pt x="0" y="194"/>
                    <a:pt x="0" y="19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302"/>
                    <a:pt x="21" y="323"/>
                    <a:pt x="46" y="323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48" y="323"/>
                    <a:pt x="369" y="302"/>
                    <a:pt x="369" y="276"/>
                  </a:cubicBezTo>
                  <a:cubicBezTo>
                    <a:pt x="369" y="196"/>
                    <a:pt x="369" y="196"/>
                    <a:pt x="369" y="196"/>
                  </a:cubicBezTo>
                  <a:cubicBezTo>
                    <a:pt x="369" y="194"/>
                    <a:pt x="368" y="192"/>
                    <a:pt x="368" y="190"/>
                  </a:cubicBezTo>
                  <a:close/>
                  <a:moveTo>
                    <a:pt x="346" y="276"/>
                  </a:moveTo>
                  <a:cubicBezTo>
                    <a:pt x="346" y="289"/>
                    <a:pt x="335" y="299"/>
                    <a:pt x="323" y="299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34" y="299"/>
                    <a:pt x="23" y="289"/>
                    <a:pt x="23" y="276"/>
                  </a:cubicBezTo>
                  <a:cubicBezTo>
                    <a:pt x="23" y="196"/>
                    <a:pt x="23" y="196"/>
                    <a:pt x="23" y="196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46" y="196"/>
                    <a:pt x="346" y="196"/>
                    <a:pt x="346" y="196"/>
                  </a:cubicBezTo>
                  <a:lnTo>
                    <a:pt x="346" y="2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8461376" y="8466137"/>
              <a:ext cx="1055689" cy="776288"/>
            </a:xfrm>
            <a:custGeom>
              <a:avLst/>
              <a:gdLst>
                <a:gd name="T0" fmla="*/ 229 w 281"/>
                <a:gd name="T1" fmla="*/ 0 h 207"/>
                <a:gd name="T2" fmla="*/ 51 w 281"/>
                <a:gd name="T3" fmla="*/ 0 h 207"/>
                <a:gd name="T4" fmla="*/ 40 w 281"/>
                <a:gd name="T5" fmla="*/ 9 h 207"/>
                <a:gd name="T6" fmla="*/ 0 w 281"/>
                <a:gd name="T7" fmla="*/ 147 h 207"/>
                <a:gd name="T8" fmla="*/ 2 w 281"/>
                <a:gd name="T9" fmla="*/ 157 h 207"/>
                <a:gd name="T10" fmla="*/ 12 w 281"/>
                <a:gd name="T11" fmla="*/ 161 h 207"/>
                <a:gd name="T12" fmla="*/ 45 w 281"/>
                <a:gd name="T13" fmla="*/ 161 h 207"/>
                <a:gd name="T14" fmla="*/ 58 w 281"/>
                <a:gd name="T15" fmla="*/ 161 h 207"/>
                <a:gd name="T16" fmla="*/ 64 w 281"/>
                <a:gd name="T17" fmla="*/ 161 h 207"/>
                <a:gd name="T18" fmla="*/ 81 w 281"/>
                <a:gd name="T19" fmla="*/ 195 h 207"/>
                <a:gd name="T20" fmla="*/ 101 w 281"/>
                <a:gd name="T21" fmla="*/ 207 h 207"/>
                <a:gd name="T22" fmla="*/ 179 w 281"/>
                <a:gd name="T23" fmla="*/ 207 h 207"/>
                <a:gd name="T24" fmla="*/ 200 w 281"/>
                <a:gd name="T25" fmla="*/ 195 h 207"/>
                <a:gd name="T26" fmla="*/ 217 w 281"/>
                <a:gd name="T27" fmla="*/ 161 h 207"/>
                <a:gd name="T28" fmla="*/ 223 w 281"/>
                <a:gd name="T29" fmla="*/ 161 h 207"/>
                <a:gd name="T30" fmla="*/ 236 w 281"/>
                <a:gd name="T31" fmla="*/ 161 h 207"/>
                <a:gd name="T32" fmla="*/ 269 w 281"/>
                <a:gd name="T33" fmla="*/ 161 h 207"/>
                <a:gd name="T34" fmla="*/ 278 w 281"/>
                <a:gd name="T35" fmla="*/ 157 h 207"/>
                <a:gd name="T36" fmla="*/ 280 w 281"/>
                <a:gd name="T37" fmla="*/ 147 h 207"/>
                <a:gd name="T38" fmla="*/ 241 w 281"/>
                <a:gd name="T39" fmla="*/ 9 h 207"/>
                <a:gd name="T40" fmla="*/ 229 w 281"/>
                <a:gd name="T41" fmla="*/ 0 h 207"/>
                <a:gd name="T42" fmla="*/ 236 w 281"/>
                <a:gd name="T43" fmla="*/ 138 h 207"/>
                <a:gd name="T44" fmla="*/ 217 w 281"/>
                <a:gd name="T45" fmla="*/ 138 h 207"/>
                <a:gd name="T46" fmla="*/ 196 w 281"/>
                <a:gd name="T47" fmla="*/ 151 h 207"/>
                <a:gd name="T48" fmla="*/ 179 w 281"/>
                <a:gd name="T49" fmla="*/ 184 h 207"/>
                <a:gd name="T50" fmla="*/ 101 w 281"/>
                <a:gd name="T51" fmla="*/ 184 h 207"/>
                <a:gd name="T52" fmla="*/ 85 w 281"/>
                <a:gd name="T53" fmla="*/ 151 h 207"/>
                <a:gd name="T54" fmla="*/ 64 w 281"/>
                <a:gd name="T55" fmla="*/ 138 h 207"/>
                <a:gd name="T56" fmla="*/ 45 w 281"/>
                <a:gd name="T57" fmla="*/ 138 h 207"/>
                <a:gd name="T58" fmla="*/ 18 w 281"/>
                <a:gd name="T59" fmla="*/ 138 h 207"/>
                <a:gd name="T60" fmla="*/ 51 w 281"/>
                <a:gd name="T61" fmla="*/ 12 h 207"/>
                <a:gd name="T62" fmla="*/ 229 w 281"/>
                <a:gd name="T63" fmla="*/ 12 h 207"/>
                <a:gd name="T64" fmla="*/ 263 w 281"/>
                <a:gd name="T65" fmla="*/ 138 h 207"/>
                <a:gd name="T66" fmla="*/ 236 w 281"/>
                <a:gd name="T67" fmla="*/ 13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1" h="207">
                  <a:moveTo>
                    <a:pt x="229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1" y="4"/>
                    <a:pt x="40" y="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0" y="154"/>
                    <a:pt x="2" y="157"/>
                  </a:cubicBezTo>
                  <a:cubicBezTo>
                    <a:pt x="5" y="160"/>
                    <a:pt x="8" y="161"/>
                    <a:pt x="12" y="161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81" y="195"/>
                    <a:pt x="81" y="195"/>
                    <a:pt x="81" y="195"/>
                  </a:cubicBezTo>
                  <a:cubicBezTo>
                    <a:pt x="85" y="203"/>
                    <a:pt x="93" y="207"/>
                    <a:pt x="101" y="207"/>
                  </a:cubicBezTo>
                  <a:cubicBezTo>
                    <a:pt x="179" y="207"/>
                    <a:pt x="179" y="207"/>
                    <a:pt x="179" y="207"/>
                  </a:cubicBezTo>
                  <a:cubicBezTo>
                    <a:pt x="188" y="207"/>
                    <a:pt x="196" y="203"/>
                    <a:pt x="200" y="195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23" y="161"/>
                    <a:pt x="223" y="161"/>
                    <a:pt x="223" y="161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3" y="161"/>
                    <a:pt x="276" y="160"/>
                    <a:pt x="278" y="157"/>
                  </a:cubicBezTo>
                  <a:cubicBezTo>
                    <a:pt x="280" y="154"/>
                    <a:pt x="281" y="150"/>
                    <a:pt x="280" y="147"/>
                  </a:cubicBezTo>
                  <a:cubicBezTo>
                    <a:pt x="241" y="9"/>
                    <a:pt x="241" y="9"/>
                    <a:pt x="241" y="9"/>
                  </a:cubicBezTo>
                  <a:cubicBezTo>
                    <a:pt x="239" y="4"/>
                    <a:pt x="235" y="0"/>
                    <a:pt x="229" y="0"/>
                  </a:cubicBezTo>
                  <a:close/>
                  <a:moveTo>
                    <a:pt x="236" y="138"/>
                  </a:moveTo>
                  <a:cubicBezTo>
                    <a:pt x="217" y="138"/>
                    <a:pt x="217" y="138"/>
                    <a:pt x="217" y="138"/>
                  </a:cubicBezTo>
                  <a:cubicBezTo>
                    <a:pt x="208" y="138"/>
                    <a:pt x="200" y="143"/>
                    <a:pt x="196" y="151"/>
                  </a:cubicBezTo>
                  <a:cubicBezTo>
                    <a:pt x="179" y="184"/>
                    <a:pt x="179" y="184"/>
                    <a:pt x="179" y="184"/>
                  </a:cubicBezTo>
                  <a:cubicBezTo>
                    <a:pt x="101" y="184"/>
                    <a:pt x="101" y="184"/>
                    <a:pt x="101" y="184"/>
                  </a:cubicBezTo>
                  <a:cubicBezTo>
                    <a:pt x="85" y="151"/>
                    <a:pt x="85" y="151"/>
                    <a:pt x="85" y="151"/>
                  </a:cubicBezTo>
                  <a:cubicBezTo>
                    <a:pt x="81" y="143"/>
                    <a:pt x="73" y="138"/>
                    <a:pt x="64" y="138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229" y="12"/>
                    <a:pt x="229" y="12"/>
                    <a:pt x="229" y="12"/>
                  </a:cubicBezTo>
                  <a:cubicBezTo>
                    <a:pt x="263" y="138"/>
                    <a:pt x="263" y="138"/>
                    <a:pt x="263" y="138"/>
                  </a:cubicBezTo>
                  <a:lnTo>
                    <a:pt x="236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 rot="16200000">
            <a:off x="5779982" y="3595684"/>
            <a:ext cx="852494" cy="1162891"/>
            <a:chOff x="9918988" y="355852"/>
            <a:chExt cx="852494" cy="1162891"/>
          </a:xfrm>
        </p:grpSpPr>
        <p:sp>
          <p:nvSpPr>
            <p:cNvPr id="24" name="Triangle 23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7015074" y="3856605"/>
            <a:ext cx="4158893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libero.Maecenas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015074" y="3453419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rgbClr val="2B2B2B"/>
                </a:solidFill>
                <a:cs typeface="+mn-ea"/>
                <a:sym typeface="+mn-lt"/>
              </a:rPr>
              <a:t>单击此处添加文字</a:t>
            </a:r>
            <a:endParaRPr lang="en-US" altLang="zh-CN" sz="1400" dirty="0">
              <a:solidFill>
                <a:srgbClr val="2B2B2B"/>
              </a:solidFill>
              <a:cs typeface="+mn-ea"/>
              <a:sym typeface="+mn-lt"/>
            </a:endParaRPr>
          </a:p>
        </p:txBody>
      </p:sp>
      <p:grpSp>
        <p:nvGrpSpPr>
          <p:cNvPr id="28" name="Group 27"/>
          <p:cNvGrpSpPr/>
          <p:nvPr/>
        </p:nvGrpSpPr>
        <p:grpSpPr>
          <a:xfrm rot="16200000">
            <a:off x="5779982" y="5027922"/>
            <a:ext cx="852494" cy="1162891"/>
            <a:chOff x="9918988" y="355852"/>
            <a:chExt cx="852494" cy="1162891"/>
          </a:xfrm>
        </p:grpSpPr>
        <p:sp>
          <p:nvSpPr>
            <p:cNvPr id="29" name="Triangle 28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4"/>
            </a:solidFill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7015074" y="5288843"/>
            <a:ext cx="4158893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libero.Maecenas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015074" y="4885657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rgbClr val="2B2B2B"/>
                </a:solidFill>
                <a:cs typeface="+mn-ea"/>
                <a:sym typeface="+mn-lt"/>
              </a:rPr>
              <a:t>单击此处添加文字</a:t>
            </a:r>
            <a:endParaRPr lang="en-US" altLang="zh-CN" sz="1400" dirty="0">
              <a:solidFill>
                <a:srgbClr val="2B2B2B"/>
              </a:solidFill>
              <a:cs typeface="+mn-ea"/>
              <a:sym typeface="+mn-lt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5790177" y="5484401"/>
            <a:ext cx="529751" cy="266107"/>
            <a:chOff x="5567364" y="4362450"/>
            <a:chExt cx="341313" cy="171450"/>
          </a:xfrm>
          <a:solidFill>
            <a:schemeClr val="bg1"/>
          </a:solidFill>
        </p:grpSpPr>
        <p:sp>
          <p:nvSpPr>
            <p:cNvPr id="34" name="Freeform 201"/>
            <p:cNvSpPr>
              <a:spLocks noEditPoints="1"/>
            </p:cNvSpPr>
            <p:nvPr/>
          </p:nvSpPr>
          <p:spPr bwMode="auto">
            <a:xfrm>
              <a:off x="5567364" y="4362450"/>
              <a:ext cx="341313" cy="171450"/>
            </a:xfrm>
            <a:custGeom>
              <a:avLst/>
              <a:gdLst>
                <a:gd name="T0" fmla="*/ 98 w 128"/>
                <a:gd name="T1" fmla="*/ 0 h 64"/>
                <a:gd name="T2" fmla="*/ 30 w 128"/>
                <a:gd name="T3" fmla="*/ 0 h 64"/>
                <a:gd name="T4" fmla="*/ 0 w 128"/>
                <a:gd name="T5" fmla="*/ 32 h 64"/>
                <a:gd name="T6" fmla="*/ 30 w 128"/>
                <a:gd name="T7" fmla="*/ 64 h 64"/>
                <a:gd name="T8" fmla="*/ 98 w 128"/>
                <a:gd name="T9" fmla="*/ 64 h 64"/>
                <a:gd name="T10" fmla="*/ 128 w 128"/>
                <a:gd name="T11" fmla="*/ 32 h 64"/>
                <a:gd name="T12" fmla="*/ 98 w 128"/>
                <a:gd name="T13" fmla="*/ 0 h 64"/>
                <a:gd name="T14" fmla="*/ 8 w 128"/>
                <a:gd name="T15" fmla="*/ 32 h 64"/>
                <a:gd name="T16" fmla="*/ 30 w 128"/>
                <a:gd name="T17" fmla="*/ 8 h 64"/>
                <a:gd name="T18" fmla="*/ 62 w 128"/>
                <a:gd name="T19" fmla="*/ 8 h 64"/>
                <a:gd name="T20" fmla="*/ 62 w 128"/>
                <a:gd name="T21" fmla="*/ 56 h 64"/>
                <a:gd name="T22" fmla="*/ 30 w 128"/>
                <a:gd name="T23" fmla="*/ 56 h 64"/>
                <a:gd name="T24" fmla="*/ 8 w 128"/>
                <a:gd name="T25" fmla="*/ 32 h 64"/>
                <a:gd name="T26" fmla="*/ 98 w 128"/>
                <a:gd name="T27" fmla="*/ 56 h 64"/>
                <a:gd name="T28" fmla="*/ 67 w 128"/>
                <a:gd name="T29" fmla="*/ 56 h 64"/>
                <a:gd name="T30" fmla="*/ 67 w 128"/>
                <a:gd name="T31" fmla="*/ 8 h 64"/>
                <a:gd name="T32" fmla="*/ 98 w 128"/>
                <a:gd name="T33" fmla="*/ 8 h 64"/>
                <a:gd name="T34" fmla="*/ 120 w 128"/>
                <a:gd name="T35" fmla="*/ 32 h 64"/>
                <a:gd name="T36" fmla="*/ 98 w 128"/>
                <a:gd name="T37" fmla="*/ 5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64">
                  <a:moveTo>
                    <a:pt x="98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0" y="64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114" y="64"/>
                    <a:pt x="128" y="50"/>
                    <a:pt x="128" y="32"/>
                  </a:cubicBezTo>
                  <a:cubicBezTo>
                    <a:pt x="128" y="14"/>
                    <a:pt x="114" y="0"/>
                    <a:pt x="98" y="0"/>
                  </a:cubicBezTo>
                  <a:close/>
                  <a:moveTo>
                    <a:pt x="8" y="32"/>
                  </a:moveTo>
                  <a:cubicBezTo>
                    <a:pt x="8" y="19"/>
                    <a:pt x="18" y="8"/>
                    <a:pt x="30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0" y="21"/>
                    <a:pt x="60" y="43"/>
                    <a:pt x="62" y="56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18" y="56"/>
                    <a:pt x="8" y="45"/>
                    <a:pt x="8" y="32"/>
                  </a:cubicBezTo>
                  <a:close/>
                  <a:moveTo>
                    <a:pt x="98" y="56"/>
                  </a:moveTo>
                  <a:cubicBezTo>
                    <a:pt x="67" y="56"/>
                    <a:pt x="67" y="56"/>
                    <a:pt x="67" y="56"/>
                  </a:cubicBezTo>
                  <a:cubicBezTo>
                    <a:pt x="64" y="44"/>
                    <a:pt x="64" y="20"/>
                    <a:pt x="67" y="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110" y="8"/>
                    <a:pt x="120" y="19"/>
                    <a:pt x="120" y="32"/>
                  </a:cubicBezTo>
                  <a:cubicBezTo>
                    <a:pt x="120" y="45"/>
                    <a:pt x="110" y="56"/>
                    <a:pt x="98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Freeform 202"/>
            <p:cNvSpPr/>
            <p:nvPr/>
          </p:nvSpPr>
          <p:spPr bwMode="auto">
            <a:xfrm>
              <a:off x="5603876" y="4400550"/>
              <a:ext cx="53975" cy="52388"/>
            </a:xfrm>
            <a:custGeom>
              <a:avLst/>
              <a:gdLst>
                <a:gd name="T0" fmla="*/ 18 w 20"/>
                <a:gd name="T1" fmla="*/ 0 h 20"/>
                <a:gd name="T2" fmla="*/ 0 w 20"/>
                <a:gd name="T3" fmla="*/ 18 h 20"/>
                <a:gd name="T4" fmla="*/ 2 w 20"/>
                <a:gd name="T5" fmla="*/ 20 h 20"/>
                <a:gd name="T6" fmla="*/ 4 w 20"/>
                <a:gd name="T7" fmla="*/ 18 h 20"/>
                <a:gd name="T8" fmla="*/ 18 w 20"/>
                <a:gd name="T9" fmla="*/ 4 h 20"/>
                <a:gd name="T10" fmla="*/ 20 w 20"/>
                <a:gd name="T11" fmla="*/ 2 h 20"/>
                <a:gd name="T12" fmla="*/ 18 w 20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19"/>
                    <a:pt x="1" y="20"/>
                    <a:pt x="2" y="20"/>
                  </a:cubicBezTo>
                  <a:cubicBezTo>
                    <a:pt x="3" y="20"/>
                    <a:pt x="4" y="19"/>
                    <a:pt x="4" y="18"/>
                  </a:cubicBezTo>
                  <a:cubicBezTo>
                    <a:pt x="4" y="10"/>
                    <a:pt x="10" y="4"/>
                    <a:pt x="18" y="4"/>
                  </a:cubicBezTo>
                  <a:cubicBezTo>
                    <a:pt x="19" y="4"/>
                    <a:pt x="20" y="3"/>
                    <a:pt x="20" y="2"/>
                  </a:cubicBezTo>
                  <a:cubicBezTo>
                    <a:pt x="20" y="1"/>
                    <a:pt x="19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Freeform 203"/>
            <p:cNvSpPr/>
            <p:nvPr/>
          </p:nvSpPr>
          <p:spPr bwMode="auto">
            <a:xfrm>
              <a:off x="5818189" y="4441825"/>
              <a:ext cx="52388" cy="53975"/>
            </a:xfrm>
            <a:custGeom>
              <a:avLst/>
              <a:gdLst>
                <a:gd name="T0" fmla="*/ 18 w 20"/>
                <a:gd name="T1" fmla="*/ 0 h 20"/>
                <a:gd name="T2" fmla="*/ 16 w 20"/>
                <a:gd name="T3" fmla="*/ 2 h 20"/>
                <a:gd name="T4" fmla="*/ 2 w 20"/>
                <a:gd name="T5" fmla="*/ 16 h 20"/>
                <a:gd name="T6" fmla="*/ 0 w 20"/>
                <a:gd name="T7" fmla="*/ 18 h 20"/>
                <a:gd name="T8" fmla="*/ 2 w 20"/>
                <a:gd name="T9" fmla="*/ 20 h 20"/>
                <a:gd name="T10" fmla="*/ 20 w 20"/>
                <a:gd name="T11" fmla="*/ 2 h 20"/>
                <a:gd name="T12" fmla="*/ 18 w 20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0"/>
                  </a:moveTo>
                  <a:cubicBezTo>
                    <a:pt x="17" y="0"/>
                    <a:pt x="16" y="1"/>
                    <a:pt x="16" y="2"/>
                  </a:cubicBezTo>
                  <a:cubicBezTo>
                    <a:pt x="16" y="10"/>
                    <a:pt x="10" y="16"/>
                    <a:pt x="2" y="16"/>
                  </a:cubicBezTo>
                  <a:cubicBezTo>
                    <a:pt x="1" y="16"/>
                    <a:pt x="0" y="17"/>
                    <a:pt x="0" y="18"/>
                  </a:cubicBezTo>
                  <a:cubicBezTo>
                    <a:pt x="0" y="19"/>
                    <a:pt x="1" y="20"/>
                    <a:pt x="2" y="20"/>
                  </a:cubicBezTo>
                  <a:cubicBezTo>
                    <a:pt x="12" y="20"/>
                    <a:pt x="20" y="12"/>
                    <a:pt x="20" y="2"/>
                  </a:cubicBezTo>
                  <a:cubicBezTo>
                    <a:pt x="20" y="1"/>
                    <a:pt x="19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805698" y="4067959"/>
            <a:ext cx="498709" cy="218340"/>
            <a:chOff x="1482726" y="5056188"/>
            <a:chExt cx="319088" cy="139700"/>
          </a:xfrm>
          <a:solidFill>
            <a:schemeClr val="bg1"/>
          </a:solidFill>
        </p:grpSpPr>
        <p:sp>
          <p:nvSpPr>
            <p:cNvPr id="38" name="Freeform 259"/>
            <p:cNvSpPr>
              <a:spLocks noEditPoints="1"/>
            </p:cNvSpPr>
            <p:nvPr/>
          </p:nvSpPr>
          <p:spPr bwMode="auto">
            <a:xfrm>
              <a:off x="1482726" y="5056188"/>
              <a:ext cx="319088" cy="139700"/>
            </a:xfrm>
            <a:custGeom>
              <a:avLst/>
              <a:gdLst>
                <a:gd name="T0" fmla="*/ 94 w 120"/>
                <a:gd name="T1" fmla="*/ 0 h 52"/>
                <a:gd name="T2" fmla="*/ 70 w 120"/>
                <a:gd name="T3" fmla="*/ 15 h 52"/>
                <a:gd name="T4" fmla="*/ 60 w 120"/>
                <a:gd name="T5" fmla="*/ 12 h 52"/>
                <a:gd name="T6" fmla="*/ 50 w 120"/>
                <a:gd name="T7" fmla="*/ 15 h 52"/>
                <a:gd name="T8" fmla="*/ 26 w 120"/>
                <a:gd name="T9" fmla="*/ 0 h 52"/>
                <a:gd name="T10" fmla="*/ 0 w 120"/>
                <a:gd name="T11" fmla="*/ 26 h 52"/>
                <a:gd name="T12" fmla="*/ 26 w 120"/>
                <a:gd name="T13" fmla="*/ 52 h 52"/>
                <a:gd name="T14" fmla="*/ 52 w 120"/>
                <a:gd name="T15" fmla="*/ 26 h 52"/>
                <a:gd name="T16" fmla="*/ 51 w 120"/>
                <a:gd name="T17" fmla="*/ 19 h 52"/>
                <a:gd name="T18" fmla="*/ 60 w 120"/>
                <a:gd name="T19" fmla="*/ 16 h 52"/>
                <a:gd name="T20" fmla="*/ 69 w 120"/>
                <a:gd name="T21" fmla="*/ 19 h 52"/>
                <a:gd name="T22" fmla="*/ 68 w 120"/>
                <a:gd name="T23" fmla="*/ 26 h 52"/>
                <a:gd name="T24" fmla="*/ 94 w 120"/>
                <a:gd name="T25" fmla="*/ 52 h 52"/>
                <a:gd name="T26" fmla="*/ 120 w 120"/>
                <a:gd name="T27" fmla="*/ 26 h 52"/>
                <a:gd name="T28" fmla="*/ 94 w 120"/>
                <a:gd name="T29" fmla="*/ 0 h 52"/>
                <a:gd name="T30" fmla="*/ 26 w 120"/>
                <a:gd name="T31" fmla="*/ 44 h 52"/>
                <a:gd name="T32" fmla="*/ 8 w 120"/>
                <a:gd name="T33" fmla="*/ 26 h 52"/>
                <a:gd name="T34" fmla="*/ 26 w 120"/>
                <a:gd name="T35" fmla="*/ 8 h 52"/>
                <a:gd name="T36" fmla="*/ 44 w 120"/>
                <a:gd name="T37" fmla="*/ 26 h 52"/>
                <a:gd name="T38" fmla="*/ 26 w 120"/>
                <a:gd name="T39" fmla="*/ 44 h 52"/>
                <a:gd name="T40" fmla="*/ 94 w 120"/>
                <a:gd name="T41" fmla="*/ 44 h 52"/>
                <a:gd name="T42" fmla="*/ 76 w 120"/>
                <a:gd name="T43" fmla="*/ 26 h 52"/>
                <a:gd name="T44" fmla="*/ 94 w 120"/>
                <a:gd name="T45" fmla="*/ 8 h 52"/>
                <a:gd name="T46" fmla="*/ 112 w 120"/>
                <a:gd name="T47" fmla="*/ 26 h 52"/>
                <a:gd name="T48" fmla="*/ 94 w 120"/>
                <a:gd name="T49" fmla="*/ 4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0" h="52">
                  <a:moveTo>
                    <a:pt x="94" y="0"/>
                  </a:moveTo>
                  <a:cubicBezTo>
                    <a:pt x="84" y="0"/>
                    <a:pt x="75" y="6"/>
                    <a:pt x="70" y="15"/>
                  </a:cubicBezTo>
                  <a:cubicBezTo>
                    <a:pt x="68" y="13"/>
                    <a:pt x="64" y="12"/>
                    <a:pt x="60" y="12"/>
                  </a:cubicBezTo>
                  <a:cubicBezTo>
                    <a:pt x="56" y="12"/>
                    <a:pt x="52" y="13"/>
                    <a:pt x="50" y="15"/>
                  </a:cubicBezTo>
                  <a:cubicBezTo>
                    <a:pt x="45" y="6"/>
                    <a:pt x="36" y="0"/>
                    <a:pt x="26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0" y="40"/>
                    <a:pt x="12" y="52"/>
                    <a:pt x="26" y="52"/>
                  </a:cubicBezTo>
                  <a:cubicBezTo>
                    <a:pt x="40" y="52"/>
                    <a:pt x="52" y="40"/>
                    <a:pt x="52" y="26"/>
                  </a:cubicBezTo>
                  <a:cubicBezTo>
                    <a:pt x="52" y="24"/>
                    <a:pt x="52" y="21"/>
                    <a:pt x="51" y="19"/>
                  </a:cubicBezTo>
                  <a:cubicBezTo>
                    <a:pt x="53" y="17"/>
                    <a:pt x="56" y="16"/>
                    <a:pt x="60" y="16"/>
                  </a:cubicBezTo>
                  <a:cubicBezTo>
                    <a:pt x="64" y="16"/>
                    <a:pt x="67" y="17"/>
                    <a:pt x="69" y="19"/>
                  </a:cubicBezTo>
                  <a:cubicBezTo>
                    <a:pt x="68" y="21"/>
                    <a:pt x="68" y="24"/>
                    <a:pt x="68" y="26"/>
                  </a:cubicBezTo>
                  <a:cubicBezTo>
                    <a:pt x="68" y="40"/>
                    <a:pt x="80" y="52"/>
                    <a:pt x="94" y="52"/>
                  </a:cubicBezTo>
                  <a:cubicBezTo>
                    <a:pt x="108" y="52"/>
                    <a:pt x="120" y="40"/>
                    <a:pt x="120" y="26"/>
                  </a:cubicBezTo>
                  <a:cubicBezTo>
                    <a:pt x="120" y="12"/>
                    <a:pt x="108" y="0"/>
                    <a:pt x="94" y="0"/>
                  </a:cubicBezTo>
                  <a:close/>
                  <a:moveTo>
                    <a:pt x="26" y="44"/>
                  </a:moveTo>
                  <a:cubicBezTo>
                    <a:pt x="16" y="44"/>
                    <a:pt x="8" y="36"/>
                    <a:pt x="8" y="26"/>
                  </a:cubicBezTo>
                  <a:cubicBezTo>
                    <a:pt x="8" y="16"/>
                    <a:pt x="16" y="8"/>
                    <a:pt x="26" y="8"/>
                  </a:cubicBezTo>
                  <a:cubicBezTo>
                    <a:pt x="36" y="8"/>
                    <a:pt x="44" y="16"/>
                    <a:pt x="44" y="26"/>
                  </a:cubicBezTo>
                  <a:cubicBezTo>
                    <a:pt x="44" y="36"/>
                    <a:pt x="36" y="44"/>
                    <a:pt x="26" y="44"/>
                  </a:cubicBezTo>
                  <a:close/>
                  <a:moveTo>
                    <a:pt x="94" y="44"/>
                  </a:moveTo>
                  <a:cubicBezTo>
                    <a:pt x="84" y="44"/>
                    <a:pt x="76" y="36"/>
                    <a:pt x="76" y="26"/>
                  </a:cubicBezTo>
                  <a:cubicBezTo>
                    <a:pt x="76" y="16"/>
                    <a:pt x="84" y="8"/>
                    <a:pt x="94" y="8"/>
                  </a:cubicBezTo>
                  <a:cubicBezTo>
                    <a:pt x="104" y="8"/>
                    <a:pt x="112" y="16"/>
                    <a:pt x="112" y="26"/>
                  </a:cubicBezTo>
                  <a:cubicBezTo>
                    <a:pt x="112" y="36"/>
                    <a:pt x="104" y="44"/>
                    <a:pt x="94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Freeform 260"/>
            <p:cNvSpPr/>
            <p:nvPr/>
          </p:nvSpPr>
          <p:spPr bwMode="auto">
            <a:xfrm>
              <a:off x="1519238" y="5094288"/>
              <a:ext cx="42863" cy="42863"/>
            </a:xfrm>
            <a:custGeom>
              <a:avLst/>
              <a:gdLst>
                <a:gd name="T0" fmla="*/ 14 w 16"/>
                <a:gd name="T1" fmla="*/ 0 h 16"/>
                <a:gd name="T2" fmla="*/ 12 w 16"/>
                <a:gd name="T3" fmla="*/ 0 h 16"/>
                <a:gd name="T4" fmla="*/ 0 w 16"/>
                <a:gd name="T5" fmla="*/ 12 h 16"/>
                <a:gd name="T6" fmla="*/ 0 w 16"/>
                <a:gd name="T7" fmla="*/ 14 h 16"/>
                <a:gd name="T8" fmla="*/ 2 w 16"/>
                <a:gd name="T9" fmla="*/ 16 h 16"/>
                <a:gd name="T10" fmla="*/ 3 w 16"/>
                <a:gd name="T11" fmla="*/ 16 h 16"/>
                <a:gd name="T12" fmla="*/ 4 w 16"/>
                <a:gd name="T13" fmla="*/ 14 h 16"/>
                <a:gd name="T14" fmla="*/ 4 w 16"/>
                <a:gd name="T15" fmla="*/ 12 h 16"/>
                <a:gd name="T16" fmla="*/ 12 w 16"/>
                <a:gd name="T17" fmla="*/ 4 h 16"/>
                <a:gd name="T18" fmla="*/ 14 w 16"/>
                <a:gd name="T19" fmla="*/ 4 h 16"/>
                <a:gd name="T20" fmla="*/ 16 w 16"/>
                <a:gd name="T21" fmla="*/ 3 h 16"/>
                <a:gd name="T22" fmla="*/ 14 w 16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6">
                  <a:moveTo>
                    <a:pt x="14" y="0"/>
                  </a:moveTo>
                  <a:cubicBezTo>
                    <a:pt x="14" y="0"/>
                    <a:pt x="13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4" y="16"/>
                    <a:pt x="4" y="15"/>
                    <a:pt x="4" y="14"/>
                  </a:cubicBezTo>
                  <a:cubicBezTo>
                    <a:pt x="4" y="13"/>
                    <a:pt x="4" y="13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ubicBezTo>
                    <a:pt x="13" y="4"/>
                    <a:pt x="13" y="4"/>
                    <a:pt x="14" y="4"/>
                  </a:cubicBezTo>
                  <a:cubicBezTo>
                    <a:pt x="15" y="4"/>
                    <a:pt x="16" y="4"/>
                    <a:pt x="16" y="3"/>
                  </a:cubicBezTo>
                  <a:cubicBezTo>
                    <a:pt x="16" y="2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Freeform 261"/>
            <p:cNvSpPr/>
            <p:nvPr/>
          </p:nvSpPr>
          <p:spPr bwMode="auto">
            <a:xfrm>
              <a:off x="1701801" y="5094288"/>
              <a:ext cx="41275" cy="42863"/>
            </a:xfrm>
            <a:custGeom>
              <a:avLst/>
              <a:gdLst>
                <a:gd name="T0" fmla="*/ 14 w 16"/>
                <a:gd name="T1" fmla="*/ 0 h 16"/>
                <a:gd name="T2" fmla="*/ 12 w 16"/>
                <a:gd name="T3" fmla="*/ 0 h 16"/>
                <a:gd name="T4" fmla="*/ 0 w 16"/>
                <a:gd name="T5" fmla="*/ 12 h 16"/>
                <a:gd name="T6" fmla="*/ 0 w 16"/>
                <a:gd name="T7" fmla="*/ 14 h 16"/>
                <a:gd name="T8" fmla="*/ 2 w 16"/>
                <a:gd name="T9" fmla="*/ 16 h 16"/>
                <a:gd name="T10" fmla="*/ 3 w 16"/>
                <a:gd name="T11" fmla="*/ 16 h 16"/>
                <a:gd name="T12" fmla="*/ 4 w 16"/>
                <a:gd name="T13" fmla="*/ 14 h 16"/>
                <a:gd name="T14" fmla="*/ 4 w 16"/>
                <a:gd name="T15" fmla="*/ 12 h 16"/>
                <a:gd name="T16" fmla="*/ 12 w 16"/>
                <a:gd name="T17" fmla="*/ 4 h 16"/>
                <a:gd name="T18" fmla="*/ 14 w 16"/>
                <a:gd name="T19" fmla="*/ 4 h 16"/>
                <a:gd name="T20" fmla="*/ 16 w 16"/>
                <a:gd name="T21" fmla="*/ 3 h 16"/>
                <a:gd name="T22" fmla="*/ 14 w 16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6">
                  <a:moveTo>
                    <a:pt x="14" y="0"/>
                  </a:moveTo>
                  <a:cubicBezTo>
                    <a:pt x="14" y="0"/>
                    <a:pt x="13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4" y="16"/>
                    <a:pt x="4" y="15"/>
                    <a:pt x="4" y="14"/>
                  </a:cubicBezTo>
                  <a:cubicBezTo>
                    <a:pt x="4" y="13"/>
                    <a:pt x="4" y="13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ubicBezTo>
                    <a:pt x="13" y="4"/>
                    <a:pt x="13" y="4"/>
                    <a:pt x="14" y="4"/>
                  </a:cubicBezTo>
                  <a:cubicBezTo>
                    <a:pt x="15" y="4"/>
                    <a:pt x="16" y="4"/>
                    <a:pt x="16" y="3"/>
                  </a:cubicBezTo>
                  <a:cubicBezTo>
                    <a:pt x="16" y="2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8000">
        <p15:prstTrans prst="pageCurlDouble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9" grpId="0"/>
      <p:bldP spid="10" grpId="0"/>
      <p:bldP spid="14" grpId="0"/>
      <p:bldP spid="15" grpId="0"/>
      <p:bldP spid="26" grpId="0"/>
      <p:bldP spid="27" grpId="0"/>
      <p:bldP spid="31" grpId="0"/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占位符 16"/>
          <p:cNvPicPr>
            <a:picLocks noGrp="1" noChangeAspect="1"/>
          </p:cNvPicPr>
          <p:nvPr>
            <p:ph type="pic" sz="quarter" idx="14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32" r="27332"/>
          <a:stretch>
            <a:fillRect/>
          </a:stretch>
        </p:blipFill>
        <p:spPr/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4131" y="4101317"/>
            <a:ext cx="3196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49E14"/>
                </a:solidFill>
                <a:effectLst/>
                <a:uLnTx/>
                <a:uFillTx/>
                <a:cs typeface="+mn-ea"/>
                <a:sym typeface="+mn-lt"/>
              </a:rPr>
              <a:t>公司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简介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1197" y="4102210"/>
            <a:ext cx="6264212" cy="1717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fringilla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libero.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80933" y="0"/>
            <a:ext cx="4080933" cy="3429000"/>
          </a:xfrm>
          <a:prstGeom prst="rect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Freeform 60"/>
          <p:cNvSpPr>
            <a:spLocks noEditPoints="1"/>
          </p:cNvSpPr>
          <p:nvPr/>
        </p:nvSpPr>
        <p:spPr bwMode="auto">
          <a:xfrm>
            <a:off x="5829423" y="643159"/>
            <a:ext cx="583954" cy="583954"/>
          </a:xfrm>
          <a:custGeom>
            <a:avLst/>
            <a:gdLst>
              <a:gd name="T0" fmla="*/ 126 w 128"/>
              <a:gd name="T1" fmla="*/ 1 h 128"/>
              <a:gd name="T2" fmla="*/ 124 w 128"/>
              <a:gd name="T3" fmla="*/ 0 h 128"/>
              <a:gd name="T4" fmla="*/ 122 w 128"/>
              <a:gd name="T5" fmla="*/ 1 h 128"/>
              <a:gd name="T6" fmla="*/ 2 w 128"/>
              <a:gd name="T7" fmla="*/ 81 h 128"/>
              <a:gd name="T8" fmla="*/ 0 w 128"/>
              <a:gd name="T9" fmla="*/ 84 h 128"/>
              <a:gd name="T10" fmla="*/ 3 w 128"/>
              <a:gd name="T11" fmla="*/ 88 h 128"/>
              <a:gd name="T12" fmla="*/ 34 w 128"/>
              <a:gd name="T13" fmla="*/ 100 h 128"/>
              <a:gd name="T14" fmla="*/ 49 w 128"/>
              <a:gd name="T15" fmla="*/ 126 h 128"/>
              <a:gd name="T16" fmla="*/ 52 w 128"/>
              <a:gd name="T17" fmla="*/ 128 h 128"/>
              <a:gd name="T18" fmla="*/ 52 w 128"/>
              <a:gd name="T19" fmla="*/ 128 h 128"/>
              <a:gd name="T20" fmla="*/ 55 w 128"/>
              <a:gd name="T21" fmla="*/ 126 h 128"/>
              <a:gd name="T22" fmla="*/ 64 w 128"/>
              <a:gd name="T23" fmla="*/ 112 h 128"/>
              <a:gd name="T24" fmla="*/ 103 w 128"/>
              <a:gd name="T25" fmla="*/ 128 h 128"/>
              <a:gd name="T26" fmla="*/ 104 w 128"/>
              <a:gd name="T27" fmla="*/ 128 h 128"/>
              <a:gd name="T28" fmla="*/ 106 w 128"/>
              <a:gd name="T29" fmla="*/ 127 h 128"/>
              <a:gd name="T30" fmla="*/ 108 w 128"/>
              <a:gd name="T31" fmla="*/ 125 h 128"/>
              <a:gd name="T32" fmla="*/ 128 w 128"/>
              <a:gd name="T33" fmla="*/ 5 h 128"/>
              <a:gd name="T34" fmla="*/ 126 w 128"/>
              <a:gd name="T35" fmla="*/ 1 h 128"/>
              <a:gd name="T36" fmla="*/ 13 w 128"/>
              <a:gd name="T37" fmla="*/ 83 h 128"/>
              <a:gd name="T38" fmla="*/ 105 w 128"/>
              <a:gd name="T39" fmla="*/ 21 h 128"/>
              <a:gd name="T40" fmla="*/ 38 w 128"/>
              <a:gd name="T41" fmla="*/ 93 h 128"/>
              <a:gd name="T42" fmla="*/ 37 w 128"/>
              <a:gd name="T43" fmla="*/ 93 h 128"/>
              <a:gd name="T44" fmla="*/ 13 w 128"/>
              <a:gd name="T45" fmla="*/ 83 h 128"/>
              <a:gd name="T46" fmla="*/ 41 w 128"/>
              <a:gd name="T47" fmla="*/ 96 h 128"/>
              <a:gd name="T48" fmla="*/ 41 w 128"/>
              <a:gd name="T49" fmla="*/ 96 h 128"/>
              <a:gd name="T50" fmla="*/ 117 w 128"/>
              <a:gd name="T51" fmla="*/ 15 h 128"/>
              <a:gd name="T52" fmla="*/ 52 w 128"/>
              <a:gd name="T53" fmla="*/ 116 h 128"/>
              <a:gd name="T54" fmla="*/ 41 w 128"/>
              <a:gd name="T55" fmla="*/ 96 h 128"/>
              <a:gd name="T56" fmla="*/ 101 w 128"/>
              <a:gd name="T57" fmla="*/ 118 h 128"/>
              <a:gd name="T58" fmla="*/ 67 w 128"/>
              <a:gd name="T59" fmla="*/ 105 h 128"/>
              <a:gd name="T60" fmla="*/ 64 w 128"/>
              <a:gd name="T61" fmla="*/ 104 h 128"/>
              <a:gd name="T62" fmla="*/ 117 w 128"/>
              <a:gd name="T63" fmla="*/ 23 h 128"/>
              <a:gd name="T64" fmla="*/ 101 w 128"/>
              <a:gd name="T65" fmla="*/ 11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126" y="1"/>
                </a:moveTo>
                <a:cubicBezTo>
                  <a:pt x="126" y="0"/>
                  <a:pt x="125" y="0"/>
                  <a:pt x="124" y="0"/>
                </a:cubicBezTo>
                <a:cubicBezTo>
                  <a:pt x="123" y="0"/>
                  <a:pt x="122" y="0"/>
                  <a:pt x="122" y="1"/>
                </a:cubicBezTo>
                <a:cubicBezTo>
                  <a:pt x="2" y="81"/>
                  <a:pt x="2" y="81"/>
                  <a:pt x="2" y="81"/>
                </a:cubicBezTo>
                <a:cubicBezTo>
                  <a:pt x="1" y="81"/>
                  <a:pt x="0" y="83"/>
                  <a:pt x="0" y="84"/>
                </a:cubicBezTo>
                <a:cubicBezTo>
                  <a:pt x="0" y="86"/>
                  <a:pt x="1" y="87"/>
                  <a:pt x="3" y="88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49" y="126"/>
                  <a:pt x="49" y="126"/>
                  <a:pt x="49" y="126"/>
                </a:cubicBezTo>
                <a:cubicBezTo>
                  <a:pt x="49" y="127"/>
                  <a:pt x="51" y="128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3" y="128"/>
                  <a:pt x="55" y="127"/>
                  <a:pt x="55" y="126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4" y="128"/>
                </a:cubicBezTo>
                <a:cubicBezTo>
                  <a:pt x="105" y="128"/>
                  <a:pt x="105" y="128"/>
                  <a:pt x="106" y="127"/>
                </a:cubicBezTo>
                <a:cubicBezTo>
                  <a:pt x="107" y="127"/>
                  <a:pt x="108" y="126"/>
                  <a:pt x="108" y="125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3"/>
                  <a:pt x="128" y="2"/>
                  <a:pt x="126" y="1"/>
                </a:cubicBezTo>
                <a:close/>
                <a:moveTo>
                  <a:pt x="13" y="83"/>
                </a:moveTo>
                <a:cubicBezTo>
                  <a:pt x="105" y="21"/>
                  <a:pt x="105" y="21"/>
                  <a:pt x="105" y="21"/>
                </a:cubicBezTo>
                <a:cubicBezTo>
                  <a:pt x="38" y="93"/>
                  <a:pt x="38" y="93"/>
                  <a:pt x="38" y="93"/>
                </a:cubicBezTo>
                <a:cubicBezTo>
                  <a:pt x="37" y="93"/>
                  <a:pt x="37" y="93"/>
                  <a:pt x="37" y="93"/>
                </a:cubicBezTo>
                <a:lnTo>
                  <a:pt x="13" y="83"/>
                </a:lnTo>
                <a:close/>
                <a:moveTo>
                  <a:pt x="41" y="96"/>
                </a:moveTo>
                <a:cubicBezTo>
                  <a:pt x="41" y="96"/>
                  <a:pt x="41" y="96"/>
                  <a:pt x="41" y="96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52" y="116"/>
                  <a:pt x="52" y="116"/>
                  <a:pt x="52" y="116"/>
                </a:cubicBezTo>
                <a:lnTo>
                  <a:pt x="41" y="96"/>
                </a:lnTo>
                <a:close/>
                <a:moveTo>
                  <a:pt x="101" y="118"/>
                </a:moveTo>
                <a:cubicBezTo>
                  <a:pt x="67" y="105"/>
                  <a:pt x="67" y="105"/>
                  <a:pt x="67" y="105"/>
                </a:cubicBezTo>
                <a:cubicBezTo>
                  <a:pt x="66" y="104"/>
                  <a:pt x="65" y="104"/>
                  <a:pt x="64" y="104"/>
                </a:cubicBezTo>
                <a:cubicBezTo>
                  <a:pt x="117" y="23"/>
                  <a:pt x="117" y="23"/>
                  <a:pt x="117" y="23"/>
                </a:cubicBezTo>
                <a:lnTo>
                  <a:pt x="101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97147" y="1917335"/>
            <a:ext cx="2648506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84348" y="1514149"/>
            <a:ext cx="2074105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单击此处添加文字</a:t>
            </a:r>
            <a:endParaRPr lang="en-US" altLang="zh-CN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3" name="图片占位符 22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r="10468"/>
          <a:stretch>
            <a:fillRect/>
          </a:stretch>
        </p:blipFill>
        <p:spPr/>
      </p:pic>
      <p:pic>
        <p:nvPicPr>
          <p:cNvPr id="25" name="图片占位符 24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9" r="10779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6000">
        <p15:prstTrans prst="pageCurlDoubl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 animBg="1"/>
      <p:bldP spid="13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810248" y="2161908"/>
            <a:ext cx="5175504" cy="1948562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3C5DB-771A-8B45-BB45-E8D0C8006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85513" y="480114"/>
            <a:ext cx="8639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4000" dirty="0">
                <a:cs typeface="+mn-ea"/>
                <a:sym typeface="+mn-lt"/>
              </a:rPr>
              <a:t>单击输入</a:t>
            </a:r>
            <a:r>
              <a:rPr lang="zh-CN" altLang="en-US" sz="4000" dirty="0">
                <a:solidFill>
                  <a:srgbClr val="F3A017"/>
                </a:solidFill>
                <a:cs typeface="+mn-ea"/>
                <a:sym typeface="+mn-lt"/>
              </a:rPr>
              <a:t>标题文字</a:t>
            </a:r>
            <a:endParaRPr lang="zh-CN" altLang="en-US" sz="4000" dirty="0">
              <a:solidFill>
                <a:srgbClr val="F3A017"/>
              </a:solidFill>
              <a:cs typeface="+mn-ea"/>
              <a:sym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85513" y="1296707"/>
            <a:ext cx="8639745" cy="332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fringilla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metus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varius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libero.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5" name="Group 4"/>
          <p:cNvGrpSpPr/>
          <p:nvPr/>
        </p:nvGrpSpPr>
        <p:grpSpPr>
          <a:xfrm rot="16200000">
            <a:off x="1495804" y="2611209"/>
            <a:ext cx="852494" cy="1162891"/>
            <a:chOff x="9918988" y="355852"/>
            <a:chExt cx="852494" cy="1162891"/>
          </a:xfrm>
        </p:grpSpPr>
        <p:sp>
          <p:nvSpPr>
            <p:cNvPr id="6" name="Triangle 5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810248" y="4453272"/>
            <a:ext cx="5175504" cy="1948562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30897" y="2872130"/>
            <a:ext cx="2898049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30896" y="2468944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rgbClr val="2B2B2B"/>
                </a:solidFill>
                <a:cs typeface="+mn-ea"/>
                <a:sym typeface="+mn-lt"/>
              </a:rPr>
              <a:t>单击此处添加文字</a:t>
            </a:r>
            <a:endParaRPr lang="en-US" altLang="zh-CN" sz="1400" dirty="0">
              <a:solidFill>
                <a:srgbClr val="2B2B2B"/>
              </a:solidFill>
              <a:cs typeface="+mn-ea"/>
              <a:sym typeface="+mn-lt"/>
            </a:endParaRPr>
          </a:p>
        </p:txBody>
      </p:sp>
      <p:grpSp>
        <p:nvGrpSpPr>
          <p:cNvPr id="10" name="Group 9"/>
          <p:cNvGrpSpPr/>
          <p:nvPr/>
        </p:nvGrpSpPr>
        <p:grpSpPr>
          <a:xfrm rot="16200000">
            <a:off x="1495806" y="4856948"/>
            <a:ext cx="852494" cy="1162891"/>
            <a:chOff x="9918988" y="355852"/>
            <a:chExt cx="852494" cy="1162891"/>
          </a:xfrm>
        </p:grpSpPr>
        <p:sp>
          <p:nvSpPr>
            <p:cNvPr id="11" name="Triangle 10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730899" y="5117869"/>
            <a:ext cx="2898049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30898" y="4714683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rgbClr val="2B2B2B"/>
                </a:solidFill>
                <a:cs typeface="+mn-ea"/>
                <a:sym typeface="+mn-lt"/>
              </a:rPr>
              <a:t>单击此处添加文字</a:t>
            </a:r>
            <a:endParaRPr lang="en-US" altLang="zh-CN" sz="1400" dirty="0">
              <a:solidFill>
                <a:srgbClr val="2B2B2B"/>
              </a:solidFill>
              <a:cs typeface="+mn-ea"/>
              <a:sym typeface="+mn-lt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542073" y="5227255"/>
            <a:ext cx="420688" cy="422275"/>
            <a:chOff x="1298575" y="588963"/>
            <a:chExt cx="420688" cy="422275"/>
          </a:xfrm>
          <a:solidFill>
            <a:schemeClr val="bg1"/>
          </a:solidFill>
        </p:grpSpPr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1298575" y="588963"/>
              <a:ext cx="420688" cy="422275"/>
            </a:xfrm>
            <a:custGeom>
              <a:avLst/>
              <a:gdLst>
                <a:gd name="T0" fmla="*/ 64 w 112"/>
                <a:gd name="T1" fmla="*/ 12 h 112"/>
                <a:gd name="T2" fmla="*/ 78 w 112"/>
                <a:gd name="T3" fmla="*/ 23 h 112"/>
                <a:gd name="T4" fmla="*/ 84 w 112"/>
                <a:gd name="T5" fmla="*/ 18 h 112"/>
                <a:gd name="T6" fmla="*/ 93 w 112"/>
                <a:gd name="T7" fmla="*/ 25 h 112"/>
                <a:gd name="T8" fmla="*/ 89 w 112"/>
                <a:gd name="T9" fmla="*/ 34 h 112"/>
                <a:gd name="T10" fmla="*/ 100 w 112"/>
                <a:gd name="T11" fmla="*/ 48 h 112"/>
                <a:gd name="T12" fmla="*/ 104 w 112"/>
                <a:gd name="T13" fmla="*/ 60 h 112"/>
                <a:gd name="T14" fmla="*/ 95 w 112"/>
                <a:gd name="T15" fmla="*/ 64 h 112"/>
                <a:gd name="T16" fmla="*/ 93 w 112"/>
                <a:gd name="T17" fmla="*/ 81 h 112"/>
                <a:gd name="T18" fmla="*/ 87 w 112"/>
                <a:gd name="T19" fmla="*/ 93 h 112"/>
                <a:gd name="T20" fmla="*/ 81 w 112"/>
                <a:gd name="T21" fmla="*/ 93 h 112"/>
                <a:gd name="T22" fmla="*/ 64 w 112"/>
                <a:gd name="T23" fmla="*/ 95 h 112"/>
                <a:gd name="T24" fmla="*/ 60 w 112"/>
                <a:gd name="T25" fmla="*/ 104 h 112"/>
                <a:gd name="T26" fmla="*/ 48 w 112"/>
                <a:gd name="T27" fmla="*/ 100 h 112"/>
                <a:gd name="T28" fmla="*/ 34 w 112"/>
                <a:gd name="T29" fmla="*/ 89 h 112"/>
                <a:gd name="T30" fmla="*/ 28 w 112"/>
                <a:gd name="T31" fmla="*/ 94 h 112"/>
                <a:gd name="T32" fmla="*/ 19 w 112"/>
                <a:gd name="T33" fmla="*/ 87 h 112"/>
                <a:gd name="T34" fmla="*/ 23 w 112"/>
                <a:gd name="T35" fmla="*/ 78 h 112"/>
                <a:gd name="T36" fmla="*/ 12 w 112"/>
                <a:gd name="T37" fmla="*/ 64 h 112"/>
                <a:gd name="T38" fmla="*/ 8 w 112"/>
                <a:gd name="T39" fmla="*/ 52 h 112"/>
                <a:gd name="T40" fmla="*/ 17 w 112"/>
                <a:gd name="T41" fmla="*/ 48 h 112"/>
                <a:gd name="T42" fmla="*/ 19 w 112"/>
                <a:gd name="T43" fmla="*/ 31 h 112"/>
                <a:gd name="T44" fmla="*/ 25 w 112"/>
                <a:gd name="T45" fmla="*/ 19 h 112"/>
                <a:gd name="T46" fmla="*/ 31 w 112"/>
                <a:gd name="T47" fmla="*/ 19 h 112"/>
                <a:gd name="T48" fmla="*/ 48 w 112"/>
                <a:gd name="T49" fmla="*/ 17 h 112"/>
                <a:gd name="T50" fmla="*/ 52 w 112"/>
                <a:gd name="T51" fmla="*/ 8 h 112"/>
                <a:gd name="T52" fmla="*/ 60 w 112"/>
                <a:gd name="T53" fmla="*/ 0 h 112"/>
                <a:gd name="T54" fmla="*/ 40 w 112"/>
                <a:gd name="T55" fmla="*/ 11 h 112"/>
                <a:gd name="T56" fmla="*/ 28 w 112"/>
                <a:gd name="T57" fmla="*/ 10 h 112"/>
                <a:gd name="T58" fmla="*/ 14 w 112"/>
                <a:gd name="T59" fmla="*/ 19 h 112"/>
                <a:gd name="T60" fmla="*/ 13 w 112"/>
                <a:gd name="T61" fmla="*/ 35 h 112"/>
                <a:gd name="T62" fmla="*/ 0 w 112"/>
                <a:gd name="T63" fmla="*/ 52 h 112"/>
                <a:gd name="T64" fmla="*/ 11 w 112"/>
                <a:gd name="T65" fmla="*/ 72 h 112"/>
                <a:gd name="T66" fmla="*/ 10 w 112"/>
                <a:gd name="T67" fmla="*/ 84 h 112"/>
                <a:gd name="T68" fmla="*/ 19 w 112"/>
                <a:gd name="T69" fmla="*/ 98 h 112"/>
                <a:gd name="T70" fmla="*/ 35 w 112"/>
                <a:gd name="T71" fmla="*/ 99 h 112"/>
                <a:gd name="T72" fmla="*/ 52 w 112"/>
                <a:gd name="T73" fmla="*/ 112 h 112"/>
                <a:gd name="T74" fmla="*/ 72 w 112"/>
                <a:gd name="T75" fmla="*/ 101 h 112"/>
                <a:gd name="T76" fmla="*/ 84 w 112"/>
                <a:gd name="T77" fmla="*/ 102 h 112"/>
                <a:gd name="T78" fmla="*/ 98 w 112"/>
                <a:gd name="T79" fmla="*/ 93 h 112"/>
                <a:gd name="T80" fmla="*/ 99 w 112"/>
                <a:gd name="T81" fmla="*/ 77 h 112"/>
                <a:gd name="T82" fmla="*/ 112 w 112"/>
                <a:gd name="T83" fmla="*/ 60 h 112"/>
                <a:gd name="T84" fmla="*/ 101 w 112"/>
                <a:gd name="T85" fmla="*/ 40 h 112"/>
                <a:gd name="T86" fmla="*/ 102 w 112"/>
                <a:gd name="T87" fmla="*/ 28 h 112"/>
                <a:gd name="T88" fmla="*/ 93 w 112"/>
                <a:gd name="T89" fmla="*/ 14 h 112"/>
                <a:gd name="T90" fmla="*/ 77 w 112"/>
                <a:gd name="T91" fmla="*/ 13 h 112"/>
                <a:gd name="T92" fmla="*/ 60 w 112"/>
                <a:gd name="T9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112">
                  <a:moveTo>
                    <a:pt x="60" y="8"/>
                  </a:moveTo>
                  <a:cubicBezTo>
                    <a:pt x="62" y="8"/>
                    <a:pt x="64" y="10"/>
                    <a:pt x="64" y="12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9" y="18"/>
                    <a:pt x="74" y="20"/>
                    <a:pt x="78" y="23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2" y="18"/>
                    <a:pt x="83" y="18"/>
                    <a:pt x="84" y="18"/>
                  </a:cubicBezTo>
                  <a:cubicBezTo>
                    <a:pt x="85" y="18"/>
                    <a:pt x="86" y="18"/>
                    <a:pt x="87" y="19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4" y="26"/>
                    <a:pt x="94" y="29"/>
                    <a:pt x="93" y="31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92" y="38"/>
                    <a:pt x="94" y="43"/>
                    <a:pt x="95" y="48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102" y="48"/>
                    <a:pt x="104" y="50"/>
                    <a:pt x="104" y="52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62"/>
                    <a:pt x="102" y="64"/>
                    <a:pt x="100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4" y="69"/>
                    <a:pt x="92" y="74"/>
                    <a:pt x="89" y="78"/>
                  </a:cubicBezTo>
                  <a:cubicBezTo>
                    <a:pt x="93" y="81"/>
                    <a:pt x="93" y="81"/>
                    <a:pt x="93" y="81"/>
                  </a:cubicBezTo>
                  <a:cubicBezTo>
                    <a:pt x="94" y="83"/>
                    <a:pt x="94" y="86"/>
                    <a:pt x="93" y="87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6" y="94"/>
                    <a:pt x="85" y="94"/>
                    <a:pt x="84" y="94"/>
                  </a:cubicBezTo>
                  <a:cubicBezTo>
                    <a:pt x="83" y="94"/>
                    <a:pt x="82" y="94"/>
                    <a:pt x="81" y="93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4" y="92"/>
                    <a:pt x="69" y="94"/>
                    <a:pt x="64" y="95"/>
                  </a:cubicBezTo>
                  <a:cubicBezTo>
                    <a:pt x="64" y="100"/>
                    <a:pt x="64" y="100"/>
                    <a:pt x="64" y="100"/>
                  </a:cubicBezTo>
                  <a:cubicBezTo>
                    <a:pt x="64" y="102"/>
                    <a:pt x="62" y="104"/>
                    <a:pt x="60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0" y="104"/>
                    <a:pt x="48" y="102"/>
                    <a:pt x="48" y="100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3" y="94"/>
                    <a:pt x="38" y="92"/>
                    <a:pt x="34" y="89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0" y="94"/>
                    <a:pt x="29" y="94"/>
                    <a:pt x="28" y="94"/>
                  </a:cubicBezTo>
                  <a:cubicBezTo>
                    <a:pt x="27" y="94"/>
                    <a:pt x="26" y="94"/>
                    <a:pt x="25" y="93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8" y="86"/>
                    <a:pt x="18" y="83"/>
                    <a:pt x="19" y="81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0" y="74"/>
                    <a:pt x="18" y="69"/>
                    <a:pt x="17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0" y="64"/>
                    <a:pt x="8" y="62"/>
                    <a:pt x="8" y="60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0"/>
                    <a:pt x="10" y="48"/>
                    <a:pt x="12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8" y="43"/>
                    <a:pt x="20" y="38"/>
                    <a:pt x="23" y="34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29"/>
                    <a:pt x="18" y="26"/>
                    <a:pt x="19" y="25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8"/>
                    <a:pt x="27" y="18"/>
                    <a:pt x="28" y="18"/>
                  </a:cubicBezTo>
                  <a:cubicBezTo>
                    <a:pt x="29" y="18"/>
                    <a:pt x="30" y="18"/>
                    <a:pt x="31" y="19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8" y="20"/>
                    <a:pt x="43" y="18"/>
                    <a:pt x="48" y="17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0"/>
                    <a:pt x="50" y="8"/>
                    <a:pt x="52" y="8"/>
                  </a:cubicBezTo>
                  <a:cubicBezTo>
                    <a:pt x="60" y="8"/>
                    <a:pt x="60" y="8"/>
                    <a:pt x="60" y="8"/>
                  </a:cubicBezTo>
                  <a:moveTo>
                    <a:pt x="60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6" y="0"/>
                    <a:pt x="41" y="5"/>
                    <a:pt x="40" y="11"/>
                  </a:cubicBezTo>
                  <a:cubicBezTo>
                    <a:pt x="38" y="11"/>
                    <a:pt x="37" y="12"/>
                    <a:pt x="35" y="13"/>
                  </a:cubicBezTo>
                  <a:cubicBezTo>
                    <a:pt x="33" y="11"/>
                    <a:pt x="31" y="10"/>
                    <a:pt x="28" y="10"/>
                  </a:cubicBezTo>
                  <a:cubicBezTo>
                    <a:pt x="25" y="10"/>
                    <a:pt x="21" y="11"/>
                    <a:pt x="19" y="14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1" y="22"/>
                    <a:pt x="10" y="25"/>
                    <a:pt x="10" y="28"/>
                  </a:cubicBezTo>
                  <a:cubicBezTo>
                    <a:pt x="10" y="31"/>
                    <a:pt x="11" y="33"/>
                    <a:pt x="13" y="35"/>
                  </a:cubicBezTo>
                  <a:cubicBezTo>
                    <a:pt x="12" y="37"/>
                    <a:pt x="11" y="38"/>
                    <a:pt x="11" y="40"/>
                  </a:cubicBezTo>
                  <a:cubicBezTo>
                    <a:pt x="5" y="41"/>
                    <a:pt x="0" y="46"/>
                    <a:pt x="0" y="5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6"/>
                    <a:pt x="5" y="71"/>
                    <a:pt x="11" y="72"/>
                  </a:cubicBezTo>
                  <a:cubicBezTo>
                    <a:pt x="11" y="74"/>
                    <a:pt x="12" y="75"/>
                    <a:pt x="13" y="77"/>
                  </a:cubicBezTo>
                  <a:cubicBezTo>
                    <a:pt x="11" y="79"/>
                    <a:pt x="10" y="81"/>
                    <a:pt x="10" y="84"/>
                  </a:cubicBezTo>
                  <a:cubicBezTo>
                    <a:pt x="10" y="87"/>
                    <a:pt x="11" y="91"/>
                    <a:pt x="14" y="93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21" y="101"/>
                    <a:pt x="25" y="102"/>
                    <a:pt x="28" y="102"/>
                  </a:cubicBezTo>
                  <a:cubicBezTo>
                    <a:pt x="31" y="102"/>
                    <a:pt x="33" y="101"/>
                    <a:pt x="35" y="99"/>
                  </a:cubicBezTo>
                  <a:cubicBezTo>
                    <a:pt x="37" y="100"/>
                    <a:pt x="38" y="101"/>
                    <a:pt x="40" y="101"/>
                  </a:cubicBezTo>
                  <a:cubicBezTo>
                    <a:pt x="41" y="107"/>
                    <a:pt x="46" y="112"/>
                    <a:pt x="52" y="112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6" y="112"/>
                    <a:pt x="71" y="107"/>
                    <a:pt x="72" y="101"/>
                  </a:cubicBezTo>
                  <a:cubicBezTo>
                    <a:pt x="74" y="101"/>
                    <a:pt x="75" y="100"/>
                    <a:pt x="77" y="99"/>
                  </a:cubicBezTo>
                  <a:cubicBezTo>
                    <a:pt x="79" y="101"/>
                    <a:pt x="81" y="102"/>
                    <a:pt x="84" y="102"/>
                  </a:cubicBezTo>
                  <a:cubicBezTo>
                    <a:pt x="87" y="102"/>
                    <a:pt x="91" y="101"/>
                    <a:pt x="93" y="98"/>
                  </a:cubicBezTo>
                  <a:cubicBezTo>
                    <a:pt x="98" y="93"/>
                    <a:pt x="98" y="93"/>
                    <a:pt x="98" y="93"/>
                  </a:cubicBezTo>
                  <a:cubicBezTo>
                    <a:pt x="101" y="91"/>
                    <a:pt x="102" y="87"/>
                    <a:pt x="102" y="84"/>
                  </a:cubicBezTo>
                  <a:cubicBezTo>
                    <a:pt x="102" y="81"/>
                    <a:pt x="101" y="79"/>
                    <a:pt x="99" y="77"/>
                  </a:cubicBezTo>
                  <a:cubicBezTo>
                    <a:pt x="100" y="75"/>
                    <a:pt x="101" y="74"/>
                    <a:pt x="101" y="72"/>
                  </a:cubicBezTo>
                  <a:cubicBezTo>
                    <a:pt x="107" y="71"/>
                    <a:pt x="112" y="66"/>
                    <a:pt x="112" y="60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2" y="46"/>
                    <a:pt x="107" y="41"/>
                    <a:pt x="101" y="40"/>
                  </a:cubicBezTo>
                  <a:cubicBezTo>
                    <a:pt x="101" y="38"/>
                    <a:pt x="100" y="37"/>
                    <a:pt x="99" y="35"/>
                  </a:cubicBezTo>
                  <a:cubicBezTo>
                    <a:pt x="101" y="33"/>
                    <a:pt x="102" y="31"/>
                    <a:pt x="102" y="28"/>
                  </a:cubicBezTo>
                  <a:cubicBezTo>
                    <a:pt x="102" y="25"/>
                    <a:pt x="101" y="22"/>
                    <a:pt x="98" y="19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1" y="11"/>
                    <a:pt x="87" y="10"/>
                    <a:pt x="84" y="10"/>
                  </a:cubicBezTo>
                  <a:cubicBezTo>
                    <a:pt x="81" y="10"/>
                    <a:pt x="79" y="11"/>
                    <a:pt x="77" y="13"/>
                  </a:cubicBezTo>
                  <a:cubicBezTo>
                    <a:pt x="75" y="12"/>
                    <a:pt x="74" y="11"/>
                    <a:pt x="72" y="11"/>
                  </a:cubicBezTo>
                  <a:cubicBezTo>
                    <a:pt x="71" y="5"/>
                    <a:pt x="66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Freeform 10"/>
            <p:cNvSpPr>
              <a:spLocks noEditPoints="1"/>
            </p:cNvSpPr>
            <p:nvPr/>
          </p:nvSpPr>
          <p:spPr bwMode="auto">
            <a:xfrm>
              <a:off x="1411288" y="701675"/>
              <a:ext cx="195263" cy="196850"/>
            </a:xfrm>
            <a:custGeom>
              <a:avLst/>
              <a:gdLst>
                <a:gd name="T0" fmla="*/ 26 w 52"/>
                <a:gd name="T1" fmla="*/ 52 h 52"/>
                <a:gd name="T2" fmla="*/ 0 w 52"/>
                <a:gd name="T3" fmla="*/ 26 h 52"/>
                <a:gd name="T4" fmla="*/ 26 w 52"/>
                <a:gd name="T5" fmla="*/ 0 h 52"/>
                <a:gd name="T6" fmla="*/ 52 w 52"/>
                <a:gd name="T7" fmla="*/ 26 h 52"/>
                <a:gd name="T8" fmla="*/ 26 w 52"/>
                <a:gd name="T9" fmla="*/ 52 h 52"/>
                <a:gd name="T10" fmla="*/ 26 w 52"/>
                <a:gd name="T11" fmla="*/ 4 h 52"/>
                <a:gd name="T12" fmla="*/ 4 w 52"/>
                <a:gd name="T13" fmla="*/ 26 h 52"/>
                <a:gd name="T14" fmla="*/ 26 w 52"/>
                <a:gd name="T15" fmla="*/ 48 h 52"/>
                <a:gd name="T16" fmla="*/ 48 w 52"/>
                <a:gd name="T17" fmla="*/ 26 h 52"/>
                <a:gd name="T18" fmla="*/ 26 w 52"/>
                <a:gd name="T19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52">
                  <a:moveTo>
                    <a:pt x="26" y="52"/>
                  </a:moveTo>
                  <a:cubicBezTo>
                    <a:pt x="12" y="52"/>
                    <a:pt x="0" y="40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0" y="0"/>
                    <a:pt x="52" y="12"/>
                    <a:pt x="52" y="26"/>
                  </a:cubicBezTo>
                  <a:cubicBezTo>
                    <a:pt x="52" y="40"/>
                    <a:pt x="40" y="52"/>
                    <a:pt x="26" y="52"/>
                  </a:cubicBezTo>
                  <a:close/>
                  <a:moveTo>
                    <a:pt x="26" y="4"/>
                  </a:moveTo>
                  <a:cubicBezTo>
                    <a:pt x="14" y="4"/>
                    <a:pt x="4" y="14"/>
                    <a:pt x="4" y="26"/>
                  </a:cubicBezTo>
                  <a:cubicBezTo>
                    <a:pt x="4" y="38"/>
                    <a:pt x="14" y="48"/>
                    <a:pt x="26" y="48"/>
                  </a:cubicBezTo>
                  <a:cubicBezTo>
                    <a:pt x="38" y="48"/>
                    <a:pt x="48" y="38"/>
                    <a:pt x="48" y="26"/>
                  </a:cubicBezTo>
                  <a:cubicBezTo>
                    <a:pt x="48" y="14"/>
                    <a:pt x="38" y="4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Freeform 11"/>
            <p:cNvSpPr>
              <a:spLocks noEditPoints="1"/>
            </p:cNvSpPr>
            <p:nvPr/>
          </p:nvSpPr>
          <p:spPr bwMode="auto">
            <a:xfrm>
              <a:off x="1455738" y="747713"/>
              <a:ext cx="106363" cy="106363"/>
            </a:xfrm>
            <a:custGeom>
              <a:avLst/>
              <a:gdLst>
                <a:gd name="T0" fmla="*/ 14 w 28"/>
                <a:gd name="T1" fmla="*/ 28 h 28"/>
                <a:gd name="T2" fmla="*/ 0 w 28"/>
                <a:gd name="T3" fmla="*/ 14 h 28"/>
                <a:gd name="T4" fmla="*/ 14 w 28"/>
                <a:gd name="T5" fmla="*/ 0 h 28"/>
                <a:gd name="T6" fmla="*/ 28 w 28"/>
                <a:gd name="T7" fmla="*/ 14 h 28"/>
                <a:gd name="T8" fmla="*/ 14 w 28"/>
                <a:gd name="T9" fmla="*/ 28 h 28"/>
                <a:gd name="T10" fmla="*/ 14 w 28"/>
                <a:gd name="T11" fmla="*/ 4 h 28"/>
                <a:gd name="T12" fmla="*/ 4 w 28"/>
                <a:gd name="T13" fmla="*/ 14 h 28"/>
                <a:gd name="T14" fmla="*/ 14 w 28"/>
                <a:gd name="T15" fmla="*/ 24 h 28"/>
                <a:gd name="T16" fmla="*/ 24 w 28"/>
                <a:gd name="T17" fmla="*/ 14 h 28"/>
                <a:gd name="T18" fmla="*/ 14 w 28"/>
                <a:gd name="T1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22"/>
                    <a:pt x="22" y="28"/>
                    <a:pt x="14" y="28"/>
                  </a:cubicBezTo>
                  <a:close/>
                  <a:moveTo>
                    <a:pt x="14" y="4"/>
                  </a:moveTo>
                  <a:cubicBezTo>
                    <a:pt x="8" y="4"/>
                    <a:pt x="4" y="8"/>
                    <a:pt x="4" y="14"/>
                  </a:cubicBezTo>
                  <a:cubicBezTo>
                    <a:pt x="4" y="20"/>
                    <a:pt x="8" y="24"/>
                    <a:pt x="14" y="24"/>
                  </a:cubicBezTo>
                  <a:cubicBezTo>
                    <a:pt x="20" y="24"/>
                    <a:pt x="24" y="20"/>
                    <a:pt x="24" y="14"/>
                  </a:cubicBezTo>
                  <a:cubicBezTo>
                    <a:pt x="24" y="8"/>
                    <a:pt x="20" y="4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540601" y="2968687"/>
            <a:ext cx="423629" cy="370251"/>
            <a:chOff x="8296275" y="8293096"/>
            <a:chExt cx="1385888" cy="1211261"/>
          </a:xfrm>
          <a:solidFill>
            <a:schemeClr val="bg1"/>
          </a:solidFill>
        </p:grpSpPr>
        <p:sp>
          <p:nvSpPr>
            <p:cNvPr id="20" name="Freeform 8"/>
            <p:cNvSpPr>
              <a:spLocks noEditPoints="1"/>
            </p:cNvSpPr>
            <p:nvPr/>
          </p:nvSpPr>
          <p:spPr bwMode="auto">
            <a:xfrm>
              <a:off x="8296275" y="8293096"/>
              <a:ext cx="1385888" cy="1211261"/>
            </a:xfrm>
            <a:custGeom>
              <a:avLst/>
              <a:gdLst>
                <a:gd name="T0" fmla="*/ 368 w 369"/>
                <a:gd name="T1" fmla="*/ 190 h 323"/>
                <a:gd name="T2" fmla="*/ 322 w 369"/>
                <a:gd name="T3" fmla="*/ 17 h 323"/>
                <a:gd name="T4" fmla="*/ 299 w 369"/>
                <a:gd name="T5" fmla="*/ 0 h 323"/>
                <a:gd name="T6" fmla="*/ 184 w 369"/>
                <a:gd name="T7" fmla="*/ 0 h 323"/>
                <a:gd name="T8" fmla="*/ 69 w 369"/>
                <a:gd name="T9" fmla="*/ 0 h 323"/>
                <a:gd name="T10" fmla="*/ 47 w 369"/>
                <a:gd name="T11" fmla="*/ 17 h 323"/>
                <a:gd name="T12" fmla="*/ 1 w 369"/>
                <a:gd name="T13" fmla="*/ 190 h 323"/>
                <a:gd name="T14" fmla="*/ 0 w 369"/>
                <a:gd name="T15" fmla="*/ 196 h 323"/>
                <a:gd name="T16" fmla="*/ 0 w 369"/>
                <a:gd name="T17" fmla="*/ 276 h 323"/>
                <a:gd name="T18" fmla="*/ 46 w 369"/>
                <a:gd name="T19" fmla="*/ 323 h 323"/>
                <a:gd name="T20" fmla="*/ 323 w 369"/>
                <a:gd name="T21" fmla="*/ 323 h 323"/>
                <a:gd name="T22" fmla="*/ 369 w 369"/>
                <a:gd name="T23" fmla="*/ 276 h 323"/>
                <a:gd name="T24" fmla="*/ 369 w 369"/>
                <a:gd name="T25" fmla="*/ 196 h 323"/>
                <a:gd name="T26" fmla="*/ 368 w 369"/>
                <a:gd name="T27" fmla="*/ 190 h 323"/>
                <a:gd name="T28" fmla="*/ 346 w 369"/>
                <a:gd name="T29" fmla="*/ 276 h 323"/>
                <a:gd name="T30" fmla="*/ 323 w 369"/>
                <a:gd name="T31" fmla="*/ 299 h 323"/>
                <a:gd name="T32" fmla="*/ 46 w 369"/>
                <a:gd name="T33" fmla="*/ 299 h 323"/>
                <a:gd name="T34" fmla="*/ 23 w 369"/>
                <a:gd name="T35" fmla="*/ 276 h 323"/>
                <a:gd name="T36" fmla="*/ 23 w 369"/>
                <a:gd name="T37" fmla="*/ 196 h 323"/>
                <a:gd name="T38" fmla="*/ 69 w 369"/>
                <a:gd name="T39" fmla="*/ 23 h 323"/>
                <a:gd name="T40" fmla="*/ 299 w 369"/>
                <a:gd name="T41" fmla="*/ 23 h 323"/>
                <a:gd name="T42" fmla="*/ 346 w 369"/>
                <a:gd name="T43" fmla="*/ 196 h 323"/>
                <a:gd name="T44" fmla="*/ 346 w 369"/>
                <a:gd name="T45" fmla="*/ 27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323">
                  <a:moveTo>
                    <a:pt x="368" y="190"/>
                  </a:moveTo>
                  <a:cubicBezTo>
                    <a:pt x="322" y="17"/>
                    <a:pt x="322" y="17"/>
                    <a:pt x="322" y="17"/>
                  </a:cubicBezTo>
                  <a:cubicBezTo>
                    <a:pt x="319" y="7"/>
                    <a:pt x="310" y="0"/>
                    <a:pt x="299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9" y="0"/>
                    <a:pt x="50" y="7"/>
                    <a:pt x="47" y="17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0" y="192"/>
                    <a:pt x="0" y="194"/>
                    <a:pt x="0" y="19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302"/>
                    <a:pt x="21" y="323"/>
                    <a:pt x="46" y="323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48" y="323"/>
                    <a:pt x="369" y="302"/>
                    <a:pt x="369" y="276"/>
                  </a:cubicBezTo>
                  <a:cubicBezTo>
                    <a:pt x="369" y="196"/>
                    <a:pt x="369" y="196"/>
                    <a:pt x="369" y="196"/>
                  </a:cubicBezTo>
                  <a:cubicBezTo>
                    <a:pt x="369" y="194"/>
                    <a:pt x="368" y="192"/>
                    <a:pt x="368" y="190"/>
                  </a:cubicBezTo>
                  <a:close/>
                  <a:moveTo>
                    <a:pt x="346" y="276"/>
                  </a:moveTo>
                  <a:cubicBezTo>
                    <a:pt x="346" y="289"/>
                    <a:pt x="335" y="299"/>
                    <a:pt x="323" y="299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34" y="299"/>
                    <a:pt x="23" y="289"/>
                    <a:pt x="23" y="276"/>
                  </a:cubicBezTo>
                  <a:cubicBezTo>
                    <a:pt x="23" y="196"/>
                    <a:pt x="23" y="196"/>
                    <a:pt x="23" y="196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46" y="196"/>
                    <a:pt x="346" y="196"/>
                    <a:pt x="346" y="196"/>
                  </a:cubicBezTo>
                  <a:lnTo>
                    <a:pt x="346" y="2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8461376" y="8466137"/>
              <a:ext cx="1055689" cy="776288"/>
            </a:xfrm>
            <a:custGeom>
              <a:avLst/>
              <a:gdLst>
                <a:gd name="T0" fmla="*/ 229 w 281"/>
                <a:gd name="T1" fmla="*/ 0 h 207"/>
                <a:gd name="T2" fmla="*/ 51 w 281"/>
                <a:gd name="T3" fmla="*/ 0 h 207"/>
                <a:gd name="T4" fmla="*/ 40 w 281"/>
                <a:gd name="T5" fmla="*/ 9 h 207"/>
                <a:gd name="T6" fmla="*/ 0 w 281"/>
                <a:gd name="T7" fmla="*/ 147 h 207"/>
                <a:gd name="T8" fmla="*/ 2 w 281"/>
                <a:gd name="T9" fmla="*/ 157 h 207"/>
                <a:gd name="T10" fmla="*/ 12 w 281"/>
                <a:gd name="T11" fmla="*/ 161 h 207"/>
                <a:gd name="T12" fmla="*/ 45 w 281"/>
                <a:gd name="T13" fmla="*/ 161 h 207"/>
                <a:gd name="T14" fmla="*/ 58 w 281"/>
                <a:gd name="T15" fmla="*/ 161 h 207"/>
                <a:gd name="T16" fmla="*/ 64 w 281"/>
                <a:gd name="T17" fmla="*/ 161 h 207"/>
                <a:gd name="T18" fmla="*/ 81 w 281"/>
                <a:gd name="T19" fmla="*/ 195 h 207"/>
                <a:gd name="T20" fmla="*/ 101 w 281"/>
                <a:gd name="T21" fmla="*/ 207 h 207"/>
                <a:gd name="T22" fmla="*/ 179 w 281"/>
                <a:gd name="T23" fmla="*/ 207 h 207"/>
                <a:gd name="T24" fmla="*/ 200 w 281"/>
                <a:gd name="T25" fmla="*/ 195 h 207"/>
                <a:gd name="T26" fmla="*/ 217 w 281"/>
                <a:gd name="T27" fmla="*/ 161 h 207"/>
                <a:gd name="T28" fmla="*/ 223 w 281"/>
                <a:gd name="T29" fmla="*/ 161 h 207"/>
                <a:gd name="T30" fmla="*/ 236 w 281"/>
                <a:gd name="T31" fmla="*/ 161 h 207"/>
                <a:gd name="T32" fmla="*/ 269 w 281"/>
                <a:gd name="T33" fmla="*/ 161 h 207"/>
                <a:gd name="T34" fmla="*/ 278 w 281"/>
                <a:gd name="T35" fmla="*/ 157 h 207"/>
                <a:gd name="T36" fmla="*/ 280 w 281"/>
                <a:gd name="T37" fmla="*/ 147 h 207"/>
                <a:gd name="T38" fmla="*/ 241 w 281"/>
                <a:gd name="T39" fmla="*/ 9 h 207"/>
                <a:gd name="T40" fmla="*/ 229 w 281"/>
                <a:gd name="T41" fmla="*/ 0 h 207"/>
                <a:gd name="T42" fmla="*/ 236 w 281"/>
                <a:gd name="T43" fmla="*/ 138 h 207"/>
                <a:gd name="T44" fmla="*/ 217 w 281"/>
                <a:gd name="T45" fmla="*/ 138 h 207"/>
                <a:gd name="T46" fmla="*/ 196 w 281"/>
                <a:gd name="T47" fmla="*/ 151 h 207"/>
                <a:gd name="T48" fmla="*/ 179 w 281"/>
                <a:gd name="T49" fmla="*/ 184 h 207"/>
                <a:gd name="T50" fmla="*/ 101 w 281"/>
                <a:gd name="T51" fmla="*/ 184 h 207"/>
                <a:gd name="T52" fmla="*/ 85 w 281"/>
                <a:gd name="T53" fmla="*/ 151 h 207"/>
                <a:gd name="T54" fmla="*/ 64 w 281"/>
                <a:gd name="T55" fmla="*/ 138 h 207"/>
                <a:gd name="T56" fmla="*/ 45 w 281"/>
                <a:gd name="T57" fmla="*/ 138 h 207"/>
                <a:gd name="T58" fmla="*/ 18 w 281"/>
                <a:gd name="T59" fmla="*/ 138 h 207"/>
                <a:gd name="T60" fmla="*/ 51 w 281"/>
                <a:gd name="T61" fmla="*/ 12 h 207"/>
                <a:gd name="T62" fmla="*/ 229 w 281"/>
                <a:gd name="T63" fmla="*/ 12 h 207"/>
                <a:gd name="T64" fmla="*/ 263 w 281"/>
                <a:gd name="T65" fmla="*/ 138 h 207"/>
                <a:gd name="T66" fmla="*/ 236 w 281"/>
                <a:gd name="T67" fmla="*/ 13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1" h="207">
                  <a:moveTo>
                    <a:pt x="229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1" y="4"/>
                    <a:pt x="40" y="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0" y="154"/>
                    <a:pt x="2" y="157"/>
                  </a:cubicBezTo>
                  <a:cubicBezTo>
                    <a:pt x="5" y="160"/>
                    <a:pt x="8" y="161"/>
                    <a:pt x="12" y="161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81" y="195"/>
                    <a:pt x="81" y="195"/>
                    <a:pt x="81" y="195"/>
                  </a:cubicBezTo>
                  <a:cubicBezTo>
                    <a:pt x="85" y="203"/>
                    <a:pt x="93" y="207"/>
                    <a:pt x="101" y="207"/>
                  </a:cubicBezTo>
                  <a:cubicBezTo>
                    <a:pt x="179" y="207"/>
                    <a:pt x="179" y="207"/>
                    <a:pt x="179" y="207"/>
                  </a:cubicBezTo>
                  <a:cubicBezTo>
                    <a:pt x="188" y="207"/>
                    <a:pt x="196" y="203"/>
                    <a:pt x="200" y="195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23" y="161"/>
                    <a:pt x="223" y="161"/>
                    <a:pt x="223" y="161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3" y="161"/>
                    <a:pt x="276" y="160"/>
                    <a:pt x="278" y="157"/>
                  </a:cubicBezTo>
                  <a:cubicBezTo>
                    <a:pt x="280" y="154"/>
                    <a:pt x="281" y="150"/>
                    <a:pt x="280" y="147"/>
                  </a:cubicBezTo>
                  <a:cubicBezTo>
                    <a:pt x="241" y="9"/>
                    <a:pt x="241" y="9"/>
                    <a:pt x="241" y="9"/>
                  </a:cubicBezTo>
                  <a:cubicBezTo>
                    <a:pt x="239" y="4"/>
                    <a:pt x="235" y="0"/>
                    <a:pt x="229" y="0"/>
                  </a:cubicBezTo>
                  <a:close/>
                  <a:moveTo>
                    <a:pt x="236" y="138"/>
                  </a:moveTo>
                  <a:cubicBezTo>
                    <a:pt x="217" y="138"/>
                    <a:pt x="217" y="138"/>
                    <a:pt x="217" y="138"/>
                  </a:cubicBezTo>
                  <a:cubicBezTo>
                    <a:pt x="208" y="138"/>
                    <a:pt x="200" y="143"/>
                    <a:pt x="196" y="151"/>
                  </a:cubicBezTo>
                  <a:cubicBezTo>
                    <a:pt x="179" y="184"/>
                    <a:pt x="179" y="184"/>
                    <a:pt x="179" y="184"/>
                  </a:cubicBezTo>
                  <a:cubicBezTo>
                    <a:pt x="101" y="184"/>
                    <a:pt x="101" y="184"/>
                    <a:pt x="101" y="184"/>
                  </a:cubicBezTo>
                  <a:cubicBezTo>
                    <a:pt x="85" y="151"/>
                    <a:pt x="85" y="151"/>
                    <a:pt x="85" y="151"/>
                  </a:cubicBezTo>
                  <a:cubicBezTo>
                    <a:pt x="81" y="143"/>
                    <a:pt x="73" y="138"/>
                    <a:pt x="64" y="138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229" y="12"/>
                    <a:pt x="229" y="12"/>
                    <a:pt x="229" y="12"/>
                  </a:cubicBezTo>
                  <a:cubicBezTo>
                    <a:pt x="263" y="138"/>
                    <a:pt x="263" y="138"/>
                    <a:pt x="263" y="138"/>
                  </a:cubicBezTo>
                  <a:lnTo>
                    <a:pt x="236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6305295" y="2161908"/>
            <a:ext cx="5175504" cy="1948562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5" name="Group 24"/>
          <p:cNvGrpSpPr/>
          <p:nvPr/>
        </p:nvGrpSpPr>
        <p:grpSpPr>
          <a:xfrm rot="16200000">
            <a:off x="6990851" y="2611209"/>
            <a:ext cx="852494" cy="1162891"/>
            <a:chOff x="9918988" y="355852"/>
            <a:chExt cx="852494" cy="1162891"/>
          </a:xfrm>
        </p:grpSpPr>
        <p:sp>
          <p:nvSpPr>
            <p:cNvPr id="26" name="Triangle 25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8" name="Rectangle 27"/>
          <p:cNvSpPr/>
          <p:nvPr/>
        </p:nvSpPr>
        <p:spPr>
          <a:xfrm>
            <a:off x="6305295" y="4453272"/>
            <a:ext cx="5175504" cy="1948562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225944" y="2872130"/>
            <a:ext cx="2898049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225943" y="2468944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rgbClr val="2B2B2B"/>
                </a:solidFill>
                <a:cs typeface="+mn-ea"/>
                <a:sym typeface="+mn-lt"/>
              </a:rPr>
              <a:t>单击此处添加文字</a:t>
            </a:r>
            <a:endParaRPr lang="en-US" altLang="zh-CN" sz="1400" dirty="0">
              <a:solidFill>
                <a:srgbClr val="2B2B2B"/>
              </a:solidFill>
              <a:cs typeface="+mn-ea"/>
              <a:sym typeface="+mn-lt"/>
            </a:endParaRPr>
          </a:p>
        </p:txBody>
      </p:sp>
      <p:grpSp>
        <p:nvGrpSpPr>
          <p:cNvPr id="31" name="Group 30"/>
          <p:cNvGrpSpPr/>
          <p:nvPr/>
        </p:nvGrpSpPr>
        <p:grpSpPr>
          <a:xfrm rot="16200000">
            <a:off x="6990853" y="4856948"/>
            <a:ext cx="852494" cy="1162891"/>
            <a:chOff x="9918988" y="355852"/>
            <a:chExt cx="852494" cy="1162891"/>
          </a:xfrm>
        </p:grpSpPr>
        <p:sp>
          <p:nvSpPr>
            <p:cNvPr id="32" name="Triangle 31"/>
            <p:cNvSpPr/>
            <p:nvPr/>
          </p:nvSpPr>
          <p:spPr>
            <a:xfrm rot="10800000">
              <a:off x="9929055" y="1104594"/>
              <a:ext cx="832360" cy="414149"/>
            </a:xfrm>
            <a:prstGeom prst="triangle">
              <a:avLst>
                <a:gd name="adj" fmla="val 49285"/>
              </a:avLst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 rot="2700000">
              <a:off x="9918988" y="355852"/>
              <a:ext cx="852494" cy="852494"/>
            </a:xfrm>
            <a:prstGeom prst="rect">
              <a:avLst/>
            </a:prstGeom>
            <a:solidFill>
              <a:schemeClr val="accent4"/>
            </a:solidFill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8225946" y="5117869"/>
            <a:ext cx="2898049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Maecenas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ac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orci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lobortis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sodales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eu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facilisis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urna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maximus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rPr>
              <a:t>commodo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225945" y="4714683"/>
            <a:ext cx="26706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rgbClr val="2B2B2B"/>
                </a:solidFill>
                <a:cs typeface="+mn-ea"/>
                <a:sym typeface="+mn-lt"/>
              </a:rPr>
              <a:t>单击此处添加文字</a:t>
            </a:r>
            <a:endParaRPr lang="en-US" altLang="zh-CN" sz="1400" dirty="0">
              <a:solidFill>
                <a:srgbClr val="2B2B2B"/>
              </a:solidFill>
              <a:cs typeface="+mn-ea"/>
              <a:sym typeface="+mn-lt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7037120" y="5227255"/>
            <a:ext cx="420688" cy="422275"/>
            <a:chOff x="1298575" y="588963"/>
            <a:chExt cx="420688" cy="422275"/>
          </a:xfrm>
          <a:solidFill>
            <a:schemeClr val="bg1"/>
          </a:solidFill>
        </p:grpSpPr>
        <p:sp>
          <p:nvSpPr>
            <p:cNvPr id="37" name="Freeform 9"/>
            <p:cNvSpPr>
              <a:spLocks noEditPoints="1"/>
            </p:cNvSpPr>
            <p:nvPr/>
          </p:nvSpPr>
          <p:spPr bwMode="auto">
            <a:xfrm>
              <a:off x="1298575" y="588963"/>
              <a:ext cx="420688" cy="422275"/>
            </a:xfrm>
            <a:custGeom>
              <a:avLst/>
              <a:gdLst>
                <a:gd name="T0" fmla="*/ 64 w 112"/>
                <a:gd name="T1" fmla="*/ 12 h 112"/>
                <a:gd name="T2" fmla="*/ 78 w 112"/>
                <a:gd name="T3" fmla="*/ 23 h 112"/>
                <a:gd name="T4" fmla="*/ 84 w 112"/>
                <a:gd name="T5" fmla="*/ 18 h 112"/>
                <a:gd name="T6" fmla="*/ 93 w 112"/>
                <a:gd name="T7" fmla="*/ 25 h 112"/>
                <a:gd name="T8" fmla="*/ 89 w 112"/>
                <a:gd name="T9" fmla="*/ 34 h 112"/>
                <a:gd name="T10" fmla="*/ 100 w 112"/>
                <a:gd name="T11" fmla="*/ 48 h 112"/>
                <a:gd name="T12" fmla="*/ 104 w 112"/>
                <a:gd name="T13" fmla="*/ 60 h 112"/>
                <a:gd name="T14" fmla="*/ 95 w 112"/>
                <a:gd name="T15" fmla="*/ 64 h 112"/>
                <a:gd name="T16" fmla="*/ 93 w 112"/>
                <a:gd name="T17" fmla="*/ 81 h 112"/>
                <a:gd name="T18" fmla="*/ 87 w 112"/>
                <a:gd name="T19" fmla="*/ 93 h 112"/>
                <a:gd name="T20" fmla="*/ 81 w 112"/>
                <a:gd name="T21" fmla="*/ 93 h 112"/>
                <a:gd name="T22" fmla="*/ 64 w 112"/>
                <a:gd name="T23" fmla="*/ 95 h 112"/>
                <a:gd name="T24" fmla="*/ 60 w 112"/>
                <a:gd name="T25" fmla="*/ 104 h 112"/>
                <a:gd name="T26" fmla="*/ 48 w 112"/>
                <a:gd name="T27" fmla="*/ 100 h 112"/>
                <a:gd name="T28" fmla="*/ 34 w 112"/>
                <a:gd name="T29" fmla="*/ 89 h 112"/>
                <a:gd name="T30" fmla="*/ 28 w 112"/>
                <a:gd name="T31" fmla="*/ 94 h 112"/>
                <a:gd name="T32" fmla="*/ 19 w 112"/>
                <a:gd name="T33" fmla="*/ 87 h 112"/>
                <a:gd name="T34" fmla="*/ 23 w 112"/>
                <a:gd name="T35" fmla="*/ 78 h 112"/>
                <a:gd name="T36" fmla="*/ 12 w 112"/>
                <a:gd name="T37" fmla="*/ 64 h 112"/>
                <a:gd name="T38" fmla="*/ 8 w 112"/>
                <a:gd name="T39" fmla="*/ 52 h 112"/>
                <a:gd name="T40" fmla="*/ 17 w 112"/>
                <a:gd name="T41" fmla="*/ 48 h 112"/>
                <a:gd name="T42" fmla="*/ 19 w 112"/>
                <a:gd name="T43" fmla="*/ 31 h 112"/>
                <a:gd name="T44" fmla="*/ 25 w 112"/>
                <a:gd name="T45" fmla="*/ 19 h 112"/>
                <a:gd name="T46" fmla="*/ 31 w 112"/>
                <a:gd name="T47" fmla="*/ 19 h 112"/>
                <a:gd name="T48" fmla="*/ 48 w 112"/>
                <a:gd name="T49" fmla="*/ 17 h 112"/>
                <a:gd name="T50" fmla="*/ 52 w 112"/>
                <a:gd name="T51" fmla="*/ 8 h 112"/>
                <a:gd name="T52" fmla="*/ 60 w 112"/>
                <a:gd name="T53" fmla="*/ 0 h 112"/>
                <a:gd name="T54" fmla="*/ 40 w 112"/>
                <a:gd name="T55" fmla="*/ 11 h 112"/>
                <a:gd name="T56" fmla="*/ 28 w 112"/>
                <a:gd name="T57" fmla="*/ 10 h 112"/>
                <a:gd name="T58" fmla="*/ 14 w 112"/>
                <a:gd name="T59" fmla="*/ 19 h 112"/>
                <a:gd name="T60" fmla="*/ 13 w 112"/>
                <a:gd name="T61" fmla="*/ 35 h 112"/>
                <a:gd name="T62" fmla="*/ 0 w 112"/>
                <a:gd name="T63" fmla="*/ 52 h 112"/>
                <a:gd name="T64" fmla="*/ 11 w 112"/>
                <a:gd name="T65" fmla="*/ 72 h 112"/>
                <a:gd name="T66" fmla="*/ 10 w 112"/>
                <a:gd name="T67" fmla="*/ 84 h 112"/>
                <a:gd name="T68" fmla="*/ 19 w 112"/>
                <a:gd name="T69" fmla="*/ 98 h 112"/>
                <a:gd name="T70" fmla="*/ 35 w 112"/>
                <a:gd name="T71" fmla="*/ 99 h 112"/>
                <a:gd name="T72" fmla="*/ 52 w 112"/>
                <a:gd name="T73" fmla="*/ 112 h 112"/>
                <a:gd name="T74" fmla="*/ 72 w 112"/>
                <a:gd name="T75" fmla="*/ 101 h 112"/>
                <a:gd name="T76" fmla="*/ 84 w 112"/>
                <a:gd name="T77" fmla="*/ 102 h 112"/>
                <a:gd name="T78" fmla="*/ 98 w 112"/>
                <a:gd name="T79" fmla="*/ 93 h 112"/>
                <a:gd name="T80" fmla="*/ 99 w 112"/>
                <a:gd name="T81" fmla="*/ 77 h 112"/>
                <a:gd name="T82" fmla="*/ 112 w 112"/>
                <a:gd name="T83" fmla="*/ 60 h 112"/>
                <a:gd name="T84" fmla="*/ 101 w 112"/>
                <a:gd name="T85" fmla="*/ 40 h 112"/>
                <a:gd name="T86" fmla="*/ 102 w 112"/>
                <a:gd name="T87" fmla="*/ 28 h 112"/>
                <a:gd name="T88" fmla="*/ 93 w 112"/>
                <a:gd name="T89" fmla="*/ 14 h 112"/>
                <a:gd name="T90" fmla="*/ 77 w 112"/>
                <a:gd name="T91" fmla="*/ 13 h 112"/>
                <a:gd name="T92" fmla="*/ 60 w 112"/>
                <a:gd name="T9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" h="112">
                  <a:moveTo>
                    <a:pt x="60" y="8"/>
                  </a:moveTo>
                  <a:cubicBezTo>
                    <a:pt x="62" y="8"/>
                    <a:pt x="64" y="10"/>
                    <a:pt x="64" y="12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9" y="18"/>
                    <a:pt x="74" y="20"/>
                    <a:pt x="78" y="23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2" y="18"/>
                    <a:pt x="83" y="18"/>
                    <a:pt x="84" y="18"/>
                  </a:cubicBezTo>
                  <a:cubicBezTo>
                    <a:pt x="85" y="18"/>
                    <a:pt x="86" y="18"/>
                    <a:pt x="87" y="19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4" y="26"/>
                    <a:pt x="94" y="29"/>
                    <a:pt x="93" y="31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92" y="38"/>
                    <a:pt x="94" y="43"/>
                    <a:pt x="95" y="48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102" y="48"/>
                    <a:pt x="104" y="50"/>
                    <a:pt x="104" y="52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62"/>
                    <a:pt x="102" y="64"/>
                    <a:pt x="100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4" y="69"/>
                    <a:pt x="92" y="74"/>
                    <a:pt x="89" y="78"/>
                  </a:cubicBezTo>
                  <a:cubicBezTo>
                    <a:pt x="93" y="81"/>
                    <a:pt x="93" y="81"/>
                    <a:pt x="93" y="81"/>
                  </a:cubicBezTo>
                  <a:cubicBezTo>
                    <a:pt x="94" y="83"/>
                    <a:pt x="94" y="86"/>
                    <a:pt x="93" y="87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6" y="94"/>
                    <a:pt x="85" y="94"/>
                    <a:pt x="84" y="94"/>
                  </a:cubicBezTo>
                  <a:cubicBezTo>
                    <a:pt x="83" y="94"/>
                    <a:pt x="82" y="94"/>
                    <a:pt x="81" y="93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4" y="92"/>
                    <a:pt x="69" y="94"/>
                    <a:pt x="64" y="95"/>
                  </a:cubicBezTo>
                  <a:cubicBezTo>
                    <a:pt x="64" y="100"/>
                    <a:pt x="64" y="100"/>
                    <a:pt x="64" y="100"/>
                  </a:cubicBezTo>
                  <a:cubicBezTo>
                    <a:pt x="64" y="102"/>
                    <a:pt x="62" y="104"/>
                    <a:pt x="60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0" y="104"/>
                    <a:pt x="48" y="102"/>
                    <a:pt x="48" y="100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3" y="94"/>
                    <a:pt x="38" y="92"/>
                    <a:pt x="34" y="89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0" y="94"/>
                    <a:pt x="29" y="94"/>
                    <a:pt x="28" y="94"/>
                  </a:cubicBezTo>
                  <a:cubicBezTo>
                    <a:pt x="27" y="94"/>
                    <a:pt x="26" y="94"/>
                    <a:pt x="25" y="93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8" y="86"/>
                    <a:pt x="18" y="83"/>
                    <a:pt x="19" y="81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0" y="74"/>
                    <a:pt x="18" y="69"/>
                    <a:pt x="17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0" y="64"/>
                    <a:pt x="8" y="62"/>
                    <a:pt x="8" y="60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0"/>
                    <a:pt x="10" y="48"/>
                    <a:pt x="12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8" y="43"/>
                    <a:pt x="20" y="38"/>
                    <a:pt x="23" y="34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29"/>
                    <a:pt x="18" y="26"/>
                    <a:pt x="19" y="25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8"/>
                    <a:pt x="27" y="18"/>
                    <a:pt x="28" y="18"/>
                  </a:cubicBezTo>
                  <a:cubicBezTo>
                    <a:pt x="29" y="18"/>
                    <a:pt x="30" y="18"/>
                    <a:pt x="31" y="19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8" y="20"/>
                    <a:pt x="43" y="18"/>
                    <a:pt x="48" y="17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0"/>
                    <a:pt x="50" y="8"/>
                    <a:pt x="52" y="8"/>
                  </a:cubicBezTo>
                  <a:cubicBezTo>
                    <a:pt x="60" y="8"/>
                    <a:pt x="60" y="8"/>
                    <a:pt x="60" y="8"/>
                  </a:cubicBezTo>
                  <a:moveTo>
                    <a:pt x="60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6" y="0"/>
                    <a:pt x="41" y="5"/>
                    <a:pt x="40" y="11"/>
                  </a:cubicBezTo>
                  <a:cubicBezTo>
                    <a:pt x="38" y="11"/>
                    <a:pt x="37" y="12"/>
                    <a:pt x="35" y="13"/>
                  </a:cubicBezTo>
                  <a:cubicBezTo>
                    <a:pt x="33" y="11"/>
                    <a:pt x="31" y="10"/>
                    <a:pt x="28" y="10"/>
                  </a:cubicBezTo>
                  <a:cubicBezTo>
                    <a:pt x="25" y="10"/>
                    <a:pt x="21" y="11"/>
                    <a:pt x="19" y="14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1" y="22"/>
                    <a:pt x="10" y="25"/>
                    <a:pt x="10" y="28"/>
                  </a:cubicBezTo>
                  <a:cubicBezTo>
                    <a:pt x="10" y="31"/>
                    <a:pt x="11" y="33"/>
                    <a:pt x="13" y="35"/>
                  </a:cubicBezTo>
                  <a:cubicBezTo>
                    <a:pt x="12" y="37"/>
                    <a:pt x="11" y="38"/>
                    <a:pt x="11" y="40"/>
                  </a:cubicBezTo>
                  <a:cubicBezTo>
                    <a:pt x="5" y="41"/>
                    <a:pt x="0" y="46"/>
                    <a:pt x="0" y="5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6"/>
                    <a:pt x="5" y="71"/>
                    <a:pt x="11" y="72"/>
                  </a:cubicBezTo>
                  <a:cubicBezTo>
                    <a:pt x="11" y="74"/>
                    <a:pt x="12" y="75"/>
                    <a:pt x="13" y="77"/>
                  </a:cubicBezTo>
                  <a:cubicBezTo>
                    <a:pt x="11" y="79"/>
                    <a:pt x="10" y="81"/>
                    <a:pt x="10" y="84"/>
                  </a:cubicBezTo>
                  <a:cubicBezTo>
                    <a:pt x="10" y="87"/>
                    <a:pt x="11" y="91"/>
                    <a:pt x="14" y="93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21" y="101"/>
                    <a:pt x="25" y="102"/>
                    <a:pt x="28" y="102"/>
                  </a:cubicBezTo>
                  <a:cubicBezTo>
                    <a:pt x="31" y="102"/>
                    <a:pt x="33" y="101"/>
                    <a:pt x="35" y="99"/>
                  </a:cubicBezTo>
                  <a:cubicBezTo>
                    <a:pt x="37" y="100"/>
                    <a:pt x="38" y="101"/>
                    <a:pt x="40" y="101"/>
                  </a:cubicBezTo>
                  <a:cubicBezTo>
                    <a:pt x="41" y="107"/>
                    <a:pt x="46" y="112"/>
                    <a:pt x="52" y="112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6" y="112"/>
                    <a:pt x="71" y="107"/>
                    <a:pt x="72" y="101"/>
                  </a:cubicBezTo>
                  <a:cubicBezTo>
                    <a:pt x="74" y="101"/>
                    <a:pt x="75" y="100"/>
                    <a:pt x="77" y="99"/>
                  </a:cubicBezTo>
                  <a:cubicBezTo>
                    <a:pt x="79" y="101"/>
                    <a:pt x="81" y="102"/>
                    <a:pt x="84" y="102"/>
                  </a:cubicBezTo>
                  <a:cubicBezTo>
                    <a:pt x="87" y="102"/>
                    <a:pt x="91" y="101"/>
                    <a:pt x="93" y="98"/>
                  </a:cubicBezTo>
                  <a:cubicBezTo>
                    <a:pt x="98" y="93"/>
                    <a:pt x="98" y="93"/>
                    <a:pt x="98" y="93"/>
                  </a:cubicBezTo>
                  <a:cubicBezTo>
                    <a:pt x="101" y="91"/>
                    <a:pt x="102" y="87"/>
                    <a:pt x="102" y="84"/>
                  </a:cubicBezTo>
                  <a:cubicBezTo>
                    <a:pt x="102" y="81"/>
                    <a:pt x="101" y="79"/>
                    <a:pt x="99" y="77"/>
                  </a:cubicBezTo>
                  <a:cubicBezTo>
                    <a:pt x="100" y="75"/>
                    <a:pt x="101" y="74"/>
                    <a:pt x="101" y="72"/>
                  </a:cubicBezTo>
                  <a:cubicBezTo>
                    <a:pt x="107" y="71"/>
                    <a:pt x="112" y="66"/>
                    <a:pt x="112" y="60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2" y="46"/>
                    <a:pt x="107" y="41"/>
                    <a:pt x="101" y="40"/>
                  </a:cubicBezTo>
                  <a:cubicBezTo>
                    <a:pt x="101" y="38"/>
                    <a:pt x="100" y="37"/>
                    <a:pt x="99" y="35"/>
                  </a:cubicBezTo>
                  <a:cubicBezTo>
                    <a:pt x="101" y="33"/>
                    <a:pt x="102" y="31"/>
                    <a:pt x="102" y="28"/>
                  </a:cubicBezTo>
                  <a:cubicBezTo>
                    <a:pt x="102" y="25"/>
                    <a:pt x="101" y="22"/>
                    <a:pt x="98" y="19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1" y="11"/>
                    <a:pt x="87" y="10"/>
                    <a:pt x="84" y="10"/>
                  </a:cubicBezTo>
                  <a:cubicBezTo>
                    <a:pt x="81" y="10"/>
                    <a:pt x="79" y="11"/>
                    <a:pt x="77" y="13"/>
                  </a:cubicBezTo>
                  <a:cubicBezTo>
                    <a:pt x="75" y="12"/>
                    <a:pt x="74" y="11"/>
                    <a:pt x="72" y="11"/>
                  </a:cubicBezTo>
                  <a:cubicBezTo>
                    <a:pt x="71" y="5"/>
                    <a:pt x="66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Freeform 10"/>
            <p:cNvSpPr>
              <a:spLocks noEditPoints="1"/>
            </p:cNvSpPr>
            <p:nvPr/>
          </p:nvSpPr>
          <p:spPr bwMode="auto">
            <a:xfrm>
              <a:off x="1411288" y="701675"/>
              <a:ext cx="195263" cy="196850"/>
            </a:xfrm>
            <a:custGeom>
              <a:avLst/>
              <a:gdLst>
                <a:gd name="T0" fmla="*/ 26 w 52"/>
                <a:gd name="T1" fmla="*/ 52 h 52"/>
                <a:gd name="T2" fmla="*/ 0 w 52"/>
                <a:gd name="T3" fmla="*/ 26 h 52"/>
                <a:gd name="T4" fmla="*/ 26 w 52"/>
                <a:gd name="T5" fmla="*/ 0 h 52"/>
                <a:gd name="T6" fmla="*/ 52 w 52"/>
                <a:gd name="T7" fmla="*/ 26 h 52"/>
                <a:gd name="T8" fmla="*/ 26 w 52"/>
                <a:gd name="T9" fmla="*/ 52 h 52"/>
                <a:gd name="T10" fmla="*/ 26 w 52"/>
                <a:gd name="T11" fmla="*/ 4 h 52"/>
                <a:gd name="T12" fmla="*/ 4 w 52"/>
                <a:gd name="T13" fmla="*/ 26 h 52"/>
                <a:gd name="T14" fmla="*/ 26 w 52"/>
                <a:gd name="T15" fmla="*/ 48 h 52"/>
                <a:gd name="T16" fmla="*/ 48 w 52"/>
                <a:gd name="T17" fmla="*/ 26 h 52"/>
                <a:gd name="T18" fmla="*/ 26 w 52"/>
                <a:gd name="T19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52">
                  <a:moveTo>
                    <a:pt x="26" y="52"/>
                  </a:moveTo>
                  <a:cubicBezTo>
                    <a:pt x="12" y="52"/>
                    <a:pt x="0" y="40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0" y="0"/>
                    <a:pt x="52" y="12"/>
                    <a:pt x="52" y="26"/>
                  </a:cubicBezTo>
                  <a:cubicBezTo>
                    <a:pt x="52" y="40"/>
                    <a:pt x="40" y="52"/>
                    <a:pt x="26" y="52"/>
                  </a:cubicBezTo>
                  <a:close/>
                  <a:moveTo>
                    <a:pt x="26" y="4"/>
                  </a:moveTo>
                  <a:cubicBezTo>
                    <a:pt x="14" y="4"/>
                    <a:pt x="4" y="14"/>
                    <a:pt x="4" y="26"/>
                  </a:cubicBezTo>
                  <a:cubicBezTo>
                    <a:pt x="4" y="38"/>
                    <a:pt x="14" y="48"/>
                    <a:pt x="26" y="48"/>
                  </a:cubicBezTo>
                  <a:cubicBezTo>
                    <a:pt x="38" y="48"/>
                    <a:pt x="48" y="38"/>
                    <a:pt x="48" y="26"/>
                  </a:cubicBezTo>
                  <a:cubicBezTo>
                    <a:pt x="48" y="14"/>
                    <a:pt x="38" y="4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Freeform 11"/>
            <p:cNvSpPr>
              <a:spLocks noEditPoints="1"/>
            </p:cNvSpPr>
            <p:nvPr/>
          </p:nvSpPr>
          <p:spPr bwMode="auto">
            <a:xfrm>
              <a:off x="1455738" y="747713"/>
              <a:ext cx="106363" cy="106363"/>
            </a:xfrm>
            <a:custGeom>
              <a:avLst/>
              <a:gdLst>
                <a:gd name="T0" fmla="*/ 14 w 28"/>
                <a:gd name="T1" fmla="*/ 28 h 28"/>
                <a:gd name="T2" fmla="*/ 0 w 28"/>
                <a:gd name="T3" fmla="*/ 14 h 28"/>
                <a:gd name="T4" fmla="*/ 14 w 28"/>
                <a:gd name="T5" fmla="*/ 0 h 28"/>
                <a:gd name="T6" fmla="*/ 28 w 28"/>
                <a:gd name="T7" fmla="*/ 14 h 28"/>
                <a:gd name="T8" fmla="*/ 14 w 28"/>
                <a:gd name="T9" fmla="*/ 28 h 28"/>
                <a:gd name="T10" fmla="*/ 14 w 28"/>
                <a:gd name="T11" fmla="*/ 4 h 28"/>
                <a:gd name="T12" fmla="*/ 4 w 28"/>
                <a:gd name="T13" fmla="*/ 14 h 28"/>
                <a:gd name="T14" fmla="*/ 14 w 28"/>
                <a:gd name="T15" fmla="*/ 24 h 28"/>
                <a:gd name="T16" fmla="*/ 24 w 28"/>
                <a:gd name="T17" fmla="*/ 14 h 28"/>
                <a:gd name="T18" fmla="*/ 14 w 28"/>
                <a:gd name="T1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22"/>
                    <a:pt x="22" y="28"/>
                    <a:pt x="14" y="28"/>
                  </a:cubicBezTo>
                  <a:close/>
                  <a:moveTo>
                    <a:pt x="14" y="4"/>
                  </a:moveTo>
                  <a:cubicBezTo>
                    <a:pt x="8" y="4"/>
                    <a:pt x="4" y="8"/>
                    <a:pt x="4" y="14"/>
                  </a:cubicBezTo>
                  <a:cubicBezTo>
                    <a:pt x="4" y="20"/>
                    <a:pt x="8" y="24"/>
                    <a:pt x="14" y="24"/>
                  </a:cubicBezTo>
                  <a:cubicBezTo>
                    <a:pt x="20" y="24"/>
                    <a:pt x="24" y="20"/>
                    <a:pt x="24" y="14"/>
                  </a:cubicBezTo>
                  <a:cubicBezTo>
                    <a:pt x="24" y="8"/>
                    <a:pt x="20" y="4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035648" y="2968687"/>
            <a:ext cx="423629" cy="370251"/>
            <a:chOff x="8296275" y="8293096"/>
            <a:chExt cx="1385888" cy="1211261"/>
          </a:xfrm>
          <a:solidFill>
            <a:schemeClr val="bg1"/>
          </a:solidFill>
        </p:grpSpPr>
        <p:sp>
          <p:nvSpPr>
            <p:cNvPr id="41" name="Freeform 8"/>
            <p:cNvSpPr>
              <a:spLocks noEditPoints="1"/>
            </p:cNvSpPr>
            <p:nvPr/>
          </p:nvSpPr>
          <p:spPr bwMode="auto">
            <a:xfrm>
              <a:off x="8296275" y="8293096"/>
              <a:ext cx="1385888" cy="1211261"/>
            </a:xfrm>
            <a:custGeom>
              <a:avLst/>
              <a:gdLst>
                <a:gd name="T0" fmla="*/ 368 w 369"/>
                <a:gd name="T1" fmla="*/ 190 h 323"/>
                <a:gd name="T2" fmla="*/ 322 w 369"/>
                <a:gd name="T3" fmla="*/ 17 h 323"/>
                <a:gd name="T4" fmla="*/ 299 w 369"/>
                <a:gd name="T5" fmla="*/ 0 h 323"/>
                <a:gd name="T6" fmla="*/ 184 w 369"/>
                <a:gd name="T7" fmla="*/ 0 h 323"/>
                <a:gd name="T8" fmla="*/ 69 w 369"/>
                <a:gd name="T9" fmla="*/ 0 h 323"/>
                <a:gd name="T10" fmla="*/ 47 w 369"/>
                <a:gd name="T11" fmla="*/ 17 h 323"/>
                <a:gd name="T12" fmla="*/ 1 w 369"/>
                <a:gd name="T13" fmla="*/ 190 h 323"/>
                <a:gd name="T14" fmla="*/ 0 w 369"/>
                <a:gd name="T15" fmla="*/ 196 h 323"/>
                <a:gd name="T16" fmla="*/ 0 w 369"/>
                <a:gd name="T17" fmla="*/ 276 h 323"/>
                <a:gd name="T18" fmla="*/ 46 w 369"/>
                <a:gd name="T19" fmla="*/ 323 h 323"/>
                <a:gd name="T20" fmla="*/ 323 w 369"/>
                <a:gd name="T21" fmla="*/ 323 h 323"/>
                <a:gd name="T22" fmla="*/ 369 w 369"/>
                <a:gd name="T23" fmla="*/ 276 h 323"/>
                <a:gd name="T24" fmla="*/ 369 w 369"/>
                <a:gd name="T25" fmla="*/ 196 h 323"/>
                <a:gd name="T26" fmla="*/ 368 w 369"/>
                <a:gd name="T27" fmla="*/ 190 h 323"/>
                <a:gd name="T28" fmla="*/ 346 w 369"/>
                <a:gd name="T29" fmla="*/ 276 h 323"/>
                <a:gd name="T30" fmla="*/ 323 w 369"/>
                <a:gd name="T31" fmla="*/ 299 h 323"/>
                <a:gd name="T32" fmla="*/ 46 w 369"/>
                <a:gd name="T33" fmla="*/ 299 h 323"/>
                <a:gd name="T34" fmla="*/ 23 w 369"/>
                <a:gd name="T35" fmla="*/ 276 h 323"/>
                <a:gd name="T36" fmla="*/ 23 w 369"/>
                <a:gd name="T37" fmla="*/ 196 h 323"/>
                <a:gd name="T38" fmla="*/ 69 w 369"/>
                <a:gd name="T39" fmla="*/ 23 h 323"/>
                <a:gd name="T40" fmla="*/ 299 w 369"/>
                <a:gd name="T41" fmla="*/ 23 h 323"/>
                <a:gd name="T42" fmla="*/ 346 w 369"/>
                <a:gd name="T43" fmla="*/ 196 h 323"/>
                <a:gd name="T44" fmla="*/ 346 w 369"/>
                <a:gd name="T45" fmla="*/ 27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323">
                  <a:moveTo>
                    <a:pt x="368" y="190"/>
                  </a:moveTo>
                  <a:cubicBezTo>
                    <a:pt x="322" y="17"/>
                    <a:pt x="322" y="17"/>
                    <a:pt x="322" y="17"/>
                  </a:cubicBezTo>
                  <a:cubicBezTo>
                    <a:pt x="319" y="7"/>
                    <a:pt x="310" y="0"/>
                    <a:pt x="299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9" y="0"/>
                    <a:pt x="50" y="7"/>
                    <a:pt x="47" y="17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0" y="192"/>
                    <a:pt x="0" y="194"/>
                    <a:pt x="0" y="19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302"/>
                    <a:pt x="21" y="323"/>
                    <a:pt x="46" y="323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48" y="323"/>
                    <a:pt x="369" y="302"/>
                    <a:pt x="369" y="276"/>
                  </a:cubicBezTo>
                  <a:cubicBezTo>
                    <a:pt x="369" y="196"/>
                    <a:pt x="369" y="196"/>
                    <a:pt x="369" y="196"/>
                  </a:cubicBezTo>
                  <a:cubicBezTo>
                    <a:pt x="369" y="194"/>
                    <a:pt x="368" y="192"/>
                    <a:pt x="368" y="190"/>
                  </a:cubicBezTo>
                  <a:close/>
                  <a:moveTo>
                    <a:pt x="346" y="276"/>
                  </a:moveTo>
                  <a:cubicBezTo>
                    <a:pt x="346" y="289"/>
                    <a:pt x="335" y="299"/>
                    <a:pt x="323" y="299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34" y="299"/>
                    <a:pt x="23" y="289"/>
                    <a:pt x="23" y="276"/>
                  </a:cubicBezTo>
                  <a:cubicBezTo>
                    <a:pt x="23" y="196"/>
                    <a:pt x="23" y="196"/>
                    <a:pt x="23" y="196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46" y="196"/>
                    <a:pt x="346" y="196"/>
                    <a:pt x="346" y="196"/>
                  </a:cubicBezTo>
                  <a:lnTo>
                    <a:pt x="346" y="2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2" name="Freeform 9"/>
            <p:cNvSpPr>
              <a:spLocks noEditPoints="1"/>
            </p:cNvSpPr>
            <p:nvPr/>
          </p:nvSpPr>
          <p:spPr bwMode="auto">
            <a:xfrm>
              <a:off x="8461376" y="8466137"/>
              <a:ext cx="1055689" cy="776288"/>
            </a:xfrm>
            <a:custGeom>
              <a:avLst/>
              <a:gdLst>
                <a:gd name="T0" fmla="*/ 229 w 281"/>
                <a:gd name="T1" fmla="*/ 0 h 207"/>
                <a:gd name="T2" fmla="*/ 51 w 281"/>
                <a:gd name="T3" fmla="*/ 0 h 207"/>
                <a:gd name="T4" fmla="*/ 40 w 281"/>
                <a:gd name="T5" fmla="*/ 9 h 207"/>
                <a:gd name="T6" fmla="*/ 0 w 281"/>
                <a:gd name="T7" fmla="*/ 147 h 207"/>
                <a:gd name="T8" fmla="*/ 2 w 281"/>
                <a:gd name="T9" fmla="*/ 157 h 207"/>
                <a:gd name="T10" fmla="*/ 12 w 281"/>
                <a:gd name="T11" fmla="*/ 161 h 207"/>
                <a:gd name="T12" fmla="*/ 45 w 281"/>
                <a:gd name="T13" fmla="*/ 161 h 207"/>
                <a:gd name="T14" fmla="*/ 58 w 281"/>
                <a:gd name="T15" fmla="*/ 161 h 207"/>
                <a:gd name="T16" fmla="*/ 64 w 281"/>
                <a:gd name="T17" fmla="*/ 161 h 207"/>
                <a:gd name="T18" fmla="*/ 81 w 281"/>
                <a:gd name="T19" fmla="*/ 195 h 207"/>
                <a:gd name="T20" fmla="*/ 101 w 281"/>
                <a:gd name="T21" fmla="*/ 207 h 207"/>
                <a:gd name="T22" fmla="*/ 179 w 281"/>
                <a:gd name="T23" fmla="*/ 207 h 207"/>
                <a:gd name="T24" fmla="*/ 200 w 281"/>
                <a:gd name="T25" fmla="*/ 195 h 207"/>
                <a:gd name="T26" fmla="*/ 217 w 281"/>
                <a:gd name="T27" fmla="*/ 161 h 207"/>
                <a:gd name="T28" fmla="*/ 223 w 281"/>
                <a:gd name="T29" fmla="*/ 161 h 207"/>
                <a:gd name="T30" fmla="*/ 236 w 281"/>
                <a:gd name="T31" fmla="*/ 161 h 207"/>
                <a:gd name="T32" fmla="*/ 269 w 281"/>
                <a:gd name="T33" fmla="*/ 161 h 207"/>
                <a:gd name="T34" fmla="*/ 278 w 281"/>
                <a:gd name="T35" fmla="*/ 157 h 207"/>
                <a:gd name="T36" fmla="*/ 280 w 281"/>
                <a:gd name="T37" fmla="*/ 147 h 207"/>
                <a:gd name="T38" fmla="*/ 241 w 281"/>
                <a:gd name="T39" fmla="*/ 9 h 207"/>
                <a:gd name="T40" fmla="*/ 229 w 281"/>
                <a:gd name="T41" fmla="*/ 0 h 207"/>
                <a:gd name="T42" fmla="*/ 236 w 281"/>
                <a:gd name="T43" fmla="*/ 138 h 207"/>
                <a:gd name="T44" fmla="*/ 217 w 281"/>
                <a:gd name="T45" fmla="*/ 138 h 207"/>
                <a:gd name="T46" fmla="*/ 196 w 281"/>
                <a:gd name="T47" fmla="*/ 151 h 207"/>
                <a:gd name="T48" fmla="*/ 179 w 281"/>
                <a:gd name="T49" fmla="*/ 184 h 207"/>
                <a:gd name="T50" fmla="*/ 101 w 281"/>
                <a:gd name="T51" fmla="*/ 184 h 207"/>
                <a:gd name="T52" fmla="*/ 85 w 281"/>
                <a:gd name="T53" fmla="*/ 151 h 207"/>
                <a:gd name="T54" fmla="*/ 64 w 281"/>
                <a:gd name="T55" fmla="*/ 138 h 207"/>
                <a:gd name="T56" fmla="*/ 45 w 281"/>
                <a:gd name="T57" fmla="*/ 138 h 207"/>
                <a:gd name="T58" fmla="*/ 18 w 281"/>
                <a:gd name="T59" fmla="*/ 138 h 207"/>
                <a:gd name="T60" fmla="*/ 51 w 281"/>
                <a:gd name="T61" fmla="*/ 12 h 207"/>
                <a:gd name="T62" fmla="*/ 229 w 281"/>
                <a:gd name="T63" fmla="*/ 12 h 207"/>
                <a:gd name="T64" fmla="*/ 263 w 281"/>
                <a:gd name="T65" fmla="*/ 138 h 207"/>
                <a:gd name="T66" fmla="*/ 236 w 281"/>
                <a:gd name="T67" fmla="*/ 13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1" h="207">
                  <a:moveTo>
                    <a:pt x="229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1" y="4"/>
                    <a:pt x="40" y="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0" y="154"/>
                    <a:pt x="2" y="157"/>
                  </a:cubicBezTo>
                  <a:cubicBezTo>
                    <a:pt x="5" y="160"/>
                    <a:pt x="8" y="161"/>
                    <a:pt x="12" y="161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81" y="195"/>
                    <a:pt x="81" y="195"/>
                    <a:pt x="81" y="195"/>
                  </a:cubicBezTo>
                  <a:cubicBezTo>
                    <a:pt x="85" y="203"/>
                    <a:pt x="93" y="207"/>
                    <a:pt x="101" y="207"/>
                  </a:cubicBezTo>
                  <a:cubicBezTo>
                    <a:pt x="179" y="207"/>
                    <a:pt x="179" y="207"/>
                    <a:pt x="179" y="207"/>
                  </a:cubicBezTo>
                  <a:cubicBezTo>
                    <a:pt x="188" y="207"/>
                    <a:pt x="196" y="203"/>
                    <a:pt x="200" y="195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23" y="161"/>
                    <a:pt x="223" y="161"/>
                    <a:pt x="223" y="161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3" y="161"/>
                    <a:pt x="276" y="160"/>
                    <a:pt x="278" y="157"/>
                  </a:cubicBezTo>
                  <a:cubicBezTo>
                    <a:pt x="280" y="154"/>
                    <a:pt x="281" y="150"/>
                    <a:pt x="280" y="147"/>
                  </a:cubicBezTo>
                  <a:cubicBezTo>
                    <a:pt x="241" y="9"/>
                    <a:pt x="241" y="9"/>
                    <a:pt x="241" y="9"/>
                  </a:cubicBezTo>
                  <a:cubicBezTo>
                    <a:pt x="239" y="4"/>
                    <a:pt x="235" y="0"/>
                    <a:pt x="229" y="0"/>
                  </a:cubicBezTo>
                  <a:close/>
                  <a:moveTo>
                    <a:pt x="236" y="138"/>
                  </a:moveTo>
                  <a:cubicBezTo>
                    <a:pt x="217" y="138"/>
                    <a:pt x="217" y="138"/>
                    <a:pt x="217" y="138"/>
                  </a:cubicBezTo>
                  <a:cubicBezTo>
                    <a:pt x="208" y="138"/>
                    <a:pt x="200" y="143"/>
                    <a:pt x="196" y="151"/>
                  </a:cubicBezTo>
                  <a:cubicBezTo>
                    <a:pt x="179" y="184"/>
                    <a:pt x="179" y="184"/>
                    <a:pt x="179" y="184"/>
                  </a:cubicBezTo>
                  <a:cubicBezTo>
                    <a:pt x="101" y="184"/>
                    <a:pt x="101" y="184"/>
                    <a:pt x="101" y="184"/>
                  </a:cubicBezTo>
                  <a:cubicBezTo>
                    <a:pt x="85" y="151"/>
                    <a:pt x="85" y="151"/>
                    <a:pt x="85" y="151"/>
                  </a:cubicBezTo>
                  <a:cubicBezTo>
                    <a:pt x="81" y="143"/>
                    <a:pt x="73" y="138"/>
                    <a:pt x="64" y="138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229" y="12"/>
                    <a:pt x="229" y="12"/>
                    <a:pt x="229" y="12"/>
                  </a:cubicBezTo>
                  <a:cubicBezTo>
                    <a:pt x="263" y="138"/>
                    <a:pt x="263" y="138"/>
                    <a:pt x="263" y="138"/>
                  </a:cubicBezTo>
                  <a:lnTo>
                    <a:pt x="236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9000">
        <p15:prstTrans prst="pageCurlDouble"/>
      </p:transition>
    </mc:Choice>
    <mc:Fallback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" grpId="0"/>
      <p:bldP spid="4" grpId="0"/>
      <p:bldP spid="23" grpId="0" animBg="1"/>
      <p:bldP spid="8" grpId="0"/>
      <p:bldP spid="9" grpId="0"/>
      <p:bldP spid="13" grpId="0"/>
      <p:bldP spid="14" grpId="0"/>
      <p:bldP spid="24" grpId="0" animBg="1"/>
      <p:bldP spid="28" grpId="0" animBg="1"/>
      <p:bldP spid="29" grpId="0"/>
      <p:bldP spid="30" grpId="0"/>
      <p:bldP spid="34" grpId="0"/>
      <p:bldP spid="3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1">
              <a:lumMod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3C5DB-771A-8B45-BB45-E8D0C80068B3}" type="slidenum">
              <a:rPr lang="en-US" smtClean="0">
                <a:latin typeface="+mn-lt"/>
                <a:ea typeface="+mn-ea"/>
                <a:cs typeface="+mn-ea"/>
                <a:sym typeface="+mn-lt"/>
              </a:rPr>
            </a:fld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3" name="Content Placeholder 4"/>
          <p:cNvGraphicFramePr/>
          <p:nvPr/>
        </p:nvGraphicFramePr>
        <p:xfrm>
          <a:off x="695500" y="2212292"/>
          <a:ext cx="6604710" cy="4479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" name="Oval 3"/>
          <p:cNvSpPr/>
          <p:nvPr/>
        </p:nvSpPr>
        <p:spPr>
          <a:xfrm>
            <a:off x="7554402" y="1845882"/>
            <a:ext cx="997282" cy="99728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57964" y="2035463"/>
            <a:ext cx="2872736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Maecenas </a:t>
            </a:r>
            <a:r>
              <a:rPr lang="en-US" sz="1200" dirty="0" err="1">
                <a:cs typeface="+mn-ea"/>
                <a:sym typeface="+mn-lt"/>
              </a:rPr>
              <a:t>pellentesque</a:t>
            </a:r>
            <a:r>
              <a:rPr lang="en-US" sz="1200" dirty="0">
                <a:cs typeface="+mn-ea"/>
                <a:sym typeface="+mn-lt"/>
              </a:rPr>
              <a:t> ac </a:t>
            </a:r>
            <a:r>
              <a:rPr lang="en-US" sz="1200" dirty="0" err="1">
                <a:cs typeface="+mn-ea"/>
                <a:sym typeface="+mn-lt"/>
              </a:rPr>
              <a:t>orci</a:t>
            </a:r>
            <a:r>
              <a:rPr lang="en-US" sz="1200" dirty="0">
                <a:cs typeface="+mn-ea"/>
                <a:sym typeface="+mn-lt"/>
              </a:rPr>
              <a:t> vitae </a:t>
            </a:r>
            <a:r>
              <a:rPr lang="en-US" sz="1200" dirty="0" err="1">
                <a:cs typeface="+mn-ea"/>
                <a:sym typeface="+mn-lt"/>
              </a:rPr>
              <a:t>lobortis</a:t>
            </a:r>
            <a:r>
              <a:rPr lang="en-US" sz="1200" dirty="0">
                <a:cs typeface="+mn-ea"/>
                <a:sym typeface="+mn-lt"/>
              </a:rPr>
              <a:t>. In </a:t>
            </a:r>
            <a:r>
              <a:rPr lang="en-US" sz="1200" dirty="0" err="1">
                <a:cs typeface="+mn-ea"/>
                <a:sym typeface="+mn-lt"/>
              </a:rPr>
              <a:t>efficitur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sodales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est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eu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facilisis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urna</a:t>
            </a:r>
            <a:r>
              <a:rPr lang="en-US" sz="1200" dirty="0">
                <a:cs typeface="+mn-ea"/>
                <a:sym typeface="+mn-lt"/>
              </a:rPr>
              <a:t>. 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57964" y="1632277"/>
            <a:ext cx="2231769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rgbClr val="2B2B2B"/>
                </a:solidFill>
                <a:cs typeface="+mn-ea"/>
                <a:sym typeface="+mn-lt"/>
              </a:rPr>
              <a:t>单击此处添加文字</a:t>
            </a:r>
            <a:endParaRPr lang="en-US" altLang="zh-CN" sz="1400" dirty="0">
              <a:solidFill>
                <a:srgbClr val="2B2B2B"/>
              </a:solidFill>
              <a:cs typeface="+mn-ea"/>
              <a:sym typeface="+mn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7554402" y="3405585"/>
            <a:ext cx="997282" cy="99728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57964" y="3595166"/>
            <a:ext cx="2872736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Maecenas </a:t>
            </a:r>
            <a:r>
              <a:rPr lang="en-US" sz="1200" dirty="0" err="1">
                <a:cs typeface="+mn-ea"/>
                <a:sym typeface="+mn-lt"/>
              </a:rPr>
              <a:t>pellentesque</a:t>
            </a:r>
            <a:r>
              <a:rPr lang="en-US" sz="1200" dirty="0">
                <a:cs typeface="+mn-ea"/>
                <a:sym typeface="+mn-lt"/>
              </a:rPr>
              <a:t> ac </a:t>
            </a:r>
            <a:r>
              <a:rPr lang="en-US" sz="1200" dirty="0" err="1">
                <a:cs typeface="+mn-ea"/>
                <a:sym typeface="+mn-lt"/>
              </a:rPr>
              <a:t>orci</a:t>
            </a:r>
            <a:r>
              <a:rPr lang="en-US" sz="1200" dirty="0">
                <a:cs typeface="+mn-ea"/>
                <a:sym typeface="+mn-lt"/>
              </a:rPr>
              <a:t> vitae </a:t>
            </a:r>
            <a:r>
              <a:rPr lang="en-US" sz="1200" dirty="0" err="1">
                <a:cs typeface="+mn-ea"/>
                <a:sym typeface="+mn-lt"/>
              </a:rPr>
              <a:t>lobortis</a:t>
            </a:r>
            <a:r>
              <a:rPr lang="en-US" sz="1200" dirty="0">
                <a:cs typeface="+mn-ea"/>
                <a:sym typeface="+mn-lt"/>
              </a:rPr>
              <a:t>. In </a:t>
            </a:r>
            <a:r>
              <a:rPr lang="en-US" sz="1200" dirty="0" err="1">
                <a:cs typeface="+mn-ea"/>
                <a:sym typeface="+mn-lt"/>
              </a:rPr>
              <a:t>efficitur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sodales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est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eu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facilisis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urna</a:t>
            </a:r>
            <a:r>
              <a:rPr lang="en-US" sz="1200" dirty="0">
                <a:cs typeface="+mn-ea"/>
                <a:sym typeface="+mn-lt"/>
              </a:rPr>
              <a:t>. 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57964" y="3191980"/>
            <a:ext cx="2231769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rgbClr val="2B2B2B"/>
                </a:solidFill>
                <a:cs typeface="+mn-ea"/>
                <a:sym typeface="+mn-lt"/>
              </a:rPr>
              <a:t>单击此处添加文字</a:t>
            </a:r>
            <a:endParaRPr lang="en-US" altLang="zh-CN" sz="1400" dirty="0">
              <a:solidFill>
                <a:srgbClr val="2B2B2B"/>
              </a:solidFill>
              <a:cs typeface="+mn-ea"/>
              <a:sym typeface="+mn-lt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836861" y="3738997"/>
            <a:ext cx="432364" cy="330459"/>
            <a:chOff x="5516563" y="84138"/>
            <a:chExt cx="1414463" cy="1081087"/>
          </a:xfrm>
          <a:solidFill>
            <a:schemeClr val="bg1"/>
          </a:solidFill>
        </p:grpSpPr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5688013" y="249238"/>
              <a:ext cx="896938" cy="698500"/>
            </a:xfrm>
            <a:custGeom>
              <a:avLst/>
              <a:gdLst>
                <a:gd name="T0" fmla="*/ 214 w 239"/>
                <a:gd name="T1" fmla="*/ 9 h 186"/>
                <a:gd name="T2" fmla="*/ 120 w 239"/>
                <a:gd name="T3" fmla="*/ 0 h 186"/>
                <a:gd name="T4" fmla="*/ 26 w 239"/>
                <a:gd name="T5" fmla="*/ 9 h 186"/>
                <a:gd name="T6" fmla="*/ 17 w 239"/>
                <a:gd name="T7" fmla="*/ 17 h 186"/>
                <a:gd name="T8" fmla="*/ 17 w 239"/>
                <a:gd name="T9" fmla="*/ 169 h 186"/>
                <a:gd name="T10" fmla="*/ 26 w 239"/>
                <a:gd name="T11" fmla="*/ 177 h 186"/>
                <a:gd name="T12" fmla="*/ 120 w 239"/>
                <a:gd name="T13" fmla="*/ 186 h 186"/>
                <a:gd name="T14" fmla="*/ 214 w 239"/>
                <a:gd name="T15" fmla="*/ 177 h 186"/>
                <a:gd name="T16" fmla="*/ 222 w 239"/>
                <a:gd name="T17" fmla="*/ 169 h 186"/>
                <a:gd name="T18" fmla="*/ 222 w 239"/>
                <a:gd name="T19" fmla="*/ 17 h 186"/>
                <a:gd name="T20" fmla="*/ 214 w 239"/>
                <a:gd name="T21" fmla="*/ 9 h 186"/>
                <a:gd name="T22" fmla="*/ 211 w 239"/>
                <a:gd name="T23" fmla="*/ 165 h 186"/>
                <a:gd name="T24" fmla="*/ 28 w 239"/>
                <a:gd name="T25" fmla="*/ 165 h 186"/>
                <a:gd name="T26" fmla="*/ 28 w 239"/>
                <a:gd name="T27" fmla="*/ 21 h 186"/>
                <a:gd name="T28" fmla="*/ 211 w 239"/>
                <a:gd name="T29" fmla="*/ 21 h 186"/>
                <a:gd name="T30" fmla="*/ 211 w 239"/>
                <a:gd name="T31" fmla="*/ 16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9" h="186">
                  <a:moveTo>
                    <a:pt x="214" y="9"/>
                  </a:moveTo>
                  <a:cubicBezTo>
                    <a:pt x="182" y="3"/>
                    <a:pt x="151" y="0"/>
                    <a:pt x="120" y="0"/>
                  </a:cubicBezTo>
                  <a:cubicBezTo>
                    <a:pt x="88" y="0"/>
                    <a:pt x="57" y="3"/>
                    <a:pt x="26" y="9"/>
                  </a:cubicBezTo>
                  <a:cubicBezTo>
                    <a:pt x="22" y="10"/>
                    <a:pt x="18" y="13"/>
                    <a:pt x="17" y="17"/>
                  </a:cubicBezTo>
                  <a:cubicBezTo>
                    <a:pt x="0" y="67"/>
                    <a:pt x="0" y="118"/>
                    <a:pt x="17" y="169"/>
                  </a:cubicBezTo>
                  <a:cubicBezTo>
                    <a:pt x="18" y="173"/>
                    <a:pt x="22" y="176"/>
                    <a:pt x="26" y="177"/>
                  </a:cubicBezTo>
                  <a:cubicBezTo>
                    <a:pt x="57" y="183"/>
                    <a:pt x="88" y="186"/>
                    <a:pt x="120" y="186"/>
                  </a:cubicBezTo>
                  <a:cubicBezTo>
                    <a:pt x="151" y="186"/>
                    <a:pt x="182" y="183"/>
                    <a:pt x="214" y="177"/>
                  </a:cubicBezTo>
                  <a:cubicBezTo>
                    <a:pt x="218" y="176"/>
                    <a:pt x="221" y="173"/>
                    <a:pt x="222" y="169"/>
                  </a:cubicBezTo>
                  <a:cubicBezTo>
                    <a:pt x="239" y="118"/>
                    <a:pt x="239" y="67"/>
                    <a:pt x="222" y="17"/>
                  </a:cubicBezTo>
                  <a:cubicBezTo>
                    <a:pt x="221" y="13"/>
                    <a:pt x="218" y="10"/>
                    <a:pt x="214" y="9"/>
                  </a:cubicBezTo>
                  <a:close/>
                  <a:moveTo>
                    <a:pt x="211" y="165"/>
                  </a:moveTo>
                  <a:cubicBezTo>
                    <a:pt x="150" y="178"/>
                    <a:pt x="89" y="178"/>
                    <a:pt x="28" y="165"/>
                  </a:cubicBezTo>
                  <a:cubicBezTo>
                    <a:pt x="12" y="117"/>
                    <a:pt x="12" y="69"/>
                    <a:pt x="28" y="21"/>
                  </a:cubicBezTo>
                  <a:cubicBezTo>
                    <a:pt x="89" y="8"/>
                    <a:pt x="150" y="8"/>
                    <a:pt x="211" y="21"/>
                  </a:cubicBezTo>
                  <a:cubicBezTo>
                    <a:pt x="227" y="69"/>
                    <a:pt x="227" y="117"/>
                    <a:pt x="211" y="1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2" name="Freeform 14"/>
            <p:cNvSpPr>
              <a:spLocks noEditPoints="1"/>
            </p:cNvSpPr>
            <p:nvPr/>
          </p:nvSpPr>
          <p:spPr bwMode="auto">
            <a:xfrm>
              <a:off x="5516563" y="84138"/>
              <a:ext cx="1414463" cy="1081087"/>
            </a:xfrm>
            <a:custGeom>
              <a:avLst/>
              <a:gdLst>
                <a:gd name="T0" fmla="*/ 359 w 377"/>
                <a:gd name="T1" fmla="*/ 27 h 288"/>
                <a:gd name="T2" fmla="*/ 340 w 377"/>
                <a:gd name="T3" fmla="*/ 9 h 288"/>
                <a:gd name="T4" fmla="*/ 189 w 377"/>
                <a:gd name="T5" fmla="*/ 0 h 288"/>
                <a:gd name="T6" fmla="*/ 37 w 377"/>
                <a:gd name="T7" fmla="*/ 9 h 288"/>
                <a:gd name="T8" fmla="*/ 18 w 377"/>
                <a:gd name="T9" fmla="*/ 27 h 288"/>
                <a:gd name="T10" fmla="*/ 18 w 377"/>
                <a:gd name="T11" fmla="*/ 250 h 288"/>
                <a:gd name="T12" fmla="*/ 37 w 377"/>
                <a:gd name="T13" fmla="*/ 267 h 288"/>
                <a:gd name="T14" fmla="*/ 110 w 377"/>
                <a:gd name="T15" fmla="*/ 274 h 288"/>
                <a:gd name="T16" fmla="*/ 108 w 377"/>
                <a:gd name="T17" fmla="*/ 276 h 288"/>
                <a:gd name="T18" fmla="*/ 189 w 377"/>
                <a:gd name="T19" fmla="*/ 288 h 288"/>
                <a:gd name="T20" fmla="*/ 269 w 377"/>
                <a:gd name="T21" fmla="*/ 276 h 288"/>
                <a:gd name="T22" fmla="*/ 267 w 377"/>
                <a:gd name="T23" fmla="*/ 274 h 288"/>
                <a:gd name="T24" fmla="*/ 340 w 377"/>
                <a:gd name="T25" fmla="*/ 267 h 288"/>
                <a:gd name="T26" fmla="*/ 359 w 377"/>
                <a:gd name="T27" fmla="*/ 250 h 288"/>
                <a:gd name="T28" fmla="*/ 359 w 377"/>
                <a:gd name="T29" fmla="*/ 27 h 288"/>
                <a:gd name="T30" fmla="*/ 337 w 377"/>
                <a:gd name="T31" fmla="*/ 244 h 288"/>
                <a:gd name="T32" fmla="*/ 40 w 377"/>
                <a:gd name="T33" fmla="*/ 244 h 288"/>
                <a:gd name="T34" fmla="*/ 40 w 377"/>
                <a:gd name="T35" fmla="*/ 32 h 288"/>
                <a:gd name="T36" fmla="*/ 337 w 377"/>
                <a:gd name="T37" fmla="*/ 32 h 288"/>
                <a:gd name="T38" fmla="*/ 337 w 377"/>
                <a:gd name="T39" fmla="*/ 2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7" h="288">
                  <a:moveTo>
                    <a:pt x="359" y="27"/>
                  </a:moveTo>
                  <a:cubicBezTo>
                    <a:pt x="357" y="17"/>
                    <a:pt x="349" y="10"/>
                    <a:pt x="340" y="9"/>
                  </a:cubicBezTo>
                  <a:cubicBezTo>
                    <a:pt x="290" y="3"/>
                    <a:pt x="239" y="0"/>
                    <a:pt x="189" y="0"/>
                  </a:cubicBezTo>
                  <a:cubicBezTo>
                    <a:pt x="138" y="0"/>
                    <a:pt x="87" y="3"/>
                    <a:pt x="37" y="9"/>
                  </a:cubicBezTo>
                  <a:cubicBezTo>
                    <a:pt x="28" y="10"/>
                    <a:pt x="20" y="17"/>
                    <a:pt x="18" y="27"/>
                  </a:cubicBezTo>
                  <a:cubicBezTo>
                    <a:pt x="0" y="101"/>
                    <a:pt x="0" y="176"/>
                    <a:pt x="18" y="250"/>
                  </a:cubicBezTo>
                  <a:cubicBezTo>
                    <a:pt x="20" y="259"/>
                    <a:pt x="28" y="266"/>
                    <a:pt x="37" y="267"/>
                  </a:cubicBezTo>
                  <a:cubicBezTo>
                    <a:pt x="61" y="270"/>
                    <a:pt x="86" y="272"/>
                    <a:pt x="110" y="274"/>
                  </a:cubicBezTo>
                  <a:cubicBezTo>
                    <a:pt x="109" y="275"/>
                    <a:pt x="108" y="275"/>
                    <a:pt x="108" y="276"/>
                  </a:cubicBezTo>
                  <a:cubicBezTo>
                    <a:pt x="108" y="283"/>
                    <a:pt x="144" y="288"/>
                    <a:pt x="189" y="288"/>
                  </a:cubicBezTo>
                  <a:cubicBezTo>
                    <a:pt x="233" y="288"/>
                    <a:pt x="269" y="283"/>
                    <a:pt x="269" y="276"/>
                  </a:cubicBezTo>
                  <a:cubicBezTo>
                    <a:pt x="269" y="275"/>
                    <a:pt x="268" y="275"/>
                    <a:pt x="267" y="274"/>
                  </a:cubicBezTo>
                  <a:cubicBezTo>
                    <a:pt x="291" y="272"/>
                    <a:pt x="316" y="270"/>
                    <a:pt x="340" y="267"/>
                  </a:cubicBezTo>
                  <a:cubicBezTo>
                    <a:pt x="349" y="266"/>
                    <a:pt x="357" y="259"/>
                    <a:pt x="359" y="250"/>
                  </a:cubicBezTo>
                  <a:cubicBezTo>
                    <a:pt x="377" y="176"/>
                    <a:pt x="377" y="101"/>
                    <a:pt x="359" y="27"/>
                  </a:cubicBezTo>
                  <a:close/>
                  <a:moveTo>
                    <a:pt x="337" y="244"/>
                  </a:moveTo>
                  <a:cubicBezTo>
                    <a:pt x="238" y="256"/>
                    <a:pt x="139" y="256"/>
                    <a:pt x="40" y="244"/>
                  </a:cubicBezTo>
                  <a:cubicBezTo>
                    <a:pt x="23" y="174"/>
                    <a:pt x="23" y="103"/>
                    <a:pt x="40" y="32"/>
                  </a:cubicBezTo>
                  <a:cubicBezTo>
                    <a:pt x="139" y="20"/>
                    <a:pt x="238" y="20"/>
                    <a:pt x="337" y="32"/>
                  </a:cubicBezTo>
                  <a:cubicBezTo>
                    <a:pt x="354" y="103"/>
                    <a:pt x="354" y="174"/>
                    <a:pt x="337" y="2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6611938" y="301625"/>
              <a:ext cx="131763" cy="128587"/>
            </a:xfrm>
            <a:custGeom>
              <a:avLst/>
              <a:gdLst>
                <a:gd name="T0" fmla="*/ 17 w 35"/>
                <a:gd name="T1" fmla="*/ 34 h 34"/>
                <a:gd name="T2" fmla="*/ 35 w 35"/>
                <a:gd name="T3" fmla="*/ 17 h 34"/>
                <a:gd name="T4" fmla="*/ 17 w 35"/>
                <a:gd name="T5" fmla="*/ 0 h 34"/>
                <a:gd name="T6" fmla="*/ 0 w 35"/>
                <a:gd name="T7" fmla="*/ 17 h 34"/>
                <a:gd name="T8" fmla="*/ 17 w 35"/>
                <a:gd name="T9" fmla="*/ 34 h 34"/>
                <a:gd name="T10" fmla="*/ 17 w 35"/>
                <a:gd name="T11" fmla="*/ 11 h 34"/>
                <a:gd name="T12" fmla="*/ 23 w 35"/>
                <a:gd name="T13" fmla="*/ 17 h 34"/>
                <a:gd name="T14" fmla="*/ 17 w 35"/>
                <a:gd name="T15" fmla="*/ 23 h 34"/>
                <a:gd name="T16" fmla="*/ 12 w 35"/>
                <a:gd name="T17" fmla="*/ 17 h 34"/>
                <a:gd name="T18" fmla="*/ 17 w 35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34"/>
                  </a:moveTo>
                  <a:cubicBezTo>
                    <a:pt x="27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lose/>
                  <a:moveTo>
                    <a:pt x="17" y="11"/>
                  </a:moveTo>
                  <a:cubicBezTo>
                    <a:pt x="21" y="11"/>
                    <a:pt x="23" y="14"/>
                    <a:pt x="23" y="17"/>
                  </a:cubicBezTo>
                  <a:cubicBezTo>
                    <a:pt x="23" y="20"/>
                    <a:pt x="21" y="23"/>
                    <a:pt x="17" y="23"/>
                  </a:cubicBezTo>
                  <a:cubicBezTo>
                    <a:pt x="14" y="23"/>
                    <a:pt x="12" y="20"/>
                    <a:pt x="12" y="17"/>
                  </a:cubicBezTo>
                  <a:cubicBezTo>
                    <a:pt x="12" y="14"/>
                    <a:pt x="14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6570663" y="860425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5 w 46"/>
                <a:gd name="T3" fmla="*/ 0 h 12"/>
                <a:gd name="T4" fmla="*/ 0 w 46"/>
                <a:gd name="T5" fmla="*/ 6 h 12"/>
                <a:gd name="T6" fmla="*/ 5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3" y="12"/>
                    <a:pt x="46" y="9"/>
                    <a:pt x="46" y="6"/>
                  </a:cubicBezTo>
                  <a:cubicBezTo>
                    <a:pt x="46" y="3"/>
                    <a:pt x="43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6611938" y="733425"/>
              <a:ext cx="173038" cy="41275"/>
            </a:xfrm>
            <a:custGeom>
              <a:avLst/>
              <a:gdLst>
                <a:gd name="T0" fmla="*/ 40 w 46"/>
                <a:gd name="T1" fmla="*/ 0 h 11"/>
                <a:gd name="T2" fmla="*/ 6 w 46"/>
                <a:gd name="T3" fmla="*/ 0 h 11"/>
                <a:gd name="T4" fmla="*/ 0 w 46"/>
                <a:gd name="T5" fmla="*/ 5 h 11"/>
                <a:gd name="T6" fmla="*/ 6 w 46"/>
                <a:gd name="T7" fmla="*/ 11 h 11"/>
                <a:gd name="T8" fmla="*/ 40 w 46"/>
                <a:gd name="T9" fmla="*/ 11 h 11"/>
                <a:gd name="T10" fmla="*/ 46 w 46"/>
                <a:gd name="T11" fmla="*/ 5 h 11"/>
                <a:gd name="T12" fmla="*/ 40 w 4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1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4" y="11"/>
                    <a:pt x="46" y="9"/>
                    <a:pt x="46" y="5"/>
                  </a:cubicBezTo>
                  <a:cubicBezTo>
                    <a:pt x="46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6611938" y="601663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6 w 46"/>
                <a:gd name="T3" fmla="*/ 0 h 12"/>
                <a:gd name="T4" fmla="*/ 0 w 46"/>
                <a:gd name="T5" fmla="*/ 6 h 12"/>
                <a:gd name="T6" fmla="*/ 6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4" y="12"/>
                    <a:pt x="46" y="9"/>
                    <a:pt x="46" y="6"/>
                  </a:cubicBezTo>
                  <a:cubicBezTo>
                    <a:pt x="46" y="3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5880100" y="422275"/>
              <a:ext cx="258763" cy="179387"/>
            </a:xfrm>
            <a:custGeom>
              <a:avLst/>
              <a:gdLst>
                <a:gd name="T0" fmla="*/ 63 w 69"/>
                <a:gd name="T1" fmla="*/ 0 h 48"/>
                <a:gd name="T2" fmla="*/ 10 w 69"/>
                <a:gd name="T3" fmla="*/ 4 h 48"/>
                <a:gd name="T4" fmla="*/ 3 w 69"/>
                <a:gd name="T5" fmla="*/ 10 h 48"/>
                <a:gd name="T6" fmla="*/ 0 w 69"/>
                <a:gd name="T7" fmla="*/ 42 h 48"/>
                <a:gd name="T8" fmla="*/ 5 w 69"/>
                <a:gd name="T9" fmla="*/ 48 h 48"/>
                <a:gd name="T10" fmla="*/ 11 w 69"/>
                <a:gd name="T11" fmla="*/ 42 h 48"/>
                <a:gd name="T12" fmla="*/ 13 w 69"/>
                <a:gd name="T13" fmla="*/ 21 h 48"/>
                <a:gd name="T14" fmla="*/ 20 w 69"/>
                <a:gd name="T15" fmla="*/ 14 h 48"/>
                <a:gd name="T16" fmla="*/ 63 w 69"/>
                <a:gd name="T17" fmla="*/ 11 h 48"/>
                <a:gd name="T18" fmla="*/ 69 w 69"/>
                <a:gd name="T19" fmla="*/ 5 h 48"/>
                <a:gd name="T20" fmla="*/ 63 w 69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8">
                  <a:moveTo>
                    <a:pt x="63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7"/>
                    <a:pt x="3" y="1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6"/>
                    <a:pt x="2" y="48"/>
                    <a:pt x="5" y="48"/>
                  </a:cubicBezTo>
                  <a:cubicBezTo>
                    <a:pt x="8" y="48"/>
                    <a:pt x="11" y="46"/>
                    <a:pt x="11" y="4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17"/>
                    <a:pt x="16" y="15"/>
                    <a:pt x="20" y="14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9" y="9"/>
                    <a:pt x="69" y="5"/>
                  </a:cubicBezTo>
                  <a:cubicBezTo>
                    <a:pt x="69" y="2"/>
                    <a:pt x="66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841229" y="2159398"/>
            <a:ext cx="423629" cy="370251"/>
            <a:chOff x="8296275" y="8293096"/>
            <a:chExt cx="1385888" cy="1211261"/>
          </a:xfrm>
          <a:solidFill>
            <a:schemeClr val="bg1"/>
          </a:solidFill>
        </p:grpSpPr>
        <p:sp>
          <p:nvSpPr>
            <p:cNvPr id="19" name="Freeform 8"/>
            <p:cNvSpPr>
              <a:spLocks noEditPoints="1"/>
            </p:cNvSpPr>
            <p:nvPr/>
          </p:nvSpPr>
          <p:spPr bwMode="auto">
            <a:xfrm>
              <a:off x="8296275" y="8293096"/>
              <a:ext cx="1385888" cy="1211261"/>
            </a:xfrm>
            <a:custGeom>
              <a:avLst/>
              <a:gdLst>
                <a:gd name="T0" fmla="*/ 368 w 369"/>
                <a:gd name="T1" fmla="*/ 190 h 323"/>
                <a:gd name="T2" fmla="*/ 322 w 369"/>
                <a:gd name="T3" fmla="*/ 17 h 323"/>
                <a:gd name="T4" fmla="*/ 299 w 369"/>
                <a:gd name="T5" fmla="*/ 0 h 323"/>
                <a:gd name="T6" fmla="*/ 184 w 369"/>
                <a:gd name="T7" fmla="*/ 0 h 323"/>
                <a:gd name="T8" fmla="*/ 69 w 369"/>
                <a:gd name="T9" fmla="*/ 0 h 323"/>
                <a:gd name="T10" fmla="*/ 47 w 369"/>
                <a:gd name="T11" fmla="*/ 17 h 323"/>
                <a:gd name="T12" fmla="*/ 1 w 369"/>
                <a:gd name="T13" fmla="*/ 190 h 323"/>
                <a:gd name="T14" fmla="*/ 0 w 369"/>
                <a:gd name="T15" fmla="*/ 196 h 323"/>
                <a:gd name="T16" fmla="*/ 0 w 369"/>
                <a:gd name="T17" fmla="*/ 276 h 323"/>
                <a:gd name="T18" fmla="*/ 46 w 369"/>
                <a:gd name="T19" fmla="*/ 323 h 323"/>
                <a:gd name="T20" fmla="*/ 323 w 369"/>
                <a:gd name="T21" fmla="*/ 323 h 323"/>
                <a:gd name="T22" fmla="*/ 369 w 369"/>
                <a:gd name="T23" fmla="*/ 276 h 323"/>
                <a:gd name="T24" fmla="*/ 369 w 369"/>
                <a:gd name="T25" fmla="*/ 196 h 323"/>
                <a:gd name="T26" fmla="*/ 368 w 369"/>
                <a:gd name="T27" fmla="*/ 190 h 323"/>
                <a:gd name="T28" fmla="*/ 346 w 369"/>
                <a:gd name="T29" fmla="*/ 276 h 323"/>
                <a:gd name="T30" fmla="*/ 323 w 369"/>
                <a:gd name="T31" fmla="*/ 299 h 323"/>
                <a:gd name="T32" fmla="*/ 46 w 369"/>
                <a:gd name="T33" fmla="*/ 299 h 323"/>
                <a:gd name="T34" fmla="*/ 23 w 369"/>
                <a:gd name="T35" fmla="*/ 276 h 323"/>
                <a:gd name="T36" fmla="*/ 23 w 369"/>
                <a:gd name="T37" fmla="*/ 196 h 323"/>
                <a:gd name="T38" fmla="*/ 69 w 369"/>
                <a:gd name="T39" fmla="*/ 23 h 323"/>
                <a:gd name="T40" fmla="*/ 299 w 369"/>
                <a:gd name="T41" fmla="*/ 23 h 323"/>
                <a:gd name="T42" fmla="*/ 346 w 369"/>
                <a:gd name="T43" fmla="*/ 196 h 323"/>
                <a:gd name="T44" fmla="*/ 346 w 369"/>
                <a:gd name="T45" fmla="*/ 27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323">
                  <a:moveTo>
                    <a:pt x="368" y="190"/>
                  </a:moveTo>
                  <a:cubicBezTo>
                    <a:pt x="322" y="17"/>
                    <a:pt x="322" y="17"/>
                    <a:pt x="322" y="17"/>
                  </a:cubicBezTo>
                  <a:cubicBezTo>
                    <a:pt x="319" y="7"/>
                    <a:pt x="310" y="0"/>
                    <a:pt x="299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9" y="0"/>
                    <a:pt x="50" y="7"/>
                    <a:pt x="47" y="17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0" y="192"/>
                    <a:pt x="0" y="194"/>
                    <a:pt x="0" y="19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302"/>
                    <a:pt x="21" y="323"/>
                    <a:pt x="46" y="323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48" y="323"/>
                    <a:pt x="369" y="302"/>
                    <a:pt x="369" y="276"/>
                  </a:cubicBezTo>
                  <a:cubicBezTo>
                    <a:pt x="369" y="196"/>
                    <a:pt x="369" y="196"/>
                    <a:pt x="369" y="196"/>
                  </a:cubicBezTo>
                  <a:cubicBezTo>
                    <a:pt x="369" y="194"/>
                    <a:pt x="368" y="192"/>
                    <a:pt x="368" y="190"/>
                  </a:cubicBezTo>
                  <a:close/>
                  <a:moveTo>
                    <a:pt x="346" y="276"/>
                  </a:moveTo>
                  <a:cubicBezTo>
                    <a:pt x="346" y="289"/>
                    <a:pt x="335" y="299"/>
                    <a:pt x="323" y="299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34" y="299"/>
                    <a:pt x="23" y="289"/>
                    <a:pt x="23" y="276"/>
                  </a:cubicBezTo>
                  <a:cubicBezTo>
                    <a:pt x="23" y="196"/>
                    <a:pt x="23" y="196"/>
                    <a:pt x="23" y="196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46" y="196"/>
                    <a:pt x="346" y="196"/>
                    <a:pt x="346" y="196"/>
                  </a:cubicBezTo>
                  <a:lnTo>
                    <a:pt x="346" y="2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0" name="Freeform 9"/>
            <p:cNvSpPr>
              <a:spLocks noEditPoints="1"/>
            </p:cNvSpPr>
            <p:nvPr/>
          </p:nvSpPr>
          <p:spPr bwMode="auto">
            <a:xfrm>
              <a:off x="8461376" y="8466137"/>
              <a:ext cx="1055689" cy="776288"/>
            </a:xfrm>
            <a:custGeom>
              <a:avLst/>
              <a:gdLst>
                <a:gd name="T0" fmla="*/ 229 w 281"/>
                <a:gd name="T1" fmla="*/ 0 h 207"/>
                <a:gd name="T2" fmla="*/ 51 w 281"/>
                <a:gd name="T3" fmla="*/ 0 h 207"/>
                <a:gd name="T4" fmla="*/ 40 w 281"/>
                <a:gd name="T5" fmla="*/ 9 h 207"/>
                <a:gd name="T6" fmla="*/ 0 w 281"/>
                <a:gd name="T7" fmla="*/ 147 h 207"/>
                <a:gd name="T8" fmla="*/ 2 w 281"/>
                <a:gd name="T9" fmla="*/ 157 h 207"/>
                <a:gd name="T10" fmla="*/ 12 w 281"/>
                <a:gd name="T11" fmla="*/ 161 h 207"/>
                <a:gd name="T12" fmla="*/ 45 w 281"/>
                <a:gd name="T13" fmla="*/ 161 h 207"/>
                <a:gd name="T14" fmla="*/ 58 w 281"/>
                <a:gd name="T15" fmla="*/ 161 h 207"/>
                <a:gd name="T16" fmla="*/ 64 w 281"/>
                <a:gd name="T17" fmla="*/ 161 h 207"/>
                <a:gd name="T18" fmla="*/ 81 w 281"/>
                <a:gd name="T19" fmla="*/ 195 h 207"/>
                <a:gd name="T20" fmla="*/ 101 w 281"/>
                <a:gd name="T21" fmla="*/ 207 h 207"/>
                <a:gd name="T22" fmla="*/ 179 w 281"/>
                <a:gd name="T23" fmla="*/ 207 h 207"/>
                <a:gd name="T24" fmla="*/ 200 w 281"/>
                <a:gd name="T25" fmla="*/ 195 h 207"/>
                <a:gd name="T26" fmla="*/ 217 w 281"/>
                <a:gd name="T27" fmla="*/ 161 h 207"/>
                <a:gd name="T28" fmla="*/ 223 w 281"/>
                <a:gd name="T29" fmla="*/ 161 h 207"/>
                <a:gd name="T30" fmla="*/ 236 w 281"/>
                <a:gd name="T31" fmla="*/ 161 h 207"/>
                <a:gd name="T32" fmla="*/ 269 w 281"/>
                <a:gd name="T33" fmla="*/ 161 h 207"/>
                <a:gd name="T34" fmla="*/ 278 w 281"/>
                <a:gd name="T35" fmla="*/ 157 h 207"/>
                <a:gd name="T36" fmla="*/ 280 w 281"/>
                <a:gd name="T37" fmla="*/ 147 h 207"/>
                <a:gd name="T38" fmla="*/ 241 w 281"/>
                <a:gd name="T39" fmla="*/ 9 h 207"/>
                <a:gd name="T40" fmla="*/ 229 w 281"/>
                <a:gd name="T41" fmla="*/ 0 h 207"/>
                <a:gd name="T42" fmla="*/ 236 w 281"/>
                <a:gd name="T43" fmla="*/ 138 h 207"/>
                <a:gd name="T44" fmla="*/ 217 w 281"/>
                <a:gd name="T45" fmla="*/ 138 h 207"/>
                <a:gd name="T46" fmla="*/ 196 w 281"/>
                <a:gd name="T47" fmla="*/ 151 h 207"/>
                <a:gd name="T48" fmla="*/ 179 w 281"/>
                <a:gd name="T49" fmla="*/ 184 h 207"/>
                <a:gd name="T50" fmla="*/ 101 w 281"/>
                <a:gd name="T51" fmla="*/ 184 h 207"/>
                <a:gd name="T52" fmla="*/ 85 w 281"/>
                <a:gd name="T53" fmla="*/ 151 h 207"/>
                <a:gd name="T54" fmla="*/ 64 w 281"/>
                <a:gd name="T55" fmla="*/ 138 h 207"/>
                <a:gd name="T56" fmla="*/ 45 w 281"/>
                <a:gd name="T57" fmla="*/ 138 h 207"/>
                <a:gd name="T58" fmla="*/ 18 w 281"/>
                <a:gd name="T59" fmla="*/ 138 h 207"/>
                <a:gd name="T60" fmla="*/ 51 w 281"/>
                <a:gd name="T61" fmla="*/ 12 h 207"/>
                <a:gd name="T62" fmla="*/ 229 w 281"/>
                <a:gd name="T63" fmla="*/ 12 h 207"/>
                <a:gd name="T64" fmla="*/ 263 w 281"/>
                <a:gd name="T65" fmla="*/ 138 h 207"/>
                <a:gd name="T66" fmla="*/ 236 w 281"/>
                <a:gd name="T67" fmla="*/ 13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1" h="207">
                  <a:moveTo>
                    <a:pt x="229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1" y="4"/>
                    <a:pt x="40" y="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0" y="154"/>
                    <a:pt x="2" y="157"/>
                  </a:cubicBezTo>
                  <a:cubicBezTo>
                    <a:pt x="5" y="160"/>
                    <a:pt x="8" y="161"/>
                    <a:pt x="12" y="161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81" y="195"/>
                    <a:pt x="81" y="195"/>
                    <a:pt x="81" y="195"/>
                  </a:cubicBezTo>
                  <a:cubicBezTo>
                    <a:pt x="85" y="203"/>
                    <a:pt x="93" y="207"/>
                    <a:pt x="101" y="207"/>
                  </a:cubicBezTo>
                  <a:cubicBezTo>
                    <a:pt x="179" y="207"/>
                    <a:pt x="179" y="207"/>
                    <a:pt x="179" y="207"/>
                  </a:cubicBezTo>
                  <a:cubicBezTo>
                    <a:pt x="188" y="207"/>
                    <a:pt x="196" y="203"/>
                    <a:pt x="200" y="195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23" y="161"/>
                    <a:pt x="223" y="161"/>
                    <a:pt x="223" y="161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3" y="161"/>
                    <a:pt x="276" y="160"/>
                    <a:pt x="278" y="157"/>
                  </a:cubicBezTo>
                  <a:cubicBezTo>
                    <a:pt x="280" y="154"/>
                    <a:pt x="281" y="150"/>
                    <a:pt x="280" y="147"/>
                  </a:cubicBezTo>
                  <a:cubicBezTo>
                    <a:pt x="241" y="9"/>
                    <a:pt x="241" y="9"/>
                    <a:pt x="241" y="9"/>
                  </a:cubicBezTo>
                  <a:cubicBezTo>
                    <a:pt x="239" y="4"/>
                    <a:pt x="235" y="0"/>
                    <a:pt x="229" y="0"/>
                  </a:cubicBezTo>
                  <a:close/>
                  <a:moveTo>
                    <a:pt x="236" y="138"/>
                  </a:moveTo>
                  <a:cubicBezTo>
                    <a:pt x="217" y="138"/>
                    <a:pt x="217" y="138"/>
                    <a:pt x="217" y="138"/>
                  </a:cubicBezTo>
                  <a:cubicBezTo>
                    <a:pt x="208" y="138"/>
                    <a:pt x="200" y="143"/>
                    <a:pt x="196" y="151"/>
                  </a:cubicBezTo>
                  <a:cubicBezTo>
                    <a:pt x="179" y="184"/>
                    <a:pt x="179" y="184"/>
                    <a:pt x="179" y="184"/>
                  </a:cubicBezTo>
                  <a:cubicBezTo>
                    <a:pt x="101" y="184"/>
                    <a:pt x="101" y="184"/>
                    <a:pt x="101" y="184"/>
                  </a:cubicBezTo>
                  <a:cubicBezTo>
                    <a:pt x="85" y="151"/>
                    <a:pt x="85" y="151"/>
                    <a:pt x="85" y="151"/>
                  </a:cubicBezTo>
                  <a:cubicBezTo>
                    <a:pt x="81" y="143"/>
                    <a:pt x="73" y="138"/>
                    <a:pt x="64" y="138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229" y="12"/>
                    <a:pt x="229" y="12"/>
                    <a:pt x="229" y="12"/>
                  </a:cubicBezTo>
                  <a:cubicBezTo>
                    <a:pt x="263" y="138"/>
                    <a:pt x="263" y="138"/>
                    <a:pt x="263" y="138"/>
                  </a:cubicBezTo>
                  <a:lnTo>
                    <a:pt x="236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sp>
        <p:nvSpPr>
          <p:cNvPr id="21" name="Oval 20"/>
          <p:cNvSpPr/>
          <p:nvPr/>
        </p:nvSpPr>
        <p:spPr>
          <a:xfrm>
            <a:off x="7554402" y="4971144"/>
            <a:ext cx="997282" cy="99728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757964" y="5160725"/>
            <a:ext cx="2872736" cy="60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Maecenas </a:t>
            </a:r>
            <a:r>
              <a:rPr lang="en-US" sz="1200" dirty="0" err="1">
                <a:cs typeface="+mn-ea"/>
                <a:sym typeface="+mn-lt"/>
              </a:rPr>
              <a:t>pellentesque</a:t>
            </a:r>
            <a:r>
              <a:rPr lang="en-US" sz="1200" dirty="0">
                <a:cs typeface="+mn-ea"/>
                <a:sym typeface="+mn-lt"/>
              </a:rPr>
              <a:t> ac </a:t>
            </a:r>
            <a:r>
              <a:rPr lang="en-US" sz="1200" dirty="0" err="1">
                <a:cs typeface="+mn-ea"/>
                <a:sym typeface="+mn-lt"/>
              </a:rPr>
              <a:t>orci</a:t>
            </a:r>
            <a:r>
              <a:rPr lang="en-US" sz="1200" dirty="0">
                <a:cs typeface="+mn-ea"/>
                <a:sym typeface="+mn-lt"/>
              </a:rPr>
              <a:t> vitae </a:t>
            </a:r>
            <a:r>
              <a:rPr lang="en-US" sz="1200" dirty="0" err="1">
                <a:cs typeface="+mn-ea"/>
                <a:sym typeface="+mn-lt"/>
              </a:rPr>
              <a:t>lobortis</a:t>
            </a:r>
            <a:r>
              <a:rPr lang="en-US" sz="1200" dirty="0">
                <a:cs typeface="+mn-ea"/>
                <a:sym typeface="+mn-lt"/>
              </a:rPr>
              <a:t>. In </a:t>
            </a:r>
            <a:r>
              <a:rPr lang="en-US" sz="1200" dirty="0" err="1">
                <a:cs typeface="+mn-ea"/>
                <a:sym typeface="+mn-lt"/>
              </a:rPr>
              <a:t>efficitur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sodales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est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eu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facilisis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urna</a:t>
            </a:r>
            <a:r>
              <a:rPr lang="en-US" sz="1200" dirty="0">
                <a:cs typeface="+mn-ea"/>
                <a:sym typeface="+mn-lt"/>
              </a:rPr>
              <a:t>. 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757964" y="4757539"/>
            <a:ext cx="2231769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rgbClr val="2B2B2B"/>
                </a:solidFill>
                <a:cs typeface="+mn-ea"/>
                <a:sym typeface="+mn-lt"/>
              </a:rPr>
              <a:t>单击此处添加文字</a:t>
            </a:r>
            <a:endParaRPr lang="en-US" altLang="zh-CN" sz="1400" dirty="0">
              <a:solidFill>
                <a:srgbClr val="2B2B2B"/>
              </a:solidFill>
              <a:cs typeface="+mn-ea"/>
              <a:sym typeface="+mn-lt"/>
            </a:endParaRPr>
          </a:p>
        </p:txBody>
      </p:sp>
      <p:sp>
        <p:nvSpPr>
          <p:cNvPr id="32" name="Freeform 31"/>
          <p:cNvSpPr>
            <a:spLocks noEditPoints="1"/>
          </p:cNvSpPr>
          <p:nvPr/>
        </p:nvSpPr>
        <p:spPr bwMode="auto">
          <a:xfrm>
            <a:off x="7847472" y="5263535"/>
            <a:ext cx="411143" cy="412500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5500" y="835959"/>
            <a:ext cx="4326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4000" dirty="0">
                <a:cs typeface="+mn-ea"/>
                <a:sym typeface="+mn-lt"/>
              </a:rPr>
              <a:t>单击输入</a:t>
            </a:r>
            <a:r>
              <a:rPr lang="zh-CN" altLang="en-US" sz="4000" dirty="0">
                <a:solidFill>
                  <a:srgbClr val="F3A017"/>
                </a:solidFill>
                <a:cs typeface="+mn-ea"/>
                <a:sym typeface="+mn-lt"/>
              </a:rPr>
              <a:t>标题文字</a:t>
            </a:r>
            <a:endParaRPr lang="zh-CN" altLang="en-US" sz="4000" dirty="0">
              <a:solidFill>
                <a:srgbClr val="F3A017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7000">
        <p15:prstTrans prst="pageCurlDouble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  <p:bldP spid="5" grpId="0"/>
      <p:bldP spid="6" grpId="0"/>
      <p:bldP spid="7" grpId="0" animBg="1"/>
      <p:bldP spid="8" grpId="0"/>
      <p:bldP spid="9" grpId="0"/>
      <p:bldP spid="21" grpId="0" animBg="1"/>
      <p:bldP spid="22" grpId="0"/>
      <p:bldP spid="23" grpId="0"/>
      <p:bldP spid="32" grpId="0" animBg="1"/>
      <p:bldP spid="3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609" y="0"/>
            <a:ext cx="12190781" cy="6858000"/>
          </a:xfrm>
          <a:prstGeom prst="rect">
            <a:avLst/>
          </a:prstGeom>
          <a:noFill/>
        </p:spPr>
      </p:pic>
      <p:sp>
        <p:nvSpPr>
          <p:cNvPr id="10" name="文本框 9"/>
          <p:cNvSpPr txBox="1"/>
          <p:nvPr/>
        </p:nvSpPr>
        <p:spPr>
          <a:xfrm>
            <a:off x="3233678" y="1897955"/>
            <a:ext cx="5724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谢谢您的欣赏</a:t>
            </a:r>
            <a:endParaRPr kumimoji="0" lang="zh-CN" alt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38274" y="3098284"/>
            <a:ext cx="9315450" cy="368300"/>
            <a:chOff x="1762657" y="3504684"/>
            <a:chExt cx="9315450" cy="368300"/>
          </a:xfrm>
        </p:grpSpPr>
        <p:sp>
          <p:nvSpPr>
            <p:cNvPr id="12" name="文本框 11"/>
            <p:cNvSpPr txBox="1"/>
            <p:nvPr/>
          </p:nvSpPr>
          <p:spPr>
            <a:xfrm>
              <a:off x="5451206" y="3504684"/>
              <a:ext cx="109728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Agency FB" panose="020B0503020202020204"/>
                  <a:ea typeface="微软雅黑" panose="020B0503020204020204" pitchFamily="34" charset="-122"/>
                  <a:cs typeface="+mn-ea"/>
                  <a:sym typeface="+mn-lt"/>
                </a:rPr>
                <a:t>汇报人：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任意多边形: 形状 12"/>
            <p:cNvSpPr/>
            <p:nvPr/>
          </p:nvSpPr>
          <p:spPr>
            <a:xfrm>
              <a:off x="7757057" y="3689350"/>
              <a:ext cx="3321050" cy="0"/>
            </a:xfrm>
            <a:custGeom>
              <a:avLst/>
              <a:gdLst>
                <a:gd name="connsiteX0" fmla="*/ 3321050 w 3321050"/>
                <a:gd name="connsiteY0" fmla="*/ 0 h 0"/>
                <a:gd name="connsiteX1" fmla="*/ 0 w 332105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21050">
                  <a:moveTo>
                    <a:pt x="3321050" y="0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任意多边形: 形状 13"/>
            <p:cNvSpPr/>
            <p:nvPr/>
          </p:nvSpPr>
          <p:spPr>
            <a:xfrm>
              <a:off x="1762657" y="3689350"/>
              <a:ext cx="3321050" cy="0"/>
            </a:xfrm>
            <a:custGeom>
              <a:avLst/>
              <a:gdLst>
                <a:gd name="connsiteX0" fmla="*/ 3321050 w 3321050"/>
                <a:gd name="connsiteY0" fmla="*/ 0 h 0"/>
                <a:gd name="connsiteX1" fmla="*/ 0 w 332105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21050">
                  <a:moveTo>
                    <a:pt x="3321050" y="0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666874" y="3524504"/>
            <a:ext cx="8858250" cy="617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gency FB" panose="020B0503020202020204"/>
                <a:ea typeface="微软雅黑" panose="020B0503020204020204" pitchFamily="34" charset="-122"/>
                <a:cs typeface="+mn-ea"/>
                <a:sym typeface="+mn-lt"/>
              </a:rPr>
              <a:t>By faith I mean a vision of good one cherishes and the enthusiasm that pushes one to seek its fulfillment regardless of obstacles. By faith I By faith I mean a vision of good one cherishes and the enthusiasm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4000">
        <p15:prstTrans prst="pageCurlDoubl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3iu2jgo0">
      <a:majorFont>
        <a:latin typeface="Agency FB"/>
        <a:ea typeface="微软雅黑"/>
        <a:cs typeface=""/>
      </a:majorFont>
      <a:minorFont>
        <a:latin typeface="Agency FB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Suavedigital">
      <a:dk1>
        <a:srgbClr val="2B2B2B"/>
      </a:dk1>
      <a:lt1>
        <a:srgbClr val="F6F8F8"/>
      </a:lt1>
      <a:dk2>
        <a:srgbClr val="2B2B2B"/>
      </a:dk2>
      <a:lt2>
        <a:srgbClr val="FFFFFF"/>
      </a:lt2>
      <a:accent1>
        <a:srgbClr val="F49E14"/>
      </a:accent1>
      <a:accent2>
        <a:srgbClr val="FA891E"/>
      </a:accent2>
      <a:accent3>
        <a:srgbClr val="FF7427"/>
      </a:accent3>
      <a:accent4>
        <a:srgbClr val="F15131"/>
      </a:accent4>
      <a:accent5>
        <a:srgbClr val="F42D3A"/>
      </a:accent5>
      <a:accent6>
        <a:srgbClr val="CE174A"/>
      </a:accent6>
      <a:hlink>
        <a:srgbClr val="5B9BD5"/>
      </a:hlink>
      <a:folHlink>
        <a:srgbClr val="70AD47"/>
      </a:folHlink>
    </a:clrScheme>
    <a:fontScheme name="3iu2jgo0">
      <a:majorFont>
        <a:latin typeface="Agency FB"/>
        <a:ea typeface="微软雅黑"/>
        <a:cs typeface=""/>
      </a:majorFont>
      <a:minorFont>
        <a:latin typeface="Agency FB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13182</Words>
  <Application>WPS 演示</Application>
  <PresentationFormat>宽屏</PresentationFormat>
  <Paragraphs>422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Nunito</vt:lpstr>
      <vt:lpstr>Arial</vt:lpstr>
      <vt:lpstr>Agency FB</vt:lpstr>
      <vt:lpstr>Arial Unicode MS</vt:lpstr>
      <vt:lpstr>等线</vt:lpstr>
      <vt:lpstr>Segoe Print</vt:lpstr>
      <vt:lpstr>Agency FB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谢晶</dc:creator>
  <cp:lastModifiedBy>拉普耶鲁</cp:lastModifiedBy>
  <cp:revision>24</cp:revision>
  <dcterms:created xsi:type="dcterms:W3CDTF">2017-09-07T12:21:00Z</dcterms:created>
  <dcterms:modified xsi:type="dcterms:W3CDTF">2018-03-16T01:22:21Z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