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374" r:id="rId2"/>
    <p:sldId id="376" r:id="rId3"/>
    <p:sldId id="355" r:id="rId4"/>
    <p:sldId id="349" r:id="rId5"/>
    <p:sldId id="368" r:id="rId6"/>
    <p:sldId id="347" r:id="rId7"/>
    <p:sldId id="299" r:id="rId8"/>
    <p:sldId id="348" r:id="rId9"/>
    <p:sldId id="297" r:id="rId10"/>
    <p:sldId id="339" r:id="rId11"/>
    <p:sldId id="302" r:id="rId12"/>
    <p:sldId id="303" r:id="rId13"/>
    <p:sldId id="300" r:id="rId14"/>
    <p:sldId id="365" r:id="rId15"/>
    <p:sldId id="340" r:id="rId16"/>
    <p:sldId id="304" r:id="rId17"/>
    <p:sldId id="318" r:id="rId18"/>
    <p:sldId id="272" r:id="rId19"/>
    <p:sldId id="273" r:id="rId20"/>
    <p:sldId id="367" r:id="rId21"/>
    <p:sldId id="341" r:id="rId22"/>
    <p:sldId id="350" r:id="rId23"/>
    <p:sldId id="313" r:id="rId24"/>
    <p:sldId id="279" r:id="rId25"/>
    <p:sldId id="281" r:id="rId26"/>
    <p:sldId id="366" r:id="rId27"/>
    <p:sldId id="282" r:id="rId28"/>
    <p:sldId id="352" r:id="rId29"/>
    <p:sldId id="342" r:id="rId30"/>
    <p:sldId id="309" r:id="rId31"/>
    <p:sldId id="317" r:id="rId32"/>
    <p:sldId id="284" r:id="rId33"/>
    <p:sldId id="311" r:id="rId34"/>
    <p:sldId id="310" r:id="rId35"/>
    <p:sldId id="375"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F409"/>
    <a:srgbClr val="F88F00"/>
    <a:srgbClr val="CC0040"/>
    <a:srgbClr val="C0504D"/>
    <a:srgbClr val="9BBB59"/>
    <a:srgbClr val="8064A2"/>
    <a:srgbClr val="4F81BD"/>
    <a:srgbClr val="FF9900"/>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872" autoAdjust="0"/>
  </p:normalViewPr>
  <p:slideViewPr>
    <p:cSldViewPr>
      <p:cViewPr varScale="1">
        <p:scale>
          <a:sx n="116" d="100"/>
          <a:sy n="116" d="100"/>
        </p:scale>
        <p:origin x="582" y="96"/>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lumMod val="75000"/>
              </a:schemeClr>
            </a:solidFill>
            <a:ln w="25400">
              <a:noFill/>
            </a:ln>
            <a:effectLst/>
          </c:spPr>
          <c:invertIfNegative val="0"/>
          <c:dPt>
            <c:idx val="6"/>
            <c:invertIfNegative val="0"/>
            <c:bubble3D val="0"/>
            <c:extLst xmlns:c16r2="http://schemas.microsoft.com/office/drawing/2015/06/chart">
              <c:ext xmlns:c16="http://schemas.microsoft.com/office/drawing/2014/chart" uri="{C3380CC4-5D6E-409C-BE32-E72D297353CC}">
                <c16:uniqueId val="{00000000-7827-4911-9F63-5F7E2F6A720A}"/>
              </c:ext>
            </c:extLst>
          </c:dPt>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extLst xmlns:c16r2="http://schemas.microsoft.com/office/drawing/2015/06/chart">
            <c:ext xmlns:c16="http://schemas.microsoft.com/office/drawing/2014/chart" uri="{C3380CC4-5D6E-409C-BE32-E72D297353CC}">
              <c16:uniqueId val="{00000001-7827-4911-9F63-5F7E2F6A720A}"/>
            </c:ext>
            <c:ext xmlns:c15="http://schemas.microsoft.com/office/drawing/2012/chart" uri="{02D57815-91ED-43cb-92C2-25804820EDAC}">
              <c15:filteredCategoryTitle>
                <c15:cat>
                  <c:numRef>
                    <c:extLst xmlns:c16="http://schemas.microsoft.com/office/drawing/2014/char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ser>
          <c:idx val="1"/>
          <c:order val="1"/>
          <c:tx>
            <c:strRef>
              <c:f>Sheet1!$C$1</c:f>
              <c:strCache>
                <c:ptCount val="1"/>
                <c:pt idx="0">
                  <c:v>Series 2</c:v>
                </c:pt>
              </c:strCache>
            </c:strRef>
          </c:tx>
          <c:spPr>
            <a:solidFill>
              <a:schemeClr val="bg1"/>
            </a:solidFill>
            <a:ln w="25400">
              <a:noFill/>
            </a:ln>
            <a:effectLst/>
          </c:spPr>
          <c:invertIfNegative val="0"/>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extLst xmlns:c16r2="http://schemas.microsoft.com/office/drawing/2015/06/chart">
            <c:ext xmlns:c16="http://schemas.microsoft.com/office/drawing/2014/chart" uri="{C3380CC4-5D6E-409C-BE32-E72D297353CC}">
              <c16:uniqueId val="{00000002-7827-4911-9F63-5F7E2F6A720A}"/>
            </c:ext>
            <c:ext xmlns:c15="http://schemas.microsoft.com/office/drawing/2012/chart" uri="{02D57815-91ED-43cb-92C2-25804820EDAC}">
              <c15:filteredCategoryTitle>
                <c15:cat>
                  <c:numRef>
                    <c:extLst xmlns:c16="http://schemas.microsoft.com/office/drawing/2014/char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dLbls>
          <c:showLegendKey val="0"/>
          <c:showVal val="0"/>
          <c:showCatName val="0"/>
          <c:showSerName val="0"/>
          <c:showPercent val="0"/>
          <c:showBubbleSize val="0"/>
        </c:dLbls>
        <c:gapWidth val="20"/>
        <c:axId val="-2041586160"/>
        <c:axId val="-2041584528"/>
      </c:barChart>
      <c:catAx>
        <c:axId val="-204158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Roboto" panose="02000000000000000000" pitchFamily="2" charset="0"/>
                <a:ea typeface="Roboto" panose="02000000000000000000" pitchFamily="2" charset="0"/>
                <a:cs typeface="+mn-cs"/>
              </a:defRPr>
            </a:pPr>
            <a:endParaRPr lang="zh-CN"/>
          </a:p>
        </c:txPr>
        <c:crossAx val="-2041584528"/>
        <c:crosses val="autoZero"/>
        <c:auto val="1"/>
        <c:lblAlgn val="ctr"/>
        <c:lblOffset val="100"/>
        <c:noMultiLvlLbl val="0"/>
      </c:catAx>
      <c:valAx>
        <c:axId val="-2041584528"/>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20415861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t>2018/5/28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t>‹#›</a:t>
            </a:fld>
            <a:endParaRPr lang="zh-CN" altLang="en-US"/>
          </a:p>
        </p:txBody>
      </p:sp>
    </p:spTree>
    <p:extLst>
      <p:ext uri="{BB962C8B-B14F-4D97-AF65-F5344CB8AC3E}">
        <p14:creationId xmlns:p14="http://schemas.microsoft.com/office/powerpoint/2010/main" val="2089632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CCCE8969-99C8-4F04-B541-7C07E0D55E55}" type="slidenum">
              <a:rPr lang="zh-CN" altLang="en-US" smtClean="0"/>
              <a:t>1</a:t>
            </a:fld>
            <a:endParaRPr lang="zh-CN" altLang="en-US"/>
          </a:p>
        </p:txBody>
      </p:sp>
    </p:spTree>
    <p:extLst>
      <p:ext uri="{BB962C8B-B14F-4D97-AF65-F5344CB8AC3E}">
        <p14:creationId xmlns:p14="http://schemas.microsoft.com/office/powerpoint/2010/main" val="3455225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2</a:t>
            </a:fld>
            <a:endParaRPr lang="zh-CN" altLang="en-US"/>
          </a:p>
        </p:txBody>
      </p:sp>
    </p:spTree>
    <p:extLst>
      <p:ext uri="{BB962C8B-B14F-4D97-AF65-F5344CB8AC3E}">
        <p14:creationId xmlns:p14="http://schemas.microsoft.com/office/powerpoint/2010/main" val="2426386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1609441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3943096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5</a:t>
            </a:fld>
            <a:endParaRPr lang="zh-CN" altLang="en-US"/>
          </a:p>
        </p:txBody>
      </p:sp>
    </p:spTree>
    <p:extLst>
      <p:ext uri="{BB962C8B-B14F-4D97-AF65-F5344CB8AC3E}">
        <p14:creationId xmlns:p14="http://schemas.microsoft.com/office/powerpoint/2010/main" val="615373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extLst>
      <p:ext uri="{BB962C8B-B14F-4D97-AF65-F5344CB8AC3E}">
        <p14:creationId xmlns:p14="http://schemas.microsoft.com/office/powerpoint/2010/main" val="3085110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7</a:t>
            </a:fld>
            <a:endParaRPr lang="zh-CN" altLang="en-US"/>
          </a:p>
        </p:txBody>
      </p:sp>
    </p:spTree>
    <p:extLst>
      <p:ext uri="{BB962C8B-B14F-4D97-AF65-F5344CB8AC3E}">
        <p14:creationId xmlns:p14="http://schemas.microsoft.com/office/powerpoint/2010/main" val="2982297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C07390C9-E209-452A-AF2C-23D0DB5DF8D6}" type="slidenum">
              <a:rPr lang="zh-CN" altLang="en-US" smtClean="0"/>
              <a:t>8</a:t>
            </a:fld>
            <a:endParaRPr lang="zh-CN" altLang="en-US"/>
          </a:p>
        </p:txBody>
      </p:sp>
    </p:spTree>
    <p:extLst>
      <p:ext uri="{BB962C8B-B14F-4D97-AF65-F5344CB8AC3E}">
        <p14:creationId xmlns:p14="http://schemas.microsoft.com/office/powerpoint/2010/main" val="877970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extLst>
      <p:ext uri="{BB962C8B-B14F-4D97-AF65-F5344CB8AC3E}">
        <p14:creationId xmlns:p14="http://schemas.microsoft.com/office/powerpoint/2010/main" val="569083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10</a:t>
            </a:fld>
            <a:endParaRPr lang="zh-CN" altLang="en-US"/>
          </a:p>
        </p:txBody>
      </p:sp>
    </p:spTree>
    <p:extLst>
      <p:ext uri="{BB962C8B-B14F-4D97-AF65-F5344CB8AC3E}">
        <p14:creationId xmlns:p14="http://schemas.microsoft.com/office/powerpoint/2010/main" val="788739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3121458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1395293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3578542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extLst>
      <p:ext uri="{BB962C8B-B14F-4D97-AF65-F5344CB8AC3E}">
        <p14:creationId xmlns:p14="http://schemas.microsoft.com/office/powerpoint/2010/main" val="1198970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extLst>
      <p:ext uri="{BB962C8B-B14F-4D97-AF65-F5344CB8AC3E}">
        <p14:creationId xmlns:p14="http://schemas.microsoft.com/office/powerpoint/2010/main" val="2440681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16</a:t>
            </a:fld>
            <a:endParaRPr lang="zh-CN" altLang="en-US"/>
          </a:p>
        </p:txBody>
      </p:sp>
    </p:spTree>
    <p:extLst>
      <p:ext uri="{BB962C8B-B14F-4D97-AF65-F5344CB8AC3E}">
        <p14:creationId xmlns:p14="http://schemas.microsoft.com/office/powerpoint/2010/main" val="3200385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17</a:t>
            </a:fld>
            <a:endParaRPr lang="zh-CN" altLang="en-US"/>
          </a:p>
        </p:txBody>
      </p:sp>
    </p:spTree>
    <p:extLst>
      <p:ext uri="{BB962C8B-B14F-4D97-AF65-F5344CB8AC3E}">
        <p14:creationId xmlns:p14="http://schemas.microsoft.com/office/powerpoint/2010/main" val="3698423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18</a:t>
            </a:fld>
            <a:endParaRPr lang="zh-CN" altLang="en-US"/>
          </a:p>
        </p:txBody>
      </p:sp>
    </p:spTree>
    <p:extLst>
      <p:ext uri="{BB962C8B-B14F-4D97-AF65-F5344CB8AC3E}">
        <p14:creationId xmlns:p14="http://schemas.microsoft.com/office/powerpoint/2010/main" val="3616135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C07390C9-E209-452A-AF2C-23D0DB5DF8D6}" type="slidenum">
              <a:rPr lang="zh-CN" altLang="en-US" smtClean="0"/>
              <a:t>19</a:t>
            </a:fld>
            <a:endParaRPr lang="zh-CN" altLang="en-US"/>
          </a:p>
        </p:txBody>
      </p:sp>
    </p:spTree>
    <p:extLst>
      <p:ext uri="{BB962C8B-B14F-4D97-AF65-F5344CB8AC3E}">
        <p14:creationId xmlns:p14="http://schemas.microsoft.com/office/powerpoint/2010/main" val="2150646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1732938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21</a:t>
            </a:fld>
            <a:endParaRPr lang="zh-CN" altLang="en-US"/>
          </a:p>
        </p:txBody>
      </p:sp>
    </p:spTree>
    <p:extLst>
      <p:ext uri="{BB962C8B-B14F-4D97-AF65-F5344CB8AC3E}">
        <p14:creationId xmlns:p14="http://schemas.microsoft.com/office/powerpoint/2010/main" val="928591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22</a:t>
            </a:fld>
            <a:endParaRPr lang="zh-CN" altLang="en-US"/>
          </a:p>
        </p:txBody>
      </p:sp>
    </p:spTree>
    <p:extLst>
      <p:ext uri="{BB962C8B-B14F-4D97-AF65-F5344CB8AC3E}">
        <p14:creationId xmlns:p14="http://schemas.microsoft.com/office/powerpoint/2010/main" val="3342945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2186711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572297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25</a:t>
            </a:fld>
            <a:endParaRPr lang="zh-CN" altLang="en-US"/>
          </a:p>
        </p:txBody>
      </p:sp>
    </p:spTree>
    <p:extLst>
      <p:ext uri="{BB962C8B-B14F-4D97-AF65-F5344CB8AC3E}">
        <p14:creationId xmlns:p14="http://schemas.microsoft.com/office/powerpoint/2010/main" val="1769801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26</a:t>
            </a:fld>
            <a:endParaRPr lang="zh-CN" altLang="en-US"/>
          </a:p>
        </p:txBody>
      </p:sp>
    </p:spTree>
    <p:extLst>
      <p:ext uri="{BB962C8B-B14F-4D97-AF65-F5344CB8AC3E}">
        <p14:creationId xmlns:p14="http://schemas.microsoft.com/office/powerpoint/2010/main" val="42153285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C07390C9-E209-452A-AF2C-23D0DB5DF8D6}" type="slidenum">
              <a:rPr lang="zh-CN" altLang="en-US" smtClean="0"/>
              <a:t>27</a:t>
            </a:fld>
            <a:endParaRPr lang="zh-CN" altLang="en-US"/>
          </a:p>
        </p:txBody>
      </p:sp>
    </p:spTree>
    <p:extLst>
      <p:ext uri="{BB962C8B-B14F-4D97-AF65-F5344CB8AC3E}">
        <p14:creationId xmlns:p14="http://schemas.microsoft.com/office/powerpoint/2010/main" val="22218958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28</a:t>
            </a:fld>
            <a:endParaRPr lang="zh-CN" altLang="en-US"/>
          </a:p>
        </p:txBody>
      </p:sp>
    </p:spTree>
    <p:extLst>
      <p:ext uri="{BB962C8B-B14F-4D97-AF65-F5344CB8AC3E}">
        <p14:creationId xmlns:p14="http://schemas.microsoft.com/office/powerpoint/2010/main" val="6603848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extLst>
      <p:ext uri="{BB962C8B-B14F-4D97-AF65-F5344CB8AC3E}">
        <p14:creationId xmlns:p14="http://schemas.microsoft.com/office/powerpoint/2010/main" val="15089693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30</a:t>
            </a:fld>
            <a:endParaRPr lang="zh-CN" altLang="en-US"/>
          </a:p>
        </p:txBody>
      </p:sp>
    </p:spTree>
    <p:extLst>
      <p:ext uri="{BB962C8B-B14F-4D97-AF65-F5344CB8AC3E}">
        <p14:creationId xmlns:p14="http://schemas.microsoft.com/office/powerpoint/2010/main" val="1119612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31</a:t>
            </a:fld>
            <a:endParaRPr lang="zh-CN" altLang="en-US"/>
          </a:p>
        </p:txBody>
      </p:sp>
    </p:spTree>
    <p:extLst>
      <p:ext uri="{BB962C8B-B14F-4D97-AF65-F5344CB8AC3E}">
        <p14:creationId xmlns:p14="http://schemas.microsoft.com/office/powerpoint/2010/main" val="2227839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32</a:t>
            </a:fld>
            <a:endParaRPr lang="zh-CN" altLang="en-US"/>
          </a:p>
        </p:txBody>
      </p:sp>
    </p:spTree>
    <p:extLst>
      <p:ext uri="{BB962C8B-B14F-4D97-AF65-F5344CB8AC3E}">
        <p14:creationId xmlns:p14="http://schemas.microsoft.com/office/powerpoint/2010/main" val="3390182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526804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34</a:t>
            </a:fld>
            <a:endParaRPr lang="zh-CN" altLang="en-US"/>
          </a:p>
        </p:txBody>
      </p:sp>
    </p:spTree>
    <p:extLst>
      <p:ext uri="{BB962C8B-B14F-4D97-AF65-F5344CB8AC3E}">
        <p14:creationId xmlns:p14="http://schemas.microsoft.com/office/powerpoint/2010/main" val="42445221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CCCE8969-99C8-4F04-B541-7C07E0D55E55}" type="slidenum">
              <a:rPr lang="zh-CN" altLang="en-US" smtClean="0"/>
              <a:t>35</a:t>
            </a:fld>
            <a:endParaRPr lang="zh-CN" altLang="en-US"/>
          </a:p>
        </p:txBody>
      </p:sp>
    </p:spTree>
    <p:extLst>
      <p:ext uri="{BB962C8B-B14F-4D97-AF65-F5344CB8AC3E}">
        <p14:creationId xmlns:p14="http://schemas.microsoft.com/office/powerpoint/2010/main" val="4178284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046125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386327803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32619044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14071012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24997519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444738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4416512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6047635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83346904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8290183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404766444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t>2018/5/28</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206089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文本框 3"/>
          <p:cNvSpPr txBox="1"/>
          <p:nvPr/>
        </p:nvSpPr>
        <p:spPr>
          <a:xfrm>
            <a:off x="5220072" y="1401856"/>
            <a:ext cx="4801314" cy="584775"/>
          </a:xfrm>
          <a:prstGeom prst="rect">
            <a:avLst/>
          </a:prstGeom>
          <a:noFill/>
        </p:spPr>
        <p:txBody>
          <a:bodyPr wrap="none" rtlCol="0">
            <a:spAutoFit/>
          </a:bodyPr>
          <a:lstStyle/>
          <a:p>
            <a:r>
              <a:rPr lang="en-US" altLang="zh-CN" sz="3200" dirty="0">
                <a:solidFill>
                  <a:schemeClr val="bg1"/>
                </a:solidFill>
                <a:latin typeface="DFPShiYiW5-B5" panose="04020500000000000000" pitchFamily="82" charset="-120"/>
                <a:ea typeface="DFPShiYiW5-B5" panose="04020500000000000000" pitchFamily="82" charset="-120"/>
              </a:rPr>
              <a:t>MOBIIE PAYMENT	</a:t>
            </a:r>
            <a:endParaRPr lang="zh-CN" altLang="en-US" sz="3200" dirty="0">
              <a:solidFill>
                <a:schemeClr val="bg1"/>
              </a:solidFill>
              <a:latin typeface="DFPShiYiW5-B5" panose="04020500000000000000" pitchFamily="82" charset="-120"/>
              <a:ea typeface="DFPShiYiW5-B5" panose="04020500000000000000" pitchFamily="82" charset="-120"/>
            </a:endParaRPr>
          </a:p>
        </p:txBody>
      </p:sp>
      <p:sp>
        <p:nvSpPr>
          <p:cNvPr id="6" name="文本框 5"/>
          <p:cNvSpPr txBox="1"/>
          <p:nvPr/>
        </p:nvSpPr>
        <p:spPr>
          <a:xfrm>
            <a:off x="5220072" y="1851670"/>
            <a:ext cx="3719824" cy="1077218"/>
          </a:xfrm>
          <a:prstGeom prst="rect">
            <a:avLst/>
          </a:prstGeom>
          <a:noFill/>
        </p:spPr>
        <p:txBody>
          <a:bodyPr wrap="square" rtlCol="0">
            <a:spAutoFit/>
          </a:bodyPr>
          <a:lstStyle/>
          <a:p>
            <a:r>
              <a:rPr lang="zh-CN" altLang="en-US" sz="3200" b="1" dirty="0">
                <a:solidFill>
                  <a:schemeClr val="bg1"/>
                </a:solidFill>
                <a:latin typeface="宋体" panose="02010600030101010101" pitchFamily="2" charset="-122"/>
              </a:rPr>
              <a:t>手机应用介绍</a:t>
            </a:r>
            <a:r>
              <a:rPr lang="en-US" altLang="zh-CN" sz="3200" b="1" dirty="0" err="1">
                <a:solidFill>
                  <a:schemeClr val="bg1"/>
                </a:solidFill>
                <a:latin typeface="宋体" panose="02010600030101010101" pitchFamily="2" charset="-122"/>
              </a:rPr>
              <a:t>ppt</a:t>
            </a:r>
            <a:r>
              <a:rPr lang="zh-CN" altLang="en-US" sz="3200" b="1" dirty="0">
                <a:solidFill>
                  <a:schemeClr val="bg1"/>
                </a:solidFill>
                <a:latin typeface="宋体" panose="02010600030101010101" pitchFamily="2" charset="-122"/>
              </a:rPr>
              <a:t>模板</a:t>
            </a:r>
            <a:endParaRPr lang="zh-CN" altLang="en-US" sz="3200" b="1" dirty="0">
              <a:solidFill>
                <a:schemeClr val="bg1"/>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45413159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4/3*#ppt_w"/>
                                          </p:val>
                                        </p:tav>
                                        <p:tav tm="100000">
                                          <p:val>
                                            <p:strVal val="#ppt_w"/>
                                          </p:val>
                                        </p:tav>
                                      </p:tavLst>
                                    </p:anim>
                                    <p:anim calcmode="lin" valueType="num">
                                      <p:cBhvr>
                                        <p:cTn id="8" dur="20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20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31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4617291" y="1369830"/>
            <a:ext cx="4627363" cy="503370"/>
            <a:chOff x="719014" y="1333500"/>
            <a:chExt cx="4627363" cy="632973"/>
          </a:xfrm>
        </p:grpSpPr>
        <p:grpSp>
          <p:nvGrpSpPr>
            <p:cNvPr id="41" name="Group 15"/>
            <p:cNvGrpSpPr>
              <a:grpSpLocks/>
            </p:cNvGrpSpPr>
            <p:nvPr/>
          </p:nvGrpSpPr>
          <p:grpSpPr bwMode="auto">
            <a:xfrm>
              <a:off x="719014" y="1333500"/>
              <a:ext cx="4627363" cy="632973"/>
              <a:chOff x="-612929" y="0"/>
              <a:chExt cx="4627590" cy="633028"/>
            </a:xfrm>
          </p:grpSpPr>
          <p:sp>
            <p:nvSpPr>
              <p:cNvPr id="62" name="矩形 69"/>
              <p:cNvSpPr>
                <a:spLocks noChangeArrowheads="1"/>
              </p:cNvSpPr>
              <p:nvPr/>
            </p:nvSpPr>
            <p:spPr bwMode="auto">
              <a:xfrm>
                <a:off x="0" y="0"/>
                <a:ext cx="1904560" cy="40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1500" b="1" dirty="0">
                    <a:solidFill>
                      <a:schemeClr val="tx1">
                        <a:lumMod val="65000"/>
                        <a:lumOff val="35000"/>
                      </a:schemeClr>
                    </a:solidFill>
                    <a:latin typeface="微软雅黑" pitchFamily="34" charset="-122"/>
                    <a:ea typeface="微软雅黑" pitchFamily="34" charset="-122"/>
                    <a:sym typeface="微软雅黑" pitchFamily="34" charset="-122"/>
                  </a:rPr>
                  <a:t>此处添加相关标题</a:t>
                </a:r>
                <a:endParaRPr lang="en-US" altLang="zh-CN" sz="1500" b="1"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63" name="矩形 70"/>
              <p:cNvSpPr>
                <a:spLocks noChangeArrowheads="1"/>
              </p:cNvSpPr>
              <p:nvPr/>
            </p:nvSpPr>
            <p:spPr bwMode="auto">
              <a:xfrm>
                <a:off x="-612929" y="304034"/>
                <a:ext cx="4627590" cy="328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42" name="Group 18"/>
            <p:cNvGrpSpPr>
              <a:grpSpLocks/>
            </p:cNvGrpSpPr>
            <p:nvPr/>
          </p:nvGrpSpPr>
          <p:grpSpPr bwMode="auto">
            <a:xfrm>
              <a:off x="935038" y="1349375"/>
              <a:ext cx="396875" cy="576263"/>
              <a:chOff x="0" y="0"/>
              <a:chExt cx="396000" cy="576000"/>
            </a:xfrm>
          </p:grpSpPr>
          <p:sp>
            <p:nvSpPr>
              <p:cNvPr id="60" name="矩形 9"/>
              <p:cNvSpPr>
                <a:spLocks noChangeArrowheads="1"/>
              </p:cNvSpPr>
              <p:nvPr/>
            </p:nvSpPr>
            <p:spPr bwMode="auto">
              <a:xfrm>
                <a:off x="0" y="0"/>
                <a:ext cx="396000" cy="576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61"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en-US" altLang="zh-CN" sz="2000" dirty="0">
                    <a:solidFill>
                      <a:schemeClr val="bg1"/>
                    </a:solidFill>
                    <a:latin typeface="微软雅黑" pitchFamily="34" charset="-122"/>
                    <a:ea typeface="微软雅黑" pitchFamily="34" charset="-122"/>
                    <a:sym typeface="微软雅黑" pitchFamily="34" charset="-122"/>
                  </a:rPr>
                  <a:t>1</a:t>
                </a:r>
                <a:endParaRPr lang="zh-CN" altLang="en-US" sz="2000" dirty="0">
                  <a:solidFill>
                    <a:schemeClr val="bg1"/>
                  </a:solidFill>
                  <a:latin typeface="微软雅黑" pitchFamily="34" charset="-122"/>
                  <a:ea typeface="微软雅黑" pitchFamily="34" charset="-122"/>
                  <a:sym typeface="微软雅黑" pitchFamily="34" charset="-122"/>
                </a:endParaRPr>
              </a:p>
            </p:txBody>
          </p:sp>
        </p:grpSp>
      </p:grpSp>
      <p:grpSp>
        <p:nvGrpSpPr>
          <p:cNvPr id="64" name="组合 63"/>
          <p:cNvGrpSpPr/>
          <p:nvPr/>
        </p:nvGrpSpPr>
        <p:grpSpPr>
          <a:xfrm>
            <a:off x="4733171" y="1995686"/>
            <a:ext cx="4411339" cy="511087"/>
            <a:chOff x="834894" y="1333500"/>
            <a:chExt cx="4411339" cy="642678"/>
          </a:xfrm>
        </p:grpSpPr>
        <p:grpSp>
          <p:nvGrpSpPr>
            <p:cNvPr id="65" name="Group 15"/>
            <p:cNvGrpSpPr>
              <a:grpSpLocks/>
            </p:cNvGrpSpPr>
            <p:nvPr/>
          </p:nvGrpSpPr>
          <p:grpSpPr bwMode="auto">
            <a:xfrm>
              <a:off x="834894" y="1333500"/>
              <a:ext cx="4411339" cy="642678"/>
              <a:chOff x="-497044" y="0"/>
              <a:chExt cx="4411556" cy="642732"/>
            </a:xfrm>
          </p:grpSpPr>
          <p:sp>
            <p:nvSpPr>
              <p:cNvPr id="69" name="矩形 69"/>
              <p:cNvSpPr>
                <a:spLocks noChangeArrowheads="1"/>
              </p:cNvSpPr>
              <p:nvPr/>
            </p:nvSpPr>
            <p:spPr bwMode="auto">
              <a:xfrm>
                <a:off x="0" y="0"/>
                <a:ext cx="1904560" cy="40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1500" b="1" dirty="0">
                    <a:solidFill>
                      <a:schemeClr val="tx1">
                        <a:lumMod val="65000"/>
                        <a:lumOff val="35000"/>
                      </a:schemeClr>
                    </a:solidFill>
                    <a:latin typeface="微软雅黑" pitchFamily="34" charset="-122"/>
                    <a:ea typeface="微软雅黑" pitchFamily="34" charset="-122"/>
                    <a:sym typeface="微软雅黑" pitchFamily="34" charset="-122"/>
                  </a:rPr>
                  <a:t>此处添加相关标题</a:t>
                </a:r>
                <a:endParaRPr lang="en-US" altLang="zh-CN" sz="1500" b="1"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497044" y="313737"/>
                <a:ext cx="4411556" cy="32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66" name="Group 18"/>
            <p:cNvGrpSpPr>
              <a:grpSpLocks/>
            </p:cNvGrpSpPr>
            <p:nvPr/>
          </p:nvGrpSpPr>
          <p:grpSpPr bwMode="auto">
            <a:xfrm>
              <a:off x="935038" y="1349375"/>
              <a:ext cx="396875" cy="576263"/>
              <a:chOff x="0" y="0"/>
              <a:chExt cx="396000" cy="576000"/>
            </a:xfrm>
          </p:grpSpPr>
          <p:sp>
            <p:nvSpPr>
              <p:cNvPr id="67" name="矩形 9"/>
              <p:cNvSpPr>
                <a:spLocks noChangeArrowheads="1"/>
              </p:cNvSpPr>
              <p:nvPr/>
            </p:nvSpPr>
            <p:spPr bwMode="auto">
              <a:xfrm>
                <a:off x="0" y="0"/>
                <a:ext cx="396000" cy="576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68"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en-US" altLang="zh-CN" sz="2000" dirty="0">
                    <a:solidFill>
                      <a:schemeClr val="bg1"/>
                    </a:solidFill>
                    <a:latin typeface="微软雅黑" pitchFamily="34" charset="-122"/>
                    <a:ea typeface="微软雅黑" pitchFamily="34" charset="-122"/>
                    <a:sym typeface="微软雅黑" pitchFamily="34" charset="-122"/>
                  </a:rPr>
                  <a:t>2</a:t>
                </a:r>
                <a:endParaRPr lang="zh-CN" altLang="en-US" sz="2000" dirty="0">
                  <a:solidFill>
                    <a:schemeClr val="bg1"/>
                  </a:solidFill>
                  <a:latin typeface="微软雅黑" pitchFamily="34" charset="-122"/>
                  <a:ea typeface="微软雅黑" pitchFamily="34" charset="-122"/>
                  <a:sym typeface="微软雅黑" pitchFamily="34" charset="-122"/>
                </a:endParaRPr>
              </a:p>
            </p:txBody>
          </p:sp>
        </p:grpSp>
      </p:grpSp>
      <p:grpSp>
        <p:nvGrpSpPr>
          <p:cNvPr id="71" name="组合 70"/>
          <p:cNvGrpSpPr/>
          <p:nvPr/>
        </p:nvGrpSpPr>
        <p:grpSpPr>
          <a:xfrm>
            <a:off x="4625158" y="2643758"/>
            <a:ext cx="4627363" cy="533177"/>
            <a:chOff x="726881" y="1333500"/>
            <a:chExt cx="4627363" cy="670456"/>
          </a:xfrm>
        </p:grpSpPr>
        <p:grpSp>
          <p:nvGrpSpPr>
            <p:cNvPr id="72" name="Group 15"/>
            <p:cNvGrpSpPr>
              <a:grpSpLocks/>
            </p:cNvGrpSpPr>
            <p:nvPr/>
          </p:nvGrpSpPr>
          <p:grpSpPr bwMode="auto">
            <a:xfrm>
              <a:off x="726881" y="1333500"/>
              <a:ext cx="4627363" cy="670456"/>
              <a:chOff x="-605061" y="0"/>
              <a:chExt cx="4627590" cy="670514"/>
            </a:xfrm>
          </p:grpSpPr>
          <p:sp>
            <p:nvSpPr>
              <p:cNvPr id="76" name="矩形 69"/>
              <p:cNvSpPr>
                <a:spLocks noChangeArrowheads="1"/>
              </p:cNvSpPr>
              <p:nvPr/>
            </p:nvSpPr>
            <p:spPr bwMode="auto">
              <a:xfrm>
                <a:off x="0" y="0"/>
                <a:ext cx="1904560" cy="40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1500" b="1" dirty="0">
                    <a:solidFill>
                      <a:schemeClr val="tx1">
                        <a:lumMod val="65000"/>
                        <a:lumOff val="35000"/>
                      </a:schemeClr>
                    </a:solidFill>
                    <a:latin typeface="微软雅黑" pitchFamily="34" charset="-122"/>
                    <a:ea typeface="微软雅黑" pitchFamily="34" charset="-122"/>
                    <a:sym typeface="微软雅黑" pitchFamily="34" charset="-122"/>
                  </a:rPr>
                  <a:t>此处添加相关标题</a:t>
                </a:r>
                <a:endParaRPr lang="en-US" altLang="zh-CN" sz="1500" b="1"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77" name="矩形 70"/>
              <p:cNvSpPr>
                <a:spLocks noChangeArrowheads="1"/>
              </p:cNvSpPr>
              <p:nvPr/>
            </p:nvSpPr>
            <p:spPr bwMode="auto">
              <a:xfrm>
                <a:off x="-605061" y="341518"/>
                <a:ext cx="4627590" cy="32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73" name="Group 18"/>
            <p:cNvGrpSpPr>
              <a:grpSpLocks/>
            </p:cNvGrpSpPr>
            <p:nvPr/>
          </p:nvGrpSpPr>
          <p:grpSpPr bwMode="auto">
            <a:xfrm>
              <a:off x="935038" y="1349375"/>
              <a:ext cx="396875" cy="576263"/>
              <a:chOff x="0" y="0"/>
              <a:chExt cx="396000" cy="576000"/>
            </a:xfrm>
          </p:grpSpPr>
          <p:sp>
            <p:nvSpPr>
              <p:cNvPr id="74" name="矩形 9"/>
              <p:cNvSpPr>
                <a:spLocks noChangeArrowheads="1"/>
              </p:cNvSpPr>
              <p:nvPr/>
            </p:nvSpPr>
            <p:spPr bwMode="auto">
              <a:xfrm>
                <a:off x="0" y="0"/>
                <a:ext cx="396000" cy="576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75" name="TextBox 11"/>
              <p:cNvSpPr>
                <a:spLocks noChangeArrowheads="1"/>
              </p:cNvSpPr>
              <p:nvPr/>
            </p:nvSpPr>
            <p:spPr bwMode="auto">
              <a:xfrm>
                <a:off x="41676" y="57168"/>
                <a:ext cx="334609" cy="5028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en-US" altLang="zh-CN" sz="2000" dirty="0">
                    <a:solidFill>
                      <a:schemeClr val="bg1"/>
                    </a:solidFill>
                    <a:latin typeface="微软雅黑" pitchFamily="34" charset="-122"/>
                    <a:ea typeface="微软雅黑" pitchFamily="34" charset="-122"/>
                    <a:sym typeface="微软雅黑" pitchFamily="34" charset="-122"/>
                  </a:rPr>
                  <a:t>3</a:t>
                </a:r>
                <a:endParaRPr lang="zh-CN" altLang="en-US" sz="2000" dirty="0">
                  <a:solidFill>
                    <a:schemeClr val="bg1"/>
                  </a:solidFill>
                  <a:latin typeface="微软雅黑" pitchFamily="34" charset="-122"/>
                  <a:ea typeface="微软雅黑" pitchFamily="34" charset="-122"/>
                  <a:sym typeface="微软雅黑" pitchFamily="34" charset="-122"/>
                </a:endParaRPr>
              </a:p>
            </p:txBody>
          </p:sp>
        </p:grpSp>
      </p:grpSp>
      <p:grpSp>
        <p:nvGrpSpPr>
          <p:cNvPr id="78" name="组合 77"/>
          <p:cNvGrpSpPr/>
          <p:nvPr/>
        </p:nvGrpSpPr>
        <p:grpSpPr>
          <a:xfrm>
            <a:off x="4553149" y="3291830"/>
            <a:ext cx="4771379" cy="529792"/>
            <a:chOff x="654872" y="1333500"/>
            <a:chExt cx="4771379" cy="666200"/>
          </a:xfrm>
        </p:grpSpPr>
        <p:grpSp>
          <p:nvGrpSpPr>
            <p:cNvPr id="79" name="Group 15"/>
            <p:cNvGrpSpPr>
              <a:grpSpLocks/>
            </p:cNvGrpSpPr>
            <p:nvPr/>
          </p:nvGrpSpPr>
          <p:grpSpPr bwMode="auto">
            <a:xfrm>
              <a:off x="654872" y="1333500"/>
              <a:ext cx="4771379" cy="666200"/>
              <a:chOff x="-677072" y="0"/>
              <a:chExt cx="4771613" cy="666258"/>
            </a:xfrm>
          </p:grpSpPr>
          <p:sp>
            <p:nvSpPr>
              <p:cNvPr id="83" name="矩形 69"/>
              <p:cNvSpPr>
                <a:spLocks noChangeArrowheads="1"/>
              </p:cNvSpPr>
              <p:nvPr/>
            </p:nvSpPr>
            <p:spPr bwMode="auto">
              <a:xfrm>
                <a:off x="0" y="0"/>
                <a:ext cx="1904560" cy="40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1500" b="1" dirty="0">
                    <a:solidFill>
                      <a:schemeClr val="tx1">
                        <a:lumMod val="65000"/>
                        <a:lumOff val="35000"/>
                      </a:schemeClr>
                    </a:solidFill>
                    <a:latin typeface="微软雅黑" pitchFamily="34" charset="-122"/>
                    <a:ea typeface="微软雅黑" pitchFamily="34" charset="-122"/>
                    <a:sym typeface="微软雅黑" pitchFamily="34" charset="-122"/>
                  </a:rPr>
                  <a:t>此处添加相关标题</a:t>
                </a:r>
                <a:endParaRPr lang="en-US" altLang="zh-CN" sz="1500" b="1"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84" name="矩形 70"/>
              <p:cNvSpPr>
                <a:spLocks noChangeArrowheads="1"/>
              </p:cNvSpPr>
              <p:nvPr/>
            </p:nvSpPr>
            <p:spPr bwMode="auto">
              <a:xfrm>
                <a:off x="-677072" y="337262"/>
                <a:ext cx="4771613" cy="32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80" name="Group 18"/>
            <p:cNvGrpSpPr>
              <a:grpSpLocks/>
            </p:cNvGrpSpPr>
            <p:nvPr/>
          </p:nvGrpSpPr>
          <p:grpSpPr bwMode="auto">
            <a:xfrm>
              <a:off x="935038" y="1349375"/>
              <a:ext cx="396875" cy="576263"/>
              <a:chOff x="0" y="0"/>
              <a:chExt cx="396000" cy="576000"/>
            </a:xfrm>
          </p:grpSpPr>
          <p:sp>
            <p:nvSpPr>
              <p:cNvPr id="81" name="矩形 9"/>
              <p:cNvSpPr>
                <a:spLocks noChangeArrowheads="1"/>
              </p:cNvSpPr>
              <p:nvPr/>
            </p:nvSpPr>
            <p:spPr bwMode="auto">
              <a:xfrm>
                <a:off x="0" y="0"/>
                <a:ext cx="396000" cy="57600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82"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en-US" altLang="zh-CN" sz="2000" dirty="0">
                    <a:solidFill>
                      <a:schemeClr val="bg1"/>
                    </a:solidFill>
                    <a:latin typeface="微软雅黑" pitchFamily="34" charset="-122"/>
                    <a:ea typeface="微软雅黑" pitchFamily="34" charset="-122"/>
                    <a:sym typeface="微软雅黑" pitchFamily="34" charset="-122"/>
                  </a:rPr>
                  <a:t>4</a:t>
                </a:r>
                <a:endParaRPr lang="zh-CN" altLang="en-US" sz="2000" dirty="0">
                  <a:solidFill>
                    <a:schemeClr val="bg1"/>
                  </a:solidFill>
                  <a:latin typeface="微软雅黑" pitchFamily="34" charset="-122"/>
                  <a:ea typeface="微软雅黑" pitchFamily="34" charset="-122"/>
                  <a:sym typeface="微软雅黑" pitchFamily="34" charset="-122"/>
                </a:endParaRPr>
              </a:p>
            </p:txBody>
          </p:sp>
        </p:grpSp>
      </p:grpSp>
      <p:grpSp>
        <p:nvGrpSpPr>
          <p:cNvPr id="94" name="组合 93"/>
          <p:cNvGrpSpPr/>
          <p:nvPr/>
        </p:nvGrpSpPr>
        <p:grpSpPr>
          <a:xfrm>
            <a:off x="4545282" y="3939902"/>
            <a:ext cx="4771379" cy="529792"/>
            <a:chOff x="654872" y="1333500"/>
            <a:chExt cx="4771379" cy="666200"/>
          </a:xfrm>
        </p:grpSpPr>
        <p:grpSp>
          <p:nvGrpSpPr>
            <p:cNvPr id="95" name="Group 15"/>
            <p:cNvGrpSpPr>
              <a:grpSpLocks/>
            </p:cNvGrpSpPr>
            <p:nvPr/>
          </p:nvGrpSpPr>
          <p:grpSpPr bwMode="auto">
            <a:xfrm>
              <a:off x="654872" y="1333500"/>
              <a:ext cx="4771379" cy="666200"/>
              <a:chOff x="-677072" y="0"/>
              <a:chExt cx="4771613" cy="666258"/>
            </a:xfrm>
          </p:grpSpPr>
          <p:sp>
            <p:nvSpPr>
              <p:cNvPr id="99" name="矩形 69"/>
              <p:cNvSpPr>
                <a:spLocks noChangeArrowheads="1"/>
              </p:cNvSpPr>
              <p:nvPr/>
            </p:nvSpPr>
            <p:spPr bwMode="auto">
              <a:xfrm>
                <a:off x="0" y="0"/>
                <a:ext cx="1904560" cy="40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1500" b="1" dirty="0">
                    <a:solidFill>
                      <a:schemeClr val="tx1">
                        <a:lumMod val="65000"/>
                        <a:lumOff val="35000"/>
                      </a:schemeClr>
                    </a:solidFill>
                    <a:latin typeface="微软雅黑" pitchFamily="34" charset="-122"/>
                    <a:ea typeface="微软雅黑" pitchFamily="34" charset="-122"/>
                    <a:sym typeface="微软雅黑" pitchFamily="34" charset="-122"/>
                  </a:rPr>
                  <a:t>此处添加相关标题</a:t>
                </a:r>
                <a:endParaRPr lang="en-US" altLang="zh-CN" sz="1500" b="1"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100" name="矩形 70"/>
              <p:cNvSpPr>
                <a:spLocks noChangeArrowheads="1"/>
              </p:cNvSpPr>
              <p:nvPr/>
            </p:nvSpPr>
            <p:spPr bwMode="auto">
              <a:xfrm>
                <a:off x="-677072" y="337262"/>
                <a:ext cx="4771613" cy="32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96" name="Group 18"/>
            <p:cNvGrpSpPr>
              <a:grpSpLocks/>
            </p:cNvGrpSpPr>
            <p:nvPr/>
          </p:nvGrpSpPr>
          <p:grpSpPr bwMode="auto">
            <a:xfrm>
              <a:off x="935038" y="1349375"/>
              <a:ext cx="396875" cy="576263"/>
              <a:chOff x="0" y="0"/>
              <a:chExt cx="396000" cy="576000"/>
            </a:xfrm>
          </p:grpSpPr>
          <p:sp>
            <p:nvSpPr>
              <p:cNvPr id="97" name="矩形 9"/>
              <p:cNvSpPr>
                <a:spLocks noChangeArrowheads="1"/>
              </p:cNvSpPr>
              <p:nvPr/>
            </p:nvSpPr>
            <p:spPr bwMode="auto">
              <a:xfrm>
                <a:off x="0" y="0"/>
                <a:ext cx="396000" cy="576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98" name="TextBox 11"/>
              <p:cNvSpPr>
                <a:spLocks noChangeArrowheads="1"/>
              </p:cNvSpPr>
              <p:nvPr/>
            </p:nvSpPr>
            <p:spPr bwMode="auto">
              <a:xfrm>
                <a:off x="41676" y="57168"/>
                <a:ext cx="334609" cy="50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en-US" altLang="zh-CN" sz="2000" dirty="0">
                    <a:solidFill>
                      <a:schemeClr val="bg1"/>
                    </a:solidFill>
                    <a:latin typeface="微软雅黑" pitchFamily="34" charset="-122"/>
                    <a:ea typeface="微软雅黑" pitchFamily="34" charset="-122"/>
                    <a:sym typeface="微软雅黑" pitchFamily="34" charset="-122"/>
                  </a:rPr>
                  <a:t>5</a:t>
                </a:r>
                <a:endParaRPr lang="zh-CN" altLang="en-US" sz="2000" dirty="0">
                  <a:solidFill>
                    <a:schemeClr val="bg1"/>
                  </a:solidFill>
                  <a:latin typeface="微软雅黑" pitchFamily="34" charset="-122"/>
                  <a:ea typeface="微软雅黑" pitchFamily="34" charset="-122"/>
                  <a:sym typeface="微软雅黑" pitchFamily="34" charset="-122"/>
                </a:endParaRPr>
              </a:p>
            </p:txBody>
          </p:sp>
        </p:grpSp>
      </p:gr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643" y="1382455"/>
            <a:ext cx="3667699" cy="3015664"/>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pic>
      <p:sp>
        <p:nvSpPr>
          <p:cNvPr id="38" name="文本框 37"/>
          <p:cNvSpPr txBox="1"/>
          <p:nvPr/>
        </p:nvSpPr>
        <p:spPr>
          <a:xfrm>
            <a:off x="395536" y="195486"/>
            <a:ext cx="1008112" cy="461665"/>
          </a:xfrm>
          <a:prstGeom prst="rect">
            <a:avLst/>
          </a:prstGeom>
          <a:noFill/>
        </p:spPr>
        <p:txBody>
          <a:bodyPr wrap="square" rtlCol="0">
            <a:spAutoFit/>
          </a:bodyPr>
          <a:lstStyle/>
          <a:p>
            <a:r>
              <a:rPr lang="zh-CN" altLang="en-US" sz="2400" b="1" dirty="0">
                <a:solidFill>
                  <a:schemeClr val="tx1">
                    <a:lumMod val="65000"/>
                    <a:lumOff val="35000"/>
                  </a:schemeClr>
                </a:solidFill>
                <a:latin typeface="+mn-ea"/>
              </a:rPr>
              <a:t>目录</a:t>
            </a:r>
          </a:p>
        </p:txBody>
      </p:sp>
      <p:sp>
        <p:nvSpPr>
          <p:cNvPr id="40" name="文本框 39"/>
          <p:cNvSpPr txBox="1"/>
          <p:nvPr/>
        </p:nvSpPr>
        <p:spPr>
          <a:xfrm>
            <a:off x="1043608" y="317706"/>
            <a:ext cx="1368152" cy="461665"/>
          </a:xfrm>
          <a:prstGeom prst="rect">
            <a:avLst/>
          </a:prstGeom>
          <a:noFill/>
        </p:spPr>
        <p:txBody>
          <a:bodyPr wrap="square" rtlCol="0">
            <a:spAutoFit/>
          </a:bodyPr>
          <a:lstStyle/>
          <a:p>
            <a:r>
              <a:rPr lang="en-US" altLang="zh-CN" sz="2400" b="1" dirty="0">
                <a:solidFill>
                  <a:schemeClr val="tx1">
                    <a:lumMod val="65000"/>
                    <a:lumOff val="35000"/>
                  </a:schemeClr>
                </a:solidFill>
                <a:latin typeface="+mn-ea"/>
              </a:rPr>
              <a:t>catalog</a:t>
            </a:r>
          </a:p>
        </p:txBody>
      </p:sp>
    </p:spTree>
    <p:custDataLst>
      <p:tags r:id="rId1"/>
    </p:custDataLst>
    <p:extLst>
      <p:ext uri="{BB962C8B-B14F-4D97-AF65-F5344CB8AC3E}">
        <p14:creationId xmlns:p14="http://schemas.microsoft.com/office/powerpoint/2010/main" val="407717397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250"/>
                                        <p:tgtEl>
                                          <p:spTgt spid="2"/>
                                        </p:tgtEl>
                                      </p:cBhvr>
                                    </p:animEffect>
                                  </p:childTnLst>
                                </p:cTn>
                              </p:par>
                            </p:childTnLst>
                          </p:cTn>
                        </p:par>
                        <p:par>
                          <p:cTn id="16" fill="hold">
                            <p:stCondLst>
                              <p:cond delay="2250"/>
                            </p:stCondLst>
                            <p:childTnLst>
                              <p:par>
                                <p:cTn id="17" presetID="2" presetClass="entr" presetSubtype="2"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1+#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2" presetClass="entr" presetSubtype="2" fill="hold" nodeType="after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500" fill="hold"/>
                                        <p:tgtEl>
                                          <p:spTgt spid="64"/>
                                        </p:tgtEl>
                                        <p:attrNameLst>
                                          <p:attrName>ppt_x</p:attrName>
                                        </p:attrNameLst>
                                      </p:cBhvr>
                                      <p:tavLst>
                                        <p:tav tm="0">
                                          <p:val>
                                            <p:strVal val="1+#ppt_w/2"/>
                                          </p:val>
                                        </p:tav>
                                        <p:tav tm="100000">
                                          <p:val>
                                            <p:strVal val="#ppt_x"/>
                                          </p:val>
                                        </p:tav>
                                      </p:tavLst>
                                    </p:anim>
                                    <p:anim calcmode="lin" valueType="num">
                                      <p:cBhvr additive="base">
                                        <p:cTn id="25" dur="500" fill="hold"/>
                                        <p:tgtEl>
                                          <p:spTgt spid="64"/>
                                        </p:tgtEl>
                                        <p:attrNameLst>
                                          <p:attrName>ppt_y</p:attrName>
                                        </p:attrNameLst>
                                      </p:cBhvr>
                                      <p:tavLst>
                                        <p:tav tm="0">
                                          <p:val>
                                            <p:strVal val="#ppt_y"/>
                                          </p:val>
                                        </p:tav>
                                        <p:tav tm="100000">
                                          <p:val>
                                            <p:strVal val="#ppt_y"/>
                                          </p:val>
                                        </p:tav>
                                      </p:tavLst>
                                    </p:anim>
                                  </p:childTnLst>
                                </p:cTn>
                              </p:par>
                            </p:childTnLst>
                          </p:cTn>
                        </p:par>
                        <p:par>
                          <p:cTn id="26" fill="hold">
                            <p:stCondLst>
                              <p:cond delay="3250"/>
                            </p:stCondLst>
                            <p:childTnLst>
                              <p:par>
                                <p:cTn id="27" presetID="2" presetClass="entr" presetSubtype="2"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additive="base">
                                        <p:cTn id="29" dur="500" fill="hold"/>
                                        <p:tgtEl>
                                          <p:spTgt spid="71"/>
                                        </p:tgtEl>
                                        <p:attrNameLst>
                                          <p:attrName>ppt_x</p:attrName>
                                        </p:attrNameLst>
                                      </p:cBhvr>
                                      <p:tavLst>
                                        <p:tav tm="0">
                                          <p:val>
                                            <p:strVal val="1+#ppt_w/2"/>
                                          </p:val>
                                        </p:tav>
                                        <p:tav tm="100000">
                                          <p:val>
                                            <p:strVal val="#ppt_x"/>
                                          </p:val>
                                        </p:tav>
                                      </p:tavLst>
                                    </p:anim>
                                    <p:anim calcmode="lin" valueType="num">
                                      <p:cBhvr additive="base">
                                        <p:cTn id="30" dur="500" fill="hold"/>
                                        <p:tgtEl>
                                          <p:spTgt spid="71"/>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2" presetClass="entr" presetSubtype="2" fill="hold" nodeType="after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additive="base">
                                        <p:cTn id="34" dur="500" fill="hold"/>
                                        <p:tgtEl>
                                          <p:spTgt spid="78"/>
                                        </p:tgtEl>
                                        <p:attrNameLst>
                                          <p:attrName>ppt_x</p:attrName>
                                        </p:attrNameLst>
                                      </p:cBhvr>
                                      <p:tavLst>
                                        <p:tav tm="0">
                                          <p:val>
                                            <p:strVal val="1+#ppt_w/2"/>
                                          </p:val>
                                        </p:tav>
                                        <p:tav tm="100000">
                                          <p:val>
                                            <p:strVal val="#ppt_x"/>
                                          </p:val>
                                        </p:tav>
                                      </p:tavLst>
                                    </p:anim>
                                    <p:anim calcmode="lin" valueType="num">
                                      <p:cBhvr additive="base">
                                        <p:cTn id="35" dur="500" fill="hold"/>
                                        <p:tgtEl>
                                          <p:spTgt spid="78"/>
                                        </p:tgtEl>
                                        <p:attrNameLst>
                                          <p:attrName>ppt_y</p:attrName>
                                        </p:attrNameLst>
                                      </p:cBhvr>
                                      <p:tavLst>
                                        <p:tav tm="0">
                                          <p:val>
                                            <p:strVal val="#ppt_y"/>
                                          </p:val>
                                        </p:tav>
                                        <p:tav tm="100000">
                                          <p:val>
                                            <p:strVal val="#ppt_y"/>
                                          </p:val>
                                        </p:tav>
                                      </p:tavLst>
                                    </p:anim>
                                  </p:childTnLst>
                                </p:cTn>
                              </p:par>
                            </p:childTnLst>
                          </p:cTn>
                        </p:par>
                        <p:par>
                          <p:cTn id="36" fill="hold">
                            <p:stCondLst>
                              <p:cond delay="4250"/>
                            </p:stCondLst>
                            <p:childTnLst>
                              <p:par>
                                <p:cTn id="37" presetID="2" presetClass="entr" presetSubtype="2" fill="hold" nodeType="afterEffect">
                                  <p:stCondLst>
                                    <p:cond delay="0"/>
                                  </p:stCondLst>
                                  <p:childTnLst>
                                    <p:set>
                                      <p:cBhvr>
                                        <p:cTn id="38" dur="1" fill="hold">
                                          <p:stCondLst>
                                            <p:cond delay="0"/>
                                          </p:stCondLst>
                                        </p:cTn>
                                        <p:tgtEl>
                                          <p:spTgt spid="94"/>
                                        </p:tgtEl>
                                        <p:attrNameLst>
                                          <p:attrName>style.visibility</p:attrName>
                                        </p:attrNameLst>
                                      </p:cBhvr>
                                      <p:to>
                                        <p:strVal val="visible"/>
                                      </p:to>
                                    </p:set>
                                    <p:anim calcmode="lin" valueType="num">
                                      <p:cBhvr additive="base">
                                        <p:cTn id="39" dur="500" fill="hold"/>
                                        <p:tgtEl>
                                          <p:spTgt spid="94"/>
                                        </p:tgtEl>
                                        <p:attrNameLst>
                                          <p:attrName>ppt_x</p:attrName>
                                        </p:attrNameLst>
                                      </p:cBhvr>
                                      <p:tavLst>
                                        <p:tav tm="0">
                                          <p:val>
                                            <p:strVal val="1+#ppt_w/2"/>
                                          </p:val>
                                        </p:tav>
                                        <p:tav tm="100000">
                                          <p:val>
                                            <p:strVal val="#ppt_x"/>
                                          </p:val>
                                        </p:tav>
                                      </p:tavLst>
                                    </p:anim>
                                    <p:anim calcmode="lin" valueType="num">
                                      <p:cBhvr additive="base">
                                        <p:cTn id="40"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a:spLocks/>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chemeClr val="accent1">
              <a:lumMod val="75000"/>
            </a:schemeClr>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19" name="Freeform 10"/>
          <p:cNvSpPr>
            <a:spLocks/>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prstTxWarp prst="textNoShape">
              <a:avLst/>
            </a:prstTxWarp>
          </a:bodyPr>
          <a:lstStyle/>
          <a:p>
            <a:endParaRPr lang="zh-CN" altLang="en-US"/>
          </a:p>
        </p:txBody>
      </p:sp>
      <p:sp>
        <p:nvSpPr>
          <p:cNvPr id="21" name="Freeform 9"/>
          <p:cNvSpPr>
            <a:spLocks/>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chemeClr val="accent1"/>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a:solidFill>
                  <a:srgbClr val="FFFFFF"/>
                </a:solidFill>
                <a:latin typeface="Arial" pitchFamily="34" charset="0"/>
                <a:cs typeface="Arial" pitchFamily="34" charset="0"/>
              </a:rPr>
              <a:t>1</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chemeClr val="accent1"/>
                </a:solidFill>
                <a:latin typeface="微软雅黑" pitchFamily="34" charset="-122"/>
                <a:ea typeface="微软雅黑" pitchFamily="34" charset="-122"/>
              </a:rPr>
              <a:t>年度工作概况</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年度工作概述</a:t>
            </a: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具体工作明细</a:t>
            </a: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重点工作回顾</a:t>
            </a: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五项工作概述</a:t>
            </a:r>
          </a:p>
        </p:txBody>
      </p:sp>
      <p:sp>
        <p:nvSpPr>
          <p:cNvPr id="14" name="TextBox 13"/>
          <p:cNvSpPr txBox="1"/>
          <p:nvPr/>
        </p:nvSpPr>
        <p:spPr>
          <a:xfrm>
            <a:off x="1510355" y="2643221"/>
            <a:ext cx="6296357" cy="738664"/>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在此输入章节概述文本内容，文字尽量言简意赅的描述本章节的基本内容即可在此输入章节概述文本内容，文字尽量言简意赅的描述本章节的基本内容即可</a:t>
            </a:r>
          </a:p>
        </p:txBody>
      </p:sp>
    </p:spTree>
    <p:extLst>
      <p:ext uri="{BB962C8B-B14F-4D97-AF65-F5344CB8AC3E}">
        <p14:creationId xmlns:p14="http://schemas.microsoft.com/office/powerpoint/2010/main" val="25364915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325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3" grpId="0"/>
      <p:bldP spid="39" grpId="0"/>
      <p:bldP spid="40" grpId="0"/>
      <p:bldP spid="4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270824"/>
            <a:ext cx="2736304" cy="349548"/>
          </a:xfrm>
        </p:spPr>
        <p:txBody>
          <a:bodyPr>
            <a:noAutofit/>
          </a:bodyPr>
          <a:lstStyle/>
          <a:p>
            <a:r>
              <a:rPr lang="zh-CN" altLang="en-US" sz="1800" dirty="0">
                <a:latin typeface="微软雅黑" panose="020B0503020204020204" pitchFamily="34" charset="-122"/>
                <a:ea typeface="微软雅黑" panose="020B0503020204020204" pitchFamily="34" charset="-122"/>
              </a:rPr>
              <a:t>第一部分  工作概况</a:t>
            </a:r>
          </a:p>
        </p:txBody>
      </p:sp>
      <p:sp>
        <p:nvSpPr>
          <p:cNvPr id="24" name="TextBox 23"/>
          <p:cNvSpPr txBox="1"/>
          <p:nvPr/>
        </p:nvSpPr>
        <p:spPr>
          <a:xfrm>
            <a:off x="5678723" y="1461747"/>
            <a:ext cx="2779807" cy="677108"/>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itchFamily="34" charset="-122"/>
                <a:ea typeface="微软雅黑" pitchFamily="34" charset="-122"/>
              </a:rPr>
              <a:t>总体目标顺利完成</a:t>
            </a:r>
            <a:endParaRPr lang="en-US" altLang="zh-CN" sz="1400" b="1" dirty="0">
              <a:solidFill>
                <a:schemeClr val="tx1">
                  <a:lumMod val="85000"/>
                  <a:lumOff val="1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5680625" y="2494785"/>
            <a:ext cx="2779807" cy="677108"/>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itchFamily="34" charset="-122"/>
                <a:ea typeface="微软雅黑" pitchFamily="34" charset="-122"/>
              </a:rPr>
              <a:t>团队建设更加完善</a:t>
            </a:r>
            <a:endParaRPr lang="en-US" altLang="zh-CN" sz="1400" b="1" dirty="0">
              <a:solidFill>
                <a:schemeClr val="tx1">
                  <a:lumMod val="85000"/>
                  <a:lumOff val="1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5680625" y="3478818"/>
            <a:ext cx="2779807" cy="677108"/>
          </a:xfrm>
          <a:prstGeom prst="rect">
            <a:avLst/>
          </a:prstGeom>
          <a:noFill/>
        </p:spPr>
        <p:txBody>
          <a:bodyPr wrap="square" rtlCol="0">
            <a:spAutoFit/>
          </a:bodyPr>
          <a:lstStyle/>
          <a:p>
            <a:r>
              <a:rPr lang="zh-CN" altLang="en-US" sz="1400" b="1" dirty="0">
                <a:solidFill>
                  <a:schemeClr val="tx1">
                    <a:lumMod val="85000"/>
                    <a:lumOff val="15000"/>
                  </a:schemeClr>
                </a:solidFill>
                <a:latin typeface="微软雅黑" pitchFamily="34" charset="-122"/>
                <a:ea typeface="微软雅黑" pitchFamily="34" charset="-122"/>
              </a:rPr>
              <a:t>工作能力直线上升</a:t>
            </a:r>
            <a:endParaRPr lang="en-US" altLang="zh-CN" sz="1400" b="1" dirty="0">
              <a:solidFill>
                <a:schemeClr val="tx1">
                  <a:lumMod val="85000"/>
                  <a:lumOff val="1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单击此处添加文本</a:t>
            </a:r>
            <a:endParaRPr lang="en-US" altLang="zh-CN" sz="1200" dirty="0">
              <a:solidFill>
                <a:schemeClr val="tx1">
                  <a:lumMod val="65000"/>
                  <a:lumOff val="35000"/>
                </a:schemeClr>
              </a:solidFill>
              <a:latin typeface="微软雅黑" pitchFamily="34" charset="-122"/>
              <a:ea typeface="微软雅黑" pitchFamily="34" charset="-122"/>
            </a:endParaRPr>
          </a:p>
        </p:txBody>
      </p:sp>
      <p:cxnSp>
        <p:nvCxnSpPr>
          <p:cNvPr id="27" name="直接连接符 26"/>
          <p:cNvCxnSpPr/>
          <p:nvPr/>
        </p:nvCxnSpPr>
        <p:spPr>
          <a:xfrm>
            <a:off x="4997236" y="2253835"/>
            <a:ext cx="3319180" cy="0"/>
          </a:xfrm>
          <a:prstGeom prst="line">
            <a:avLst/>
          </a:prstGeom>
          <a:noFill/>
          <a:ln w="9525" cap="flat" cmpd="sng" algn="ctr">
            <a:solidFill>
              <a:schemeClr val="tx1">
                <a:lumMod val="50000"/>
                <a:lumOff val="50000"/>
              </a:schemeClr>
            </a:solidFill>
            <a:prstDash val="dash"/>
          </a:ln>
          <a:effectLst/>
        </p:spPr>
      </p:cxnSp>
      <p:cxnSp>
        <p:nvCxnSpPr>
          <p:cNvPr id="28" name="直接连接符 27"/>
          <p:cNvCxnSpPr/>
          <p:nvPr/>
        </p:nvCxnSpPr>
        <p:spPr>
          <a:xfrm>
            <a:off x="4996625" y="3333955"/>
            <a:ext cx="3319791" cy="0"/>
          </a:xfrm>
          <a:prstGeom prst="line">
            <a:avLst/>
          </a:prstGeom>
          <a:noFill/>
          <a:ln w="9525" cap="flat" cmpd="sng" algn="ctr">
            <a:solidFill>
              <a:schemeClr val="tx1">
                <a:lumMod val="50000"/>
                <a:lumOff val="50000"/>
              </a:schemeClr>
            </a:solidFill>
            <a:prstDash val="dash"/>
          </a:ln>
          <a:effectLst/>
        </p:spPr>
      </p:cxnSp>
      <p:grpSp>
        <p:nvGrpSpPr>
          <p:cNvPr id="29" name="组合 28"/>
          <p:cNvGrpSpPr/>
          <p:nvPr/>
        </p:nvGrpSpPr>
        <p:grpSpPr>
          <a:xfrm>
            <a:off x="823856" y="1309572"/>
            <a:ext cx="3771528" cy="3422418"/>
            <a:chOff x="512440" y="949532"/>
            <a:chExt cx="3771528" cy="3422418"/>
          </a:xfrm>
        </p:grpSpPr>
        <p:pic>
          <p:nvPicPr>
            <p:cNvPr id="30"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440" y="949532"/>
              <a:ext cx="3771528" cy="3422418"/>
            </a:xfrm>
            <a:prstGeom prst="rect">
              <a:avLst/>
            </a:prstGeom>
          </p:spPr>
        </p:pic>
        <p:pic>
          <p:nvPicPr>
            <p:cNvPr id="31"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1301" y="1167510"/>
              <a:ext cx="3232390" cy="2154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透明"/>
            <p:cNvSpPr>
              <a:spLocks/>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4955424" y="1499689"/>
            <a:ext cx="599448" cy="599448"/>
            <a:chOff x="4955424" y="1457564"/>
            <a:chExt cx="599448" cy="599448"/>
          </a:xfrm>
        </p:grpSpPr>
        <p:sp>
          <p:nvSpPr>
            <p:cNvPr id="33" name="椭圆 32"/>
            <p:cNvSpPr/>
            <p:nvPr/>
          </p:nvSpPr>
          <p:spPr>
            <a:xfrm>
              <a:off x="4955424" y="1457564"/>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39"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4970854" y="2494785"/>
            <a:ext cx="599448" cy="599448"/>
            <a:chOff x="4970854" y="2513407"/>
            <a:chExt cx="599448" cy="599448"/>
          </a:xfrm>
        </p:grpSpPr>
        <p:sp>
          <p:nvSpPr>
            <p:cNvPr id="35" name="椭圆 34"/>
            <p:cNvSpPr/>
            <p:nvPr/>
          </p:nvSpPr>
          <p:spPr>
            <a:xfrm>
              <a:off x="4970854" y="2513407"/>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4988609" y="3457874"/>
            <a:ext cx="599448" cy="599448"/>
            <a:chOff x="4988609" y="3551062"/>
            <a:chExt cx="599448" cy="599448"/>
          </a:xfrm>
        </p:grpSpPr>
        <p:sp>
          <p:nvSpPr>
            <p:cNvPr id="37" name="椭圆 36"/>
            <p:cNvSpPr/>
            <p:nvPr/>
          </p:nvSpPr>
          <p:spPr>
            <a:xfrm>
              <a:off x="4988609" y="3551062"/>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1"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71369105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63" presetClass="path" presetSubtype="0" fill="hold" nodeType="withEffect">
                                  <p:stCondLst>
                                    <p:cond delay="0"/>
                                  </p:stCondLst>
                                  <p:childTnLst>
                                    <p:animMotion origin="layout" path="M -0.26371 0.15031 L -2.77778E-6 -1.35802E-6 " pathEditMode="relative" rAng="0" ptsTypes="AA">
                                      <p:cBhvr>
                                        <p:cTn id="20" dur="1000" fill="hold"/>
                                        <p:tgtEl>
                                          <p:spTgt spid="3"/>
                                        </p:tgtEl>
                                        <p:attrNameLst>
                                          <p:attrName>ppt_x</p:attrName>
                                          <p:attrName>ppt_y</p:attrName>
                                        </p:attrNameLst>
                                      </p:cBhvr>
                                      <p:rCtr x="13177" y="-7531"/>
                                    </p:animMotion>
                                  </p:childTnLst>
                                </p:cTn>
                              </p:par>
                              <p:par>
                                <p:cTn id="21" presetID="63" presetClass="path" presetSubtype="0" fill="hold" nodeType="withEffect">
                                  <p:stCondLst>
                                    <p:cond delay="0"/>
                                  </p:stCondLst>
                                  <p:childTnLst>
                                    <p:animMotion origin="layout" path="M -0.26545 -0.00123 L 1.11111E-6 1.23457E-7 " pathEditMode="relative" rAng="0" ptsTypes="AA">
                                      <p:cBhvr>
                                        <p:cTn id="22" dur="1000" fill="hold"/>
                                        <p:tgtEl>
                                          <p:spTgt spid="4"/>
                                        </p:tgtEl>
                                        <p:attrNameLst>
                                          <p:attrName>ppt_x</p:attrName>
                                          <p:attrName>ppt_y</p:attrName>
                                        </p:attrNameLst>
                                      </p:cBhvr>
                                      <p:rCtr x="13264" y="62"/>
                                    </p:animMotion>
                                  </p:childTnLst>
                                </p:cTn>
                              </p:par>
                              <p:par>
                                <p:cTn id="23" presetID="63" presetClass="path" presetSubtype="0" fill="hold" nodeType="withEffect">
                                  <p:stCondLst>
                                    <p:cond delay="0"/>
                                  </p:stCondLst>
                                  <p:childTnLst>
                                    <p:animMotion origin="layout" path="M -0.26736 -0.1605 L 1.38889E-6 4.44444E-6 " pathEditMode="relative" rAng="0" ptsTypes="AA">
                                      <p:cBhvr>
                                        <p:cTn id="24" dur="1000" fill="hold"/>
                                        <p:tgtEl>
                                          <p:spTgt spid="5"/>
                                        </p:tgtEl>
                                        <p:attrNameLst>
                                          <p:attrName>ppt_x</p:attrName>
                                          <p:attrName>ppt_y</p:attrName>
                                        </p:attrNameLst>
                                      </p:cBhvr>
                                      <p:rCtr x="13368" y="8025"/>
                                    </p:animMotion>
                                  </p:childTnLst>
                                </p:cTn>
                              </p:par>
                              <p:par>
                                <p:cTn id="25" presetID="8" presetClass="emph" presetSubtype="0" fill="hold" nodeType="withEffect">
                                  <p:stCondLst>
                                    <p:cond delay="0"/>
                                  </p:stCondLst>
                                  <p:childTnLst>
                                    <p:animRot by="21600000">
                                      <p:cBhvr>
                                        <p:cTn id="26" dur="1000" fill="hold"/>
                                        <p:tgtEl>
                                          <p:spTgt spid="4"/>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3"/>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5"/>
                                        </p:tgtEl>
                                        <p:attrNameLst>
                                          <p:attrName>r</p:attrName>
                                        </p:attrNameLst>
                                      </p:cBhvr>
                                    </p:animRo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nodeType="withEffect">
                                  <p:stCondLst>
                                    <p:cond delay="50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50"/>
          <p:cNvGrpSpPr/>
          <p:nvPr/>
        </p:nvGrpSpPr>
        <p:grpSpPr>
          <a:xfrm>
            <a:off x="3673638" y="1437279"/>
            <a:ext cx="2104516" cy="360284"/>
            <a:chOff x="5170018" y="1564582"/>
            <a:chExt cx="2006989" cy="555110"/>
          </a:xfrm>
        </p:grpSpPr>
        <p:cxnSp>
          <p:nvCxnSpPr>
            <p:cNvPr id="82" name="Straight Connector 51"/>
            <p:cNvCxnSpPr/>
            <p:nvPr/>
          </p:nvCxnSpPr>
          <p:spPr>
            <a:xfrm flipV="1">
              <a:off x="5170018" y="1564582"/>
              <a:ext cx="542842" cy="555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52"/>
            <p:cNvCxnSpPr/>
            <p:nvPr/>
          </p:nvCxnSpPr>
          <p:spPr>
            <a:xfrm>
              <a:off x="5704923" y="1566961"/>
              <a:ext cx="1472084"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cxnSp>
        <p:nvCxnSpPr>
          <p:cNvPr id="63" name="Straight Connector 62"/>
          <p:cNvCxnSpPr/>
          <p:nvPr/>
        </p:nvCxnSpPr>
        <p:spPr>
          <a:xfrm>
            <a:off x="4614630" y="2703501"/>
            <a:ext cx="1163530"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flipV="1">
            <a:off x="3673638" y="3608780"/>
            <a:ext cx="2104516" cy="360284"/>
            <a:chOff x="5170018" y="1564582"/>
            <a:chExt cx="2006989" cy="555110"/>
          </a:xfrm>
        </p:grpSpPr>
        <p:cxnSp>
          <p:nvCxnSpPr>
            <p:cNvPr id="80" name="Straight Connector 64"/>
            <p:cNvCxnSpPr/>
            <p:nvPr/>
          </p:nvCxnSpPr>
          <p:spPr>
            <a:xfrm flipV="1">
              <a:off x="5170018" y="1564582"/>
              <a:ext cx="542842" cy="555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65"/>
            <p:cNvCxnSpPr/>
            <p:nvPr/>
          </p:nvCxnSpPr>
          <p:spPr>
            <a:xfrm>
              <a:off x="5704923" y="1566961"/>
              <a:ext cx="1472084" cy="0"/>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4" name="组合 83"/>
          <p:cNvGrpSpPr/>
          <p:nvPr/>
        </p:nvGrpSpPr>
        <p:grpSpPr>
          <a:xfrm>
            <a:off x="3086403" y="1713524"/>
            <a:ext cx="729197" cy="729197"/>
            <a:chOff x="3086403" y="1577426"/>
            <a:chExt cx="729197" cy="729197"/>
          </a:xfrm>
        </p:grpSpPr>
        <p:sp>
          <p:nvSpPr>
            <p:cNvPr id="59" name="Rectangle 18"/>
            <p:cNvSpPr/>
            <p:nvPr/>
          </p:nvSpPr>
          <p:spPr>
            <a:xfrm rot="18900000" flipH="1">
              <a:off x="3086403" y="1577426"/>
              <a:ext cx="729197" cy="729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Freeform: Shape 36"/>
            <p:cNvSpPr>
              <a:spLocks/>
            </p:cNvSpPr>
            <p:nvPr/>
          </p:nvSpPr>
          <p:spPr bwMode="auto">
            <a:xfrm>
              <a:off x="3213723" y="1690569"/>
              <a:ext cx="482648" cy="482648"/>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grpSp>
      <p:grpSp>
        <p:nvGrpSpPr>
          <p:cNvPr id="86" name="组合 85"/>
          <p:cNvGrpSpPr/>
          <p:nvPr/>
        </p:nvGrpSpPr>
        <p:grpSpPr>
          <a:xfrm>
            <a:off x="3089340" y="2948772"/>
            <a:ext cx="729197" cy="729197"/>
            <a:chOff x="3089340" y="2812674"/>
            <a:chExt cx="729197" cy="729197"/>
          </a:xfrm>
        </p:grpSpPr>
        <p:sp>
          <p:nvSpPr>
            <p:cNvPr id="60" name="Rectangle 16"/>
            <p:cNvSpPr/>
            <p:nvPr/>
          </p:nvSpPr>
          <p:spPr>
            <a:xfrm rot="13500000" flipH="1">
              <a:off x="3089340" y="2812674"/>
              <a:ext cx="729197" cy="7291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Freeform: Shape 37"/>
            <p:cNvSpPr>
              <a:spLocks/>
            </p:cNvSpPr>
            <p:nvPr/>
          </p:nvSpPr>
          <p:spPr bwMode="auto">
            <a:xfrm>
              <a:off x="3213058" y="2912481"/>
              <a:ext cx="475885" cy="47588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grpSp>
      <p:grpSp>
        <p:nvGrpSpPr>
          <p:cNvPr id="85" name="组合 84"/>
          <p:cNvGrpSpPr/>
          <p:nvPr/>
        </p:nvGrpSpPr>
        <p:grpSpPr>
          <a:xfrm>
            <a:off x="3727234" y="2329110"/>
            <a:ext cx="729197" cy="729199"/>
            <a:chOff x="3727234" y="2193012"/>
            <a:chExt cx="729197" cy="729199"/>
          </a:xfrm>
        </p:grpSpPr>
        <p:sp>
          <p:nvSpPr>
            <p:cNvPr id="61" name="Rectangle 25"/>
            <p:cNvSpPr/>
            <p:nvPr/>
          </p:nvSpPr>
          <p:spPr>
            <a:xfrm rot="18900000" flipH="1">
              <a:off x="3727234" y="2193012"/>
              <a:ext cx="729197" cy="7291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Freeform: Shape 38"/>
            <p:cNvSpPr>
              <a:spLocks/>
            </p:cNvSpPr>
            <p:nvPr/>
          </p:nvSpPr>
          <p:spPr bwMode="auto">
            <a:xfrm>
              <a:off x="3853890" y="2321706"/>
              <a:ext cx="475885" cy="47588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grpSp>
      <p:grpSp>
        <p:nvGrpSpPr>
          <p:cNvPr id="87" name="Group 8"/>
          <p:cNvGrpSpPr/>
          <p:nvPr/>
        </p:nvGrpSpPr>
        <p:grpSpPr>
          <a:xfrm>
            <a:off x="5775050" y="1131723"/>
            <a:ext cx="2203091" cy="749967"/>
            <a:chOff x="8268607" y="3017352"/>
            <a:chExt cx="2937454" cy="999956"/>
          </a:xfrm>
        </p:grpSpPr>
        <p:sp>
          <p:nvSpPr>
            <p:cNvPr id="88" name="TextBox 9"/>
            <p:cNvSpPr txBox="1"/>
            <p:nvPr/>
          </p:nvSpPr>
          <p:spPr>
            <a:xfrm>
              <a:off x="8268607" y="3427752"/>
              <a:ext cx="2937454"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3"/>
                  </a:solidFill>
                  <a:latin typeface="微软雅黑" panose="020B0503020204020204" pitchFamily="34" charset="-122"/>
                  <a:ea typeface="微软雅黑" panose="020B0503020204020204" pitchFamily="34" charset="-122"/>
                </a:rPr>
                <a:t>标题文本预设</a:t>
              </a:r>
            </a:p>
          </p:txBody>
        </p:sp>
      </p:grpSp>
      <p:grpSp>
        <p:nvGrpSpPr>
          <p:cNvPr id="90" name="Group 14"/>
          <p:cNvGrpSpPr/>
          <p:nvPr/>
        </p:nvGrpSpPr>
        <p:grpSpPr>
          <a:xfrm>
            <a:off x="5810158" y="2369391"/>
            <a:ext cx="2167983" cy="749967"/>
            <a:chOff x="8268607" y="3017352"/>
            <a:chExt cx="2890644" cy="999955"/>
          </a:xfrm>
        </p:grpSpPr>
        <p:sp>
          <p:nvSpPr>
            <p:cNvPr id="91" name="TextBox 15"/>
            <p:cNvSpPr txBox="1"/>
            <p:nvPr/>
          </p:nvSpPr>
          <p:spPr>
            <a:xfrm>
              <a:off x="8268607" y="3427752"/>
              <a:ext cx="2890644" cy="589555"/>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Rectangle 16"/>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p>
          </p:txBody>
        </p:sp>
      </p:grpSp>
      <p:grpSp>
        <p:nvGrpSpPr>
          <p:cNvPr id="93" name="Group 8"/>
          <p:cNvGrpSpPr/>
          <p:nvPr/>
        </p:nvGrpSpPr>
        <p:grpSpPr>
          <a:xfrm>
            <a:off x="5818359" y="3651259"/>
            <a:ext cx="2159781" cy="765207"/>
            <a:chOff x="8268607" y="3017352"/>
            <a:chExt cx="2879708" cy="1020276"/>
          </a:xfrm>
        </p:grpSpPr>
        <p:sp>
          <p:nvSpPr>
            <p:cNvPr id="94" name="TextBox 9"/>
            <p:cNvSpPr txBox="1"/>
            <p:nvPr/>
          </p:nvSpPr>
          <p:spPr>
            <a:xfrm>
              <a:off x="8268607" y="3448072"/>
              <a:ext cx="2879708"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3"/>
                  </a:solidFill>
                  <a:latin typeface="微软雅黑" panose="020B0503020204020204" pitchFamily="34" charset="-122"/>
                  <a:ea typeface="微软雅黑" panose="020B0503020204020204" pitchFamily="34" charset="-122"/>
                </a:rPr>
                <a:t>标题文本预设</a:t>
              </a:r>
            </a:p>
          </p:txBody>
        </p:sp>
      </p:grpSp>
      <p:grpSp>
        <p:nvGrpSpPr>
          <p:cNvPr id="99" name="组合 98"/>
          <p:cNvGrpSpPr/>
          <p:nvPr/>
        </p:nvGrpSpPr>
        <p:grpSpPr>
          <a:xfrm>
            <a:off x="1379348" y="1882326"/>
            <a:ext cx="1987119" cy="1620506"/>
            <a:chOff x="1379348" y="1746228"/>
            <a:chExt cx="1987119" cy="1620506"/>
          </a:xfrm>
        </p:grpSpPr>
        <p:sp>
          <p:nvSpPr>
            <p:cNvPr id="58" name="Rectangle 15"/>
            <p:cNvSpPr/>
            <p:nvPr/>
          </p:nvSpPr>
          <p:spPr>
            <a:xfrm rot="13500000">
              <a:off x="1383499" y="1746228"/>
              <a:ext cx="1620506" cy="16205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grpSp>
          <p:nvGrpSpPr>
            <p:cNvPr id="96" name="Group 8"/>
            <p:cNvGrpSpPr/>
            <p:nvPr/>
          </p:nvGrpSpPr>
          <p:grpSpPr>
            <a:xfrm>
              <a:off x="1379348" y="2074981"/>
              <a:ext cx="1987119" cy="797761"/>
              <a:chOff x="8116700" y="2802293"/>
              <a:chExt cx="2649492" cy="1063681"/>
            </a:xfrm>
          </p:grpSpPr>
          <p:sp>
            <p:nvSpPr>
              <p:cNvPr id="97" name="TextBox 9"/>
              <p:cNvSpPr txBox="1"/>
              <p:nvPr/>
            </p:nvSpPr>
            <p:spPr>
              <a:xfrm>
                <a:off x="8116700" y="3276418"/>
                <a:ext cx="2497585"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p>
            </p:txBody>
          </p:sp>
          <p:sp>
            <p:nvSpPr>
              <p:cNvPr id="98" name="Rectangle 10"/>
              <p:cNvSpPr/>
              <p:nvPr/>
            </p:nvSpPr>
            <p:spPr>
              <a:xfrm>
                <a:off x="8308863" y="2802293"/>
                <a:ext cx="2457329" cy="246221"/>
              </a:xfrm>
              <a:prstGeom prst="rect">
                <a:avLst/>
              </a:prstGeom>
            </p:spPr>
            <p:txBody>
              <a:bodyPr wrap="none" lIns="72000" tIns="0" rIns="72000" bIns="0">
                <a:noAutofit/>
              </a:bodyPr>
              <a:lstStyle/>
              <a:p>
                <a:pPr lvl="0" defTabSz="914378">
                  <a:defRPr/>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标题文本预设</a:t>
                </a:r>
              </a:p>
            </p:txBody>
          </p:sp>
        </p:grpSp>
      </p:grpSp>
      <p:sp>
        <p:nvSpPr>
          <p:cNvPr id="40" name="标题 1"/>
          <p:cNvSpPr txBox="1">
            <a:spLocks/>
          </p:cNvSpPr>
          <p:nvPr/>
        </p:nvSpPr>
        <p:spPr>
          <a:xfrm>
            <a:off x="323528" y="354705"/>
            <a:ext cx="8922642" cy="34954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第一部分  具体工作明细</a:t>
            </a:r>
          </a:p>
        </p:txBody>
      </p:sp>
    </p:spTree>
    <p:extLst>
      <p:ext uri="{BB962C8B-B14F-4D97-AF65-F5344CB8AC3E}">
        <p14:creationId xmlns:p14="http://schemas.microsoft.com/office/powerpoint/2010/main" val="365504862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fill="hold"/>
                                        <p:tgtEl>
                                          <p:spTgt spid="99"/>
                                        </p:tgtEl>
                                        <p:attrNameLst>
                                          <p:attrName>ppt_x</p:attrName>
                                        </p:attrNameLst>
                                      </p:cBhvr>
                                      <p:tavLst>
                                        <p:tav tm="0">
                                          <p:val>
                                            <p:strVal val="0-#ppt_w/2"/>
                                          </p:val>
                                        </p:tav>
                                        <p:tav tm="100000">
                                          <p:val>
                                            <p:strVal val="#ppt_x"/>
                                          </p:val>
                                        </p:tav>
                                      </p:tavLst>
                                    </p:anim>
                                    <p:anim calcmode="lin" valueType="num">
                                      <p:cBhvr additive="base">
                                        <p:cTn id="8" dur="50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randombar(horizontal)">
                                      <p:cBhvr>
                                        <p:cTn id="12" dur="500"/>
                                        <p:tgtEl>
                                          <p:spTgt spid="84"/>
                                        </p:tgtEl>
                                      </p:cBhvr>
                                    </p:animEffect>
                                  </p:childTnLst>
                                </p:cTn>
                              </p:par>
                              <p:par>
                                <p:cTn id="13" presetID="14" presetClass="entr" presetSubtype="10" fill="hold" nodeType="withEffect">
                                  <p:stCondLst>
                                    <p:cond delay="0"/>
                                  </p:stCondLst>
                                  <p:childTnLst>
                                    <p:set>
                                      <p:cBhvr>
                                        <p:cTn id="14" dur="1" fill="hold">
                                          <p:stCondLst>
                                            <p:cond delay="0"/>
                                          </p:stCondLst>
                                        </p:cTn>
                                        <p:tgtEl>
                                          <p:spTgt spid="85"/>
                                        </p:tgtEl>
                                        <p:attrNameLst>
                                          <p:attrName>style.visibility</p:attrName>
                                        </p:attrNameLst>
                                      </p:cBhvr>
                                      <p:to>
                                        <p:strVal val="visible"/>
                                      </p:to>
                                    </p:set>
                                    <p:animEffect transition="in" filter="randombar(horizontal)">
                                      <p:cBhvr>
                                        <p:cTn id="15" dur="500"/>
                                        <p:tgtEl>
                                          <p:spTgt spid="85"/>
                                        </p:tgtEl>
                                      </p:cBhvr>
                                    </p:animEffect>
                                  </p:childTnLst>
                                </p:cTn>
                              </p:par>
                              <p:par>
                                <p:cTn id="16" presetID="14" presetClass="entr" presetSubtype="10" fill="hold" nodeType="with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randombar(horizontal)">
                                      <p:cBhvr>
                                        <p:cTn id="18" dur="500"/>
                                        <p:tgtEl>
                                          <p:spTgt spid="86"/>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left)">
                                      <p:cBhvr>
                                        <p:cTn id="22" dur="500"/>
                                        <p:tgtEl>
                                          <p:spTgt spid="62"/>
                                        </p:tgtEl>
                                      </p:cBhvr>
                                    </p:animEffect>
                                  </p:childTnLst>
                                </p:cTn>
                              </p:par>
                              <p:par>
                                <p:cTn id="23" presetID="22" presetClass="entr" presetSubtype="8"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left)">
                                      <p:cBhvr>
                                        <p:cTn id="25" dur="500"/>
                                        <p:tgtEl>
                                          <p:spTgt spid="63"/>
                                        </p:tgtEl>
                                      </p:cBhvr>
                                    </p:animEffect>
                                  </p:childTnLst>
                                </p:cTn>
                              </p:par>
                              <p:par>
                                <p:cTn id="26" presetID="22" presetClass="entr" presetSubtype="8"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left)">
                                      <p:cBhvr>
                                        <p:cTn id="28" dur="500"/>
                                        <p:tgtEl>
                                          <p:spTgt spid="64"/>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nodeType="with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fade">
                                      <p:cBhvr>
                                        <p:cTn id="35" dur="500"/>
                                        <p:tgtEl>
                                          <p:spTgt spid="90"/>
                                        </p:tgtEl>
                                      </p:cBhvr>
                                    </p:animEffect>
                                  </p:childTnLst>
                                </p:cTn>
                              </p:par>
                              <p:par>
                                <p:cTn id="36" presetID="10" presetClass="entr" presetSubtype="0" fill="hold" nodeType="with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26615" y="162990"/>
            <a:ext cx="2736313" cy="349548"/>
          </a:xfrm>
        </p:spPr>
        <p:txBody>
          <a:bodyPr>
            <a:no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第一部分  具体工作明细</a:t>
            </a:r>
          </a:p>
        </p:txBody>
      </p:sp>
      <p:sp>
        <p:nvSpPr>
          <p:cNvPr id="52" name="Flowchart: Decision 64"/>
          <p:cNvSpPr/>
          <p:nvPr/>
        </p:nvSpPr>
        <p:spPr>
          <a:xfrm flipV="1">
            <a:off x="5428969" y="2392151"/>
            <a:ext cx="1375279" cy="1375279"/>
          </a:xfrm>
          <a:prstGeom prst="flowChartDecision">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组合 6"/>
          <p:cNvGrpSpPr/>
          <p:nvPr/>
        </p:nvGrpSpPr>
        <p:grpSpPr>
          <a:xfrm>
            <a:off x="5428969" y="2181871"/>
            <a:ext cx="1375279" cy="1375279"/>
            <a:chOff x="5428969" y="2181871"/>
            <a:chExt cx="1375279" cy="1375279"/>
          </a:xfrm>
        </p:grpSpPr>
        <p:sp>
          <p:nvSpPr>
            <p:cNvPr id="5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2" name="Group 52"/>
            <p:cNvGrpSpPr/>
            <p:nvPr/>
          </p:nvGrpSpPr>
          <p:grpSpPr>
            <a:xfrm>
              <a:off x="5933033" y="2685621"/>
              <a:ext cx="367150" cy="367778"/>
              <a:chOff x="9145588" y="4435475"/>
              <a:chExt cx="464344" cy="465138"/>
            </a:xfrm>
            <a:solidFill>
              <a:schemeClr val="accent5"/>
            </a:solidFill>
          </p:grpSpPr>
          <p:sp>
            <p:nvSpPr>
              <p:cNvPr id="43"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4"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1"/>
              </a:solidFill>
              <a:ln w="12700" cap="flat" cmpd="sng">
                <a:solidFill>
                  <a:schemeClr val="accent1"/>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59" name="Flowchart: Decision 71"/>
          <p:cNvSpPr/>
          <p:nvPr/>
        </p:nvSpPr>
        <p:spPr>
          <a:xfrm flipV="1">
            <a:off x="2548649" y="2388280"/>
            <a:ext cx="1375279" cy="1375279"/>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组合 4"/>
          <p:cNvGrpSpPr/>
          <p:nvPr/>
        </p:nvGrpSpPr>
        <p:grpSpPr>
          <a:xfrm>
            <a:off x="2548649" y="2178000"/>
            <a:ext cx="1375279" cy="1375279"/>
            <a:chOff x="2548649" y="2178000"/>
            <a:chExt cx="1375279" cy="1375279"/>
          </a:xfrm>
        </p:grpSpPr>
        <p:sp>
          <p:nvSpPr>
            <p:cNvPr id="6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68"/>
            <p:cNvGrpSpPr/>
            <p:nvPr/>
          </p:nvGrpSpPr>
          <p:grpSpPr>
            <a:xfrm>
              <a:off x="3097524" y="2681122"/>
              <a:ext cx="277529" cy="367778"/>
              <a:chOff x="3582988" y="3510757"/>
              <a:chExt cx="319088" cy="465138"/>
            </a:xfrm>
            <a:solidFill>
              <a:schemeClr val="accent2"/>
            </a:solidFill>
          </p:grpSpPr>
          <p:sp>
            <p:nvSpPr>
              <p:cNvPr id="5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Flowchart: Decision 78"/>
          <p:cNvSpPr/>
          <p:nvPr/>
        </p:nvSpPr>
        <p:spPr>
          <a:xfrm>
            <a:off x="1120674" y="1914904"/>
            <a:ext cx="1375279" cy="1375279"/>
          </a:xfrm>
          <a:prstGeom prst="flowChartDecision">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组合 3"/>
          <p:cNvGrpSpPr/>
          <p:nvPr/>
        </p:nvGrpSpPr>
        <p:grpSpPr>
          <a:xfrm>
            <a:off x="1120674" y="2125184"/>
            <a:ext cx="1375279" cy="1375279"/>
            <a:chOff x="1120674" y="2125184"/>
            <a:chExt cx="1375279" cy="1375279"/>
          </a:xfrm>
        </p:grpSpPr>
        <p:sp>
          <p:nvSpPr>
            <p:cNvPr id="67"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75"/>
            <p:cNvGrpSpPr/>
            <p:nvPr/>
          </p:nvGrpSpPr>
          <p:grpSpPr>
            <a:xfrm>
              <a:off x="1669549" y="2628305"/>
              <a:ext cx="275519" cy="367778"/>
              <a:chOff x="2639219" y="3510757"/>
              <a:chExt cx="348456" cy="465138"/>
            </a:xfrm>
            <a:solidFill>
              <a:schemeClr val="accent1"/>
            </a:solidFill>
          </p:grpSpPr>
          <p:sp>
            <p:nvSpPr>
              <p:cNvPr id="64"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74" name="Flowchart: Decision 86"/>
          <p:cNvSpPr/>
          <p:nvPr/>
        </p:nvSpPr>
        <p:spPr>
          <a:xfrm>
            <a:off x="3993114" y="1912519"/>
            <a:ext cx="1375279" cy="1375279"/>
          </a:xfrm>
          <a:prstGeom prst="flowChartDecision">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组合 5"/>
          <p:cNvGrpSpPr/>
          <p:nvPr/>
        </p:nvGrpSpPr>
        <p:grpSpPr>
          <a:xfrm>
            <a:off x="3993114" y="2122799"/>
            <a:ext cx="1375279" cy="1375279"/>
            <a:chOff x="3993114" y="2122799"/>
            <a:chExt cx="1375279" cy="1375279"/>
          </a:xfrm>
        </p:grpSpPr>
        <p:sp>
          <p:nvSpPr>
            <p:cNvPr id="75"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0" name="Group 82"/>
            <p:cNvGrpSpPr/>
            <p:nvPr/>
          </p:nvGrpSpPr>
          <p:grpSpPr>
            <a:xfrm>
              <a:off x="4497178" y="2626549"/>
              <a:ext cx="367150" cy="367150"/>
              <a:chOff x="4439444" y="2582069"/>
              <a:chExt cx="464344" cy="464344"/>
            </a:xfrm>
            <a:solidFill>
              <a:schemeClr val="accent4"/>
            </a:solidFill>
          </p:grpSpPr>
          <p:sp>
            <p:nvSpPr>
              <p:cNvPr id="71"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3"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09" name="Flowchart: Decision 106"/>
          <p:cNvSpPr/>
          <p:nvPr/>
        </p:nvSpPr>
        <p:spPr>
          <a:xfrm>
            <a:off x="6869129" y="1907806"/>
            <a:ext cx="1375279" cy="1375279"/>
          </a:xfrm>
          <a:prstGeom prst="flowChartDecision">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组合 7"/>
          <p:cNvGrpSpPr/>
          <p:nvPr/>
        </p:nvGrpSpPr>
        <p:grpSpPr>
          <a:xfrm>
            <a:off x="6869129" y="2118086"/>
            <a:ext cx="1375279" cy="1375279"/>
            <a:chOff x="6869129" y="2118086"/>
            <a:chExt cx="1375279" cy="1375279"/>
          </a:xfrm>
        </p:grpSpPr>
        <p:sp>
          <p:nvSpPr>
            <p:cNvPr id="110"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5" name="Group 102"/>
            <p:cNvGrpSpPr/>
            <p:nvPr/>
          </p:nvGrpSpPr>
          <p:grpSpPr>
            <a:xfrm>
              <a:off x="7402716" y="2605601"/>
              <a:ext cx="303429" cy="333772"/>
              <a:chOff x="4439444" y="1652588"/>
              <a:chExt cx="464344" cy="464344"/>
            </a:xfrm>
            <a:solidFill>
              <a:schemeClr val="accent3"/>
            </a:solidFill>
          </p:grpSpPr>
          <p:sp>
            <p:nvSpPr>
              <p:cNvPr id="10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3" name="TextBox 2"/>
          <p:cNvSpPr txBox="1"/>
          <p:nvPr/>
        </p:nvSpPr>
        <p:spPr>
          <a:xfrm>
            <a:off x="1221884"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76" name="TextBox 75"/>
          <p:cNvSpPr txBox="1"/>
          <p:nvPr/>
        </p:nvSpPr>
        <p:spPr>
          <a:xfrm>
            <a:off x="1187624" y="1382455"/>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
        <p:nvSpPr>
          <p:cNvPr id="77" name="TextBox 76"/>
          <p:cNvSpPr txBox="1"/>
          <p:nvPr/>
        </p:nvSpPr>
        <p:spPr>
          <a:xfrm>
            <a:off x="2587513" y="3767430"/>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78" name="TextBox 77"/>
          <p:cNvSpPr txBox="1"/>
          <p:nvPr/>
        </p:nvSpPr>
        <p:spPr>
          <a:xfrm>
            <a:off x="2553253" y="4075207"/>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
        <p:nvSpPr>
          <p:cNvPr id="79" name="TextBox 78"/>
          <p:cNvSpPr txBox="1"/>
          <p:nvPr/>
        </p:nvSpPr>
        <p:spPr>
          <a:xfrm>
            <a:off x="5531168" y="3767430"/>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80" name="TextBox 79"/>
          <p:cNvSpPr txBox="1"/>
          <p:nvPr/>
        </p:nvSpPr>
        <p:spPr>
          <a:xfrm>
            <a:off x="5496908" y="4075207"/>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
        <p:nvSpPr>
          <p:cNvPr id="81" name="TextBox 80"/>
          <p:cNvSpPr txBox="1"/>
          <p:nvPr/>
        </p:nvSpPr>
        <p:spPr>
          <a:xfrm>
            <a:off x="4050124"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82" name="TextBox 81"/>
          <p:cNvSpPr txBox="1"/>
          <p:nvPr/>
        </p:nvSpPr>
        <p:spPr>
          <a:xfrm>
            <a:off x="4015864" y="1382455"/>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
        <p:nvSpPr>
          <p:cNvPr id="83" name="TextBox 82"/>
          <p:cNvSpPr txBox="1"/>
          <p:nvPr/>
        </p:nvSpPr>
        <p:spPr>
          <a:xfrm>
            <a:off x="6953038" y="1074678"/>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4" name="TextBox 53"/>
          <p:cNvSpPr txBox="1"/>
          <p:nvPr/>
        </p:nvSpPr>
        <p:spPr>
          <a:xfrm>
            <a:off x="6920597" y="1382455"/>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88689474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grpId="1"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64" presetClass="path" presetSubtype="0" accel="50000" decel="50000" fill="hold" grpId="0" nodeType="withEffect">
                                  <p:stCondLst>
                                    <p:cond delay="0"/>
                                  </p:stCondLst>
                                  <p:childTnLst>
                                    <p:animMotion origin="layout" path="M -3.05556E-6 0.03612 L -3.05556E-6 -4.19753E-6 " pathEditMode="relative" rAng="0" ptsTypes="AA">
                                      <p:cBhvr>
                                        <p:cTn id="30" dur="750" fill="hold"/>
                                        <p:tgtEl>
                                          <p:spTgt spid="66"/>
                                        </p:tgtEl>
                                        <p:attrNameLst>
                                          <p:attrName>ppt_x</p:attrName>
                                          <p:attrName>ppt_y</p:attrName>
                                        </p:attrNameLst>
                                      </p:cBhvr>
                                      <p:rCtr x="0" y="-1821"/>
                                    </p:animMotion>
                                  </p:childTnLst>
                                </p:cTn>
                              </p:par>
                            </p:childTnLst>
                          </p:cTn>
                        </p:par>
                        <p:par>
                          <p:cTn id="31" fill="hold">
                            <p:stCondLst>
                              <p:cond delay="225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64" presetClass="path" presetSubtype="0" accel="50000" decel="50000" fill="hold" grpId="1" nodeType="withEffect">
                                  <p:stCondLst>
                                    <p:cond delay="0"/>
                                  </p:stCondLst>
                                  <p:childTnLst>
                                    <p:animMotion origin="layout" path="M 5.55556E-7 -0.02778 L 5.55556E-7 0.00031 " pathEditMode="relative" rAng="0" ptsTypes="AA">
                                      <p:cBhvr>
                                        <p:cTn id="43" dur="750" fill="hold"/>
                                        <p:tgtEl>
                                          <p:spTgt spid="59"/>
                                        </p:tgtEl>
                                        <p:attrNameLst>
                                          <p:attrName>ppt_x</p:attrName>
                                          <p:attrName>ppt_y</p:attrName>
                                        </p:attrNameLst>
                                      </p:cBhvr>
                                      <p:rCtr x="0" y="1389"/>
                                    </p:animMotion>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500"/>
                                        <p:tgtEl>
                                          <p:spTgt spid="74"/>
                                        </p:tgtEl>
                                      </p:cBhvr>
                                    </p:animEffect>
                                  </p:childTnLst>
                                </p:cTn>
                              </p:par>
                              <p:par>
                                <p:cTn id="55" presetID="64" presetClass="path" presetSubtype="0" accel="50000" decel="50000" fill="hold" grpId="1" nodeType="withEffect">
                                  <p:stCondLst>
                                    <p:cond delay="0"/>
                                  </p:stCondLst>
                                  <p:childTnLst>
                                    <p:animMotion origin="layout" path="M -3.05556E-6 0.03612 L -3.05556E-6 -4.19753E-6 " pathEditMode="relative" rAng="0" ptsTypes="AA">
                                      <p:cBhvr>
                                        <p:cTn id="56" dur="750" fill="hold"/>
                                        <p:tgtEl>
                                          <p:spTgt spid="74"/>
                                        </p:tgtEl>
                                        <p:attrNameLst>
                                          <p:attrName>ppt_x</p:attrName>
                                          <p:attrName>ppt_y</p:attrName>
                                        </p:attrNameLst>
                                      </p:cBhvr>
                                      <p:rCtr x="0" y="-1821"/>
                                    </p:animMotion>
                                  </p:childTnLst>
                                </p:cTn>
                              </p:par>
                            </p:childTnLst>
                          </p:cTn>
                        </p:par>
                        <p:par>
                          <p:cTn id="57" fill="hold">
                            <p:stCondLst>
                              <p:cond delay="4750"/>
                            </p:stCondLst>
                            <p:childTnLst>
                              <p:par>
                                <p:cTn id="58" presetID="10" presetClass="entr" presetSubtype="0"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fade">
                                      <p:cBhvr>
                                        <p:cTn id="60" dur="500"/>
                                        <p:tgtEl>
                                          <p:spTgt spid="8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par>
                          <p:cTn id="64" fill="hold">
                            <p:stCondLst>
                              <p:cond delay="525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par>
                                <p:cTn id="68" presetID="64" presetClass="path" presetSubtype="0" accel="50000" decel="50000" fill="hold" grpId="1" nodeType="withEffect">
                                  <p:stCondLst>
                                    <p:cond delay="0"/>
                                  </p:stCondLst>
                                  <p:childTnLst>
                                    <p:animMotion origin="layout" path="M 5.55556E-7 -0.02778 L 5.55556E-7 0.00031 " pathEditMode="relative" rAng="0" ptsTypes="AA">
                                      <p:cBhvr>
                                        <p:cTn id="69" dur="750" fill="hold"/>
                                        <p:tgtEl>
                                          <p:spTgt spid="52"/>
                                        </p:tgtEl>
                                        <p:attrNameLst>
                                          <p:attrName>ppt_x</p:attrName>
                                          <p:attrName>ppt_y</p:attrName>
                                        </p:attrNameLst>
                                      </p:cBhvr>
                                      <p:rCtr x="0" y="1389"/>
                                    </p:animMotion>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fade">
                                      <p:cBhvr>
                                        <p:cTn id="80" dur="500"/>
                                        <p:tgtEl>
                                          <p:spTgt spid="109"/>
                                        </p:tgtEl>
                                      </p:cBhvr>
                                    </p:animEffect>
                                  </p:childTnLst>
                                </p:cTn>
                              </p:par>
                              <p:par>
                                <p:cTn id="81" presetID="64" presetClass="path" presetSubtype="0" accel="50000" decel="50000" fill="hold" grpId="1" nodeType="withEffect">
                                  <p:stCondLst>
                                    <p:cond delay="0"/>
                                  </p:stCondLst>
                                  <p:childTnLst>
                                    <p:animMotion origin="layout" path="M -3.05556E-6 0.03612 L -3.05556E-6 -4.19753E-6 " pathEditMode="relative" rAng="0" ptsTypes="AA">
                                      <p:cBhvr>
                                        <p:cTn id="82" dur="750" fill="hold"/>
                                        <p:tgtEl>
                                          <p:spTgt spid="109"/>
                                        </p:tgtEl>
                                        <p:attrNameLst>
                                          <p:attrName>ppt_x</p:attrName>
                                          <p:attrName>ppt_y</p:attrName>
                                        </p:attrNameLst>
                                      </p:cBhvr>
                                      <p:rCtr x="0" y="-1821"/>
                                    </p:animMotion>
                                  </p:childTnLst>
                                </p:cTn>
                              </p:par>
                            </p:childTnLst>
                          </p:cTn>
                        </p:par>
                        <p:par>
                          <p:cTn id="83" fill="hold">
                            <p:stCondLst>
                              <p:cond delay="7250"/>
                            </p:stCondLst>
                            <p:childTnLst>
                              <p:par>
                                <p:cTn id="84" presetID="10"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9" grpId="0" animBg="1"/>
      <p:bldP spid="59" grpId="1" animBg="1"/>
      <p:bldP spid="66" grpId="0" animBg="1"/>
      <p:bldP spid="66" grpId="1" animBg="1"/>
      <p:bldP spid="74" grpId="0" animBg="1"/>
      <p:bldP spid="74" grpId="1" animBg="1"/>
      <p:bldP spid="109" grpId="0" animBg="1"/>
      <p:bldP spid="109" grpId="1" animBg="1"/>
      <p:bldP spid="3" grpId="0"/>
      <p:bldP spid="76" grpId="0"/>
      <p:bldP spid="77" grpId="0"/>
      <p:bldP spid="78" grpId="0"/>
      <p:bldP spid="79" grpId="0"/>
      <p:bldP spid="80" grpId="0"/>
      <p:bldP spid="81" grpId="0"/>
      <p:bldP spid="82" grpId="0"/>
      <p:bldP spid="83"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267494"/>
            <a:ext cx="2664296" cy="349548"/>
          </a:xfrm>
        </p:spPr>
        <p:txBody>
          <a:bodyPr>
            <a:no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第一部分  重点工作回顾</a:t>
            </a:r>
          </a:p>
        </p:txBody>
      </p:sp>
      <p:grpSp>
        <p:nvGrpSpPr>
          <p:cNvPr id="119" name="Group 29"/>
          <p:cNvGrpSpPr/>
          <p:nvPr/>
        </p:nvGrpSpPr>
        <p:grpSpPr>
          <a:xfrm>
            <a:off x="1267953" y="2461286"/>
            <a:ext cx="685800" cy="685800"/>
            <a:chOff x="1253782" y="3281715"/>
            <a:chExt cx="914400" cy="914400"/>
          </a:xfrm>
        </p:grpSpPr>
        <p:sp>
          <p:nvSpPr>
            <p:cNvPr id="120" name="Rounded Rectangle 5"/>
            <p:cNvSpPr/>
            <p:nvPr/>
          </p:nvSpPr>
          <p:spPr>
            <a:xfrm>
              <a:off x="1253782" y="3281715"/>
              <a:ext cx="914400"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1" name="Group 59"/>
            <p:cNvGrpSpPr/>
            <p:nvPr/>
          </p:nvGrpSpPr>
          <p:grpSpPr>
            <a:xfrm>
              <a:off x="1478810" y="3521030"/>
              <a:ext cx="464344" cy="465138"/>
              <a:chOff x="9145588" y="4435475"/>
              <a:chExt cx="464344" cy="465138"/>
            </a:xfrm>
            <a:solidFill>
              <a:schemeClr val="bg2"/>
            </a:solidFill>
          </p:grpSpPr>
          <p:sp>
            <p:nvSpPr>
              <p:cNvPr id="12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2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31" name="Group 32"/>
          <p:cNvGrpSpPr/>
          <p:nvPr/>
        </p:nvGrpSpPr>
        <p:grpSpPr>
          <a:xfrm>
            <a:off x="4971624" y="2461286"/>
            <a:ext cx="685800" cy="685800"/>
            <a:chOff x="6528170" y="3281715"/>
            <a:chExt cx="914400" cy="914400"/>
          </a:xfrm>
        </p:grpSpPr>
        <p:sp>
          <p:nvSpPr>
            <p:cNvPr id="132" name="Rounded Rectangle 8"/>
            <p:cNvSpPr/>
            <p:nvPr/>
          </p:nvSpPr>
          <p:spPr>
            <a:xfrm>
              <a:off x="6528170" y="3281715"/>
              <a:ext cx="914400" cy="9144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3" name="Group 69"/>
            <p:cNvGrpSpPr/>
            <p:nvPr/>
          </p:nvGrpSpPr>
          <p:grpSpPr>
            <a:xfrm>
              <a:off x="6759757" y="3506346"/>
              <a:ext cx="464344" cy="465138"/>
              <a:chOff x="7287419" y="3505994"/>
              <a:chExt cx="464344" cy="465138"/>
            </a:xfrm>
            <a:solidFill>
              <a:schemeClr val="bg2"/>
            </a:solidFill>
          </p:grpSpPr>
          <p:sp>
            <p:nvSpPr>
              <p:cNvPr id="134"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5"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6"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7"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8"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39"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40" name="Group 33"/>
          <p:cNvGrpSpPr/>
          <p:nvPr/>
        </p:nvGrpSpPr>
        <p:grpSpPr>
          <a:xfrm>
            <a:off x="4971624" y="3513166"/>
            <a:ext cx="685800" cy="685800"/>
            <a:chOff x="6528170" y="4684221"/>
            <a:chExt cx="914400" cy="914400"/>
          </a:xfrm>
        </p:grpSpPr>
        <p:sp>
          <p:nvSpPr>
            <p:cNvPr id="141" name="Rounded Rectangle 9"/>
            <p:cNvSpPr/>
            <p:nvPr/>
          </p:nvSpPr>
          <p:spPr>
            <a:xfrm>
              <a:off x="6528170" y="4684221"/>
              <a:ext cx="914400" cy="9144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2" name="Group 76"/>
            <p:cNvGrpSpPr/>
            <p:nvPr/>
          </p:nvGrpSpPr>
          <p:grpSpPr>
            <a:xfrm>
              <a:off x="6748385" y="4909249"/>
              <a:ext cx="464344" cy="464344"/>
              <a:chOff x="7287419" y="2577307"/>
              <a:chExt cx="464344" cy="464344"/>
            </a:xfrm>
            <a:solidFill>
              <a:schemeClr val="bg2"/>
            </a:solidFill>
          </p:grpSpPr>
          <p:sp>
            <p:nvSpPr>
              <p:cNvPr id="143"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4"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5"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46" name="Group 28"/>
          <p:cNvGrpSpPr/>
          <p:nvPr/>
        </p:nvGrpSpPr>
        <p:grpSpPr>
          <a:xfrm>
            <a:off x="1267953" y="1413803"/>
            <a:ext cx="685800" cy="685800"/>
            <a:chOff x="1253782" y="1885071"/>
            <a:chExt cx="914400" cy="914400"/>
          </a:xfrm>
        </p:grpSpPr>
        <p:sp>
          <p:nvSpPr>
            <p:cNvPr id="147" name="Rounded Rectangle 4"/>
            <p:cNvSpPr/>
            <p:nvPr/>
          </p:nvSpPr>
          <p:spPr>
            <a:xfrm>
              <a:off x="1253782" y="1885071"/>
              <a:ext cx="914400" cy="914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8" name="Group 80"/>
            <p:cNvGrpSpPr/>
            <p:nvPr/>
          </p:nvGrpSpPr>
          <p:grpSpPr>
            <a:xfrm>
              <a:off x="1551438" y="2110099"/>
              <a:ext cx="319088" cy="465138"/>
              <a:chOff x="3582988" y="3510757"/>
              <a:chExt cx="319088" cy="465138"/>
            </a:xfrm>
            <a:solidFill>
              <a:schemeClr val="bg2"/>
            </a:solidFill>
          </p:grpSpPr>
          <p:sp>
            <p:nvSpPr>
              <p:cNvPr id="149"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50"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51" name="Group 31"/>
          <p:cNvGrpSpPr/>
          <p:nvPr/>
        </p:nvGrpSpPr>
        <p:grpSpPr>
          <a:xfrm>
            <a:off x="4971624" y="1413803"/>
            <a:ext cx="685800" cy="685800"/>
            <a:chOff x="6528170" y="1885071"/>
            <a:chExt cx="914400" cy="914400"/>
          </a:xfrm>
        </p:grpSpPr>
        <p:sp>
          <p:nvSpPr>
            <p:cNvPr id="152" name="Rounded Rectangle 7"/>
            <p:cNvSpPr/>
            <p:nvPr/>
          </p:nvSpPr>
          <p:spPr>
            <a:xfrm>
              <a:off x="6528170" y="1885071"/>
              <a:ext cx="914400" cy="9144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3" name="Group 83"/>
            <p:cNvGrpSpPr/>
            <p:nvPr/>
          </p:nvGrpSpPr>
          <p:grpSpPr>
            <a:xfrm>
              <a:off x="6758963" y="2110099"/>
              <a:ext cx="465138" cy="464344"/>
              <a:chOff x="2581275" y="2582069"/>
              <a:chExt cx="465138" cy="464344"/>
            </a:xfrm>
            <a:solidFill>
              <a:schemeClr val="bg2"/>
            </a:solidFill>
          </p:grpSpPr>
          <p:sp>
            <p:nvSpPr>
              <p:cNvPr id="154"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55"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6" name="Group 30"/>
          <p:cNvGrpSpPr/>
          <p:nvPr/>
        </p:nvGrpSpPr>
        <p:grpSpPr>
          <a:xfrm>
            <a:off x="1267953" y="3513166"/>
            <a:ext cx="685800" cy="685800"/>
            <a:chOff x="1253782" y="4684221"/>
            <a:chExt cx="914400" cy="914400"/>
          </a:xfrm>
        </p:grpSpPr>
        <p:sp>
          <p:nvSpPr>
            <p:cNvPr id="157" name="Rounded Rectangle 6"/>
            <p:cNvSpPr/>
            <p:nvPr/>
          </p:nvSpPr>
          <p:spPr>
            <a:xfrm>
              <a:off x="1253782" y="4684221"/>
              <a:ext cx="914400" cy="9144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8" name="Group 86"/>
            <p:cNvGrpSpPr/>
            <p:nvPr/>
          </p:nvGrpSpPr>
          <p:grpSpPr>
            <a:xfrm>
              <a:off x="1485953" y="4909249"/>
              <a:ext cx="464344" cy="464344"/>
              <a:chOff x="4439444" y="1652588"/>
              <a:chExt cx="464344" cy="464344"/>
            </a:xfrm>
            <a:solidFill>
              <a:schemeClr val="bg2"/>
            </a:solidFill>
          </p:grpSpPr>
          <p:sp>
            <p:nvSpPr>
              <p:cNvPr id="15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6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64" name="TextBox 63"/>
          <p:cNvSpPr txBox="1"/>
          <p:nvPr/>
        </p:nvSpPr>
        <p:spPr>
          <a:xfrm>
            <a:off x="1979712" y="1419622"/>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5" name="TextBox 64"/>
          <p:cNvSpPr txBox="1"/>
          <p:nvPr/>
        </p:nvSpPr>
        <p:spPr>
          <a:xfrm>
            <a:off x="1979712" y="1655133"/>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66" name="TextBox 65"/>
          <p:cNvSpPr txBox="1"/>
          <p:nvPr/>
        </p:nvSpPr>
        <p:spPr>
          <a:xfrm>
            <a:off x="1979712" y="245098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7" name="TextBox 66"/>
          <p:cNvSpPr txBox="1"/>
          <p:nvPr/>
        </p:nvSpPr>
        <p:spPr>
          <a:xfrm>
            <a:off x="1979712" y="2686498"/>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68" name="TextBox 67"/>
          <p:cNvSpPr txBox="1"/>
          <p:nvPr/>
        </p:nvSpPr>
        <p:spPr>
          <a:xfrm>
            <a:off x="1979712" y="348649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9" name="TextBox 68"/>
          <p:cNvSpPr txBox="1"/>
          <p:nvPr/>
        </p:nvSpPr>
        <p:spPr>
          <a:xfrm>
            <a:off x="1979712" y="3722007"/>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70" name="TextBox 69"/>
          <p:cNvSpPr txBox="1"/>
          <p:nvPr/>
        </p:nvSpPr>
        <p:spPr>
          <a:xfrm>
            <a:off x="5750416" y="141009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1" name="TextBox 70"/>
          <p:cNvSpPr txBox="1"/>
          <p:nvPr/>
        </p:nvSpPr>
        <p:spPr>
          <a:xfrm>
            <a:off x="5750416" y="1645609"/>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72" name="TextBox 71"/>
          <p:cNvSpPr txBox="1"/>
          <p:nvPr/>
        </p:nvSpPr>
        <p:spPr>
          <a:xfrm>
            <a:off x="5750416" y="2441463"/>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3" name="TextBox 72"/>
          <p:cNvSpPr txBox="1"/>
          <p:nvPr/>
        </p:nvSpPr>
        <p:spPr>
          <a:xfrm>
            <a:off x="5750416" y="2676974"/>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74" name="TextBox 73"/>
          <p:cNvSpPr txBox="1"/>
          <p:nvPr/>
        </p:nvSpPr>
        <p:spPr>
          <a:xfrm>
            <a:off x="5750416" y="3476972"/>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5" name="TextBox 74"/>
          <p:cNvSpPr txBox="1"/>
          <p:nvPr/>
        </p:nvSpPr>
        <p:spPr>
          <a:xfrm>
            <a:off x="5750416" y="3712483"/>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344235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500"/>
                                        <p:tgtEl>
                                          <p:spTgt spid="146"/>
                                        </p:tgtEl>
                                      </p:cBhvr>
                                    </p:animEffect>
                                  </p:childTnLst>
                                </p:cTn>
                              </p:par>
                              <p:par>
                                <p:cTn id="8" presetID="64" presetClass="path" presetSubtype="0" fill="hold" nodeType="withEffect">
                                  <p:stCondLst>
                                    <p:cond delay="0"/>
                                  </p:stCondLst>
                                  <p:childTnLst>
                                    <p:animMotion origin="layout" path="M -0.10139 0.21419 L 4.72222E-6 3.33333E-6 " pathEditMode="relative" rAng="0" ptsTypes="AA">
                                      <p:cBhvr>
                                        <p:cTn id="9" dur="750" fill="hold"/>
                                        <p:tgtEl>
                                          <p:spTgt spid="146"/>
                                        </p:tgtEl>
                                        <p:attrNameLst>
                                          <p:attrName>ppt_x</p:attrName>
                                          <p:attrName>ppt_y</p:attrName>
                                        </p:attrNameLst>
                                      </p:cBhvr>
                                      <p:rCtr x="5069" y="-10710"/>
                                    </p:animMotion>
                                  </p:childTnLst>
                                </p:cTn>
                              </p:par>
                              <p:par>
                                <p:cTn id="10" presetID="10" presetClass="entr" presetSubtype="0" fill="hold" nodeType="withEffect">
                                  <p:stCondLst>
                                    <p:cond delay="25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500"/>
                                        <p:tgtEl>
                                          <p:spTgt spid="119"/>
                                        </p:tgtEl>
                                      </p:cBhvr>
                                    </p:animEffect>
                                  </p:childTnLst>
                                </p:cTn>
                              </p:par>
                              <p:par>
                                <p:cTn id="13" presetID="64" presetClass="path" presetSubtype="0" fill="hold" nodeType="withEffect">
                                  <p:stCondLst>
                                    <p:cond delay="250"/>
                                  </p:stCondLst>
                                  <p:childTnLst>
                                    <p:animMotion origin="layout" path="M -0.10139 0.21419 L 4.72222E-6 3.33333E-6 " pathEditMode="relative" rAng="0" ptsTypes="AA">
                                      <p:cBhvr>
                                        <p:cTn id="14" dur="750" fill="hold"/>
                                        <p:tgtEl>
                                          <p:spTgt spid="119"/>
                                        </p:tgtEl>
                                        <p:attrNameLst>
                                          <p:attrName>ppt_x</p:attrName>
                                          <p:attrName>ppt_y</p:attrName>
                                        </p:attrNameLst>
                                      </p:cBhvr>
                                      <p:rCtr x="5069" y="-10710"/>
                                    </p:animMotion>
                                  </p:childTnLst>
                                </p:cTn>
                              </p:par>
                              <p:par>
                                <p:cTn id="15" presetID="10" presetClass="entr" presetSubtype="0" fill="hold" nodeType="withEffect">
                                  <p:stCondLst>
                                    <p:cond delay="500"/>
                                  </p:stCondLst>
                                  <p:childTnLst>
                                    <p:set>
                                      <p:cBhvr>
                                        <p:cTn id="16" dur="1" fill="hold">
                                          <p:stCondLst>
                                            <p:cond delay="0"/>
                                          </p:stCondLst>
                                        </p:cTn>
                                        <p:tgtEl>
                                          <p:spTgt spid="156"/>
                                        </p:tgtEl>
                                        <p:attrNameLst>
                                          <p:attrName>style.visibility</p:attrName>
                                        </p:attrNameLst>
                                      </p:cBhvr>
                                      <p:to>
                                        <p:strVal val="visible"/>
                                      </p:to>
                                    </p:set>
                                    <p:animEffect transition="in" filter="fade">
                                      <p:cBhvr>
                                        <p:cTn id="17" dur="500"/>
                                        <p:tgtEl>
                                          <p:spTgt spid="156"/>
                                        </p:tgtEl>
                                      </p:cBhvr>
                                    </p:animEffect>
                                  </p:childTnLst>
                                </p:cTn>
                              </p:par>
                              <p:par>
                                <p:cTn id="18" presetID="64" presetClass="path" presetSubtype="0" fill="hold" nodeType="withEffect">
                                  <p:stCondLst>
                                    <p:cond delay="500"/>
                                  </p:stCondLst>
                                  <p:childTnLst>
                                    <p:animMotion origin="layout" path="M -0.10139 0.21419 L 4.72222E-6 3.33333E-6 " pathEditMode="relative" rAng="0" ptsTypes="AA">
                                      <p:cBhvr>
                                        <p:cTn id="19" dur="750" fill="hold"/>
                                        <p:tgtEl>
                                          <p:spTgt spid="156"/>
                                        </p:tgtEl>
                                        <p:attrNameLst>
                                          <p:attrName>ppt_x</p:attrName>
                                          <p:attrName>ppt_y</p:attrName>
                                        </p:attrNameLst>
                                      </p:cBhvr>
                                      <p:rCtr x="5069" y="-10710"/>
                                    </p:animMotion>
                                  </p:childTnLst>
                                </p:cTn>
                              </p:par>
                            </p:childTnLst>
                          </p:cTn>
                        </p:par>
                        <p:par>
                          <p:cTn id="20" fill="hold">
                            <p:stCondLst>
                              <p:cond delay="125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left)">
                                      <p:cBhvr>
                                        <p:cTn id="29" dur="500"/>
                                        <p:tgtEl>
                                          <p:spTgt spid="6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left)">
                                      <p:cBhvr>
                                        <p:cTn id="32" dur="500"/>
                                        <p:tgtEl>
                                          <p:spTgt spid="6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500"/>
                                        <p:tgtEl>
                                          <p:spTgt spid="6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left)">
                                      <p:cBhvr>
                                        <p:cTn id="38" dur="500"/>
                                        <p:tgtEl>
                                          <p:spTgt spid="69"/>
                                        </p:tgtEl>
                                      </p:cBhvr>
                                    </p:animEffect>
                                  </p:childTnLst>
                                </p:cTn>
                              </p:par>
                            </p:childTnLst>
                          </p:cTn>
                        </p:par>
                        <p:par>
                          <p:cTn id="39" fill="hold">
                            <p:stCondLst>
                              <p:cond delay="1750"/>
                            </p:stCondLst>
                            <p:childTnLst>
                              <p:par>
                                <p:cTn id="40" presetID="10" presetClass="entr" presetSubtype="0"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fade">
                                      <p:cBhvr>
                                        <p:cTn id="42" dur="500"/>
                                        <p:tgtEl>
                                          <p:spTgt spid="151"/>
                                        </p:tgtEl>
                                      </p:cBhvr>
                                    </p:animEffect>
                                  </p:childTnLst>
                                </p:cTn>
                              </p:par>
                              <p:par>
                                <p:cTn id="43" presetID="64" presetClass="path" presetSubtype="0" fill="hold" nodeType="withEffect">
                                  <p:stCondLst>
                                    <p:cond delay="0"/>
                                  </p:stCondLst>
                                  <p:childTnLst>
                                    <p:animMotion origin="layout" path="M -0.10139 0.21419 L 4.72222E-6 3.33333E-6 " pathEditMode="relative" rAng="0" ptsTypes="AA">
                                      <p:cBhvr>
                                        <p:cTn id="44" dur="750" fill="hold"/>
                                        <p:tgtEl>
                                          <p:spTgt spid="151"/>
                                        </p:tgtEl>
                                        <p:attrNameLst>
                                          <p:attrName>ppt_x</p:attrName>
                                          <p:attrName>ppt_y</p:attrName>
                                        </p:attrNameLst>
                                      </p:cBhvr>
                                      <p:rCtr x="5069" y="-10710"/>
                                    </p:animMotion>
                                  </p:childTnLst>
                                </p:cTn>
                              </p:par>
                              <p:par>
                                <p:cTn id="45" presetID="10" presetClass="entr" presetSubtype="0" fill="hold" nodeType="withEffect">
                                  <p:stCondLst>
                                    <p:cond delay="250"/>
                                  </p:stCondLst>
                                  <p:childTnLst>
                                    <p:set>
                                      <p:cBhvr>
                                        <p:cTn id="46" dur="1" fill="hold">
                                          <p:stCondLst>
                                            <p:cond delay="0"/>
                                          </p:stCondLst>
                                        </p:cTn>
                                        <p:tgtEl>
                                          <p:spTgt spid="131"/>
                                        </p:tgtEl>
                                        <p:attrNameLst>
                                          <p:attrName>style.visibility</p:attrName>
                                        </p:attrNameLst>
                                      </p:cBhvr>
                                      <p:to>
                                        <p:strVal val="visible"/>
                                      </p:to>
                                    </p:set>
                                    <p:animEffect transition="in" filter="fade">
                                      <p:cBhvr>
                                        <p:cTn id="47" dur="500"/>
                                        <p:tgtEl>
                                          <p:spTgt spid="131"/>
                                        </p:tgtEl>
                                      </p:cBhvr>
                                    </p:animEffect>
                                  </p:childTnLst>
                                </p:cTn>
                              </p:par>
                              <p:par>
                                <p:cTn id="48" presetID="64" presetClass="path" presetSubtype="0" fill="hold" nodeType="withEffect">
                                  <p:stCondLst>
                                    <p:cond delay="250"/>
                                  </p:stCondLst>
                                  <p:childTnLst>
                                    <p:animMotion origin="layout" path="M -0.10139 0.21419 L 4.72222E-6 3.33333E-6 " pathEditMode="relative" rAng="0" ptsTypes="AA">
                                      <p:cBhvr>
                                        <p:cTn id="49" dur="750" fill="hold"/>
                                        <p:tgtEl>
                                          <p:spTgt spid="131"/>
                                        </p:tgtEl>
                                        <p:attrNameLst>
                                          <p:attrName>ppt_x</p:attrName>
                                          <p:attrName>ppt_y</p:attrName>
                                        </p:attrNameLst>
                                      </p:cBhvr>
                                      <p:rCtr x="5069" y="-10710"/>
                                    </p:animMotion>
                                  </p:childTnLst>
                                </p:cTn>
                              </p:par>
                              <p:par>
                                <p:cTn id="50" presetID="10" presetClass="entr" presetSubtype="0" fill="hold" nodeType="withEffect">
                                  <p:stCondLst>
                                    <p:cond delay="500"/>
                                  </p:stCondLst>
                                  <p:childTnLst>
                                    <p:set>
                                      <p:cBhvr>
                                        <p:cTn id="51" dur="1" fill="hold">
                                          <p:stCondLst>
                                            <p:cond delay="0"/>
                                          </p:stCondLst>
                                        </p:cTn>
                                        <p:tgtEl>
                                          <p:spTgt spid="140"/>
                                        </p:tgtEl>
                                        <p:attrNameLst>
                                          <p:attrName>style.visibility</p:attrName>
                                        </p:attrNameLst>
                                      </p:cBhvr>
                                      <p:to>
                                        <p:strVal val="visible"/>
                                      </p:to>
                                    </p:set>
                                    <p:animEffect transition="in" filter="fade">
                                      <p:cBhvr>
                                        <p:cTn id="52" dur="500"/>
                                        <p:tgtEl>
                                          <p:spTgt spid="140"/>
                                        </p:tgtEl>
                                      </p:cBhvr>
                                    </p:animEffect>
                                  </p:childTnLst>
                                </p:cTn>
                              </p:par>
                              <p:par>
                                <p:cTn id="53" presetID="64" presetClass="path" presetSubtype="0" fill="hold" nodeType="withEffect">
                                  <p:stCondLst>
                                    <p:cond delay="500"/>
                                  </p:stCondLst>
                                  <p:childTnLst>
                                    <p:animMotion origin="layout" path="M -0.10139 0.21419 L 4.72222E-6 3.33333E-6 " pathEditMode="relative" rAng="0" ptsTypes="AA">
                                      <p:cBhvr>
                                        <p:cTn id="54" dur="750" fill="hold"/>
                                        <p:tgtEl>
                                          <p:spTgt spid="140"/>
                                        </p:tgtEl>
                                        <p:attrNameLst>
                                          <p:attrName>ppt_x</p:attrName>
                                          <p:attrName>ppt_y</p:attrName>
                                        </p:attrNameLst>
                                      </p:cBhvr>
                                      <p:rCtr x="5069" y="-1071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left)">
                                      <p:cBhvr>
                                        <p:cTn id="64" dur="500"/>
                                        <p:tgtEl>
                                          <p:spTgt spid="7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500"/>
                                        <p:tgtEl>
                                          <p:spTgt spid="7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wipe(left)">
                                      <p:cBhvr>
                                        <p:cTn id="70" dur="500"/>
                                        <p:tgtEl>
                                          <p:spTgt spid="7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left)">
                                      <p:cBhvr>
                                        <p:cTn id="7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第一部分  四项工作概况</a:t>
            </a:r>
          </a:p>
        </p:txBody>
      </p:sp>
      <p:cxnSp>
        <p:nvCxnSpPr>
          <p:cNvPr id="32" name="Straight Connector 5"/>
          <p:cNvCxnSpPr/>
          <p:nvPr/>
        </p:nvCxnSpPr>
        <p:spPr>
          <a:xfrm>
            <a:off x="4571999" y="116949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888923" y="1184562"/>
            <a:ext cx="623455" cy="623455"/>
            <a:chOff x="6518563" y="1579415"/>
            <a:chExt cx="831273" cy="831273"/>
          </a:xfrm>
        </p:grpSpPr>
        <p:sp>
          <p:nvSpPr>
            <p:cNvPr id="63" name="Rounded Rectangle 12"/>
            <p:cNvSpPr/>
            <p:nvPr/>
          </p:nvSpPr>
          <p:spPr>
            <a:xfrm>
              <a:off x="6518563" y="1579415"/>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64" name="Group 19"/>
            <p:cNvGrpSpPr/>
            <p:nvPr/>
          </p:nvGrpSpPr>
          <p:grpSpPr>
            <a:xfrm>
              <a:off x="6702027" y="1790527"/>
              <a:ext cx="464344" cy="465138"/>
              <a:chOff x="9145588" y="4435475"/>
              <a:chExt cx="464344" cy="465138"/>
            </a:xfrm>
            <a:solidFill>
              <a:schemeClr val="bg2"/>
            </a:solidFill>
          </p:grpSpPr>
          <p:sp>
            <p:nvSpPr>
              <p:cNvPr id="65"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6"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6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74" name="Group 62"/>
          <p:cNvGrpSpPr/>
          <p:nvPr/>
        </p:nvGrpSpPr>
        <p:grpSpPr>
          <a:xfrm>
            <a:off x="4888923" y="2062593"/>
            <a:ext cx="623455" cy="623455"/>
            <a:chOff x="6518563" y="2750124"/>
            <a:chExt cx="831273" cy="831273"/>
          </a:xfrm>
        </p:grpSpPr>
        <p:sp>
          <p:nvSpPr>
            <p:cNvPr id="75" name="Rounded Rectangle 13"/>
            <p:cNvSpPr/>
            <p:nvPr/>
          </p:nvSpPr>
          <p:spPr>
            <a:xfrm>
              <a:off x="6518563" y="2750124"/>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6" name="Group 29"/>
            <p:cNvGrpSpPr/>
            <p:nvPr/>
          </p:nvGrpSpPr>
          <p:grpSpPr>
            <a:xfrm>
              <a:off x="6772671" y="2933191"/>
              <a:ext cx="319088" cy="465138"/>
              <a:chOff x="5441157" y="4440238"/>
              <a:chExt cx="319088" cy="465138"/>
            </a:xfrm>
            <a:solidFill>
              <a:schemeClr val="bg2"/>
            </a:solidFill>
          </p:grpSpPr>
          <p:sp>
            <p:nvSpPr>
              <p:cNvPr id="77" name="AutoShape 97"/>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8" name="AutoShape 98"/>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9" name="AutoShape 99"/>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0" name="Group 58"/>
          <p:cNvGrpSpPr/>
          <p:nvPr/>
        </p:nvGrpSpPr>
        <p:grpSpPr>
          <a:xfrm>
            <a:off x="3631623" y="2062593"/>
            <a:ext cx="623455" cy="623455"/>
            <a:chOff x="4842163" y="2750124"/>
            <a:chExt cx="831273" cy="831273"/>
          </a:xfrm>
        </p:grpSpPr>
        <p:sp>
          <p:nvSpPr>
            <p:cNvPr id="81" name="Rounded Rectangle 6"/>
            <p:cNvSpPr/>
            <p:nvPr/>
          </p:nvSpPr>
          <p:spPr>
            <a:xfrm>
              <a:off x="4842163" y="2750124"/>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2" name="Group 33"/>
            <p:cNvGrpSpPr/>
            <p:nvPr/>
          </p:nvGrpSpPr>
          <p:grpSpPr>
            <a:xfrm>
              <a:off x="5019964" y="2946176"/>
              <a:ext cx="465138" cy="435769"/>
              <a:chOff x="5368132" y="3540125"/>
              <a:chExt cx="465138" cy="435769"/>
            </a:xfrm>
            <a:solidFill>
              <a:schemeClr val="bg2"/>
            </a:solidFill>
          </p:grpSpPr>
          <p:sp>
            <p:nvSpPr>
              <p:cNvPr id="83"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84"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5" name="Group 60"/>
          <p:cNvGrpSpPr/>
          <p:nvPr/>
        </p:nvGrpSpPr>
        <p:grpSpPr>
          <a:xfrm>
            <a:off x="3631623" y="3818657"/>
            <a:ext cx="623455" cy="623455"/>
            <a:chOff x="4842163" y="5091542"/>
            <a:chExt cx="831273" cy="831273"/>
          </a:xfrm>
        </p:grpSpPr>
        <p:sp>
          <p:nvSpPr>
            <p:cNvPr id="86" name="Rounded Rectangle 8"/>
            <p:cNvSpPr/>
            <p:nvPr/>
          </p:nvSpPr>
          <p:spPr>
            <a:xfrm>
              <a:off x="4842163" y="5091542"/>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87" name="Group 36"/>
            <p:cNvGrpSpPr/>
            <p:nvPr/>
          </p:nvGrpSpPr>
          <p:grpSpPr>
            <a:xfrm>
              <a:off x="5092989" y="5267862"/>
              <a:ext cx="319088" cy="465138"/>
              <a:chOff x="3582988" y="3510757"/>
              <a:chExt cx="319088" cy="465138"/>
            </a:xfrm>
            <a:solidFill>
              <a:schemeClr val="bg2"/>
            </a:solidFill>
          </p:grpSpPr>
          <p:sp>
            <p:nvSpPr>
              <p:cNvPr id="8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90" name="Group 59"/>
          <p:cNvGrpSpPr/>
          <p:nvPr/>
        </p:nvGrpSpPr>
        <p:grpSpPr>
          <a:xfrm>
            <a:off x="3631623" y="2940625"/>
            <a:ext cx="623455" cy="623455"/>
            <a:chOff x="4842163" y="3920833"/>
            <a:chExt cx="831273" cy="831273"/>
          </a:xfrm>
        </p:grpSpPr>
        <p:sp>
          <p:nvSpPr>
            <p:cNvPr id="91" name="Rounded Rectangle 7"/>
            <p:cNvSpPr/>
            <p:nvPr/>
          </p:nvSpPr>
          <p:spPr>
            <a:xfrm>
              <a:off x="4842163" y="3920833"/>
              <a:ext cx="831273" cy="83127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2" name="Group 39"/>
            <p:cNvGrpSpPr/>
            <p:nvPr/>
          </p:nvGrpSpPr>
          <p:grpSpPr>
            <a:xfrm>
              <a:off x="5027504" y="4104297"/>
              <a:ext cx="464344" cy="464344"/>
              <a:chOff x="3510757" y="2582069"/>
              <a:chExt cx="464344" cy="464344"/>
            </a:xfrm>
            <a:solidFill>
              <a:schemeClr val="bg2"/>
            </a:solidFill>
          </p:grpSpPr>
          <p:sp>
            <p:nvSpPr>
              <p:cNvPr id="93"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4"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95" name="Group 57"/>
          <p:cNvGrpSpPr/>
          <p:nvPr/>
        </p:nvGrpSpPr>
        <p:grpSpPr>
          <a:xfrm>
            <a:off x="3631623" y="1184562"/>
            <a:ext cx="623455" cy="623455"/>
            <a:chOff x="4842163" y="1579415"/>
            <a:chExt cx="831273" cy="831273"/>
          </a:xfrm>
        </p:grpSpPr>
        <p:sp>
          <p:nvSpPr>
            <p:cNvPr id="96" name="Rounded Rectangle 3"/>
            <p:cNvSpPr/>
            <p:nvPr/>
          </p:nvSpPr>
          <p:spPr>
            <a:xfrm>
              <a:off x="4842163" y="1579415"/>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7" name="Group 42"/>
            <p:cNvGrpSpPr/>
            <p:nvPr/>
          </p:nvGrpSpPr>
          <p:grpSpPr>
            <a:xfrm>
              <a:off x="5019963" y="1750443"/>
              <a:ext cx="465138" cy="464344"/>
              <a:chOff x="2581275" y="2582069"/>
              <a:chExt cx="465138" cy="464344"/>
            </a:xfrm>
            <a:solidFill>
              <a:schemeClr val="bg2"/>
            </a:solidFill>
          </p:grpSpPr>
          <p:sp>
            <p:nvSpPr>
              <p:cNvPr id="98"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99"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00" name="Group 63"/>
          <p:cNvGrpSpPr/>
          <p:nvPr/>
        </p:nvGrpSpPr>
        <p:grpSpPr>
          <a:xfrm>
            <a:off x="4888923" y="2940625"/>
            <a:ext cx="623455" cy="623455"/>
            <a:chOff x="6518563" y="3920833"/>
            <a:chExt cx="831273" cy="831273"/>
          </a:xfrm>
        </p:grpSpPr>
        <p:sp>
          <p:nvSpPr>
            <p:cNvPr id="101" name="Rounded Rectangle 14"/>
            <p:cNvSpPr/>
            <p:nvPr/>
          </p:nvSpPr>
          <p:spPr>
            <a:xfrm>
              <a:off x="6518563" y="3920833"/>
              <a:ext cx="831273" cy="83127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02" name="AutoShape 139"/>
            <p:cNvSpPr>
              <a:spLocks/>
            </p:cNvSpPr>
            <p:nvPr/>
          </p:nvSpPr>
          <p:spPr bwMode="auto">
            <a:xfrm>
              <a:off x="6700042" y="4118584"/>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03" name="Group 64"/>
          <p:cNvGrpSpPr/>
          <p:nvPr/>
        </p:nvGrpSpPr>
        <p:grpSpPr>
          <a:xfrm>
            <a:off x="4888923" y="3818657"/>
            <a:ext cx="623455" cy="623455"/>
            <a:chOff x="6518563" y="5091542"/>
            <a:chExt cx="831273" cy="831273"/>
          </a:xfrm>
        </p:grpSpPr>
        <p:sp>
          <p:nvSpPr>
            <p:cNvPr id="104" name="Rounded Rectangle 15"/>
            <p:cNvSpPr/>
            <p:nvPr/>
          </p:nvSpPr>
          <p:spPr>
            <a:xfrm>
              <a:off x="6518563" y="5091542"/>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05" name="Group 46"/>
            <p:cNvGrpSpPr/>
            <p:nvPr/>
          </p:nvGrpSpPr>
          <p:grpSpPr>
            <a:xfrm>
              <a:off x="6700043" y="5325806"/>
              <a:ext cx="464344" cy="362744"/>
              <a:chOff x="2581275" y="1710532"/>
              <a:chExt cx="464344" cy="362744"/>
            </a:xfrm>
            <a:solidFill>
              <a:schemeClr val="bg2"/>
            </a:solidFill>
          </p:grpSpPr>
          <p:sp>
            <p:nvSpPr>
              <p:cNvPr id="10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0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1"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2"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137" name="TextBox 136"/>
          <p:cNvSpPr txBox="1"/>
          <p:nvPr/>
        </p:nvSpPr>
        <p:spPr>
          <a:xfrm>
            <a:off x="2455892" y="117481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38" name="TextBox 137"/>
          <p:cNvSpPr txBox="1"/>
          <p:nvPr/>
        </p:nvSpPr>
        <p:spPr>
          <a:xfrm>
            <a:off x="1081798" y="141033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45" name="TextBox 144"/>
          <p:cNvSpPr txBox="1"/>
          <p:nvPr/>
        </p:nvSpPr>
        <p:spPr>
          <a:xfrm>
            <a:off x="2455892" y="209413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46" name="TextBox 145"/>
          <p:cNvSpPr txBox="1"/>
          <p:nvPr/>
        </p:nvSpPr>
        <p:spPr>
          <a:xfrm>
            <a:off x="1081798" y="232964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47" name="TextBox 146"/>
          <p:cNvSpPr txBox="1"/>
          <p:nvPr/>
        </p:nvSpPr>
        <p:spPr>
          <a:xfrm>
            <a:off x="2455892" y="2950438"/>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48" name="TextBox 147"/>
          <p:cNvSpPr txBox="1"/>
          <p:nvPr/>
        </p:nvSpPr>
        <p:spPr>
          <a:xfrm>
            <a:off x="1081798" y="3185949"/>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49" name="TextBox 148"/>
          <p:cNvSpPr txBox="1"/>
          <p:nvPr/>
        </p:nvSpPr>
        <p:spPr>
          <a:xfrm>
            <a:off x="2455892" y="3838767"/>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0" name="TextBox 149"/>
          <p:cNvSpPr txBox="1"/>
          <p:nvPr/>
        </p:nvSpPr>
        <p:spPr>
          <a:xfrm>
            <a:off x="1081798" y="4074278"/>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51" name="TextBox 150"/>
          <p:cNvSpPr txBox="1"/>
          <p:nvPr/>
        </p:nvSpPr>
        <p:spPr>
          <a:xfrm>
            <a:off x="5646178" y="117481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2" name="TextBox 151"/>
          <p:cNvSpPr txBox="1"/>
          <p:nvPr/>
        </p:nvSpPr>
        <p:spPr>
          <a:xfrm>
            <a:off x="5646178" y="1410330"/>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53" name="TextBox 152"/>
          <p:cNvSpPr txBox="1"/>
          <p:nvPr/>
        </p:nvSpPr>
        <p:spPr>
          <a:xfrm>
            <a:off x="5646178" y="205264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4" name="TextBox 153"/>
          <p:cNvSpPr txBox="1"/>
          <p:nvPr/>
        </p:nvSpPr>
        <p:spPr>
          <a:xfrm>
            <a:off x="5646178" y="228815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55" name="TextBox 154"/>
          <p:cNvSpPr txBox="1"/>
          <p:nvPr/>
        </p:nvSpPr>
        <p:spPr>
          <a:xfrm>
            <a:off x="5646178" y="289617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56" name="TextBox 155"/>
          <p:cNvSpPr txBox="1"/>
          <p:nvPr/>
        </p:nvSpPr>
        <p:spPr>
          <a:xfrm>
            <a:off x="5646178" y="3131687"/>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59" name="TextBox 158"/>
          <p:cNvSpPr txBox="1"/>
          <p:nvPr/>
        </p:nvSpPr>
        <p:spPr>
          <a:xfrm>
            <a:off x="5646178" y="381239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60" name="TextBox 159"/>
          <p:cNvSpPr txBox="1"/>
          <p:nvPr/>
        </p:nvSpPr>
        <p:spPr>
          <a:xfrm>
            <a:off x="5646178" y="404790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6048634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7"/>
                                        </p:tgtEl>
                                        <p:attrNameLst>
                                          <p:attrName>style.visibility</p:attrName>
                                        </p:attrNameLst>
                                      </p:cBhvr>
                                      <p:to>
                                        <p:strVal val="visible"/>
                                      </p:to>
                                    </p:set>
                                    <p:animEffect transition="in" filter="wipe(right)">
                                      <p:cBhvr>
                                        <p:cTn id="14" dur="500"/>
                                        <p:tgtEl>
                                          <p:spTgt spid="13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wipe(right)">
                                      <p:cBhvr>
                                        <p:cTn id="17" dur="500"/>
                                        <p:tgtEl>
                                          <p:spTgt spid="1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wipe(left)">
                                      <p:cBhvr>
                                        <p:cTn id="24" dur="500"/>
                                        <p:tgtEl>
                                          <p:spTgt spid="1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wipe(right)">
                                      <p:cBhvr>
                                        <p:cTn id="34" dur="500"/>
                                        <p:tgtEl>
                                          <p:spTgt spid="14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wipe(right)">
                                      <p:cBhvr>
                                        <p:cTn id="37" dur="500"/>
                                        <p:tgtEl>
                                          <p:spTgt spid="14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
                                        </p:tgtEl>
                                        <p:attrNameLst>
                                          <p:attrName>style.visibility</p:attrName>
                                        </p:attrNameLst>
                                      </p:cBhvr>
                                      <p:to>
                                        <p:strVal val="visible"/>
                                      </p:to>
                                    </p:set>
                                    <p:animEffect transition="in" filter="wipe(left)">
                                      <p:cBhvr>
                                        <p:cTn id="44" dur="500"/>
                                        <p:tgtEl>
                                          <p:spTgt spid="1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left)">
                                      <p:cBhvr>
                                        <p:cTn id="47" dur="500"/>
                                        <p:tgtEl>
                                          <p:spTgt spid="154"/>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wipe(right)">
                                      <p:cBhvr>
                                        <p:cTn id="54" dur="500"/>
                                        <p:tgtEl>
                                          <p:spTgt spid="14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wipe(right)">
                                      <p:cBhvr>
                                        <p:cTn id="57" dur="500"/>
                                        <p:tgtEl>
                                          <p:spTgt spid="147"/>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left)">
                                      <p:cBhvr>
                                        <p:cTn id="64" dur="500"/>
                                        <p:tgtEl>
                                          <p:spTgt spid="1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ipe(left)">
                                      <p:cBhvr>
                                        <p:cTn id="67" dur="500"/>
                                        <p:tgtEl>
                                          <p:spTgt spid="156"/>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fade">
                                      <p:cBhvr>
                                        <p:cTn id="71" dur="500"/>
                                        <p:tgtEl>
                                          <p:spTgt spid="85"/>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wipe(right)">
                                      <p:cBhvr>
                                        <p:cTn id="74" dur="500"/>
                                        <p:tgtEl>
                                          <p:spTgt spid="14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500"/>
                                        <p:tgtEl>
                                          <p:spTgt spid="10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9"/>
                                        </p:tgtEl>
                                        <p:attrNameLst>
                                          <p:attrName>style.visibility</p:attrName>
                                        </p:attrNameLst>
                                      </p:cBhvr>
                                      <p:to>
                                        <p:strVal val="visible"/>
                                      </p:to>
                                    </p:set>
                                    <p:animEffect transition="in" filter="wipe(left)">
                                      <p:cBhvr>
                                        <p:cTn id="84" dur="500"/>
                                        <p:tgtEl>
                                          <p:spTgt spid="15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animEffect transition="in" filter="wipe(left)">
                                      <p:cBhvr>
                                        <p:cTn id="8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45" grpId="0"/>
      <p:bldP spid="146" grpId="0"/>
      <p:bldP spid="147" grpId="0"/>
      <p:bldP spid="148" grpId="0"/>
      <p:bldP spid="149" grpId="0"/>
      <p:bldP spid="150" grpId="0"/>
      <p:bldP spid="151" grpId="0"/>
      <p:bldP spid="152" grpId="0"/>
      <p:bldP spid="153" grpId="0"/>
      <p:bldP spid="154" grpId="0"/>
      <p:bldP spid="155" grpId="0"/>
      <p:bldP spid="156" grpId="0"/>
      <p:bldP spid="159" grpId="0"/>
      <p:bldP spid="1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第一部分  发展大事件</a:t>
            </a:r>
          </a:p>
        </p:txBody>
      </p:sp>
      <p:sp>
        <p:nvSpPr>
          <p:cNvPr id="238" name="任意多边形 237"/>
          <p:cNvSpPr/>
          <p:nvPr/>
        </p:nvSpPr>
        <p:spPr>
          <a:xfrm>
            <a:off x="-9526" y="1559639"/>
            <a:ext cx="9182100" cy="3602911"/>
          </a:xfrm>
          <a:custGeom>
            <a:avLst/>
            <a:gdLst>
              <a:gd name="connsiteX0" fmla="*/ 0 w 9020175"/>
              <a:gd name="connsiteY0" fmla="*/ 3895725 h 3895725"/>
              <a:gd name="connsiteX1" fmla="*/ 4581525 w 9020175"/>
              <a:gd name="connsiteY1" fmla="*/ 942975 h 3895725"/>
              <a:gd name="connsiteX2" fmla="*/ 9020175 w 9020175"/>
              <a:gd name="connsiteY2" fmla="*/ 0 h 3895725"/>
              <a:gd name="connsiteX0" fmla="*/ 0 w 9020175"/>
              <a:gd name="connsiteY0" fmla="*/ 3895725 h 3895725"/>
              <a:gd name="connsiteX1" fmla="*/ 4581525 w 9020175"/>
              <a:gd name="connsiteY1" fmla="*/ 942975 h 3895725"/>
              <a:gd name="connsiteX2" fmla="*/ 9020175 w 9020175"/>
              <a:gd name="connsiteY2" fmla="*/ 0 h 3895725"/>
              <a:gd name="connsiteX0" fmla="*/ 0 w 9020175"/>
              <a:gd name="connsiteY0" fmla="*/ 3895725 h 3895725"/>
              <a:gd name="connsiteX1" fmla="*/ 4533900 w 9020175"/>
              <a:gd name="connsiteY1" fmla="*/ 771525 h 3895725"/>
              <a:gd name="connsiteX2" fmla="*/ 9020175 w 9020175"/>
              <a:gd name="connsiteY2" fmla="*/ 0 h 3895725"/>
              <a:gd name="connsiteX0" fmla="*/ 0 w 9020175"/>
              <a:gd name="connsiteY0" fmla="*/ 3896127 h 3896127"/>
              <a:gd name="connsiteX1" fmla="*/ 4533900 w 9020175"/>
              <a:gd name="connsiteY1" fmla="*/ 771927 h 3896127"/>
              <a:gd name="connsiteX2" fmla="*/ 9020175 w 9020175"/>
              <a:gd name="connsiteY2" fmla="*/ 402 h 3896127"/>
              <a:gd name="connsiteX0" fmla="*/ 0 w 9020175"/>
              <a:gd name="connsiteY0" fmla="*/ 3896127 h 3896127"/>
              <a:gd name="connsiteX1" fmla="*/ 4533900 w 9020175"/>
              <a:gd name="connsiteY1" fmla="*/ 771927 h 3896127"/>
              <a:gd name="connsiteX2" fmla="*/ 9020175 w 9020175"/>
              <a:gd name="connsiteY2" fmla="*/ 402 h 3896127"/>
              <a:gd name="connsiteX0" fmla="*/ 0 w 9163050"/>
              <a:gd name="connsiteY0" fmla="*/ 4067388 h 4067388"/>
              <a:gd name="connsiteX1" fmla="*/ 4676775 w 9163050"/>
              <a:gd name="connsiteY1" fmla="*/ 771738 h 4067388"/>
              <a:gd name="connsiteX2" fmla="*/ 9163050 w 9163050"/>
              <a:gd name="connsiteY2" fmla="*/ 213 h 4067388"/>
              <a:gd name="connsiteX0" fmla="*/ 0 w 9210675"/>
              <a:gd name="connsiteY0" fmla="*/ 4124556 h 4124556"/>
              <a:gd name="connsiteX1" fmla="*/ 4724400 w 9210675"/>
              <a:gd name="connsiteY1" fmla="*/ 771756 h 4124556"/>
              <a:gd name="connsiteX2" fmla="*/ 9210675 w 9210675"/>
              <a:gd name="connsiteY2" fmla="*/ 231 h 4124556"/>
              <a:gd name="connsiteX0" fmla="*/ 0 w 9182100"/>
              <a:gd name="connsiteY0" fmla="*/ 3921278 h 3921278"/>
              <a:gd name="connsiteX1" fmla="*/ 4724400 w 9182100"/>
              <a:gd name="connsiteY1" fmla="*/ 568478 h 3921278"/>
              <a:gd name="connsiteX2" fmla="*/ 9182100 w 9182100"/>
              <a:gd name="connsiteY2" fmla="*/ 6503 h 3921278"/>
              <a:gd name="connsiteX0" fmla="*/ 0 w 9182100"/>
              <a:gd name="connsiteY0" fmla="*/ 3969956 h 3969956"/>
              <a:gd name="connsiteX1" fmla="*/ 4724400 w 9182100"/>
              <a:gd name="connsiteY1" fmla="*/ 617156 h 3969956"/>
              <a:gd name="connsiteX2" fmla="*/ 9182100 w 9182100"/>
              <a:gd name="connsiteY2" fmla="*/ 55181 h 3969956"/>
              <a:gd name="connsiteX0" fmla="*/ 0 w 9182100"/>
              <a:gd name="connsiteY0" fmla="*/ 3978254 h 3978254"/>
              <a:gd name="connsiteX1" fmla="*/ 4724400 w 9182100"/>
              <a:gd name="connsiteY1" fmla="*/ 625454 h 3978254"/>
              <a:gd name="connsiteX2" fmla="*/ 9182100 w 9182100"/>
              <a:gd name="connsiteY2" fmla="*/ 63479 h 3978254"/>
              <a:gd name="connsiteX0" fmla="*/ 0 w 9182100"/>
              <a:gd name="connsiteY0" fmla="*/ 3994887 h 3994887"/>
              <a:gd name="connsiteX1" fmla="*/ 4724400 w 9182100"/>
              <a:gd name="connsiteY1" fmla="*/ 642087 h 3994887"/>
              <a:gd name="connsiteX2" fmla="*/ 9182100 w 9182100"/>
              <a:gd name="connsiteY2" fmla="*/ 80112 h 3994887"/>
            </a:gdLst>
            <a:ahLst/>
            <a:cxnLst>
              <a:cxn ang="0">
                <a:pos x="connsiteX0" y="connsiteY0"/>
              </a:cxn>
              <a:cxn ang="0">
                <a:pos x="connsiteX1" y="connsiteY1"/>
              </a:cxn>
              <a:cxn ang="0">
                <a:pos x="connsiteX2" y="connsiteY2"/>
              </a:cxn>
            </a:cxnLst>
            <a:rect l="l" t="t" r="r" b="b"/>
            <a:pathLst>
              <a:path w="9182100" h="3994887">
                <a:moveTo>
                  <a:pt x="0" y="3994887"/>
                </a:moveTo>
                <a:cubicBezTo>
                  <a:pt x="1215231" y="2805055"/>
                  <a:pt x="2908300" y="1380274"/>
                  <a:pt x="4724400" y="642087"/>
                </a:cubicBezTo>
                <a:cubicBezTo>
                  <a:pt x="6540500" y="-96100"/>
                  <a:pt x="8324056" y="-58795"/>
                  <a:pt x="9182100" y="80112"/>
                </a:cubicBezTo>
              </a:path>
            </a:pathLst>
          </a:cu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9" name="椭圆 238"/>
          <p:cNvSpPr/>
          <p:nvPr/>
        </p:nvSpPr>
        <p:spPr>
          <a:xfrm>
            <a:off x="1528772" y="3712324"/>
            <a:ext cx="216000" cy="21600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椭圆 239"/>
          <p:cNvSpPr/>
          <p:nvPr/>
        </p:nvSpPr>
        <p:spPr>
          <a:xfrm>
            <a:off x="3016471" y="2791504"/>
            <a:ext cx="216000" cy="216000"/>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椭圆 240"/>
          <p:cNvSpPr/>
          <p:nvPr/>
        </p:nvSpPr>
        <p:spPr>
          <a:xfrm>
            <a:off x="4942297" y="1930579"/>
            <a:ext cx="216000" cy="216000"/>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6516241" y="1548407"/>
            <a:ext cx="216000" cy="216000"/>
          </a:xfrm>
          <a:prstGeom prst="ellipse">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3" name="组合 242"/>
          <p:cNvGrpSpPr/>
          <p:nvPr/>
        </p:nvGrpSpPr>
        <p:grpSpPr>
          <a:xfrm>
            <a:off x="663773" y="2355607"/>
            <a:ext cx="1149695" cy="1123950"/>
            <a:chOff x="1331640" y="1918189"/>
            <a:chExt cx="1149695" cy="1123950"/>
          </a:xfrm>
          <a:solidFill>
            <a:srgbClr val="0070C0"/>
          </a:solidFill>
          <a:scene3d>
            <a:camera prst="orthographicFront">
              <a:rot lat="0" lon="0" rev="0"/>
            </a:camera>
            <a:lightRig rig="glow" dir="t">
              <a:rot lat="0" lon="0" rev="4800000"/>
            </a:lightRig>
          </a:scene3d>
        </p:grpSpPr>
        <p:sp>
          <p:nvSpPr>
            <p:cNvPr id="244" name="椭圆形标注 243"/>
            <p:cNvSpPr/>
            <p:nvPr/>
          </p:nvSpPr>
          <p:spPr>
            <a:xfrm>
              <a:off x="1331640" y="1918189"/>
              <a:ext cx="1149695" cy="1123950"/>
            </a:xfrm>
            <a:prstGeom prst="wedgeEllipseCallout">
              <a:avLst>
                <a:gd name="adj1" fmla="val 23905"/>
                <a:gd name="adj2" fmla="val 58966"/>
              </a:avLst>
            </a:prstGeom>
            <a:solidFill>
              <a:schemeClr val="accent1"/>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TextBox 244"/>
            <p:cNvSpPr txBox="1"/>
            <p:nvPr/>
          </p:nvSpPr>
          <p:spPr>
            <a:xfrm>
              <a:off x="1521185" y="2254200"/>
              <a:ext cx="704039" cy="40011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a:solidFill>
                    <a:schemeClr val="bg1">
                      <a:lumMod val="95000"/>
                    </a:schemeClr>
                  </a:solidFill>
                </a:rPr>
                <a:t>2014</a:t>
              </a:r>
              <a:endParaRPr lang="zh-CN" altLang="en-US" sz="2000" dirty="0">
                <a:solidFill>
                  <a:schemeClr val="bg1">
                    <a:lumMod val="95000"/>
                  </a:schemeClr>
                </a:solidFill>
              </a:endParaRPr>
            </a:p>
          </p:txBody>
        </p:sp>
      </p:grpSp>
      <p:grpSp>
        <p:nvGrpSpPr>
          <p:cNvPr id="246" name="组合 245"/>
          <p:cNvGrpSpPr/>
          <p:nvPr/>
        </p:nvGrpSpPr>
        <p:grpSpPr>
          <a:xfrm>
            <a:off x="3262880" y="2899504"/>
            <a:ext cx="1149695" cy="1123950"/>
            <a:chOff x="3694928" y="2635572"/>
            <a:chExt cx="1149695" cy="1123950"/>
          </a:xfrm>
          <a:solidFill>
            <a:schemeClr val="accent2"/>
          </a:solidFill>
          <a:scene3d>
            <a:camera prst="orthographicFront">
              <a:rot lat="0" lon="0" rev="0"/>
            </a:camera>
            <a:lightRig rig="glow" dir="t">
              <a:rot lat="0" lon="0" rev="4800000"/>
            </a:lightRig>
          </a:scene3d>
        </p:grpSpPr>
        <p:sp>
          <p:nvSpPr>
            <p:cNvPr id="247" name="椭圆形标注 246"/>
            <p:cNvSpPr/>
            <p:nvPr/>
          </p:nvSpPr>
          <p:spPr>
            <a:xfrm>
              <a:off x="3694928" y="2635572"/>
              <a:ext cx="1149695" cy="1123950"/>
            </a:xfrm>
            <a:prstGeom prst="wedgeEllipseCallout">
              <a:avLst>
                <a:gd name="adj1" fmla="val -50658"/>
                <a:gd name="adj2" fmla="val -40187"/>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TextBox 247"/>
            <p:cNvSpPr txBox="1"/>
            <p:nvPr/>
          </p:nvSpPr>
          <p:spPr>
            <a:xfrm>
              <a:off x="3892107" y="2997492"/>
              <a:ext cx="704039" cy="400110"/>
            </a:xfrm>
            <a:prstGeom prst="rect">
              <a:avLst/>
            </a:prstGeom>
            <a:grp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a:solidFill>
                    <a:schemeClr val="bg1">
                      <a:lumMod val="95000"/>
                    </a:schemeClr>
                  </a:solidFill>
                </a:rPr>
                <a:t>2015</a:t>
              </a:r>
              <a:endParaRPr lang="zh-CN" altLang="en-US" sz="2000" dirty="0">
                <a:solidFill>
                  <a:schemeClr val="bg1">
                    <a:lumMod val="95000"/>
                  </a:schemeClr>
                </a:solidFill>
              </a:endParaRPr>
            </a:p>
          </p:txBody>
        </p:sp>
      </p:grpSp>
      <p:grpSp>
        <p:nvGrpSpPr>
          <p:cNvPr id="249" name="组合 248"/>
          <p:cNvGrpSpPr/>
          <p:nvPr/>
        </p:nvGrpSpPr>
        <p:grpSpPr>
          <a:xfrm>
            <a:off x="3792602" y="906041"/>
            <a:ext cx="1149695" cy="1123950"/>
            <a:chOff x="4166431" y="757076"/>
            <a:chExt cx="1149695" cy="1123950"/>
          </a:xfrm>
          <a:solidFill>
            <a:schemeClr val="accent3"/>
          </a:solidFill>
          <a:scene3d>
            <a:camera prst="orthographicFront">
              <a:rot lat="0" lon="0" rev="0"/>
            </a:camera>
            <a:lightRig rig="glow" dir="t"/>
          </a:scene3d>
        </p:grpSpPr>
        <p:sp>
          <p:nvSpPr>
            <p:cNvPr id="250" name="椭圆形标注 249"/>
            <p:cNvSpPr/>
            <p:nvPr/>
          </p:nvSpPr>
          <p:spPr>
            <a:xfrm>
              <a:off x="4166431" y="757076"/>
              <a:ext cx="1149695" cy="1123950"/>
            </a:xfrm>
            <a:prstGeom prst="wedgeEllipseCallout">
              <a:avLst>
                <a:gd name="adj1" fmla="val 47102"/>
                <a:gd name="adj2" fmla="val 40322"/>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TextBox 250"/>
            <p:cNvSpPr txBox="1"/>
            <p:nvPr/>
          </p:nvSpPr>
          <p:spPr>
            <a:xfrm>
              <a:off x="4363610" y="1092282"/>
              <a:ext cx="704039" cy="400110"/>
            </a:xfrm>
            <a:prstGeom prst="rect">
              <a:avLst/>
            </a:prstGeom>
            <a:grp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a:solidFill>
                    <a:schemeClr val="bg1">
                      <a:lumMod val="95000"/>
                    </a:schemeClr>
                  </a:solidFill>
                </a:rPr>
                <a:t>2016</a:t>
              </a:r>
              <a:endParaRPr lang="zh-CN" altLang="en-US" sz="2000" dirty="0">
                <a:solidFill>
                  <a:schemeClr val="bg1">
                    <a:lumMod val="95000"/>
                  </a:schemeClr>
                </a:solidFill>
              </a:endParaRPr>
            </a:p>
          </p:txBody>
        </p:sp>
      </p:grpSp>
      <p:grpSp>
        <p:nvGrpSpPr>
          <p:cNvPr id="252" name="组合 251"/>
          <p:cNvGrpSpPr/>
          <p:nvPr/>
        </p:nvGrpSpPr>
        <p:grpSpPr>
          <a:xfrm>
            <a:off x="6732240" y="1735832"/>
            <a:ext cx="1149695" cy="1123950"/>
            <a:chOff x="7164288" y="1682700"/>
            <a:chExt cx="1149695" cy="1123950"/>
          </a:xfrm>
          <a:solidFill>
            <a:schemeClr val="accent4"/>
          </a:solidFill>
          <a:scene3d>
            <a:camera prst="orthographicFront">
              <a:rot lat="0" lon="0" rev="0"/>
            </a:camera>
            <a:lightRig rig="glow" dir="t">
              <a:rot lat="0" lon="0" rev="4800000"/>
            </a:lightRig>
          </a:scene3d>
        </p:grpSpPr>
        <p:sp>
          <p:nvSpPr>
            <p:cNvPr id="253" name="椭圆形标注 252"/>
            <p:cNvSpPr/>
            <p:nvPr/>
          </p:nvSpPr>
          <p:spPr>
            <a:xfrm>
              <a:off x="7164288" y="1682700"/>
              <a:ext cx="1149695" cy="1123950"/>
            </a:xfrm>
            <a:prstGeom prst="wedgeEllipseCallout">
              <a:avLst>
                <a:gd name="adj1" fmla="val -45687"/>
                <a:gd name="adj2" fmla="val -43577"/>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TextBox 253"/>
            <p:cNvSpPr txBox="1"/>
            <p:nvPr/>
          </p:nvSpPr>
          <p:spPr>
            <a:xfrm>
              <a:off x="7361467" y="2044620"/>
              <a:ext cx="704039" cy="400110"/>
            </a:xfrm>
            <a:prstGeom prst="rect">
              <a:avLst/>
            </a:prstGeom>
            <a:grp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en-US" altLang="zh-CN" sz="2000" dirty="0">
                  <a:solidFill>
                    <a:schemeClr val="bg1">
                      <a:lumMod val="95000"/>
                    </a:schemeClr>
                  </a:solidFill>
                </a:rPr>
                <a:t>2017</a:t>
              </a:r>
              <a:endParaRPr lang="zh-CN" altLang="en-US" sz="2000" dirty="0">
                <a:solidFill>
                  <a:schemeClr val="bg1">
                    <a:lumMod val="95000"/>
                  </a:schemeClr>
                </a:solidFill>
              </a:endParaRPr>
            </a:p>
          </p:txBody>
        </p:sp>
      </p:grpSp>
      <p:sp>
        <p:nvSpPr>
          <p:cNvPr id="255" name="TextBox 254"/>
          <p:cNvSpPr txBox="1"/>
          <p:nvPr/>
        </p:nvSpPr>
        <p:spPr>
          <a:xfrm>
            <a:off x="2195736" y="2073679"/>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ea typeface="+mn-ea"/>
              </a:rPr>
              <a:t>点击此处添加内容</a:t>
            </a:r>
            <a:endParaRPr lang="en-US" altLang="zh-CN" sz="1100" dirty="0">
              <a:solidFill>
                <a:schemeClr val="tx1">
                  <a:lumMod val="85000"/>
                  <a:lumOff val="15000"/>
                </a:schemeClr>
              </a:solidFill>
              <a:latin typeface="+mn-ea"/>
              <a:ea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6" name="TextBox 255"/>
          <p:cNvSpPr txBox="1"/>
          <p:nvPr/>
        </p:nvSpPr>
        <p:spPr>
          <a:xfrm>
            <a:off x="1230985" y="408928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7" name="TextBox 256"/>
          <p:cNvSpPr txBox="1"/>
          <p:nvPr/>
        </p:nvSpPr>
        <p:spPr>
          <a:xfrm>
            <a:off x="4558211" y="2329047"/>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
        <p:nvSpPr>
          <p:cNvPr id="258" name="TextBox 257"/>
          <p:cNvSpPr txBox="1"/>
          <p:nvPr/>
        </p:nvSpPr>
        <p:spPr>
          <a:xfrm>
            <a:off x="6660232" y="96869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Tree>
    <p:extLst>
      <p:ext uri="{BB962C8B-B14F-4D97-AF65-F5344CB8AC3E}">
        <p14:creationId xmlns:p14="http://schemas.microsoft.com/office/powerpoint/2010/main" val="26344235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wipe(left)">
                                      <p:cBhvr>
                                        <p:cTn id="7" dur="500"/>
                                        <p:tgtEl>
                                          <p:spTgt spid="2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9"/>
                                        </p:tgtEl>
                                        <p:attrNameLst>
                                          <p:attrName>style.visibility</p:attrName>
                                        </p:attrNameLst>
                                      </p:cBhvr>
                                      <p:to>
                                        <p:strVal val="visible"/>
                                      </p:to>
                                    </p:set>
                                    <p:animEffect transition="in" filter="fade">
                                      <p:cBhvr>
                                        <p:cTn id="11" dur="500"/>
                                        <p:tgtEl>
                                          <p:spTgt spid="23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43"/>
                                        </p:tgtEl>
                                        <p:attrNameLst>
                                          <p:attrName>style.visibility</p:attrName>
                                        </p:attrNameLst>
                                      </p:cBhvr>
                                      <p:to>
                                        <p:strVal val="visible"/>
                                      </p:to>
                                    </p:set>
                                    <p:animEffect transition="in" filter="fade">
                                      <p:cBhvr>
                                        <p:cTn id="15" dur="1000"/>
                                        <p:tgtEl>
                                          <p:spTgt spid="243"/>
                                        </p:tgtEl>
                                      </p:cBhvr>
                                    </p:animEffect>
                                    <p:anim calcmode="lin" valueType="num">
                                      <p:cBhvr>
                                        <p:cTn id="16" dur="1000" fill="hold"/>
                                        <p:tgtEl>
                                          <p:spTgt spid="243"/>
                                        </p:tgtEl>
                                        <p:attrNameLst>
                                          <p:attrName>ppt_x</p:attrName>
                                        </p:attrNameLst>
                                      </p:cBhvr>
                                      <p:tavLst>
                                        <p:tav tm="0">
                                          <p:val>
                                            <p:strVal val="#ppt_x"/>
                                          </p:val>
                                        </p:tav>
                                        <p:tav tm="100000">
                                          <p:val>
                                            <p:strVal val="#ppt_x"/>
                                          </p:val>
                                        </p:tav>
                                      </p:tavLst>
                                    </p:anim>
                                    <p:anim calcmode="lin" valueType="num">
                                      <p:cBhvr>
                                        <p:cTn id="17" dur="1000" fill="hold"/>
                                        <p:tgtEl>
                                          <p:spTgt spid="243"/>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256"/>
                                        </p:tgtEl>
                                        <p:attrNameLst>
                                          <p:attrName>style.visibility</p:attrName>
                                        </p:attrNameLst>
                                      </p:cBhvr>
                                      <p:to>
                                        <p:strVal val="visible"/>
                                      </p:to>
                                    </p:set>
                                    <p:animEffect transition="in" filter="fade">
                                      <p:cBhvr>
                                        <p:cTn id="20" dur="500"/>
                                        <p:tgtEl>
                                          <p:spTgt spid="25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40"/>
                                        </p:tgtEl>
                                        <p:attrNameLst>
                                          <p:attrName>style.visibility</p:attrName>
                                        </p:attrNameLst>
                                      </p:cBhvr>
                                      <p:to>
                                        <p:strVal val="visible"/>
                                      </p:to>
                                    </p:set>
                                    <p:animEffect transition="in" filter="fade">
                                      <p:cBhvr>
                                        <p:cTn id="24" dur="500"/>
                                        <p:tgtEl>
                                          <p:spTgt spid="240"/>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46"/>
                                        </p:tgtEl>
                                        <p:attrNameLst>
                                          <p:attrName>style.visibility</p:attrName>
                                        </p:attrNameLst>
                                      </p:cBhvr>
                                      <p:to>
                                        <p:strVal val="visible"/>
                                      </p:to>
                                    </p:set>
                                    <p:animEffect transition="in" filter="fade">
                                      <p:cBhvr>
                                        <p:cTn id="28" dur="1000"/>
                                        <p:tgtEl>
                                          <p:spTgt spid="246"/>
                                        </p:tgtEl>
                                      </p:cBhvr>
                                    </p:animEffect>
                                    <p:anim calcmode="lin" valueType="num">
                                      <p:cBhvr>
                                        <p:cTn id="29" dur="1000" fill="hold"/>
                                        <p:tgtEl>
                                          <p:spTgt spid="246"/>
                                        </p:tgtEl>
                                        <p:attrNameLst>
                                          <p:attrName>ppt_x</p:attrName>
                                        </p:attrNameLst>
                                      </p:cBhvr>
                                      <p:tavLst>
                                        <p:tav tm="0">
                                          <p:val>
                                            <p:strVal val="#ppt_x"/>
                                          </p:val>
                                        </p:tav>
                                        <p:tav tm="100000">
                                          <p:val>
                                            <p:strVal val="#ppt_x"/>
                                          </p:val>
                                        </p:tav>
                                      </p:tavLst>
                                    </p:anim>
                                    <p:anim calcmode="lin" valueType="num">
                                      <p:cBhvr>
                                        <p:cTn id="30" dur="1000" fill="hold"/>
                                        <p:tgtEl>
                                          <p:spTgt spid="246"/>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1000"/>
                                        <p:tgtEl>
                                          <p:spTgt spid="255"/>
                                        </p:tgtEl>
                                      </p:cBhvr>
                                    </p:animEffect>
                                    <p:anim calcmode="lin" valueType="num">
                                      <p:cBhvr>
                                        <p:cTn id="34" dur="1000" fill="hold"/>
                                        <p:tgtEl>
                                          <p:spTgt spid="255"/>
                                        </p:tgtEl>
                                        <p:attrNameLst>
                                          <p:attrName>ppt_x</p:attrName>
                                        </p:attrNameLst>
                                      </p:cBhvr>
                                      <p:tavLst>
                                        <p:tav tm="0">
                                          <p:val>
                                            <p:strVal val="#ppt_x"/>
                                          </p:val>
                                        </p:tav>
                                        <p:tav tm="100000">
                                          <p:val>
                                            <p:strVal val="#ppt_x"/>
                                          </p:val>
                                        </p:tav>
                                      </p:tavLst>
                                    </p:anim>
                                    <p:anim calcmode="lin" valueType="num">
                                      <p:cBhvr>
                                        <p:cTn id="35" dur="1000" fill="hold"/>
                                        <p:tgtEl>
                                          <p:spTgt spid="255"/>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241"/>
                                        </p:tgtEl>
                                        <p:attrNameLst>
                                          <p:attrName>style.visibility</p:attrName>
                                        </p:attrNameLst>
                                      </p:cBhvr>
                                      <p:to>
                                        <p:strVal val="visible"/>
                                      </p:to>
                                    </p:set>
                                    <p:animEffect transition="in" filter="fade">
                                      <p:cBhvr>
                                        <p:cTn id="39" dur="500"/>
                                        <p:tgtEl>
                                          <p:spTgt spid="241"/>
                                        </p:tgtEl>
                                      </p:cBhvr>
                                    </p:animEffect>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249"/>
                                        </p:tgtEl>
                                        <p:attrNameLst>
                                          <p:attrName>style.visibility</p:attrName>
                                        </p:attrNameLst>
                                      </p:cBhvr>
                                      <p:to>
                                        <p:strVal val="visible"/>
                                      </p:to>
                                    </p:set>
                                    <p:animEffect transition="in" filter="fade">
                                      <p:cBhvr>
                                        <p:cTn id="43" dur="1000"/>
                                        <p:tgtEl>
                                          <p:spTgt spid="249"/>
                                        </p:tgtEl>
                                      </p:cBhvr>
                                    </p:animEffect>
                                    <p:anim calcmode="lin" valueType="num">
                                      <p:cBhvr>
                                        <p:cTn id="44" dur="1000" fill="hold"/>
                                        <p:tgtEl>
                                          <p:spTgt spid="249"/>
                                        </p:tgtEl>
                                        <p:attrNameLst>
                                          <p:attrName>ppt_x</p:attrName>
                                        </p:attrNameLst>
                                      </p:cBhvr>
                                      <p:tavLst>
                                        <p:tav tm="0">
                                          <p:val>
                                            <p:strVal val="#ppt_x"/>
                                          </p:val>
                                        </p:tav>
                                        <p:tav tm="100000">
                                          <p:val>
                                            <p:strVal val="#ppt_x"/>
                                          </p:val>
                                        </p:tav>
                                      </p:tavLst>
                                    </p:anim>
                                    <p:anim calcmode="lin" valueType="num">
                                      <p:cBhvr>
                                        <p:cTn id="45" dur="1000" fill="hold"/>
                                        <p:tgtEl>
                                          <p:spTgt spid="249"/>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57"/>
                                        </p:tgtEl>
                                        <p:attrNameLst>
                                          <p:attrName>style.visibility</p:attrName>
                                        </p:attrNameLst>
                                      </p:cBhvr>
                                      <p:to>
                                        <p:strVal val="visible"/>
                                      </p:to>
                                    </p:set>
                                    <p:animEffect transition="in" filter="fade">
                                      <p:cBhvr>
                                        <p:cTn id="48" dur="500"/>
                                        <p:tgtEl>
                                          <p:spTgt spid="25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2"/>
                                        </p:tgtEl>
                                        <p:attrNameLst>
                                          <p:attrName>style.visibility</p:attrName>
                                        </p:attrNameLst>
                                      </p:cBhvr>
                                      <p:to>
                                        <p:strVal val="visible"/>
                                      </p:to>
                                    </p:set>
                                    <p:animEffect transition="in" filter="fade">
                                      <p:cBhvr>
                                        <p:cTn id="52" dur="500"/>
                                        <p:tgtEl>
                                          <p:spTgt spid="242"/>
                                        </p:tgtEl>
                                      </p:cBhvr>
                                    </p:animEffect>
                                  </p:childTnLst>
                                </p:cTn>
                              </p:par>
                            </p:childTnLst>
                          </p:cTn>
                        </p:par>
                        <p:par>
                          <p:cTn id="53" fill="hold">
                            <p:stCondLst>
                              <p:cond delay="5500"/>
                            </p:stCondLst>
                            <p:childTnLst>
                              <p:par>
                                <p:cTn id="54" presetID="47" presetClass="entr" presetSubtype="0" fill="hold" grpId="0" nodeType="afterEffect">
                                  <p:stCondLst>
                                    <p:cond delay="0"/>
                                  </p:stCondLst>
                                  <p:childTnLst>
                                    <p:set>
                                      <p:cBhvr>
                                        <p:cTn id="55" dur="1" fill="hold">
                                          <p:stCondLst>
                                            <p:cond delay="0"/>
                                          </p:stCondLst>
                                        </p:cTn>
                                        <p:tgtEl>
                                          <p:spTgt spid="258"/>
                                        </p:tgtEl>
                                        <p:attrNameLst>
                                          <p:attrName>style.visibility</p:attrName>
                                        </p:attrNameLst>
                                      </p:cBhvr>
                                      <p:to>
                                        <p:strVal val="visible"/>
                                      </p:to>
                                    </p:set>
                                    <p:animEffect transition="in" filter="fade">
                                      <p:cBhvr>
                                        <p:cTn id="56" dur="1000"/>
                                        <p:tgtEl>
                                          <p:spTgt spid="258"/>
                                        </p:tgtEl>
                                      </p:cBhvr>
                                    </p:animEffect>
                                    <p:anim calcmode="lin" valueType="num">
                                      <p:cBhvr>
                                        <p:cTn id="57" dur="1000" fill="hold"/>
                                        <p:tgtEl>
                                          <p:spTgt spid="258"/>
                                        </p:tgtEl>
                                        <p:attrNameLst>
                                          <p:attrName>ppt_x</p:attrName>
                                        </p:attrNameLst>
                                      </p:cBhvr>
                                      <p:tavLst>
                                        <p:tav tm="0">
                                          <p:val>
                                            <p:strVal val="#ppt_x"/>
                                          </p:val>
                                        </p:tav>
                                        <p:tav tm="100000">
                                          <p:val>
                                            <p:strVal val="#ppt_x"/>
                                          </p:val>
                                        </p:tav>
                                      </p:tavLst>
                                    </p:anim>
                                    <p:anim calcmode="lin" valueType="num">
                                      <p:cBhvr>
                                        <p:cTn id="58" dur="1000" fill="hold"/>
                                        <p:tgtEl>
                                          <p:spTgt spid="25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52"/>
                                        </p:tgtEl>
                                        <p:attrNameLst>
                                          <p:attrName>style.visibility</p:attrName>
                                        </p:attrNameLst>
                                      </p:cBhvr>
                                      <p:to>
                                        <p:strVal val="visible"/>
                                      </p:to>
                                    </p:set>
                                    <p:animEffect transition="in" filter="fade">
                                      <p:cBhvr>
                                        <p:cTn id="61" dur="1000"/>
                                        <p:tgtEl>
                                          <p:spTgt spid="252"/>
                                        </p:tgtEl>
                                      </p:cBhvr>
                                    </p:animEffect>
                                    <p:anim calcmode="lin" valueType="num">
                                      <p:cBhvr>
                                        <p:cTn id="62" dur="1000" fill="hold"/>
                                        <p:tgtEl>
                                          <p:spTgt spid="252"/>
                                        </p:tgtEl>
                                        <p:attrNameLst>
                                          <p:attrName>ppt_x</p:attrName>
                                        </p:attrNameLst>
                                      </p:cBhvr>
                                      <p:tavLst>
                                        <p:tav tm="0">
                                          <p:val>
                                            <p:strVal val="#ppt_x"/>
                                          </p:val>
                                        </p:tav>
                                        <p:tav tm="100000">
                                          <p:val>
                                            <p:strVal val="#ppt_x"/>
                                          </p:val>
                                        </p:tav>
                                      </p:tavLst>
                                    </p:anim>
                                    <p:anim calcmode="lin" valueType="num">
                                      <p:cBhvr>
                                        <p:cTn id="63" dur="1000" fill="hold"/>
                                        <p:tgtEl>
                                          <p:spTgt spid="2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2" grpId="0" animBg="1"/>
      <p:bldP spid="255" grpId="0"/>
      <p:bldP spid="256" grpId="0"/>
      <p:bldP spid="257" grpId="0"/>
      <p:bldP spid="2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a:spLocks/>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chemeClr val="accent1">
              <a:lumMod val="75000"/>
            </a:schemeClr>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19" name="Freeform 10"/>
          <p:cNvSpPr>
            <a:spLocks/>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prstTxWarp prst="textNoShape">
              <a:avLst/>
            </a:prstTxWarp>
          </a:bodyPr>
          <a:lstStyle/>
          <a:p>
            <a:endParaRPr lang="zh-CN" altLang="en-US"/>
          </a:p>
        </p:txBody>
      </p:sp>
      <p:sp>
        <p:nvSpPr>
          <p:cNvPr id="21" name="Freeform 9"/>
          <p:cNvSpPr>
            <a:spLocks/>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chemeClr val="accent1"/>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a:solidFill>
                  <a:srgbClr val="FFFFFF"/>
                </a:solidFill>
                <a:latin typeface="Arial" pitchFamily="34" charset="0"/>
                <a:cs typeface="Arial" pitchFamily="34" charset="0"/>
              </a:rPr>
              <a:t>2</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chemeClr val="accent1"/>
                </a:solidFill>
                <a:latin typeface="微软雅黑" pitchFamily="34" charset="-122"/>
                <a:ea typeface="微软雅黑" pitchFamily="34" charset="-122"/>
              </a:rPr>
              <a:t>工作完成情况</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与上年度对比</a:t>
            </a: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二项重点工作</a:t>
            </a: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四项重点工作</a:t>
            </a: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工作中的提升</a:t>
            </a:r>
          </a:p>
        </p:txBody>
      </p:sp>
      <p:sp>
        <p:nvSpPr>
          <p:cNvPr id="14" name="TextBox 13"/>
          <p:cNvSpPr txBox="1"/>
          <p:nvPr/>
        </p:nvSpPr>
        <p:spPr>
          <a:xfrm>
            <a:off x="1510355" y="2643221"/>
            <a:ext cx="6296357" cy="738664"/>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在此输入章节概述文本内容，文字尽量言简意赅的描述本章节的基本内容即可在此输入章节概述文本内容，文字尽量言简意赅的描述本章节的基本内容即可</a:t>
            </a:r>
          </a:p>
        </p:txBody>
      </p:sp>
    </p:spTree>
    <p:extLst>
      <p:ext uri="{BB962C8B-B14F-4D97-AF65-F5344CB8AC3E}">
        <p14:creationId xmlns:p14="http://schemas.microsoft.com/office/powerpoint/2010/main" val="408203301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325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3" grpId="0"/>
      <p:bldP spid="39" grpId="0"/>
      <p:bldP spid="40" grpId="0"/>
      <p:bldP spid="4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第二部分  与上一年度对比</a:t>
            </a:r>
          </a:p>
        </p:txBody>
      </p:sp>
      <p:sp>
        <p:nvSpPr>
          <p:cNvPr id="3" name="直接连接符 10"/>
          <p:cNvSpPr>
            <a:spLocks noChangeShapeType="1"/>
          </p:cNvSpPr>
          <p:nvPr/>
        </p:nvSpPr>
        <p:spPr bwMode="auto">
          <a:xfrm>
            <a:off x="4643438" y="915194"/>
            <a:ext cx="1587" cy="3960812"/>
          </a:xfrm>
          <a:prstGeom prst="line">
            <a:avLst/>
          </a:prstGeom>
          <a:noFill/>
          <a:ln w="9525" cap="flat" cmpd="sng">
            <a:solidFill>
              <a:schemeClr val="bg1">
                <a:lumMod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 name="TextBox 12"/>
          <p:cNvSpPr>
            <a:spLocks noChangeArrowheads="1"/>
          </p:cNvSpPr>
          <p:nvPr/>
        </p:nvSpPr>
        <p:spPr bwMode="auto">
          <a:xfrm>
            <a:off x="611188" y="1680369"/>
            <a:ext cx="3240087"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595959"/>
                </a:solidFill>
                <a:latin typeface="方正兰亭粗黑_GBK" charset="-122"/>
                <a:sym typeface="宋体" pitchFamily="2" charset="-122"/>
              </a:rPr>
              <a:t>这里输入简单的文字概述这里输入简单文字概</a:t>
            </a:r>
          </a:p>
          <a:p>
            <a:pPr>
              <a:lnSpc>
                <a:spcPct val="150000"/>
              </a:lnSpc>
            </a:pPr>
            <a:r>
              <a:rPr lang="zh-CN" altLang="en-US" sz="1200">
                <a:solidFill>
                  <a:srgbClr val="595959"/>
                </a:solidFill>
                <a:latin typeface="方正兰亭粗黑_GBK" charset="-122"/>
                <a:sym typeface="宋体" pitchFamily="2" charset="-122"/>
              </a:rPr>
              <a:t>述这里输入简单的文字概述这里入简单的文字</a:t>
            </a:r>
          </a:p>
          <a:p>
            <a:pPr>
              <a:lnSpc>
                <a:spcPct val="150000"/>
              </a:lnSpc>
            </a:pPr>
            <a:r>
              <a:rPr lang="zh-CN" altLang="en-US" sz="1200">
                <a:solidFill>
                  <a:srgbClr val="595959"/>
                </a:solidFill>
                <a:latin typeface="方正兰亭粗黑_GBK" charset="-122"/>
                <a:sym typeface="宋体" pitchFamily="2" charset="-122"/>
              </a:rPr>
              <a:t>概述这里输入述简单的文字概述这里输入简单</a:t>
            </a:r>
          </a:p>
          <a:p>
            <a:pPr>
              <a:lnSpc>
                <a:spcPct val="150000"/>
              </a:lnSpc>
            </a:pPr>
            <a:r>
              <a:rPr lang="zh-CN" altLang="en-US" sz="1200">
                <a:solidFill>
                  <a:srgbClr val="595959"/>
                </a:solidFill>
                <a:latin typeface="方正兰亭粗黑_GBK" charset="-122"/>
                <a:sym typeface="宋体" pitchFamily="2" charset="-122"/>
              </a:rPr>
              <a:t>的文字概述这里输入简单的文字概述这里输入</a:t>
            </a:r>
          </a:p>
          <a:p>
            <a:pPr>
              <a:lnSpc>
                <a:spcPct val="150000"/>
              </a:lnSpc>
            </a:pPr>
            <a:r>
              <a:rPr lang="zh-CN" altLang="en-US" sz="1200">
                <a:solidFill>
                  <a:srgbClr val="595959"/>
                </a:solidFill>
                <a:latin typeface="方正兰亭粗黑_GBK" charset="-122"/>
                <a:sym typeface="宋体" pitchFamily="2" charset="-122"/>
              </a:rPr>
              <a:t>简单的文字概述这里输入</a:t>
            </a:r>
          </a:p>
        </p:txBody>
      </p:sp>
      <p:sp>
        <p:nvSpPr>
          <p:cNvPr id="6" name="TextBox 13"/>
          <p:cNvSpPr>
            <a:spLocks noChangeArrowheads="1"/>
          </p:cNvSpPr>
          <p:nvPr/>
        </p:nvSpPr>
        <p:spPr bwMode="auto">
          <a:xfrm>
            <a:off x="1331913" y="1266031"/>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2016</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工作情况</a:t>
            </a:r>
          </a:p>
        </p:txBody>
      </p:sp>
      <p:sp>
        <p:nvSpPr>
          <p:cNvPr id="7" name="TextBox 14"/>
          <p:cNvSpPr>
            <a:spLocks noChangeArrowheads="1"/>
          </p:cNvSpPr>
          <p:nvPr/>
        </p:nvSpPr>
        <p:spPr bwMode="auto">
          <a:xfrm>
            <a:off x="5364163" y="1275556"/>
            <a:ext cx="2447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2017</a:t>
            </a:r>
            <a:r>
              <a:rPr lang="zh-CN" altLang="en-US" sz="2000" b="1" dirty="0">
                <a:solidFill>
                  <a:schemeClr val="tx1">
                    <a:lumMod val="65000"/>
                    <a:lumOff val="35000"/>
                  </a:schemeClr>
                </a:solidFill>
                <a:latin typeface="微软雅黑" pitchFamily="34" charset="-122"/>
                <a:ea typeface="微软雅黑" pitchFamily="34" charset="-122"/>
                <a:sym typeface="方正正大黑简体" pitchFamily="2" charset="-122"/>
              </a:rPr>
              <a:t>年工作情况</a:t>
            </a:r>
          </a:p>
        </p:txBody>
      </p:sp>
      <p:sp>
        <p:nvSpPr>
          <p:cNvPr id="8" name="TextBox 15"/>
          <p:cNvSpPr>
            <a:spLocks noChangeArrowheads="1"/>
          </p:cNvSpPr>
          <p:nvPr/>
        </p:nvSpPr>
        <p:spPr bwMode="auto">
          <a:xfrm>
            <a:off x="5384800" y="1707356"/>
            <a:ext cx="329247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rgbClr val="595959"/>
                </a:solidFill>
                <a:latin typeface="方正兰亭粗黑_GBK" charset="-122"/>
                <a:sym typeface="宋体"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dirty="0">
              <a:latin typeface="方正兰亭粗黑_GBK" charset="-122"/>
            </a:endParaRPr>
          </a:p>
        </p:txBody>
      </p:sp>
      <p:sp>
        <p:nvSpPr>
          <p:cNvPr id="9" name="矩形 16"/>
          <p:cNvSpPr>
            <a:spLocks noChangeArrowheads="1"/>
          </p:cNvSpPr>
          <p:nvPr/>
        </p:nvSpPr>
        <p:spPr bwMode="auto">
          <a:xfrm>
            <a:off x="1943100" y="3539331"/>
            <a:ext cx="1692275" cy="227013"/>
          </a:xfrm>
          <a:prstGeom prst="rect">
            <a:avLst/>
          </a:prstGeom>
          <a:solidFill>
            <a:schemeClr val="accent1"/>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 name="矩形 17"/>
          <p:cNvSpPr>
            <a:spLocks noChangeArrowheads="1"/>
          </p:cNvSpPr>
          <p:nvPr/>
        </p:nvSpPr>
        <p:spPr bwMode="auto">
          <a:xfrm>
            <a:off x="971550" y="3899694"/>
            <a:ext cx="2652713" cy="227012"/>
          </a:xfrm>
          <a:prstGeom prst="rect">
            <a:avLst/>
          </a:prstGeom>
          <a:solidFill>
            <a:schemeClr val="accent2"/>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 name="矩形 18"/>
          <p:cNvSpPr>
            <a:spLocks noChangeArrowheads="1"/>
          </p:cNvSpPr>
          <p:nvPr/>
        </p:nvSpPr>
        <p:spPr bwMode="auto">
          <a:xfrm>
            <a:off x="1476375" y="4320381"/>
            <a:ext cx="2159000" cy="227013"/>
          </a:xfrm>
          <a:prstGeom prst="rect">
            <a:avLst/>
          </a:prstGeom>
          <a:solidFill>
            <a:schemeClr val="accent3"/>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TextBox 19"/>
          <p:cNvSpPr>
            <a:spLocks noChangeArrowheads="1"/>
          </p:cNvSpPr>
          <p:nvPr/>
        </p:nvSpPr>
        <p:spPr bwMode="auto">
          <a:xfrm>
            <a:off x="2152650" y="3539331"/>
            <a:ext cx="120491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3" name="TextBox 20"/>
          <p:cNvSpPr>
            <a:spLocks noChangeArrowheads="1"/>
          </p:cNvSpPr>
          <p:nvPr/>
        </p:nvSpPr>
        <p:spPr bwMode="auto">
          <a:xfrm>
            <a:off x="1763713" y="3899694"/>
            <a:ext cx="15763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14" name="TextBox 21"/>
          <p:cNvSpPr>
            <a:spLocks noChangeArrowheads="1"/>
          </p:cNvSpPr>
          <p:nvPr/>
        </p:nvSpPr>
        <p:spPr bwMode="auto">
          <a:xfrm>
            <a:off x="2195513"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15" name="矩形 22"/>
          <p:cNvSpPr>
            <a:spLocks noChangeArrowheads="1"/>
          </p:cNvSpPr>
          <p:nvPr/>
        </p:nvSpPr>
        <p:spPr bwMode="auto">
          <a:xfrm>
            <a:off x="5508625" y="3539331"/>
            <a:ext cx="1692275" cy="227013"/>
          </a:xfrm>
          <a:prstGeom prst="rect">
            <a:avLst/>
          </a:prstGeom>
          <a:solidFill>
            <a:schemeClr val="accent1"/>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矩形 23"/>
          <p:cNvSpPr>
            <a:spLocks noChangeArrowheads="1"/>
          </p:cNvSpPr>
          <p:nvPr/>
        </p:nvSpPr>
        <p:spPr bwMode="auto">
          <a:xfrm>
            <a:off x="5519738" y="3899694"/>
            <a:ext cx="2652712" cy="227012"/>
          </a:xfrm>
          <a:prstGeom prst="rect">
            <a:avLst/>
          </a:prstGeom>
          <a:solidFill>
            <a:schemeClr val="accent2"/>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 name="矩形 24"/>
          <p:cNvSpPr>
            <a:spLocks noChangeArrowheads="1"/>
          </p:cNvSpPr>
          <p:nvPr/>
        </p:nvSpPr>
        <p:spPr bwMode="auto">
          <a:xfrm>
            <a:off x="5508625" y="4320381"/>
            <a:ext cx="2159000" cy="227013"/>
          </a:xfrm>
          <a:prstGeom prst="rect">
            <a:avLst/>
          </a:prstGeom>
          <a:solidFill>
            <a:schemeClr val="accent3"/>
          </a:solidFill>
          <a:ln>
            <a:noFill/>
          </a:ln>
          <a:effectLst/>
          <a:scene3d>
            <a:camera prst="orthographicFront">
              <a:rot lat="0" lon="0" rev="0"/>
            </a:camera>
            <a:lightRig rig="contrasting" dir="t">
              <a:rot lat="0" lon="0" rev="7800000"/>
            </a:lightRig>
          </a:scene3d>
          <a:sp3d>
            <a:bevelT w="139700" h="139700"/>
          </a:sp3d>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 name="TextBox 25"/>
          <p:cNvSpPr>
            <a:spLocks noChangeArrowheads="1"/>
          </p:cNvSpPr>
          <p:nvPr/>
        </p:nvSpPr>
        <p:spPr bwMode="auto">
          <a:xfrm>
            <a:off x="5716588" y="3539331"/>
            <a:ext cx="1204912"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计划完成：</a:t>
            </a:r>
            <a:r>
              <a:rPr lang="en-US" sz="1100">
                <a:solidFill>
                  <a:schemeClr val="bg1"/>
                </a:solidFill>
                <a:latin typeface="方正兰亭粗黑_GBK" charset="-122"/>
                <a:ea typeface="方正兰亭粗黑_GBK" charset="-122"/>
                <a:sym typeface="方正兰亭粗黑_GBK" charset="-122"/>
              </a:rPr>
              <a:t>56</a:t>
            </a:r>
            <a:r>
              <a:rPr lang="zh-CN" altLang="en-US" sz="1100">
                <a:solidFill>
                  <a:schemeClr val="bg1"/>
                </a:solidFill>
                <a:latin typeface="方正兰亭粗黑_GBK" charset="-122"/>
                <a:sym typeface="宋体" pitchFamily="2" charset="-122"/>
              </a:rPr>
              <a:t>％</a:t>
            </a:r>
          </a:p>
        </p:txBody>
      </p:sp>
      <p:sp>
        <p:nvSpPr>
          <p:cNvPr id="19" name="TextBox 26"/>
          <p:cNvSpPr>
            <a:spLocks noChangeArrowheads="1"/>
          </p:cNvSpPr>
          <p:nvPr/>
        </p:nvSpPr>
        <p:spPr bwMode="auto">
          <a:xfrm>
            <a:off x="5724525" y="3899694"/>
            <a:ext cx="1576388"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实际完成数目：</a:t>
            </a:r>
            <a:r>
              <a:rPr lang="en-US" sz="1100">
                <a:solidFill>
                  <a:schemeClr val="bg1"/>
                </a:solidFill>
                <a:latin typeface="方正兰亭粗黑_GBK" charset="-122"/>
                <a:ea typeface="方正兰亭粗黑_GBK" charset="-122"/>
                <a:sym typeface="方正兰亭粗黑_GBK" charset="-122"/>
              </a:rPr>
              <a:t>820</a:t>
            </a:r>
            <a:r>
              <a:rPr lang="zh-CN" altLang="en-US" sz="1100">
                <a:solidFill>
                  <a:schemeClr val="bg1"/>
                </a:solidFill>
                <a:latin typeface="方正兰亭粗黑_GBK" charset="-122"/>
                <a:sym typeface="宋体" pitchFamily="2" charset="-122"/>
              </a:rPr>
              <a:t>万</a:t>
            </a:r>
          </a:p>
        </p:txBody>
      </p:sp>
      <p:sp>
        <p:nvSpPr>
          <p:cNvPr id="20" name="TextBox 27"/>
          <p:cNvSpPr>
            <a:spLocks noChangeArrowheads="1"/>
          </p:cNvSpPr>
          <p:nvPr/>
        </p:nvSpPr>
        <p:spPr bwMode="auto">
          <a:xfrm>
            <a:off x="5735638" y="4325144"/>
            <a:ext cx="1157287"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方正兰亭粗黑_GBK" charset="-122"/>
                <a:sym typeface="宋体" pitchFamily="2" charset="-122"/>
              </a:rPr>
              <a:t>回款数：</a:t>
            </a:r>
            <a:r>
              <a:rPr lang="en-US" sz="1100">
                <a:solidFill>
                  <a:schemeClr val="bg1"/>
                </a:solidFill>
                <a:latin typeface="方正兰亭粗黑_GBK" charset="-122"/>
                <a:ea typeface="方正兰亭粗黑_GBK" charset="-122"/>
                <a:sym typeface="方正兰亭粗黑_GBK" charset="-122"/>
              </a:rPr>
              <a:t>640</a:t>
            </a:r>
            <a:r>
              <a:rPr lang="zh-CN" altLang="en-US" sz="1100">
                <a:solidFill>
                  <a:schemeClr val="bg1"/>
                </a:solidFill>
                <a:latin typeface="方正兰亭粗黑_GBK" charset="-122"/>
                <a:sym typeface="宋体" pitchFamily="2" charset="-122"/>
              </a:rPr>
              <a:t>万</a:t>
            </a:r>
          </a:p>
        </p:txBody>
      </p:sp>
      <p:sp>
        <p:nvSpPr>
          <p:cNvPr id="21" name="TextBox 28"/>
          <p:cNvSpPr>
            <a:spLocks noChangeArrowheads="1"/>
          </p:cNvSpPr>
          <p:nvPr/>
        </p:nvSpPr>
        <p:spPr bwMode="auto">
          <a:xfrm>
            <a:off x="4386634" y="2416969"/>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25" name="组合 24"/>
          <p:cNvGrpSpPr/>
          <p:nvPr/>
        </p:nvGrpSpPr>
        <p:grpSpPr>
          <a:xfrm>
            <a:off x="4161094" y="2261200"/>
            <a:ext cx="964688" cy="964688"/>
            <a:chOff x="1985887" y="1962468"/>
            <a:chExt cx="1284820" cy="1284820"/>
          </a:xfrm>
          <a:effectLst>
            <a:outerShdw blurRad="88900" dist="76200" dir="4800000" algn="t" rotWithShape="0">
              <a:prstClr val="black">
                <a:alpha val="25000"/>
              </a:prstClr>
            </a:outerShdw>
          </a:effectLst>
        </p:grpSpPr>
        <p:sp>
          <p:nvSpPr>
            <p:cNvPr id="26" name="椭圆 25"/>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7" name="椭圆 26"/>
            <p:cNvSpPr/>
            <p:nvPr/>
          </p:nvSpPr>
          <p:spPr>
            <a:xfrm>
              <a:off x="2138192" y="2120635"/>
              <a:ext cx="970383" cy="970381"/>
            </a:xfrm>
            <a:prstGeom prst="ellipse">
              <a:avLst/>
            </a:prstGeom>
            <a:solidFill>
              <a:schemeClr val="accent1"/>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r>
                <a:rPr lang="en-US" altLang="zh-CN" sz="2000" b="1" dirty="0">
                  <a:solidFill>
                    <a:schemeClr val="bg1"/>
                  </a:solidFill>
                  <a:latin typeface="微软雅黑" pitchFamily="34" charset="-122"/>
                  <a:ea typeface="微软雅黑" pitchFamily="34" charset="-122"/>
                </a:rPr>
                <a:t>VS</a:t>
              </a:r>
              <a:endParaRPr lang="zh-CN" altLang="en-US" sz="20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26" dur="500" tmFilter="0,0; .5, 1; 1, 1"/>
                                        <p:tgtEl>
                                          <p:spTgt spid="6"/>
                                        </p:tgtEl>
                                      </p:cBhvr>
                                    </p:animEffect>
                                  </p:childTnLst>
                                </p:cTn>
                              </p:par>
                            </p:childTnLst>
                          </p:cTn>
                        </p:par>
                        <p:par>
                          <p:cTn id="27" fill="hold">
                            <p:stCondLst>
                              <p:cond delay="2350"/>
                            </p:stCondLst>
                            <p:childTnLst>
                              <p:par>
                                <p:cTn id="28" presetID="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1+#ppt_h/2"/>
                                          </p:val>
                                        </p:tav>
                                        <p:tav tm="100000">
                                          <p:val>
                                            <p:strVal val="#ppt_y"/>
                                          </p:val>
                                        </p:tav>
                                      </p:tavLst>
                                    </p:anim>
                                  </p:childTnLst>
                                </p:cTn>
                              </p:par>
                            </p:childTnLst>
                          </p:cTn>
                        </p:par>
                        <p:par>
                          <p:cTn id="32" fill="hold">
                            <p:stCondLst>
                              <p:cond delay="28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p:cBhvr>
                                        <p:cTn id="39" dur="500" tmFilter="0,0; .5, 1; 1, 1"/>
                                        <p:tgtEl>
                                          <p:spTgt spid="7"/>
                                        </p:tgtEl>
                                      </p:cBhvr>
                                    </p:animEffect>
                                  </p:childTnLst>
                                </p:cTn>
                              </p:par>
                            </p:childTnLst>
                          </p:cTn>
                        </p:par>
                        <p:par>
                          <p:cTn id="40" fill="hold">
                            <p:stCondLst>
                              <p:cond delay="3750"/>
                            </p:stCondLst>
                            <p:childTnLst>
                              <p:par>
                                <p:cTn id="41" presetID="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100000">
                                          <p:val>
                                            <p:strVal val="#ppt_x"/>
                                          </p:val>
                                        </p:tav>
                                      </p:tavLst>
                                    </p:anim>
                                    <p:anim calcmode="lin" valueType="num">
                                      <p:cBhvr>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4250"/>
                            </p:stCondLst>
                            <p:childTnLst>
                              <p:par>
                                <p:cTn id="46" presetID="22" presetClass="entr" presetSubtype="2"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p:cBhvr>
                                        <p:cTn id="48" dur="400"/>
                                        <p:tgtEl>
                                          <p:spTgt spid="9"/>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p:cBhvr>
                                        <p:cTn id="57" dur="500"/>
                                        <p:tgtEl>
                                          <p:spTgt spid="15"/>
                                        </p:tgtEl>
                                      </p:cBhvr>
                                    </p:animEffect>
                                  </p:childTnLst>
                                </p:cTn>
                              </p:par>
                            </p:childTnLst>
                          </p:cTn>
                        </p:par>
                        <p:par>
                          <p:cTn id="58" fill="hold">
                            <p:stCondLst>
                              <p:cond delay="4750"/>
                            </p:stCondLst>
                            <p:childTnLst>
                              <p:par>
                                <p:cTn id="59" presetID="22" presetClass="entr" presetSubtype="2"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p:cBhvr>
                                        <p:cTn id="61" dur="500"/>
                                        <p:tgtEl>
                                          <p:spTgt spid="1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p:cBhvr>
                                        <p:cTn id="70" dur="500"/>
                                        <p:tgtEl>
                                          <p:spTgt spid="19"/>
                                        </p:tgtEl>
                                      </p:cBhvr>
                                    </p:animEffect>
                                  </p:childTnLst>
                                </p:cTn>
                              </p:par>
                            </p:childTnLst>
                          </p:cTn>
                        </p:par>
                        <p:par>
                          <p:cTn id="71" fill="hold">
                            <p:stCondLst>
                              <p:cond delay="5250"/>
                            </p:stCondLst>
                            <p:childTnLst>
                              <p:par>
                                <p:cTn id="72" presetID="22"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p:cBhvr>
                                        <p:cTn id="74" dur="500"/>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p:cBhvr>
                                        <p:cTn id="77" dur="5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ldLvl="0" autoUpdateAnimBg="0"/>
      <p:bldP spid="6" grpId="0" bldLvl="0" autoUpdateAnimBg="0"/>
      <p:bldP spid="7" grpId="0" bldLvl="0" autoUpdateAnimBg="0"/>
      <p:bldP spid="8" grpId="0" bldLvl="0"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nimBg="1" autoUpdateAnimBg="0"/>
      <p:bldP spid="16" grpId="0" bldLvl="0" animBg="1" autoUpdateAnimBg="0"/>
      <p:bldP spid="17" grpId="0" bldLvl="0" animBg="1" autoUpdateAnimBg="0"/>
      <p:bldP spid="18" grpId="0" bldLvl="0" autoUpdateAnimBg="0"/>
      <p:bldP spid="19" grpId="0" bldLvl="0" autoUpdateAnimBg="0"/>
      <p:bldP spid="20" grpId="0" bldLvl="0" autoUpdateAnimBg="0"/>
      <p:bldP spid="21"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第二部分  四项重点工作完成情况</a:t>
            </a:r>
          </a:p>
        </p:txBody>
      </p:sp>
      <p:grpSp>
        <p:nvGrpSpPr>
          <p:cNvPr id="143" name="Group 94"/>
          <p:cNvGrpSpPr/>
          <p:nvPr/>
        </p:nvGrpSpPr>
        <p:grpSpPr>
          <a:xfrm>
            <a:off x="2586633" y="926124"/>
            <a:ext cx="3970735" cy="3971925"/>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7" name="Oval 36"/>
            <p:cNvSpPr>
              <a:spLocks noChangeArrowheads="1"/>
            </p:cNvSpPr>
            <p:nvPr/>
          </p:nvSpPr>
          <p:spPr bwMode="auto">
            <a:xfrm>
              <a:off x="6994524" y="5248474"/>
              <a:ext cx="927100" cy="922339"/>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0" name="Oval 39"/>
            <p:cNvSpPr>
              <a:spLocks noChangeArrowheads="1"/>
            </p:cNvSpPr>
            <p:nvPr/>
          </p:nvSpPr>
          <p:spPr bwMode="auto">
            <a:xfrm>
              <a:off x="6013449" y="4267399"/>
              <a:ext cx="1157288" cy="115094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3" name="Oval 42"/>
            <p:cNvSpPr>
              <a:spLocks noChangeArrowheads="1"/>
            </p:cNvSpPr>
            <p:nvPr/>
          </p:nvSpPr>
          <p:spPr bwMode="auto">
            <a:xfrm>
              <a:off x="4784724" y="3032323"/>
              <a:ext cx="1438275" cy="1444627"/>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6" name="Oval 45"/>
            <p:cNvSpPr>
              <a:spLocks noChangeArrowheads="1"/>
            </p:cNvSpPr>
            <p:nvPr/>
          </p:nvSpPr>
          <p:spPr bwMode="auto">
            <a:xfrm>
              <a:off x="3257550" y="1509908"/>
              <a:ext cx="1800225" cy="1800227"/>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8" name="Freeform 47"/>
            <p:cNvSpPr>
              <a:spLocks/>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0" name="Freeform 49"/>
            <p:cNvSpPr>
              <a:spLocks/>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2" name="Freeform 51"/>
            <p:cNvSpPr>
              <a:spLocks/>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3" name="Freeform 52"/>
            <p:cNvSpPr>
              <a:spLocks/>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5" name="Freeform 54"/>
            <p:cNvSpPr>
              <a:spLocks/>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6" name="Freeform 55"/>
            <p:cNvSpPr>
              <a:spLocks/>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7" name="Freeform 56"/>
            <p:cNvSpPr>
              <a:spLocks/>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8" name="Freeform 57"/>
            <p:cNvSpPr>
              <a:spLocks/>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9" name="Freeform 58"/>
            <p:cNvSpPr>
              <a:spLocks/>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0" name="Freeform 59"/>
            <p:cNvSpPr>
              <a:spLocks/>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1" name="Freeform 60"/>
            <p:cNvSpPr>
              <a:spLocks/>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3" name="Freeform 62"/>
            <p:cNvSpPr>
              <a:spLocks/>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4" name="Freeform 63"/>
            <p:cNvSpPr>
              <a:spLocks/>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5" name="Freeform 64"/>
            <p:cNvSpPr>
              <a:spLocks/>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6" name="Freeform 65"/>
            <p:cNvSpPr>
              <a:spLocks/>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7" name="Freeform 66"/>
            <p:cNvSpPr>
              <a:spLocks/>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1" name="Freeform 70"/>
            <p:cNvSpPr>
              <a:spLocks/>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2" name="Freeform 71"/>
            <p:cNvSpPr>
              <a:spLocks/>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3" name="Freeform 72"/>
            <p:cNvSpPr>
              <a:spLocks/>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4" name="Freeform 73"/>
            <p:cNvSpPr>
              <a:spLocks/>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5" name="Freeform 74"/>
            <p:cNvSpPr>
              <a:spLocks/>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6" name="Freeform 75"/>
            <p:cNvSpPr>
              <a:spLocks/>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7" name="Freeform 76"/>
            <p:cNvSpPr>
              <a:spLocks/>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8" name="Freeform 77"/>
            <p:cNvSpPr>
              <a:spLocks/>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0" name="Freeform 79"/>
            <p:cNvSpPr>
              <a:spLocks/>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1" name="Freeform 80"/>
            <p:cNvSpPr>
              <a:spLocks/>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2" name="Freeform 81"/>
            <p:cNvSpPr>
              <a:spLocks/>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3" name="Freeform 82"/>
            <p:cNvSpPr>
              <a:spLocks/>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4" name="Freeform 83"/>
            <p:cNvSpPr>
              <a:spLocks/>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13" name="TextBox 212"/>
          <p:cNvSpPr txBox="1"/>
          <p:nvPr/>
        </p:nvSpPr>
        <p:spPr>
          <a:xfrm>
            <a:off x="611560" y="3151447"/>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214" name="Rectangle 111"/>
          <p:cNvSpPr/>
          <p:nvPr/>
        </p:nvSpPr>
        <p:spPr>
          <a:xfrm>
            <a:off x="598290" y="3516831"/>
            <a:ext cx="3119313" cy="1038746"/>
          </a:xfrm>
          <a:prstGeom prst="rect">
            <a:avLst/>
          </a:prstGeom>
        </p:spPr>
        <p:txBody>
          <a:bodyPr wrap="square" lIns="68580" tIns="34290" rIns="68580" bIns="3429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itchFamily="34" charset="-122"/>
              <a:ea typeface="微软雅黑" pitchFamily="34" charset="-122"/>
            </a:endParaRP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itchFamily="34" charset="-122"/>
              <a:ea typeface="微软雅黑" pitchFamily="34" charset="-122"/>
            </a:endParaRP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itchFamily="34" charset="-122"/>
              <a:ea typeface="微软雅黑" pitchFamily="34" charset="-122"/>
            </a:endParaRPr>
          </a:p>
        </p:txBody>
      </p:sp>
      <p:sp>
        <p:nvSpPr>
          <p:cNvPr id="75" name="TextBox 74"/>
          <p:cNvSpPr txBox="1"/>
          <p:nvPr/>
        </p:nvSpPr>
        <p:spPr>
          <a:xfrm>
            <a:off x="4520084" y="107614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6" name="TextBox 75"/>
          <p:cNvSpPr txBox="1"/>
          <p:nvPr/>
        </p:nvSpPr>
        <p:spPr>
          <a:xfrm>
            <a:off x="4520084" y="1311660"/>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77" name="TextBox 76"/>
          <p:cNvSpPr txBox="1"/>
          <p:nvPr/>
        </p:nvSpPr>
        <p:spPr>
          <a:xfrm>
            <a:off x="5352098" y="2025694"/>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8" name="TextBox 77"/>
          <p:cNvSpPr txBox="1"/>
          <p:nvPr/>
        </p:nvSpPr>
        <p:spPr>
          <a:xfrm>
            <a:off x="5352098" y="2261205"/>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79" name="TextBox 78"/>
          <p:cNvSpPr txBox="1"/>
          <p:nvPr/>
        </p:nvSpPr>
        <p:spPr>
          <a:xfrm>
            <a:off x="5979320" y="285656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80" name="TextBox 79"/>
          <p:cNvSpPr txBox="1"/>
          <p:nvPr/>
        </p:nvSpPr>
        <p:spPr>
          <a:xfrm>
            <a:off x="5979320" y="3092079"/>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81" name="TextBox 80"/>
          <p:cNvSpPr txBox="1"/>
          <p:nvPr/>
        </p:nvSpPr>
        <p:spPr>
          <a:xfrm>
            <a:off x="6604828" y="3885244"/>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82" name="TextBox 81"/>
          <p:cNvSpPr txBox="1"/>
          <p:nvPr/>
        </p:nvSpPr>
        <p:spPr>
          <a:xfrm>
            <a:off x="6604828" y="4120755"/>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275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5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425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第二部分  四项重点工作完成情况</a:t>
            </a:r>
          </a:p>
        </p:txBody>
      </p:sp>
      <p:grpSp>
        <p:nvGrpSpPr>
          <p:cNvPr id="3" name="Group 3"/>
          <p:cNvGrpSpPr/>
          <p:nvPr/>
        </p:nvGrpSpPr>
        <p:grpSpPr>
          <a:xfrm>
            <a:off x="4283819" y="1263888"/>
            <a:ext cx="521594" cy="3612118"/>
            <a:chOff x="4160049" y="1274619"/>
            <a:chExt cx="695459" cy="4816157"/>
          </a:xfrm>
        </p:grpSpPr>
        <p:sp>
          <p:nvSpPr>
            <p:cNvPr id="4" name="Rectangle 4"/>
            <p:cNvSpPr/>
            <p:nvPr/>
          </p:nvSpPr>
          <p:spPr>
            <a:xfrm>
              <a:off x="4160049" y="1274619"/>
              <a:ext cx="695459" cy="40597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7" name="Group 7"/>
          <p:cNvGrpSpPr/>
          <p:nvPr/>
        </p:nvGrpSpPr>
        <p:grpSpPr>
          <a:xfrm>
            <a:off x="3760318" y="3086242"/>
            <a:ext cx="1045094" cy="1004080"/>
            <a:chOff x="5013756" y="3958570"/>
            <a:chExt cx="1393459" cy="1338773"/>
          </a:xfrm>
          <a:solidFill>
            <a:schemeClr val="accent4"/>
          </a:solidFill>
        </p:grpSpPr>
        <p:sp>
          <p:nvSpPr>
            <p:cNvPr id="8" name="Diamond 8"/>
            <p:cNvSpPr/>
            <p:nvPr/>
          </p:nvSpPr>
          <p:spPr>
            <a:xfrm>
              <a:off x="5013756" y="3958570"/>
              <a:ext cx="1393459" cy="1338773"/>
            </a:xfrm>
            <a:prstGeom prst="diamon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9" name="Group 9"/>
            <p:cNvGrpSpPr/>
            <p:nvPr/>
          </p:nvGrpSpPr>
          <p:grpSpPr>
            <a:xfrm>
              <a:off x="5478313" y="4439043"/>
              <a:ext cx="464344" cy="377825"/>
              <a:chOff x="10074275" y="4479132"/>
              <a:chExt cx="464344" cy="377825"/>
            </a:xfrm>
            <a:grpFill/>
          </p:grpSpPr>
          <p:sp>
            <p:nvSpPr>
              <p:cNvPr id="10"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1"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4283819" y="1263888"/>
            <a:ext cx="1045094" cy="1004080"/>
            <a:chOff x="5711758" y="1528765"/>
            <a:chExt cx="1393459" cy="1338773"/>
          </a:xfrm>
        </p:grpSpPr>
        <p:sp>
          <p:nvSpPr>
            <p:cNvPr id="13" name="Diamond 13"/>
            <p:cNvSpPr/>
            <p:nvPr/>
          </p:nvSpPr>
          <p:spPr>
            <a:xfrm>
              <a:off x="5711758" y="1528765"/>
              <a:ext cx="1393459" cy="1338773"/>
            </a:xfrm>
            <a:prstGeom prst="diamond">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83"/>
            <p:cNvSpPr>
              <a:spLocks/>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4282866" y="2487796"/>
            <a:ext cx="1045094" cy="1004080"/>
            <a:chOff x="5710487" y="3160643"/>
            <a:chExt cx="1393459" cy="1338773"/>
          </a:xfrm>
        </p:grpSpPr>
        <p:sp>
          <p:nvSpPr>
            <p:cNvPr id="16" name="Diamond 16"/>
            <p:cNvSpPr/>
            <p:nvPr/>
          </p:nvSpPr>
          <p:spPr>
            <a:xfrm>
              <a:off x="5710487" y="3160643"/>
              <a:ext cx="1393459" cy="1338773"/>
            </a:xfrm>
            <a:prstGeom prst="diamond">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3760318" y="1875842"/>
            <a:ext cx="1045094" cy="1004080"/>
            <a:chOff x="5013757" y="2344704"/>
            <a:chExt cx="1393459" cy="1338773"/>
          </a:xfrm>
        </p:grpSpPr>
        <p:sp>
          <p:nvSpPr>
            <p:cNvPr id="22" name="Diamond 22"/>
            <p:cNvSpPr/>
            <p:nvPr/>
          </p:nvSpPr>
          <p:spPr>
            <a:xfrm>
              <a:off x="5013757" y="2344704"/>
              <a:ext cx="1393459" cy="1338773"/>
            </a:xfrm>
            <a:prstGeom prst="diamond">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55892" y="221144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4" name="TextBox 43"/>
          <p:cNvSpPr txBox="1"/>
          <p:nvPr/>
        </p:nvSpPr>
        <p:spPr>
          <a:xfrm>
            <a:off x="1081798" y="2446960"/>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45" name="TextBox 44"/>
          <p:cNvSpPr txBox="1"/>
          <p:nvPr/>
        </p:nvSpPr>
        <p:spPr>
          <a:xfrm>
            <a:off x="2455892" y="328293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6" name="TextBox 45"/>
          <p:cNvSpPr txBox="1"/>
          <p:nvPr/>
        </p:nvSpPr>
        <p:spPr>
          <a:xfrm>
            <a:off x="1081798" y="3518446"/>
            <a:ext cx="2466850"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47" name="TextBox 46"/>
          <p:cNvSpPr txBox="1"/>
          <p:nvPr/>
        </p:nvSpPr>
        <p:spPr>
          <a:xfrm>
            <a:off x="5430154" y="151679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8" name="TextBox 47"/>
          <p:cNvSpPr txBox="1"/>
          <p:nvPr/>
        </p:nvSpPr>
        <p:spPr>
          <a:xfrm>
            <a:off x="5430154" y="1752302"/>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49" name="TextBox 48"/>
          <p:cNvSpPr txBox="1"/>
          <p:nvPr/>
        </p:nvSpPr>
        <p:spPr>
          <a:xfrm>
            <a:off x="5430154" y="258827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50" name="TextBox 49"/>
          <p:cNvSpPr txBox="1"/>
          <p:nvPr/>
        </p:nvSpPr>
        <p:spPr>
          <a:xfrm>
            <a:off x="5430154" y="2823788"/>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75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25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175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25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275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25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375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8481060" y="4802624"/>
            <a:ext cx="541020" cy="369332"/>
          </a:xfrm>
          <a:prstGeom prst="rect">
            <a:avLst/>
          </a:prstGeom>
          <a:noFill/>
        </p:spPr>
        <p:txBody>
          <a:bodyPr wrap="squar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-6-</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6" name="Group 1"/>
          <p:cNvGrpSpPr/>
          <p:nvPr/>
        </p:nvGrpSpPr>
        <p:grpSpPr>
          <a:xfrm>
            <a:off x="736761" y="2630417"/>
            <a:ext cx="773907" cy="788195"/>
            <a:chOff x="185738" y="2954337"/>
            <a:chExt cx="1031876" cy="1050926"/>
          </a:xfrm>
        </p:grpSpPr>
        <p:sp>
          <p:nvSpPr>
            <p:cNvPr id="49" name="Freeform: Shape 2"/>
            <p:cNvSpPr>
              <a:spLocks/>
            </p:cNvSpPr>
            <p:nvPr/>
          </p:nvSpPr>
          <p:spPr bwMode="auto">
            <a:xfrm>
              <a:off x="271463" y="2954337"/>
              <a:ext cx="420688" cy="1050925"/>
            </a:xfrm>
            <a:custGeom>
              <a:avLst/>
              <a:gdLst>
                <a:gd name="T0" fmla="*/ 483 w 552"/>
                <a:gd name="T1" fmla="*/ 1379 h 1379"/>
                <a:gd name="T2" fmla="*/ 552 w 552"/>
                <a:gd name="T3" fmla="*/ 1310 h 1379"/>
                <a:gd name="T4" fmla="*/ 552 w 552"/>
                <a:gd name="T5" fmla="*/ 69 h 1379"/>
                <a:gd name="T6" fmla="*/ 483 w 552"/>
                <a:gd name="T7" fmla="*/ 0 h 1379"/>
                <a:gd name="T8" fmla="*/ 69 w 552"/>
                <a:gd name="T9" fmla="*/ 0 h 1379"/>
                <a:gd name="T10" fmla="*/ 0 w 552"/>
                <a:gd name="T11" fmla="*/ 69 h 1379"/>
                <a:gd name="T12" fmla="*/ 0 w 552"/>
                <a:gd name="T13" fmla="*/ 1310 h 1379"/>
                <a:gd name="T14" fmla="*/ 69 w 552"/>
                <a:gd name="T15" fmla="*/ 1379 h 1379"/>
                <a:gd name="T16" fmla="*/ 483 w 552"/>
                <a:gd name="T17" fmla="*/ 1379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 h="1379">
                  <a:moveTo>
                    <a:pt x="483" y="1379"/>
                  </a:moveTo>
                  <a:cubicBezTo>
                    <a:pt x="521" y="1379"/>
                    <a:pt x="552" y="1348"/>
                    <a:pt x="552" y="1310"/>
                  </a:cubicBezTo>
                  <a:lnTo>
                    <a:pt x="552" y="69"/>
                  </a:lnTo>
                  <a:cubicBezTo>
                    <a:pt x="552" y="31"/>
                    <a:pt x="521" y="0"/>
                    <a:pt x="483" y="0"/>
                  </a:cubicBezTo>
                  <a:lnTo>
                    <a:pt x="69" y="0"/>
                  </a:lnTo>
                  <a:cubicBezTo>
                    <a:pt x="31" y="0"/>
                    <a:pt x="0" y="31"/>
                    <a:pt x="0" y="69"/>
                  </a:cubicBezTo>
                  <a:lnTo>
                    <a:pt x="0" y="1310"/>
                  </a:lnTo>
                  <a:cubicBezTo>
                    <a:pt x="0" y="1348"/>
                    <a:pt x="31" y="1379"/>
                    <a:pt x="69" y="1379"/>
                  </a:cubicBezTo>
                  <a:lnTo>
                    <a:pt x="483" y="1379"/>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0" name="Freeform: Shape 3"/>
            <p:cNvSpPr>
              <a:spLocks/>
            </p:cNvSpPr>
            <p:nvPr/>
          </p:nvSpPr>
          <p:spPr bwMode="auto">
            <a:xfrm>
              <a:off x="271463" y="3689350"/>
              <a:ext cx="550863" cy="315913"/>
            </a:xfrm>
            <a:custGeom>
              <a:avLst/>
              <a:gdLst>
                <a:gd name="T0" fmla="*/ 207 w 724"/>
                <a:gd name="T1" fmla="*/ 0 h 414"/>
                <a:gd name="T2" fmla="*/ 0 w 724"/>
                <a:gd name="T3" fmla="*/ 207 h 414"/>
                <a:gd name="T4" fmla="*/ 207 w 724"/>
                <a:gd name="T5" fmla="*/ 414 h 414"/>
                <a:gd name="T6" fmla="*/ 517 w 724"/>
                <a:gd name="T7" fmla="*/ 414 h 414"/>
                <a:gd name="T8" fmla="*/ 724 w 724"/>
                <a:gd name="T9" fmla="*/ 207 h 414"/>
                <a:gd name="T10" fmla="*/ 517 w 724"/>
                <a:gd name="T11" fmla="*/ 0 h 414"/>
                <a:gd name="T12" fmla="*/ 207 w 724"/>
                <a:gd name="T13" fmla="*/ 0 h 414"/>
              </a:gdLst>
              <a:ahLst/>
              <a:cxnLst>
                <a:cxn ang="0">
                  <a:pos x="T0" y="T1"/>
                </a:cxn>
                <a:cxn ang="0">
                  <a:pos x="T2" y="T3"/>
                </a:cxn>
                <a:cxn ang="0">
                  <a:pos x="T4" y="T5"/>
                </a:cxn>
                <a:cxn ang="0">
                  <a:pos x="T6" y="T7"/>
                </a:cxn>
                <a:cxn ang="0">
                  <a:pos x="T8" y="T9"/>
                </a:cxn>
                <a:cxn ang="0">
                  <a:pos x="T10" y="T11"/>
                </a:cxn>
                <a:cxn ang="0">
                  <a:pos x="T12" y="T13"/>
                </a:cxn>
              </a:cxnLst>
              <a:rect l="0" t="0" r="r" b="b"/>
              <a:pathLst>
                <a:path w="724" h="414">
                  <a:moveTo>
                    <a:pt x="207" y="0"/>
                  </a:moveTo>
                  <a:cubicBezTo>
                    <a:pt x="93" y="0"/>
                    <a:pt x="0" y="93"/>
                    <a:pt x="0" y="207"/>
                  </a:cubicBezTo>
                  <a:cubicBezTo>
                    <a:pt x="0" y="321"/>
                    <a:pt x="93" y="414"/>
                    <a:pt x="207" y="414"/>
                  </a:cubicBezTo>
                  <a:lnTo>
                    <a:pt x="517" y="414"/>
                  </a:lnTo>
                  <a:cubicBezTo>
                    <a:pt x="632" y="414"/>
                    <a:pt x="724" y="321"/>
                    <a:pt x="724" y="207"/>
                  </a:cubicBezTo>
                  <a:cubicBezTo>
                    <a:pt x="724" y="93"/>
                    <a:pt x="632" y="0"/>
                    <a:pt x="517" y="0"/>
                  </a:cubicBezTo>
                  <a:lnTo>
                    <a:pt x="207"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1" name="Freeform: Shape 4"/>
            <p:cNvSpPr>
              <a:spLocks/>
            </p:cNvSpPr>
            <p:nvPr/>
          </p:nvSpPr>
          <p:spPr bwMode="auto">
            <a:xfrm>
              <a:off x="612775" y="3136900"/>
              <a:ext cx="604838" cy="500063"/>
            </a:xfrm>
            <a:custGeom>
              <a:avLst/>
              <a:gdLst>
                <a:gd name="T0" fmla="*/ 68 w 793"/>
                <a:gd name="T1" fmla="*/ 655 h 655"/>
                <a:gd name="T2" fmla="*/ 0 w 793"/>
                <a:gd name="T3" fmla="*/ 586 h 655"/>
                <a:gd name="T4" fmla="*/ 0 w 793"/>
                <a:gd name="T5" fmla="*/ 69 h 655"/>
                <a:gd name="T6" fmla="*/ 68 w 793"/>
                <a:gd name="T7" fmla="*/ 0 h 655"/>
                <a:gd name="T8" fmla="*/ 724 w 793"/>
                <a:gd name="T9" fmla="*/ 0 h 655"/>
                <a:gd name="T10" fmla="*/ 793 w 793"/>
                <a:gd name="T11" fmla="*/ 69 h 655"/>
                <a:gd name="T12" fmla="*/ 793 w 793"/>
                <a:gd name="T13" fmla="*/ 586 h 655"/>
                <a:gd name="T14" fmla="*/ 724 w 793"/>
                <a:gd name="T15" fmla="*/ 655 h 655"/>
                <a:gd name="T16" fmla="*/ 68 w 793"/>
                <a:gd name="T17" fmla="*/ 65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3" h="655">
                  <a:moveTo>
                    <a:pt x="68" y="655"/>
                  </a:moveTo>
                  <a:cubicBezTo>
                    <a:pt x="30" y="655"/>
                    <a:pt x="0" y="624"/>
                    <a:pt x="0" y="586"/>
                  </a:cubicBezTo>
                  <a:lnTo>
                    <a:pt x="0" y="69"/>
                  </a:lnTo>
                  <a:cubicBezTo>
                    <a:pt x="0" y="31"/>
                    <a:pt x="30" y="0"/>
                    <a:pt x="68" y="0"/>
                  </a:cubicBezTo>
                  <a:lnTo>
                    <a:pt x="724" y="0"/>
                  </a:lnTo>
                  <a:cubicBezTo>
                    <a:pt x="762" y="0"/>
                    <a:pt x="793" y="31"/>
                    <a:pt x="793" y="69"/>
                  </a:cubicBezTo>
                  <a:lnTo>
                    <a:pt x="793" y="586"/>
                  </a:lnTo>
                  <a:cubicBezTo>
                    <a:pt x="793" y="624"/>
                    <a:pt x="762" y="655"/>
                    <a:pt x="724" y="655"/>
                  </a:cubicBezTo>
                  <a:lnTo>
                    <a:pt x="68" y="655"/>
                  </a:ln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2" name="Freeform: Shape 5"/>
            <p:cNvSpPr>
              <a:spLocks/>
            </p:cNvSpPr>
            <p:nvPr/>
          </p:nvSpPr>
          <p:spPr bwMode="auto">
            <a:xfrm>
              <a:off x="219075" y="2954337"/>
              <a:ext cx="473075" cy="735013"/>
            </a:xfrm>
            <a:custGeom>
              <a:avLst/>
              <a:gdLst>
                <a:gd name="T0" fmla="*/ 69 w 621"/>
                <a:gd name="T1" fmla="*/ 965 h 965"/>
                <a:gd name="T2" fmla="*/ 0 w 621"/>
                <a:gd name="T3" fmla="*/ 896 h 965"/>
                <a:gd name="T4" fmla="*/ 0 w 621"/>
                <a:gd name="T5" fmla="*/ 69 h 965"/>
                <a:gd name="T6" fmla="*/ 69 w 621"/>
                <a:gd name="T7" fmla="*/ 0 h 965"/>
                <a:gd name="T8" fmla="*/ 552 w 621"/>
                <a:gd name="T9" fmla="*/ 0 h 965"/>
                <a:gd name="T10" fmla="*/ 621 w 621"/>
                <a:gd name="T11" fmla="*/ 69 h 965"/>
                <a:gd name="T12" fmla="*/ 621 w 621"/>
                <a:gd name="T13" fmla="*/ 896 h 965"/>
                <a:gd name="T14" fmla="*/ 552 w 621"/>
                <a:gd name="T15" fmla="*/ 965 h 965"/>
                <a:gd name="T16" fmla="*/ 69 w 621"/>
                <a:gd name="T17" fmla="*/ 965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965">
                  <a:moveTo>
                    <a:pt x="69" y="965"/>
                  </a:moveTo>
                  <a:cubicBezTo>
                    <a:pt x="31" y="965"/>
                    <a:pt x="0" y="934"/>
                    <a:pt x="0" y="896"/>
                  </a:cubicBezTo>
                  <a:lnTo>
                    <a:pt x="0" y="69"/>
                  </a:lnTo>
                  <a:cubicBezTo>
                    <a:pt x="0" y="31"/>
                    <a:pt x="31" y="0"/>
                    <a:pt x="69" y="0"/>
                  </a:cubicBezTo>
                  <a:lnTo>
                    <a:pt x="552" y="0"/>
                  </a:lnTo>
                  <a:cubicBezTo>
                    <a:pt x="590" y="0"/>
                    <a:pt x="621" y="31"/>
                    <a:pt x="621" y="69"/>
                  </a:cubicBezTo>
                  <a:lnTo>
                    <a:pt x="621" y="896"/>
                  </a:lnTo>
                  <a:cubicBezTo>
                    <a:pt x="621" y="934"/>
                    <a:pt x="590" y="965"/>
                    <a:pt x="552" y="965"/>
                  </a:cubicBezTo>
                  <a:lnTo>
                    <a:pt x="69" y="965"/>
                  </a:ln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3" name="Oval 6"/>
            <p:cNvSpPr>
              <a:spLocks/>
            </p:cNvSpPr>
            <p:nvPr/>
          </p:nvSpPr>
          <p:spPr bwMode="auto">
            <a:xfrm>
              <a:off x="587375" y="3768725"/>
              <a:ext cx="157163" cy="157163"/>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4" name="Freeform: Shape 7"/>
            <p:cNvSpPr>
              <a:spLocks/>
            </p:cNvSpPr>
            <p:nvPr/>
          </p:nvSpPr>
          <p:spPr bwMode="auto">
            <a:xfrm>
              <a:off x="219075" y="3125787"/>
              <a:ext cx="430213" cy="523875"/>
            </a:xfrm>
            <a:custGeom>
              <a:avLst/>
              <a:gdLst>
                <a:gd name="T0" fmla="*/ 24 w 566"/>
                <a:gd name="T1" fmla="*/ 687 h 687"/>
                <a:gd name="T2" fmla="*/ 1 w 566"/>
                <a:gd name="T3" fmla="*/ 679 h 687"/>
                <a:gd name="T4" fmla="*/ 0 w 566"/>
                <a:gd name="T5" fmla="*/ 671 h 687"/>
                <a:gd name="T6" fmla="*/ 0 w 566"/>
                <a:gd name="T7" fmla="*/ 9 h 687"/>
                <a:gd name="T8" fmla="*/ 24 w 566"/>
                <a:gd name="T9" fmla="*/ 0 h 687"/>
                <a:gd name="T10" fmla="*/ 31 w 566"/>
                <a:gd name="T11" fmla="*/ 1 h 687"/>
                <a:gd name="T12" fmla="*/ 514 w 566"/>
                <a:gd name="T13" fmla="*/ 109 h 687"/>
                <a:gd name="T14" fmla="*/ 560 w 566"/>
                <a:gd name="T15" fmla="*/ 202 h 687"/>
                <a:gd name="T16" fmla="*/ 560 w 566"/>
                <a:gd name="T17" fmla="*/ 485 h 687"/>
                <a:gd name="T18" fmla="*/ 514 w 566"/>
                <a:gd name="T19" fmla="*/ 578 h 687"/>
                <a:gd name="T20" fmla="*/ 31 w 566"/>
                <a:gd name="T21" fmla="*/ 686 h 687"/>
                <a:gd name="T22" fmla="*/ 24 w 566"/>
                <a:gd name="T23" fmla="*/ 68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6" h="687">
                  <a:moveTo>
                    <a:pt x="24" y="687"/>
                  </a:moveTo>
                  <a:cubicBezTo>
                    <a:pt x="17" y="687"/>
                    <a:pt x="9" y="684"/>
                    <a:pt x="1" y="679"/>
                  </a:cubicBezTo>
                  <a:cubicBezTo>
                    <a:pt x="0" y="676"/>
                    <a:pt x="0" y="674"/>
                    <a:pt x="0" y="671"/>
                  </a:cubicBezTo>
                  <a:lnTo>
                    <a:pt x="0" y="9"/>
                  </a:lnTo>
                  <a:cubicBezTo>
                    <a:pt x="8" y="3"/>
                    <a:pt x="17" y="0"/>
                    <a:pt x="24" y="0"/>
                  </a:cubicBezTo>
                  <a:cubicBezTo>
                    <a:pt x="27" y="0"/>
                    <a:pt x="29" y="0"/>
                    <a:pt x="31" y="1"/>
                  </a:cubicBezTo>
                  <a:cubicBezTo>
                    <a:pt x="224" y="44"/>
                    <a:pt x="321" y="66"/>
                    <a:pt x="514" y="109"/>
                  </a:cubicBezTo>
                  <a:cubicBezTo>
                    <a:pt x="547" y="116"/>
                    <a:pt x="566" y="158"/>
                    <a:pt x="560" y="202"/>
                  </a:cubicBezTo>
                  <a:cubicBezTo>
                    <a:pt x="544" y="315"/>
                    <a:pt x="544" y="372"/>
                    <a:pt x="560" y="485"/>
                  </a:cubicBezTo>
                  <a:cubicBezTo>
                    <a:pt x="566" y="529"/>
                    <a:pt x="547" y="571"/>
                    <a:pt x="514" y="578"/>
                  </a:cubicBezTo>
                  <a:cubicBezTo>
                    <a:pt x="321" y="622"/>
                    <a:pt x="224" y="643"/>
                    <a:pt x="31" y="686"/>
                  </a:cubicBezTo>
                  <a:cubicBezTo>
                    <a:pt x="29" y="687"/>
                    <a:pt x="27" y="687"/>
                    <a:pt x="24" y="687"/>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5" name="Freeform: Shape 9"/>
            <p:cNvSpPr>
              <a:spLocks/>
            </p:cNvSpPr>
            <p:nvPr/>
          </p:nvSpPr>
          <p:spPr bwMode="auto">
            <a:xfrm>
              <a:off x="185738" y="3165475"/>
              <a:ext cx="484188" cy="444500"/>
            </a:xfrm>
            <a:custGeom>
              <a:avLst/>
              <a:gdLst>
                <a:gd name="T0" fmla="*/ 95 w 636"/>
                <a:gd name="T1" fmla="*/ 575 h 582"/>
                <a:gd name="T2" fmla="*/ 17 w 636"/>
                <a:gd name="T3" fmla="*/ 480 h 582"/>
                <a:gd name="T4" fmla="*/ 17 w 636"/>
                <a:gd name="T5" fmla="*/ 102 h 582"/>
                <a:gd name="T6" fmla="*/ 95 w 636"/>
                <a:gd name="T7" fmla="*/ 6 h 582"/>
                <a:gd name="T8" fmla="*/ 581 w 636"/>
                <a:gd name="T9" fmla="*/ 97 h 582"/>
                <a:gd name="T10" fmla="*/ 632 w 636"/>
                <a:gd name="T11" fmla="*/ 175 h 582"/>
                <a:gd name="T12" fmla="*/ 632 w 636"/>
                <a:gd name="T13" fmla="*/ 407 h 582"/>
                <a:gd name="T14" fmla="*/ 581 w 636"/>
                <a:gd name="T15" fmla="*/ 484 h 582"/>
                <a:gd name="T16" fmla="*/ 95 w 636"/>
                <a:gd name="T17" fmla="*/ 57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6" h="582">
                  <a:moveTo>
                    <a:pt x="95" y="575"/>
                  </a:moveTo>
                  <a:cubicBezTo>
                    <a:pt x="61" y="582"/>
                    <a:pt x="25" y="539"/>
                    <a:pt x="17" y="480"/>
                  </a:cubicBezTo>
                  <a:cubicBezTo>
                    <a:pt x="0" y="329"/>
                    <a:pt x="0" y="252"/>
                    <a:pt x="17" y="102"/>
                  </a:cubicBezTo>
                  <a:cubicBezTo>
                    <a:pt x="25" y="42"/>
                    <a:pt x="61" y="0"/>
                    <a:pt x="95" y="6"/>
                  </a:cubicBezTo>
                  <a:cubicBezTo>
                    <a:pt x="289" y="42"/>
                    <a:pt x="387" y="61"/>
                    <a:pt x="581" y="97"/>
                  </a:cubicBezTo>
                  <a:cubicBezTo>
                    <a:pt x="615" y="104"/>
                    <a:pt x="636" y="138"/>
                    <a:pt x="632" y="175"/>
                  </a:cubicBezTo>
                  <a:cubicBezTo>
                    <a:pt x="621" y="267"/>
                    <a:pt x="621" y="314"/>
                    <a:pt x="632" y="407"/>
                  </a:cubicBezTo>
                  <a:cubicBezTo>
                    <a:pt x="636" y="443"/>
                    <a:pt x="615" y="478"/>
                    <a:pt x="581" y="484"/>
                  </a:cubicBezTo>
                  <a:cubicBezTo>
                    <a:pt x="387" y="521"/>
                    <a:pt x="289" y="539"/>
                    <a:pt x="95" y="575"/>
                  </a:cubicBezTo>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6" name="Freeform: Shape 10"/>
            <p:cNvSpPr>
              <a:spLocks/>
            </p:cNvSpPr>
            <p:nvPr/>
          </p:nvSpPr>
          <p:spPr bwMode="auto">
            <a:xfrm>
              <a:off x="350838" y="3636962"/>
              <a:ext cx="157163" cy="288925"/>
            </a:xfrm>
            <a:custGeom>
              <a:avLst/>
              <a:gdLst>
                <a:gd name="T0" fmla="*/ 69 w 207"/>
                <a:gd name="T1" fmla="*/ 380 h 380"/>
                <a:gd name="T2" fmla="*/ 0 w 207"/>
                <a:gd name="T3" fmla="*/ 311 h 380"/>
                <a:gd name="T4" fmla="*/ 0 w 207"/>
                <a:gd name="T5" fmla="*/ 69 h 380"/>
                <a:gd name="T6" fmla="*/ 69 w 207"/>
                <a:gd name="T7" fmla="*/ 0 h 380"/>
                <a:gd name="T8" fmla="*/ 138 w 207"/>
                <a:gd name="T9" fmla="*/ 0 h 380"/>
                <a:gd name="T10" fmla="*/ 207 w 207"/>
                <a:gd name="T11" fmla="*/ 69 h 380"/>
                <a:gd name="T12" fmla="*/ 207 w 207"/>
                <a:gd name="T13" fmla="*/ 311 h 380"/>
                <a:gd name="T14" fmla="*/ 138 w 207"/>
                <a:gd name="T15" fmla="*/ 380 h 380"/>
                <a:gd name="T16" fmla="*/ 69 w 207"/>
                <a:gd name="T17"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380">
                  <a:moveTo>
                    <a:pt x="69" y="380"/>
                  </a:moveTo>
                  <a:cubicBezTo>
                    <a:pt x="31" y="380"/>
                    <a:pt x="0" y="349"/>
                    <a:pt x="0" y="311"/>
                  </a:cubicBezTo>
                  <a:lnTo>
                    <a:pt x="0" y="69"/>
                  </a:lnTo>
                  <a:cubicBezTo>
                    <a:pt x="0" y="31"/>
                    <a:pt x="31" y="0"/>
                    <a:pt x="69" y="0"/>
                  </a:cubicBezTo>
                  <a:lnTo>
                    <a:pt x="138" y="0"/>
                  </a:lnTo>
                  <a:cubicBezTo>
                    <a:pt x="176" y="0"/>
                    <a:pt x="207" y="31"/>
                    <a:pt x="207" y="69"/>
                  </a:cubicBezTo>
                  <a:lnTo>
                    <a:pt x="207" y="311"/>
                  </a:lnTo>
                  <a:cubicBezTo>
                    <a:pt x="207" y="349"/>
                    <a:pt x="176" y="380"/>
                    <a:pt x="138" y="380"/>
                  </a:cubicBezTo>
                  <a:lnTo>
                    <a:pt x="69" y="380"/>
                  </a:lnTo>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7" name="Freeform: Shape 11"/>
            <p:cNvSpPr>
              <a:spLocks/>
            </p:cNvSpPr>
            <p:nvPr/>
          </p:nvSpPr>
          <p:spPr bwMode="auto">
            <a:xfrm>
              <a:off x="428625" y="3636962"/>
              <a:ext cx="79375" cy="288925"/>
            </a:xfrm>
            <a:custGeom>
              <a:avLst/>
              <a:gdLst>
                <a:gd name="T0" fmla="*/ 35 w 104"/>
                <a:gd name="T1" fmla="*/ 380 h 380"/>
                <a:gd name="T2" fmla="*/ 0 w 104"/>
                <a:gd name="T3" fmla="*/ 380 h 380"/>
                <a:gd name="T4" fmla="*/ 69 w 104"/>
                <a:gd name="T5" fmla="*/ 311 h 380"/>
                <a:gd name="T6" fmla="*/ 69 w 104"/>
                <a:gd name="T7" fmla="*/ 69 h 380"/>
                <a:gd name="T8" fmla="*/ 0 w 104"/>
                <a:gd name="T9" fmla="*/ 0 h 380"/>
                <a:gd name="T10" fmla="*/ 35 w 104"/>
                <a:gd name="T11" fmla="*/ 0 h 380"/>
                <a:gd name="T12" fmla="*/ 104 w 104"/>
                <a:gd name="T13" fmla="*/ 69 h 380"/>
                <a:gd name="T14" fmla="*/ 104 w 104"/>
                <a:gd name="T15" fmla="*/ 311 h 380"/>
                <a:gd name="T16" fmla="*/ 35 w 104"/>
                <a:gd name="T17"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80">
                  <a:moveTo>
                    <a:pt x="35" y="380"/>
                  </a:moveTo>
                  <a:lnTo>
                    <a:pt x="0" y="380"/>
                  </a:lnTo>
                  <a:cubicBezTo>
                    <a:pt x="38" y="380"/>
                    <a:pt x="69" y="349"/>
                    <a:pt x="69" y="311"/>
                  </a:cubicBezTo>
                  <a:lnTo>
                    <a:pt x="69" y="69"/>
                  </a:lnTo>
                  <a:cubicBezTo>
                    <a:pt x="69" y="31"/>
                    <a:pt x="38" y="0"/>
                    <a:pt x="0" y="0"/>
                  </a:cubicBezTo>
                  <a:lnTo>
                    <a:pt x="35" y="0"/>
                  </a:lnTo>
                  <a:cubicBezTo>
                    <a:pt x="73" y="0"/>
                    <a:pt x="104" y="31"/>
                    <a:pt x="104" y="69"/>
                  </a:cubicBezTo>
                  <a:lnTo>
                    <a:pt x="104" y="311"/>
                  </a:lnTo>
                  <a:cubicBezTo>
                    <a:pt x="104" y="349"/>
                    <a:pt x="73" y="380"/>
                    <a:pt x="35" y="380"/>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8" name="Rectangle 12"/>
            <p:cNvSpPr>
              <a:spLocks/>
            </p:cNvSpPr>
            <p:nvPr/>
          </p:nvSpPr>
          <p:spPr bwMode="auto">
            <a:xfrm>
              <a:off x="1098551" y="3114675"/>
              <a:ext cx="119063" cy="5413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9" name="Rectangle 13"/>
            <p:cNvSpPr>
              <a:spLocks/>
            </p:cNvSpPr>
            <p:nvPr/>
          </p:nvSpPr>
          <p:spPr bwMode="auto">
            <a:xfrm>
              <a:off x="1054101" y="3132137"/>
              <a:ext cx="19050" cy="5064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60" name="Rectangle 14"/>
            <p:cNvSpPr>
              <a:spLocks/>
            </p:cNvSpPr>
            <p:nvPr/>
          </p:nvSpPr>
          <p:spPr bwMode="auto">
            <a:xfrm>
              <a:off x="814388" y="3132137"/>
              <a:ext cx="19050" cy="5064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61" name="Freeform: Shape 15"/>
            <p:cNvSpPr>
              <a:spLocks/>
            </p:cNvSpPr>
            <p:nvPr/>
          </p:nvSpPr>
          <p:spPr bwMode="auto">
            <a:xfrm>
              <a:off x="204788" y="3211512"/>
              <a:ext cx="452438" cy="344488"/>
            </a:xfrm>
            <a:custGeom>
              <a:avLst/>
              <a:gdLst>
                <a:gd name="T0" fmla="*/ 3 w 594"/>
                <a:gd name="T1" fmla="*/ 0 h 453"/>
                <a:gd name="T2" fmla="*/ 80 w 594"/>
                <a:gd name="T3" fmla="*/ 8 h 453"/>
                <a:gd name="T4" fmla="*/ 157 w 594"/>
                <a:gd name="T5" fmla="*/ 21 h 453"/>
                <a:gd name="T6" fmla="*/ 232 w 594"/>
                <a:gd name="T7" fmla="*/ 41 h 453"/>
                <a:gd name="T8" fmla="*/ 269 w 594"/>
                <a:gd name="T9" fmla="*/ 53 h 453"/>
                <a:gd name="T10" fmla="*/ 306 w 594"/>
                <a:gd name="T11" fmla="*/ 66 h 453"/>
                <a:gd name="T12" fmla="*/ 342 w 594"/>
                <a:gd name="T13" fmla="*/ 80 h 453"/>
                <a:gd name="T14" fmla="*/ 378 w 594"/>
                <a:gd name="T15" fmla="*/ 95 h 453"/>
                <a:gd name="T16" fmla="*/ 413 w 594"/>
                <a:gd name="T17" fmla="*/ 113 h 453"/>
                <a:gd name="T18" fmla="*/ 448 w 594"/>
                <a:gd name="T19" fmla="*/ 131 h 453"/>
                <a:gd name="T20" fmla="*/ 482 w 594"/>
                <a:gd name="T21" fmla="*/ 150 h 453"/>
                <a:gd name="T22" fmla="*/ 515 w 594"/>
                <a:gd name="T23" fmla="*/ 172 h 453"/>
                <a:gd name="T24" fmla="*/ 547 w 594"/>
                <a:gd name="T25" fmla="*/ 194 h 453"/>
                <a:gd name="T26" fmla="*/ 579 w 594"/>
                <a:gd name="T27" fmla="*/ 217 h 453"/>
                <a:gd name="T28" fmla="*/ 594 w 594"/>
                <a:gd name="T29" fmla="*/ 229 h 453"/>
                <a:gd name="T30" fmla="*/ 581 w 594"/>
                <a:gd name="T31" fmla="*/ 242 h 453"/>
                <a:gd name="T32" fmla="*/ 549 w 594"/>
                <a:gd name="T33" fmla="*/ 269 h 453"/>
                <a:gd name="T34" fmla="*/ 517 w 594"/>
                <a:gd name="T35" fmla="*/ 292 h 453"/>
                <a:gd name="T36" fmla="*/ 484 w 594"/>
                <a:gd name="T37" fmla="*/ 313 h 453"/>
                <a:gd name="T38" fmla="*/ 450 w 594"/>
                <a:gd name="T39" fmla="*/ 333 h 453"/>
                <a:gd name="T40" fmla="*/ 414 w 594"/>
                <a:gd name="T41" fmla="*/ 351 h 453"/>
                <a:gd name="T42" fmla="*/ 379 w 594"/>
                <a:gd name="T43" fmla="*/ 367 h 453"/>
                <a:gd name="T44" fmla="*/ 342 w 594"/>
                <a:gd name="T45" fmla="*/ 381 h 453"/>
                <a:gd name="T46" fmla="*/ 305 w 594"/>
                <a:gd name="T47" fmla="*/ 395 h 453"/>
                <a:gd name="T48" fmla="*/ 268 w 594"/>
                <a:gd name="T49" fmla="*/ 407 h 453"/>
                <a:gd name="T50" fmla="*/ 230 w 594"/>
                <a:gd name="T51" fmla="*/ 417 h 453"/>
                <a:gd name="T52" fmla="*/ 193 w 594"/>
                <a:gd name="T53" fmla="*/ 426 h 453"/>
                <a:gd name="T54" fmla="*/ 154 w 594"/>
                <a:gd name="T55" fmla="*/ 434 h 453"/>
                <a:gd name="T56" fmla="*/ 116 w 594"/>
                <a:gd name="T57" fmla="*/ 440 h 453"/>
                <a:gd name="T58" fmla="*/ 78 w 594"/>
                <a:gd name="T59" fmla="*/ 446 h 453"/>
                <a:gd name="T60" fmla="*/ 0 w 594"/>
                <a:gd name="T61" fmla="*/ 453 h 453"/>
                <a:gd name="T62" fmla="*/ 38 w 594"/>
                <a:gd name="T63" fmla="*/ 445 h 453"/>
                <a:gd name="T64" fmla="*/ 76 w 594"/>
                <a:gd name="T65" fmla="*/ 437 h 453"/>
                <a:gd name="T66" fmla="*/ 113 w 594"/>
                <a:gd name="T67" fmla="*/ 428 h 453"/>
                <a:gd name="T68" fmla="*/ 151 w 594"/>
                <a:gd name="T69" fmla="*/ 418 h 453"/>
                <a:gd name="T70" fmla="*/ 188 w 594"/>
                <a:gd name="T71" fmla="*/ 407 h 453"/>
                <a:gd name="T72" fmla="*/ 224 w 594"/>
                <a:gd name="T73" fmla="*/ 396 h 453"/>
                <a:gd name="T74" fmla="*/ 261 w 594"/>
                <a:gd name="T75" fmla="*/ 384 h 453"/>
                <a:gd name="T76" fmla="*/ 296 w 594"/>
                <a:gd name="T77" fmla="*/ 370 h 453"/>
                <a:gd name="T78" fmla="*/ 332 w 594"/>
                <a:gd name="T79" fmla="*/ 355 h 453"/>
                <a:gd name="T80" fmla="*/ 367 w 594"/>
                <a:gd name="T81" fmla="*/ 340 h 453"/>
                <a:gd name="T82" fmla="*/ 401 w 594"/>
                <a:gd name="T83" fmla="*/ 323 h 453"/>
                <a:gd name="T84" fmla="*/ 434 w 594"/>
                <a:gd name="T85" fmla="*/ 305 h 453"/>
                <a:gd name="T86" fmla="*/ 467 w 594"/>
                <a:gd name="T87" fmla="*/ 286 h 453"/>
                <a:gd name="T88" fmla="*/ 499 w 594"/>
                <a:gd name="T89" fmla="*/ 265 h 453"/>
                <a:gd name="T90" fmla="*/ 529 w 594"/>
                <a:gd name="T91" fmla="*/ 243 h 453"/>
                <a:gd name="T92" fmla="*/ 556 w 594"/>
                <a:gd name="T93" fmla="*/ 219 h 453"/>
                <a:gd name="T94" fmla="*/ 558 w 594"/>
                <a:gd name="T95" fmla="*/ 244 h 453"/>
                <a:gd name="T96" fmla="*/ 528 w 594"/>
                <a:gd name="T97" fmla="*/ 221 h 453"/>
                <a:gd name="T98" fmla="*/ 497 w 594"/>
                <a:gd name="T99" fmla="*/ 199 h 453"/>
                <a:gd name="T100" fmla="*/ 465 w 594"/>
                <a:gd name="T101" fmla="*/ 178 h 453"/>
                <a:gd name="T102" fmla="*/ 432 w 594"/>
                <a:gd name="T103" fmla="*/ 159 h 453"/>
                <a:gd name="T104" fmla="*/ 399 w 594"/>
                <a:gd name="T105" fmla="*/ 140 h 453"/>
                <a:gd name="T106" fmla="*/ 366 w 594"/>
                <a:gd name="T107" fmla="*/ 122 h 453"/>
                <a:gd name="T108" fmla="*/ 296 w 594"/>
                <a:gd name="T109" fmla="*/ 90 h 453"/>
                <a:gd name="T110" fmla="*/ 261 w 594"/>
                <a:gd name="T111" fmla="*/ 75 h 453"/>
                <a:gd name="T112" fmla="*/ 225 w 594"/>
                <a:gd name="T113" fmla="*/ 62 h 453"/>
                <a:gd name="T114" fmla="*/ 189 w 594"/>
                <a:gd name="T115" fmla="*/ 49 h 453"/>
                <a:gd name="T116" fmla="*/ 152 w 594"/>
                <a:gd name="T117" fmla="*/ 37 h 453"/>
                <a:gd name="T118" fmla="*/ 78 w 594"/>
                <a:gd name="T119" fmla="*/ 16 h 453"/>
                <a:gd name="T120" fmla="*/ 3 w 594"/>
                <a:gd name="T121"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4" h="453">
                  <a:moveTo>
                    <a:pt x="3" y="0"/>
                  </a:moveTo>
                  <a:cubicBezTo>
                    <a:pt x="29" y="1"/>
                    <a:pt x="54" y="4"/>
                    <a:pt x="80" y="8"/>
                  </a:cubicBezTo>
                  <a:cubicBezTo>
                    <a:pt x="106" y="11"/>
                    <a:pt x="131" y="16"/>
                    <a:pt x="157" y="21"/>
                  </a:cubicBezTo>
                  <a:cubicBezTo>
                    <a:pt x="182" y="27"/>
                    <a:pt x="207" y="34"/>
                    <a:pt x="232" y="41"/>
                  </a:cubicBezTo>
                  <a:cubicBezTo>
                    <a:pt x="244" y="44"/>
                    <a:pt x="257" y="49"/>
                    <a:pt x="269" y="53"/>
                  </a:cubicBezTo>
                  <a:cubicBezTo>
                    <a:pt x="282" y="56"/>
                    <a:pt x="294" y="61"/>
                    <a:pt x="306" y="66"/>
                  </a:cubicBezTo>
                  <a:cubicBezTo>
                    <a:pt x="318" y="70"/>
                    <a:pt x="330" y="75"/>
                    <a:pt x="342" y="80"/>
                  </a:cubicBezTo>
                  <a:lnTo>
                    <a:pt x="378" y="95"/>
                  </a:lnTo>
                  <a:lnTo>
                    <a:pt x="413" y="113"/>
                  </a:lnTo>
                  <a:cubicBezTo>
                    <a:pt x="425" y="118"/>
                    <a:pt x="437" y="125"/>
                    <a:pt x="448" y="131"/>
                  </a:cubicBezTo>
                  <a:cubicBezTo>
                    <a:pt x="459" y="137"/>
                    <a:pt x="471" y="144"/>
                    <a:pt x="482" y="150"/>
                  </a:cubicBezTo>
                  <a:lnTo>
                    <a:pt x="515" y="172"/>
                  </a:lnTo>
                  <a:cubicBezTo>
                    <a:pt x="526" y="179"/>
                    <a:pt x="537" y="186"/>
                    <a:pt x="547" y="194"/>
                  </a:cubicBezTo>
                  <a:lnTo>
                    <a:pt x="579" y="217"/>
                  </a:lnTo>
                  <a:lnTo>
                    <a:pt x="594" y="229"/>
                  </a:lnTo>
                  <a:lnTo>
                    <a:pt x="581" y="242"/>
                  </a:lnTo>
                  <a:cubicBezTo>
                    <a:pt x="570" y="253"/>
                    <a:pt x="560" y="261"/>
                    <a:pt x="549" y="269"/>
                  </a:cubicBezTo>
                  <a:cubicBezTo>
                    <a:pt x="539" y="277"/>
                    <a:pt x="528" y="285"/>
                    <a:pt x="517" y="292"/>
                  </a:cubicBezTo>
                  <a:cubicBezTo>
                    <a:pt x="506" y="300"/>
                    <a:pt x="495" y="307"/>
                    <a:pt x="484" y="313"/>
                  </a:cubicBezTo>
                  <a:cubicBezTo>
                    <a:pt x="473" y="321"/>
                    <a:pt x="461" y="327"/>
                    <a:pt x="450" y="333"/>
                  </a:cubicBezTo>
                  <a:cubicBezTo>
                    <a:pt x="438" y="339"/>
                    <a:pt x="426" y="345"/>
                    <a:pt x="414" y="351"/>
                  </a:cubicBezTo>
                  <a:cubicBezTo>
                    <a:pt x="403" y="357"/>
                    <a:pt x="391" y="361"/>
                    <a:pt x="379" y="367"/>
                  </a:cubicBezTo>
                  <a:cubicBezTo>
                    <a:pt x="367" y="372"/>
                    <a:pt x="355" y="377"/>
                    <a:pt x="342" y="381"/>
                  </a:cubicBezTo>
                  <a:cubicBezTo>
                    <a:pt x="330" y="386"/>
                    <a:pt x="318" y="391"/>
                    <a:pt x="305" y="395"/>
                  </a:cubicBezTo>
                  <a:lnTo>
                    <a:pt x="268" y="407"/>
                  </a:lnTo>
                  <a:cubicBezTo>
                    <a:pt x="256" y="411"/>
                    <a:pt x="243" y="414"/>
                    <a:pt x="230" y="417"/>
                  </a:cubicBezTo>
                  <a:cubicBezTo>
                    <a:pt x="218" y="420"/>
                    <a:pt x="205" y="424"/>
                    <a:pt x="193" y="426"/>
                  </a:cubicBezTo>
                  <a:lnTo>
                    <a:pt x="154" y="434"/>
                  </a:lnTo>
                  <a:cubicBezTo>
                    <a:pt x="142" y="437"/>
                    <a:pt x="129" y="438"/>
                    <a:pt x="116" y="440"/>
                  </a:cubicBezTo>
                  <a:lnTo>
                    <a:pt x="78" y="446"/>
                  </a:lnTo>
                  <a:cubicBezTo>
                    <a:pt x="52" y="449"/>
                    <a:pt x="26" y="451"/>
                    <a:pt x="0" y="453"/>
                  </a:cubicBezTo>
                  <a:lnTo>
                    <a:pt x="38" y="445"/>
                  </a:lnTo>
                  <a:cubicBezTo>
                    <a:pt x="51" y="442"/>
                    <a:pt x="63" y="440"/>
                    <a:pt x="76" y="437"/>
                  </a:cubicBezTo>
                  <a:lnTo>
                    <a:pt x="113" y="428"/>
                  </a:lnTo>
                  <a:cubicBezTo>
                    <a:pt x="126" y="425"/>
                    <a:pt x="138" y="422"/>
                    <a:pt x="151" y="418"/>
                  </a:cubicBezTo>
                  <a:lnTo>
                    <a:pt x="188" y="407"/>
                  </a:lnTo>
                  <a:cubicBezTo>
                    <a:pt x="200" y="404"/>
                    <a:pt x="212" y="400"/>
                    <a:pt x="224" y="396"/>
                  </a:cubicBezTo>
                  <a:cubicBezTo>
                    <a:pt x="236" y="392"/>
                    <a:pt x="249" y="388"/>
                    <a:pt x="261" y="384"/>
                  </a:cubicBezTo>
                  <a:lnTo>
                    <a:pt x="296" y="370"/>
                  </a:lnTo>
                  <a:cubicBezTo>
                    <a:pt x="308" y="366"/>
                    <a:pt x="320" y="360"/>
                    <a:pt x="332" y="355"/>
                  </a:cubicBezTo>
                  <a:cubicBezTo>
                    <a:pt x="343" y="350"/>
                    <a:pt x="355" y="345"/>
                    <a:pt x="367" y="340"/>
                  </a:cubicBezTo>
                  <a:cubicBezTo>
                    <a:pt x="378" y="334"/>
                    <a:pt x="390" y="329"/>
                    <a:pt x="401" y="323"/>
                  </a:cubicBezTo>
                  <a:cubicBezTo>
                    <a:pt x="412" y="317"/>
                    <a:pt x="423" y="312"/>
                    <a:pt x="434" y="305"/>
                  </a:cubicBezTo>
                  <a:cubicBezTo>
                    <a:pt x="445" y="298"/>
                    <a:pt x="456" y="293"/>
                    <a:pt x="467" y="286"/>
                  </a:cubicBezTo>
                  <a:cubicBezTo>
                    <a:pt x="478" y="279"/>
                    <a:pt x="488" y="272"/>
                    <a:pt x="499" y="265"/>
                  </a:cubicBezTo>
                  <a:cubicBezTo>
                    <a:pt x="509" y="258"/>
                    <a:pt x="519" y="250"/>
                    <a:pt x="529" y="243"/>
                  </a:cubicBezTo>
                  <a:cubicBezTo>
                    <a:pt x="539" y="235"/>
                    <a:pt x="549" y="227"/>
                    <a:pt x="556" y="219"/>
                  </a:cubicBezTo>
                  <a:lnTo>
                    <a:pt x="558" y="244"/>
                  </a:lnTo>
                  <a:lnTo>
                    <a:pt x="528" y="221"/>
                  </a:lnTo>
                  <a:cubicBezTo>
                    <a:pt x="518" y="213"/>
                    <a:pt x="508" y="206"/>
                    <a:pt x="497" y="199"/>
                  </a:cubicBezTo>
                  <a:lnTo>
                    <a:pt x="465" y="178"/>
                  </a:lnTo>
                  <a:cubicBezTo>
                    <a:pt x="454" y="171"/>
                    <a:pt x="443" y="165"/>
                    <a:pt x="432" y="159"/>
                  </a:cubicBezTo>
                  <a:cubicBezTo>
                    <a:pt x="421" y="152"/>
                    <a:pt x="411" y="145"/>
                    <a:pt x="399" y="140"/>
                  </a:cubicBezTo>
                  <a:lnTo>
                    <a:pt x="366" y="122"/>
                  </a:lnTo>
                  <a:cubicBezTo>
                    <a:pt x="342" y="111"/>
                    <a:pt x="320" y="100"/>
                    <a:pt x="296" y="90"/>
                  </a:cubicBezTo>
                  <a:cubicBezTo>
                    <a:pt x="284" y="85"/>
                    <a:pt x="273" y="80"/>
                    <a:pt x="261" y="75"/>
                  </a:cubicBezTo>
                  <a:lnTo>
                    <a:pt x="225" y="62"/>
                  </a:lnTo>
                  <a:lnTo>
                    <a:pt x="189" y="49"/>
                  </a:lnTo>
                  <a:lnTo>
                    <a:pt x="152" y="37"/>
                  </a:lnTo>
                  <a:cubicBezTo>
                    <a:pt x="128" y="30"/>
                    <a:pt x="103" y="23"/>
                    <a:pt x="78" y="16"/>
                  </a:cubicBezTo>
                  <a:cubicBezTo>
                    <a:pt x="53" y="10"/>
                    <a:pt x="28" y="5"/>
                    <a:pt x="3" y="0"/>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553530" y="1219527"/>
            <a:ext cx="2327672" cy="1729979"/>
            <a:chOff x="1553530" y="1118177"/>
            <a:chExt cx="2327672" cy="1729979"/>
          </a:xfrm>
        </p:grpSpPr>
        <p:grpSp>
          <p:nvGrpSpPr>
            <p:cNvPr id="17" name="Group 16"/>
            <p:cNvGrpSpPr/>
            <p:nvPr/>
          </p:nvGrpSpPr>
          <p:grpSpPr>
            <a:xfrm>
              <a:off x="1553530" y="1118177"/>
              <a:ext cx="2327672" cy="1729979"/>
              <a:chOff x="2007520" y="1756081"/>
              <a:chExt cx="3103563" cy="2306638"/>
            </a:xfrm>
          </p:grpSpPr>
          <p:sp>
            <p:nvSpPr>
              <p:cNvPr id="47" name="Freeform: Shape 17"/>
              <p:cNvSpPr>
                <a:spLocks/>
              </p:cNvSpPr>
              <p:nvPr/>
            </p:nvSpPr>
            <p:spPr bwMode="auto">
              <a:xfrm>
                <a:off x="3782345" y="1756081"/>
                <a:ext cx="1328738" cy="1004888"/>
              </a:xfrm>
              <a:custGeom>
                <a:avLst/>
                <a:gdLst>
                  <a:gd name="T0" fmla="*/ 0 w 1745"/>
                  <a:gd name="T1" fmla="*/ 1320 h 1320"/>
                  <a:gd name="T2" fmla="*/ 1498 w 1745"/>
                  <a:gd name="T3" fmla="*/ 1320 h 1320"/>
                  <a:gd name="T4" fmla="*/ 1745 w 1745"/>
                  <a:gd name="T5" fmla="*/ 1072 h 1320"/>
                  <a:gd name="T6" fmla="*/ 1745 w 1745"/>
                  <a:gd name="T7" fmla="*/ 248 h 1320"/>
                  <a:gd name="T8" fmla="*/ 1498 w 1745"/>
                  <a:gd name="T9" fmla="*/ 0 h 1320"/>
                  <a:gd name="T10" fmla="*/ 0 w 1745"/>
                  <a:gd name="T11" fmla="*/ 0 h 1320"/>
                  <a:gd name="T12" fmla="*/ 0 w 1745"/>
                  <a:gd name="T13" fmla="*/ 1320 h 1320"/>
                </a:gdLst>
                <a:ahLst/>
                <a:cxnLst>
                  <a:cxn ang="0">
                    <a:pos x="T0" y="T1"/>
                  </a:cxn>
                  <a:cxn ang="0">
                    <a:pos x="T2" y="T3"/>
                  </a:cxn>
                  <a:cxn ang="0">
                    <a:pos x="T4" y="T5"/>
                  </a:cxn>
                  <a:cxn ang="0">
                    <a:pos x="T6" y="T7"/>
                  </a:cxn>
                  <a:cxn ang="0">
                    <a:pos x="T8" y="T9"/>
                  </a:cxn>
                  <a:cxn ang="0">
                    <a:pos x="T10" y="T11"/>
                  </a:cxn>
                  <a:cxn ang="0">
                    <a:pos x="T12" y="T13"/>
                  </a:cxn>
                </a:cxnLst>
                <a:rect l="0" t="0" r="r" b="b"/>
                <a:pathLst>
                  <a:path w="1745" h="1320">
                    <a:moveTo>
                      <a:pt x="0" y="1320"/>
                    </a:moveTo>
                    <a:lnTo>
                      <a:pt x="1498" y="1320"/>
                    </a:lnTo>
                    <a:cubicBezTo>
                      <a:pt x="1634" y="1320"/>
                      <a:pt x="1745" y="1209"/>
                      <a:pt x="1745" y="1072"/>
                    </a:cubicBezTo>
                    <a:lnTo>
                      <a:pt x="1745" y="248"/>
                    </a:lnTo>
                    <a:cubicBezTo>
                      <a:pt x="1745" y="111"/>
                      <a:pt x="1634" y="0"/>
                      <a:pt x="1498" y="0"/>
                    </a:cubicBezTo>
                    <a:lnTo>
                      <a:pt x="0" y="0"/>
                    </a:lnTo>
                    <a:lnTo>
                      <a:pt x="0" y="1320"/>
                    </a:lnTo>
                  </a:path>
                </a:pathLst>
              </a:custGeom>
              <a:solidFill>
                <a:schemeClr val="accent1"/>
              </a:solidFill>
              <a:ln>
                <a:noFill/>
              </a:ln>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8" name="Freeform: Shape 18"/>
              <p:cNvSpPr>
                <a:spLocks/>
              </p:cNvSpPr>
              <p:nvPr/>
            </p:nvSpPr>
            <p:spPr bwMode="auto">
              <a:xfrm>
                <a:off x="2007520" y="1756081"/>
                <a:ext cx="1774825" cy="2306638"/>
              </a:xfrm>
              <a:custGeom>
                <a:avLst/>
                <a:gdLst>
                  <a:gd name="T0" fmla="*/ 1118 w 1118"/>
                  <a:gd name="T1" fmla="*/ 0 h 1453"/>
                  <a:gd name="T2" fmla="*/ 0 w 1118"/>
                  <a:gd name="T3" fmla="*/ 1453 h 1453"/>
                  <a:gd name="T4" fmla="*/ 1118 w 1118"/>
                  <a:gd name="T5" fmla="*/ 633 h 1453"/>
                  <a:gd name="T6" fmla="*/ 1118 w 1118"/>
                  <a:gd name="T7" fmla="*/ 0 h 1453"/>
                </a:gdLst>
                <a:ahLst/>
                <a:cxnLst>
                  <a:cxn ang="0">
                    <a:pos x="T0" y="T1"/>
                  </a:cxn>
                  <a:cxn ang="0">
                    <a:pos x="T2" y="T3"/>
                  </a:cxn>
                  <a:cxn ang="0">
                    <a:pos x="T4" y="T5"/>
                  </a:cxn>
                  <a:cxn ang="0">
                    <a:pos x="T6" y="T7"/>
                  </a:cxn>
                </a:cxnLst>
                <a:rect l="0" t="0" r="r" b="b"/>
                <a:pathLst>
                  <a:path w="1118" h="1453">
                    <a:moveTo>
                      <a:pt x="1118" y="0"/>
                    </a:moveTo>
                    <a:lnTo>
                      <a:pt x="0" y="1453"/>
                    </a:lnTo>
                    <a:lnTo>
                      <a:pt x="1118" y="633"/>
                    </a:lnTo>
                    <a:lnTo>
                      <a:pt x="1118" y="0"/>
                    </a:lnTo>
                    <a:close/>
                  </a:path>
                </a:pathLst>
              </a:custGeom>
              <a:solidFill>
                <a:schemeClr val="accent1">
                  <a:lumMod val="75000"/>
                </a:schemeClr>
              </a:solidFill>
              <a:ln>
                <a:noFill/>
              </a:ln>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22" name="Freeform: Shape 29"/>
            <p:cNvSpPr>
              <a:spLocks/>
            </p:cNvSpPr>
            <p:nvPr/>
          </p:nvSpPr>
          <p:spPr bwMode="auto">
            <a:xfrm>
              <a:off x="3297880" y="1289192"/>
              <a:ext cx="285795" cy="285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5" name="TextBox 32"/>
            <p:cNvSpPr txBox="1"/>
            <p:nvPr/>
          </p:nvSpPr>
          <p:spPr>
            <a:xfrm>
              <a:off x="2956029" y="1534702"/>
              <a:ext cx="484748" cy="223563"/>
            </a:xfrm>
            <a:prstGeom prst="rect">
              <a:avLst/>
            </a:prstGeom>
            <a:noFill/>
          </p:spPr>
          <p:txBody>
            <a:bodyPr wrap="none">
              <a:noAutofit/>
            </a:bodyPr>
            <a:lstStyle/>
            <a:p>
              <a:r>
                <a:rPr lang="zh-CN" altLang="en-US" b="1" dirty="0">
                  <a:solidFill>
                    <a:schemeClr val="bg1"/>
                  </a:solidFill>
                  <a:latin typeface="微软雅黑" panose="020B0503020204020204" pitchFamily="34" charset="-122"/>
                  <a:ea typeface="微软雅黑" panose="020B0503020204020204" pitchFamily="34" charset="-122"/>
                </a:rPr>
                <a:t>关键词</a:t>
              </a:r>
            </a:p>
          </p:txBody>
        </p:sp>
      </p:grpSp>
      <p:grpSp>
        <p:nvGrpSpPr>
          <p:cNvPr id="62" name="组合 61"/>
          <p:cNvGrpSpPr/>
          <p:nvPr/>
        </p:nvGrpSpPr>
        <p:grpSpPr>
          <a:xfrm>
            <a:off x="1553530" y="2085111"/>
            <a:ext cx="2327672" cy="864394"/>
            <a:chOff x="1553530" y="1983761"/>
            <a:chExt cx="2327672" cy="864394"/>
          </a:xfrm>
        </p:grpSpPr>
        <p:grpSp>
          <p:nvGrpSpPr>
            <p:cNvPr id="18" name="Group 19"/>
            <p:cNvGrpSpPr/>
            <p:nvPr/>
          </p:nvGrpSpPr>
          <p:grpSpPr>
            <a:xfrm>
              <a:off x="1553530" y="1983761"/>
              <a:ext cx="2327672" cy="864394"/>
              <a:chOff x="1274763" y="2427294"/>
              <a:chExt cx="3103563" cy="1152525"/>
            </a:xfrm>
          </p:grpSpPr>
          <p:sp>
            <p:nvSpPr>
              <p:cNvPr id="45" name="Freeform: Shape 20"/>
              <p:cNvSpPr>
                <a:spLocks/>
              </p:cNvSpPr>
              <p:nvPr/>
            </p:nvSpPr>
            <p:spPr bwMode="auto">
              <a:xfrm>
                <a:off x="3049588" y="2427294"/>
                <a:ext cx="1328738" cy="1004888"/>
              </a:xfrm>
              <a:custGeom>
                <a:avLst/>
                <a:gdLst>
                  <a:gd name="T0" fmla="*/ 0 w 1745"/>
                  <a:gd name="T1" fmla="*/ 1319 h 1319"/>
                  <a:gd name="T2" fmla="*/ 1498 w 1745"/>
                  <a:gd name="T3" fmla="*/ 1319 h 1319"/>
                  <a:gd name="T4" fmla="*/ 1745 w 1745"/>
                  <a:gd name="T5" fmla="*/ 1071 h 1319"/>
                  <a:gd name="T6" fmla="*/ 1745 w 1745"/>
                  <a:gd name="T7" fmla="*/ 247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7"/>
                    </a:lnTo>
                    <a:cubicBezTo>
                      <a:pt x="1745" y="110"/>
                      <a:pt x="1634" y="0"/>
                      <a:pt x="1498" y="0"/>
                    </a:cubicBezTo>
                    <a:lnTo>
                      <a:pt x="0" y="0"/>
                    </a:lnTo>
                    <a:lnTo>
                      <a:pt x="0" y="1319"/>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6" name="Freeform: Shape 21"/>
              <p:cNvSpPr>
                <a:spLocks/>
              </p:cNvSpPr>
              <p:nvPr/>
            </p:nvSpPr>
            <p:spPr bwMode="auto">
              <a:xfrm>
                <a:off x="1274763" y="2427294"/>
                <a:ext cx="1774825" cy="1152525"/>
              </a:xfrm>
              <a:custGeom>
                <a:avLst/>
                <a:gdLst>
                  <a:gd name="T0" fmla="*/ 1118 w 1118"/>
                  <a:gd name="T1" fmla="*/ 0 h 726"/>
                  <a:gd name="T2" fmla="*/ 0 w 1118"/>
                  <a:gd name="T3" fmla="*/ 726 h 726"/>
                  <a:gd name="T4" fmla="*/ 1118 w 1118"/>
                  <a:gd name="T5" fmla="*/ 633 h 726"/>
                  <a:gd name="T6" fmla="*/ 1118 w 1118"/>
                  <a:gd name="T7" fmla="*/ 0 h 726"/>
                </a:gdLst>
                <a:ahLst/>
                <a:cxnLst>
                  <a:cxn ang="0">
                    <a:pos x="T0" y="T1"/>
                  </a:cxn>
                  <a:cxn ang="0">
                    <a:pos x="T2" y="T3"/>
                  </a:cxn>
                  <a:cxn ang="0">
                    <a:pos x="T4" y="T5"/>
                  </a:cxn>
                  <a:cxn ang="0">
                    <a:pos x="T6" y="T7"/>
                  </a:cxn>
                </a:cxnLst>
                <a:rect l="0" t="0" r="r" b="b"/>
                <a:pathLst>
                  <a:path w="1118" h="726">
                    <a:moveTo>
                      <a:pt x="1118" y="0"/>
                    </a:moveTo>
                    <a:lnTo>
                      <a:pt x="0" y="726"/>
                    </a:lnTo>
                    <a:lnTo>
                      <a:pt x="1118" y="633"/>
                    </a:lnTo>
                    <a:lnTo>
                      <a:pt x="1118"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23" name="Freeform: Shape 30"/>
            <p:cNvSpPr>
              <a:spLocks/>
            </p:cNvSpPr>
            <p:nvPr/>
          </p:nvSpPr>
          <p:spPr bwMode="auto">
            <a:xfrm>
              <a:off x="3297307" y="2134762"/>
              <a:ext cx="286942" cy="287016"/>
            </a:xfrm>
            <a:custGeom>
              <a:avLst/>
              <a:gdLst>
                <a:gd name="T0" fmla="*/ 10785 w 21570"/>
                <a:gd name="T1" fmla="*/ 10800 h 21600"/>
                <a:gd name="T2" fmla="*/ 10785 w 21570"/>
                <a:gd name="T3" fmla="*/ 10800 h 21600"/>
                <a:gd name="T4" fmla="*/ 10785 w 21570"/>
                <a:gd name="T5" fmla="*/ 10800 h 21600"/>
                <a:gd name="T6" fmla="*/ 10785 w 21570"/>
                <a:gd name="T7" fmla="*/ 10800 h 21600"/>
              </a:gdLst>
              <a:ahLst/>
              <a:cxnLst>
                <a:cxn ang="0">
                  <a:pos x="T0" y="T1"/>
                </a:cxn>
                <a:cxn ang="0">
                  <a:pos x="T2" y="T3"/>
                </a:cxn>
                <a:cxn ang="0">
                  <a:pos x="T4" y="T5"/>
                </a:cxn>
                <a:cxn ang="0">
                  <a:pos x="T6" y="T7"/>
                </a:cxn>
              </a:cxnLst>
              <a:rect l="0" t="0" r="r" b="b"/>
              <a:pathLst>
                <a:path w="21570" h="21600">
                  <a:moveTo>
                    <a:pt x="1132" y="0"/>
                  </a:moveTo>
                  <a:cubicBezTo>
                    <a:pt x="3894" y="146"/>
                    <a:pt x="6483" y="774"/>
                    <a:pt x="8906" y="1888"/>
                  </a:cubicBezTo>
                  <a:cubicBezTo>
                    <a:pt x="11328" y="2999"/>
                    <a:pt x="13449" y="4470"/>
                    <a:pt x="15274" y="6296"/>
                  </a:cubicBezTo>
                  <a:cubicBezTo>
                    <a:pt x="17102" y="8124"/>
                    <a:pt x="18568" y="10251"/>
                    <a:pt x="19671" y="12678"/>
                  </a:cubicBezTo>
                  <a:cubicBezTo>
                    <a:pt x="20778" y="15102"/>
                    <a:pt x="21407" y="17699"/>
                    <a:pt x="21562" y="20465"/>
                  </a:cubicBezTo>
                  <a:cubicBezTo>
                    <a:pt x="21600" y="20750"/>
                    <a:pt x="21493" y="21012"/>
                    <a:pt x="21246" y="21251"/>
                  </a:cubicBezTo>
                  <a:cubicBezTo>
                    <a:pt x="21036" y="21482"/>
                    <a:pt x="20783" y="21597"/>
                    <a:pt x="20487" y="21597"/>
                  </a:cubicBezTo>
                  <a:lnTo>
                    <a:pt x="18315" y="21597"/>
                  </a:lnTo>
                  <a:cubicBezTo>
                    <a:pt x="18033" y="21597"/>
                    <a:pt x="17783" y="21496"/>
                    <a:pt x="17579" y="21297"/>
                  </a:cubicBezTo>
                  <a:cubicBezTo>
                    <a:pt x="17372" y="21102"/>
                    <a:pt x="17260" y="20860"/>
                    <a:pt x="17243" y="20575"/>
                  </a:cubicBezTo>
                  <a:cubicBezTo>
                    <a:pt x="17113" y="18390"/>
                    <a:pt x="16608" y="16340"/>
                    <a:pt x="15728" y="14423"/>
                  </a:cubicBezTo>
                  <a:cubicBezTo>
                    <a:pt x="14849" y="12505"/>
                    <a:pt x="13679" y="10818"/>
                    <a:pt x="12219" y="9356"/>
                  </a:cubicBezTo>
                  <a:cubicBezTo>
                    <a:pt x="10762" y="7896"/>
                    <a:pt x="9072" y="6725"/>
                    <a:pt x="7155" y="5841"/>
                  </a:cubicBezTo>
                  <a:cubicBezTo>
                    <a:pt x="5239" y="4963"/>
                    <a:pt x="3192" y="4456"/>
                    <a:pt x="1020" y="4326"/>
                  </a:cubicBezTo>
                  <a:cubicBezTo>
                    <a:pt x="735" y="4309"/>
                    <a:pt x="494" y="4194"/>
                    <a:pt x="298" y="3990"/>
                  </a:cubicBezTo>
                  <a:cubicBezTo>
                    <a:pt x="100" y="3782"/>
                    <a:pt x="0" y="3535"/>
                    <a:pt x="0" y="3253"/>
                  </a:cubicBezTo>
                  <a:lnTo>
                    <a:pt x="0" y="1073"/>
                  </a:lnTo>
                  <a:cubicBezTo>
                    <a:pt x="0" y="768"/>
                    <a:pt x="114" y="520"/>
                    <a:pt x="344" y="316"/>
                  </a:cubicBezTo>
                  <a:cubicBezTo>
                    <a:pt x="554" y="106"/>
                    <a:pt x="796" y="0"/>
                    <a:pt x="1074" y="0"/>
                  </a:cubicBezTo>
                  <a:lnTo>
                    <a:pt x="1132" y="0"/>
                  </a:lnTo>
                  <a:close/>
                  <a:moveTo>
                    <a:pt x="1160" y="7058"/>
                  </a:moveTo>
                  <a:cubicBezTo>
                    <a:pt x="2931" y="7188"/>
                    <a:pt x="4592" y="7623"/>
                    <a:pt x="6147" y="8368"/>
                  </a:cubicBezTo>
                  <a:cubicBezTo>
                    <a:pt x="7701" y="9111"/>
                    <a:pt x="9081" y="10090"/>
                    <a:pt x="10288" y="11296"/>
                  </a:cubicBezTo>
                  <a:cubicBezTo>
                    <a:pt x="11492" y="12505"/>
                    <a:pt x="12466" y="13890"/>
                    <a:pt x="13205" y="15450"/>
                  </a:cubicBezTo>
                  <a:cubicBezTo>
                    <a:pt x="13944" y="17014"/>
                    <a:pt x="14380" y="18675"/>
                    <a:pt x="14518" y="20442"/>
                  </a:cubicBezTo>
                  <a:cubicBezTo>
                    <a:pt x="14556" y="20762"/>
                    <a:pt x="14458" y="21033"/>
                    <a:pt x="14228" y="21254"/>
                  </a:cubicBezTo>
                  <a:cubicBezTo>
                    <a:pt x="14018" y="21484"/>
                    <a:pt x="13757" y="21599"/>
                    <a:pt x="13446" y="21599"/>
                  </a:cubicBezTo>
                  <a:lnTo>
                    <a:pt x="11271" y="21599"/>
                  </a:lnTo>
                  <a:cubicBezTo>
                    <a:pt x="11004" y="21599"/>
                    <a:pt x="10768" y="21504"/>
                    <a:pt x="10564" y="21315"/>
                  </a:cubicBezTo>
                  <a:cubicBezTo>
                    <a:pt x="10357" y="21127"/>
                    <a:pt x="10236" y="20891"/>
                    <a:pt x="10199" y="20603"/>
                  </a:cubicBezTo>
                  <a:cubicBezTo>
                    <a:pt x="10087" y="19383"/>
                    <a:pt x="9774" y="18237"/>
                    <a:pt x="9256" y="17169"/>
                  </a:cubicBezTo>
                  <a:cubicBezTo>
                    <a:pt x="8736" y="16098"/>
                    <a:pt x="8069" y="15154"/>
                    <a:pt x="7259" y="14333"/>
                  </a:cubicBezTo>
                  <a:cubicBezTo>
                    <a:pt x="6440" y="13519"/>
                    <a:pt x="5497" y="12851"/>
                    <a:pt x="4428" y="12330"/>
                  </a:cubicBezTo>
                  <a:cubicBezTo>
                    <a:pt x="3359" y="11809"/>
                    <a:pt x="2215" y="11495"/>
                    <a:pt x="997" y="11385"/>
                  </a:cubicBezTo>
                  <a:cubicBezTo>
                    <a:pt x="712" y="11348"/>
                    <a:pt x="477" y="11224"/>
                    <a:pt x="290" y="11014"/>
                  </a:cubicBezTo>
                  <a:cubicBezTo>
                    <a:pt x="103" y="10804"/>
                    <a:pt x="5" y="10568"/>
                    <a:pt x="5" y="10311"/>
                  </a:cubicBezTo>
                  <a:lnTo>
                    <a:pt x="5" y="8132"/>
                  </a:lnTo>
                  <a:cubicBezTo>
                    <a:pt x="5" y="7812"/>
                    <a:pt x="120" y="7551"/>
                    <a:pt x="350" y="7349"/>
                  </a:cubicBezTo>
                  <a:cubicBezTo>
                    <a:pt x="560" y="7136"/>
                    <a:pt x="801" y="7030"/>
                    <a:pt x="1080" y="7030"/>
                  </a:cubicBezTo>
                  <a:cubicBezTo>
                    <a:pt x="1097" y="7030"/>
                    <a:pt x="1112" y="7035"/>
                    <a:pt x="1120" y="7044"/>
                  </a:cubicBezTo>
                  <a:cubicBezTo>
                    <a:pt x="1129" y="7053"/>
                    <a:pt x="1140" y="7058"/>
                    <a:pt x="1160" y="7058"/>
                  </a:cubicBezTo>
                  <a:moveTo>
                    <a:pt x="3250" y="15102"/>
                  </a:moveTo>
                  <a:cubicBezTo>
                    <a:pt x="3698" y="15102"/>
                    <a:pt x="4118" y="15188"/>
                    <a:pt x="4503" y="15361"/>
                  </a:cubicBezTo>
                  <a:cubicBezTo>
                    <a:pt x="4888" y="15528"/>
                    <a:pt x="5230" y="15761"/>
                    <a:pt x="5526" y="16064"/>
                  </a:cubicBezTo>
                  <a:cubicBezTo>
                    <a:pt x="5825" y="16363"/>
                    <a:pt x="6063" y="16706"/>
                    <a:pt x="6227" y="17085"/>
                  </a:cubicBezTo>
                  <a:cubicBezTo>
                    <a:pt x="6400" y="17474"/>
                    <a:pt x="6483" y="17892"/>
                    <a:pt x="6483" y="18341"/>
                  </a:cubicBezTo>
                  <a:cubicBezTo>
                    <a:pt x="6483" y="18793"/>
                    <a:pt x="6400" y="19219"/>
                    <a:pt x="6227" y="19616"/>
                  </a:cubicBezTo>
                  <a:cubicBezTo>
                    <a:pt x="6060" y="20016"/>
                    <a:pt x="5825" y="20361"/>
                    <a:pt x="5526" y="20652"/>
                  </a:cubicBezTo>
                  <a:cubicBezTo>
                    <a:pt x="5227" y="20940"/>
                    <a:pt x="4885" y="21168"/>
                    <a:pt x="4503" y="21340"/>
                  </a:cubicBezTo>
                  <a:cubicBezTo>
                    <a:pt x="4121" y="21513"/>
                    <a:pt x="3701" y="21597"/>
                    <a:pt x="3250" y="21597"/>
                  </a:cubicBezTo>
                  <a:cubicBezTo>
                    <a:pt x="2799" y="21597"/>
                    <a:pt x="2376" y="21513"/>
                    <a:pt x="1980" y="21340"/>
                  </a:cubicBezTo>
                  <a:cubicBezTo>
                    <a:pt x="1577" y="21168"/>
                    <a:pt x="1235" y="20940"/>
                    <a:pt x="948" y="20652"/>
                  </a:cubicBezTo>
                  <a:cubicBezTo>
                    <a:pt x="658" y="20361"/>
                    <a:pt x="428" y="20019"/>
                    <a:pt x="261" y="19622"/>
                  </a:cubicBezTo>
                  <a:cubicBezTo>
                    <a:pt x="89" y="19230"/>
                    <a:pt x="5" y="18801"/>
                    <a:pt x="5" y="18341"/>
                  </a:cubicBezTo>
                  <a:cubicBezTo>
                    <a:pt x="5" y="17891"/>
                    <a:pt x="89" y="17474"/>
                    <a:pt x="261" y="17085"/>
                  </a:cubicBezTo>
                  <a:cubicBezTo>
                    <a:pt x="431" y="16705"/>
                    <a:pt x="660" y="16363"/>
                    <a:pt x="948" y="16064"/>
                  </a:cubicBezTo>
                  <a:cubicBezTo>
                    <a:pt x="1238" y="15761"/>
                    <a:pt x="1580" y="15528"/>
                    <a:pt x="1980" y="15361"/>
                  </a:cubicBezTo>
                  <a:cubicBezTo>
                    <a:pt x="2379" y="15191"/>
                    <a:pt x="2801" y="15102"/>
                    <a:pt x="3250" y="15102"/>
                  </a:cubicBezTo>
                </a:path>
              </a:pathLst>
            </a:custGeom>
            <a:solidFill>
              <a:schemeClr val="bg1"/>
            </a:solid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6" name="TextBox 33"/>
            <p:cNvSpPr txBox="1"/>
            <p:nvPr/>
          </p:nvSpPr>
          <p:spPr>
            <a:xfrm>
              <a:off x="2954832" y="2414230"/>
              <a:ext cx="484748" cy="221118"/>
            </a:xfrm>
            <a:prstGeom prst="rect">
              <a:avLst/>
            </a:prstGeom>
            <a:noFill/>
          </p:spPr>
          <p:txBody>
            <a:bodyPr wrap="none">
              <a:noAutofit/>
            </a:bodyPr>
            <a:lstStyle/>
            <a:p>
              <a:r>
                <a:rPr lang="zh-CN" altLang="en-US" b="1" dirty="0">
                  <a:solidFill>
                    <a:schemeClr val="bg1"/>
                  </a:solidFill>
                  <a:latin typeface="微软雅黑" panose="020B0503020204020204" pitchFamily="34" charset="-122"/>
                  <a:ea typeface="微软雅黑" panose="020B0503020204020204" pitchFamily="34" charset="-122"/>
                </a:rPr>
                <a:t>关键词</a:t>
              </a:r>
            </a:p>
          </p:txBody>
        </p:sp>
      </p:grpSp>
      <p:grpSp>
        <p:nvGrpSpPr>
          <p:cNvPr id="63" name="组合 62"/>
          <p:cNvGrpSpPr/>
          <p:nvPr/>
        </p:nvGrpSpPr>
        <p:grpSpPr>
          <a:xfrm>
            <a:off x="1553530" y="2949505"/>
            <a:ext cx="2327672" cy="753666"/>
            <a:chOff x="1553530" y="2848155"/>
            <a:chExt cx="2327672" cy="753666"/>
          </a:xfrm>
        </p:grpSpPr>
        <p:grpSp>
          <p:nvGrpSpPr>
            <p:cNvPr id="19" name="Group 22"/>
            <p:cNvGrpSpPr/>
            <p:nvPr/>
          </p:nvGrpSpPr>
          <p:grpSpPr>
            <a:xfrm>
              <a:off x="1553530" y="2848155"/>
              <a:ext cx="2327672" cy="753666"/>
              <a:chOff x="1274763" y="3579819"/>
              <a:chExt cx="3103563" cy="1004888"/>
            </a:xfrm>
          </p:grpSpPr>
          <p:sp>
            <p:nvSpPr>
              <p:cNvPr id="43" name="Freeform: Shape 23"/>
              <p:cNvSpPr>
                <a:spLocks/>
              </p:cNvSpPr>
              <p:nvPr/>
            </p:nvSpPr>
            <p:spPr bwMode="auto">
              <a:xfrm>
                <a:off x="3049588" y="3579819"/>
                <a:ext cx="1328738" cy="1004888"/>
              </a:xfrm>
              <a:custGeom>
                <a:avLst/>
                <a:gdLst>
                  <a:gd name="T0" fmla="*/ 0 w 1745"/>
                  <a:gd name="T1" fmla="*/ 1319 h 1319"/>
                  <a:gd name="T2" fmla="*/ 1498 w 1745"/>
                  <a:gd name="T3" fmla="*/ 1319 h 1319"/>
                  <a:gd name="T4" fmla="*/ 1745 w 1745"/>
                  <a:gd name="T5" fmla="*/ 1071 h 1319"/>
                  <a:gd name="T6" fmla="*/ 1745 w 1745"/>
                  <a:gd name="T7" fmla="*/ 247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7"/>
                    </a:lnTo>
                    <a:cubicBezTo>
                      <a:pt x="1745" y="111"/>
                      <a:pt x="1634" y="0"/>
                      <a:pt x="1498" y="0"/>
                    </a:cubicBezTo>
                    <a:lnTo>
                      <a:pt x="0" y="0"/>
                    </a:lnTo>
                    <a:lnTo>
                      <a:pt x="0" y="1319"/>
                    </a:ln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4" name="Freeform: Shape 24"/>
              <p:cNvSpPr>
                <a:spLocks/>
              </p:cNvSpPr>
              <p:nvPr/>
            </p:nvSpPr>
            <p:spPr bwMode="auto">
              <a:xfrm>
                <a:off x="1274763" y="3579819"/>
                <a:ext cx="1774825" cy="1004888"/>
              </a:xfrm>
              <a:custGeom>
                <a:avLst/>
                <a:gdLst>
                  <a:gd name="T0" fmla="*/ 1118 w 1118"/>
                  <a:gd name="T1" fmla="*/ 0 h 633"/>
                  <a:gd name="T2" fmla="*/ 0 w 1118"/>
                  <a:gd name="T3" fmla="*/ 0 h 633"/>
                  <a:gd name="T4" fmla="*/ 1118 w 1118"/>
                  <a:gd name="T5" fmla="*/ 633 h 633"/>
                  <a:gd name="T6" fmla="*/ 1118 w 1118"/>
                  <a:gd name="T7" fmla="*/ 0 h 633"/>
                </a:gdLst>
                <a:ahLst/>
                <a:cxnLst>
                  <a:cxn ang="0">
                    <a:pos x="T0" y="T1"/>
                  </a:cxn>
                  <a:cxn ang="0">
                    <a:pos x="T2" y="T3"/>
                  </a:cxn>
                  <a:cxn ang="0">
                    <a:pos x="T4" y="T5"/>
                  </a:cxn>
                  <a:cxn ang="0">
                    <a:pos x="T6" y="T7"/>
                  </a:cxn>
                </a:cxnLst>
                <a:rect l="0" t="0" r="r" b="b"/>
                <a:pathLst>
                  <a:path w="1118" h="633">
                    <a:moveTo>
                      <a:pt x="1118" y="0"/>
                    </a:moveTo>
                    <a:lnTo>
                      <a:pt x="0" y="0"/>
                    </a:lnTo>
                    <a:lnTo>
                      <a:pt x="1118" y="633"/>
                    </a:lnTo>
                    <a:lnTo>
                      <a:pt x="1118"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24" name="Freeform: Shape 31"/>
            <p:cNvSpPr>
              <a:spLocks/>
            </p:cNvSpPr>
            <p:nvPr/>
          </p:nvSpPr>
          <p:spPr bwMode="auto">
            <a:xfrm>
              <a:off x="3297307" y="3031393"/>
              <a:ext cx="286942" cy="285869"/>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TextBox 34"/>
            <p:cNvSpPr txBox="1"/>
            <p:nvPr/>
          </p:nvSpPr>
          <p:spPr>
            <a:xfrm>
              <a:off x="2958845" y="3267136"/>
              <a:ext cx="484748" cy="221118"/>
            </a:xfrm>
            <a:prstGeom prst="rect">
              <a:avLst/>
            </a:prstGeom>
            <a:noFill/>
          </p:spPr>
          <p:txBody>
            <a:bodyPr wrap="none">
              <a:noAutofit/>
            </a:bodyPr>
            <a:lstStyle/>
            <a:p>
              <a:r>
                <a:rPr lang="zh-CN" altLang="en-US" b="1" dirty="0">
                  <a:solidFill>
                    <a:schemeClr val="bg1"/>
                  </a:solidFill>
                  <a:latin typeface="微软雅黑" panose="020B0503020204020204" pitchFamily="34" charset="-122"/>
                  <a:ea typeface="微软雅黑" panose="020B0503020204020204" pitchFamily="34" charset="-122"/>
                </a:rPr>
                <a:t>关键词</a:t>
              </a:r>
            </a:p>
          </p:txBody>
        </p:sp>
      </p:grpSp>
      <p:grpSp>
        <p:nvGrpSpPr>
          <p:cNvPr id="64" name="组合 63"/>
          <p:cNvGrpSpPr/>
          <p:nvPr/>
        </p:nvGrpSpPr>
        <p:grpSpPr>
          <a:xfrm>
            <a:off x="1553530" y="2949505"/>
            <a:ext cx="2327672" cy="1619251"/>
            <a:chOff x="1553530" y="2848155"/>
            <a:chExt cx="2327672" cy="1619251"/>
          </a:xfrm>
        </p:grpSpPr>
        <p:grpSp>
          <p:nvGrpSpPr>
            <p:cNvPr id="20" name="Group 25"/>
            <p:cNvGrpSpPr/>
            <p:nvPr/>
          </p:nvGrpSpPr>
          <p:grpSpPr>
            <a:xfrm>
              <a:off x="1553530" y="2848155"/>
              <a:ext cx="2327672" cy="1619251"/>
              <a:chOff x="1274763" y="3579819"/>
              <a:chExt cx="3103563" cy="2159001"/>
            </a:xfrm>
          </p:grpSpPr>
          <p:sp>
            <p:nvSpPr>
              <p:cNvPr id="41" name="Freeform: Shape 26"/>
              <p:cNvSpPr>
                <a:spLocks/>
              </p:cNvSpPr>
              <p:nvPr/>
            </p:nvSpPr>
            <p:spPr bwMode="auto">
              <a:xfrm>
                <a:off x="3049588" y="4733932"/>
                <a:ext cx="1328738" cy="1004888"/>
              </a:xfrm>
              <a:custGeom>
                <a:avLst/>
                <a:gdLst>
                  <a:gd name="T0" fmla="*/ 0 w 1745"/>
                  <a:gd name="T1" fmla="*/ 1319 h 1319"/>
                  <a:gd name="T2" fmla="*/ 1498 w 1745"/>
                  <a:gd name="T3" fmla="*/ 1319 h 1319"/>
                  <a:gd name="T4" fmla="*/ 1745 w 1745"/>
                  <a:gd name="T5" fmla="*/ 1071 h 1319"/>
                  <a:gd name="T6" fmla="*/ 1745 w 1745"/>
                  <a:gd name="T7" fmla="*/ 248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8"/>
                    </a:lnTo>
                    <a:cubicBezTo>
                      <a:pt x="1745" y="111"/>
                      <a:pt x="1634" y="0"/>
                      <a:pt x="1498" y="0"/>
                    </a:cubicBezTo>
                    <a:lnTo>
                      <a:pt x="0" y="0"/>
                    </a:lnTo>
                    <a:lnTo>
                      <a:pt x="0" y="1319"/>
                    </a:ln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2" name="Freeform: Shape 27"/>
              <p:cNvSpPr>
                <a:spLocks/>
              </p:cNvSpPr>
              <p:nvPr/>
            </p:nvSpPr>
            <p:spPr bwMode="auto">
              <a:xfrm>
                <a:off x="1274763" y="3579819"/>
                <a:ext cx="1774825" cy="2159000"/>
              </a:xfrm>
              <a:custGeom>
                <a:avLst/>
                <a:gdLst>
                  <a:gd name="T0" fmla="*/ 1118 w 1118"/>
                  <a:gd name="T1" fmla="*/ 727 h 1360"/>
                  <a:gd name="T2" fmla="*/ 0 w 1118"/>
                  <a:gd name="T3" fmla="*/ 0 h 1360"/>
                  <a:gd name="T4" fmla="*/ 1118 w 1118"/>
                  <a:gd name="T5" fmla="*/ 1360 h 1360"/>
                  <a:gd name="T6" fmla="*/ 1118 w 1118"/>
                  <a:gd name="T7" fmla="*/ 727 h 1360"/>
                </a:gdLst>
                <a:ahLst/>
                <a:cxnLst>
                  <a:cxn ang="0">
                    <a:pos x="T0" y="T1"/>
                  </a:cxn>
                  <a:cxn ang="0">
                    <a:pos x="T2" y="T3"/>
                  </a:cxn>
                  <a:cxn ang="0">
                    <a:pos x="T4" y="T5"/>
                  </a:cxn>
                  <a:cxn ang="0">
                    <a:pos x="T6" y="T7"/>
                  </a:cxn>
                </a:cxnLst>
                <a:rect l="0" t="0" r="r" b="b"/>
                <a:pathLst>
                  <a:path w="1118" h="1360">
                    <a:moveTo>
                      <a:pt x="1118" y="727"/>
                    </a:moveTo>
                    <a:lnTo>
                      <a:pt x="0" y="0"/>
                    </a:lnTo>
                    <a:lnTo>
                      <a:pt x="1118" y="1360"/>
                    </a:lnTo>
                    <a:lnTo>
                      <a:pt x="1118" y="727"/>
                    </a:lnTo>
                    <a:close/>
                  </a:path>
                </a:pathLst>
              </a:custGeom>
              <a:solidFill>
                <a:schemeClr val="accent4">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21" name="Freeform: Shape 28"/>
            <p:cNvSpPr>
              <a:spLocks/>
            </p:cNvSpPr>
            <p:nvPr/>
          </p:nvSpPr>
          <p:spPr bwMode="auto">
            <a:xfrm>
              <a:off x="3297307" y="3901476"/>
              <a:ext cx="286942" cy="285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8" name="TextBox 35"/>
            <p:cNvSpPr txBox="1"/>
            <p:nvPr/>
          </p:nvSpPr>
          <p:spPr>
            <a:xfrm>
              <a:off x="2954832" y="4139632"/>
              <a:ext cx="484748" cy="235449"/>
            </a:xfrm>
            <a:prstGeom prst="rect">
              <a:avLst/>
            </a:prstGeom>
            <a:noFill/>
          </p:spPr>
          <p:txBody>
            <a:bodyPr wrap="none">
              <a:noAutofit/>
            </a:bodyPr>
            <a:lstStyle/>
            <a:p>
              <a:r>
                <a:rPr lang="zh-CN" altLang="en-US" b="1" dirty="0">
                  <a:solidFill>
                    <a:schemeClr val="bg1"/>
                  </a:solidFill>
                  <a:latin typeface="微软雅黑" panose="020B0503020204020204" pitchFamily="34" charset="-122"/>
                  <a:ea typeface="微软雅黑" panose="020B0503020204020204" pitchFamily="34" charset="-122"/>
                </a:rPr>
                <a:t>关键词</a:t>
              </a:r>
            </a:p>
          </p:txBody>
        </p:sp>
      </p:grpSp>
      <p:cxnSp>
        <p:nvCxnSpPr>
          <p:cNvPr id="13" name="Straight Connector 37"/>
          <p:cNvCxnSpPr/>
          <p:nvPr/>
        </p:nvCxnSpPr>
        <p:spPr>
          <a:xfrm>
            <a:off x="4328160" y="2085111"/>
            <a:ext cx="342938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58"/>
          <p:cNvCxnSpPr/>
          <p:nvPr/>
        </p:nvCxnSpPr>
        <p:spPr>
          <a:xfrm>
            <a:off x="4328160" y="2902796"/>
            <a:ext cx="342938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59"/>
          <p:cNvCxnSpPr/>
          <p:nvPr/>
        </p:nvCxnSpPr>
        <p:spPr>
          <a:xfrm>
            <a:off x="4328160" y="3720482"/>
            <a:ext cx="342938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5" name="Group 8"/>
          <p:cNvGrpSpPr/>
          <p:nvPr/>
        </p:nvGrpSpPr>
        <p:grpSpPr>
          <a:xfrm>
            <a:off x="4328160" y="1301330"/>
            <a:ext cx="3144064" cy="727107"/>
            <a:chOff x="8268607" y="3017352"/>
            <a:chExt cx="4192085" cy="969476"/>
          </a:xfrm>
        </p:grpSpPr>
        <p:sp>
          <p:nvSpPr>
            <p:cNvPr id="66" name="TextBox 9"/>
            <p:cNvSpPr txBox="1"/>
            <p:nvPr/>
          </p:nvSpPr>
          <p:spPr>
            <a:xfrm>
              <a:off x="8268607" y="3397272"/>
              <a:ext cx="4192085"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grpSp>
      <p:grpSp>
        <p:nvGrpSpPr>
          <p:cNvPr id="68" name="Group 14"/>
          <p:cNvGrpSpPr/>
          <p:nvPr/>
        </p:nvGrpSpPr>
        <p:grpSpPr>
          <a:xfrm>
            <a:off x="4328160" y="2136814"/>
            <a:ext cx="3258365" cy="727107"/>
            <a:chOff x="8268607" y="3017352"/>
            <a:chExt cx="4344487" cy="969475"/>
          </a:xfrm>
        </p:grpSpPr>
        <p:sp>
          <p:nvSpPr>
            <p:cNvPr id="69" name="TextBox 15"/>
            <p:cNvSpPr txBox="1"/>
            <p:nvPr/>
          </p:nvSpPr>
          <p:spPr>
            <a:xfrm>
              <a:off x="8268607" y="3397272"/>
              <a:ext cx="4344487" cy="589555"/>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Rectangle 16"/>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p>
          </p:txBody>
        </p:sp>
      </p:grpSp>
      <p:grpSp>
        <p:nvGrpSpPr>
          <p:cNvPr id="71" name="Group 8"/>
          <p:cNvGrpSpPr/>
          <p:nvPr/>
        </p:nvGrpSpPr>
        <p:grpSpPr>
          <a:xfrm>
            <a:off x="4328160" y="2964815"/>
            <a:ext cx="3144064" cy="727107"/>
            <a:chOff x="8268607" y="3017352"/>
            <a:chExt cx="4192085" cy="969476"/>
          </a:xfrm>
        </p:grpSpPr>
        <p:sp>
          <p:nvSpPr>
            <p:cNvPr id="72" name="TextBox 9"/>
            <p:cNvSpPr txBox="1"/>
            <p:nvPr/>
          </p:nvSpPr>
          <p:spPr>
            <a:xfrm>
              <a:off x="8268607" y="3397272"/>
              <a:ext cx="4192085"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2"/>
                  </a:solidFill>
                  <a:latin typeface="微软雅黑" panose="020B0503020204020204" pitchFamily="34" charset="-122"/>
                  <a:ea typeface="微软雅黑" panose="020B0503020204020204" pitchFamily="34" charset="-122"/>
                </a:rPr>
                <a:t>标题文本预设</a:t>
              </a:r>
            </a:p>
          </p:txBody>
        </p:sp>
      </p:grpSp>
      <p:grpSp>
        <p:nvGrpSpPr>
          <p:cNvPr id="74" name="Group 14"/>
          <p:cNvGrpSpPr/>
          <p:nvPr/>
        </p:nvGrpSpPr>
        <p:grpSpPr>
          <a:xfrm>
            <a:off x="4328160" y="3860867"/>
            <a:ext cx="3258365" cy="727107"/>
            <a:chOff x="8268607" y="3017352"/>
            <a:chExt cx="4344487" cy="969475"/>
          </a:xfrm>
        </p:grpSpPr>
        <p:sp>
          <p:nvSpPr>
            <p:cNvPr id="75" name="TextBox 15"/>
            <p:cNvSpPr txBox="1"/>
            <p:nvPr/>
          </p:nvSpPr>
          <p:spPr>
            <a:xfrm>
              <a:off x="8268607" y="3397272"/>
              <a:ext cx="4344487" cy="589555"/>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Rectangle 16"/>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3"/>
                  </a:solidFill>
                  <a:latin typeface="微软雅黑" panose="020B0503020204020204" pitchFamily="34" charset="-122"/>
                  <a:ea typeface="微软雅黑" panose="020B0503020204020204" pitchFamily="34" charset="-122"/>
                </a:rPr>
                <a:t>标题文本预设</a:t>
              </a:r>
            </a:p>
          </p:txBody>
        </p:sp>
      </p:grpSp>
      <p:sp>
        <p:nvSpPr>
          <p:cNvPr id="77" name="标题 1"/>
          <p:cNvSpPr txBox="1">
            <a:spLocks/>
          </p:cNvSpPr>
          <p:nvPr/>
        </p:nvSpPr>
        <p:spPr>
          <a:xfrm>
            <a:off x="99438" y="350184"/>
            <a:ext cx="8922642" cy="34954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第二部分  四项重点工作完成情况</a:t>
            </a:r>
          </a:p>
        </p:txBody>
      </p:sp>
    </p:spTree>
    <p:extLst>
      <p:ext uri="{BB962C8B-B14F-4D97-AF65-F5344CB8AC3E}">
        <p14:creationId xmlns:p14="http://schemas.microsoft.com/office/powerpoint/2010/main" val="291976258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left)">
                                      <p:cBhvr>
                                        <p:cTn id="24" dur="500"/>
                                        <p:tgtEl>
                                          <p:spTgt spid="62"/>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childTnLst>
                          </p:cTn>
                        </p:par>
                        <p:par>
                          <p:cTn id="29" fill="hold">
                            <p:stCondLst>
                              <p:cond delay="3000"/>
                            </p:stCondLst>
                            <p:childTnLst>
                              <p:par>
                                <p:cTn id="30" presetID="16" presetClass="entr" presetSubtype="21"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left)">
                                      <p:cBhvr>
                                        <p:cTn id="36" dur="500"/>
                                        <p:tgtEl>
                                          <p:spTgt spid="63"/>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childTnLst>
                          </p:cTn>
                        </p:par>
                        <p:par>
                          <p:cTn id="41" fill="hold">
                            <p:stCondLst>
                              <p:cond delay="4500"/>
                            </p:stCondLst>
                            <p:childTnLst>
                              <p:par>
                                <p:cTn id="42" presetID="16" presetClass="entr" presetSubtype="21"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arn(inVertical)">
                                      <p:cBhvr>
                                        <p:cTn id="44" dur="500"/>
                                        <p:tgtEl>
                                          <p:spTgt spid="15"/>
                                        </p:tgtEl>
                                      </p:cBhvr>
                                    </p:animEffect>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left)">
                                      <p:cBhvr>
                                        <p:cTn id="48" dur="500"/>
                                        <p:tgtEl>
                                          <p:spTgt spid="64"/>
                                        </p:tgtEl>
                                      </p:cBhvr>
                                    </p:animEffect>
                                  </p:childTnLst>
                                </p:cTn>
                              </p:par>
                            </p:childTnLst>
                          </p:cTn>
                        </p:par>
                        <p:par>
                          <p:cTn id="49" fill="hold">
                            <p:stCondLst>
                              <p:cond delay="5500"/>
                            </p:stCondLst>
                            <p:childTnLst>
                              <p:par>
                                <p:cTn id="50" presetID="10" presetClass="entr" presetSubtype="0" fill="hold"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fade">
                                      <p:cBhvr>
                                        <p:cTn id="5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a:spLocks/>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chemeClr val="accent1">
              <a:lumMod val="75000"/>
            </a:schemeClr>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19" name="Freeform 10"/>
          <p:cNvSpPr>
            <a:spLocks/>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prstTxWarp prst="textNoShape">
              <a:avLst/>
            </a:prstTxWarp>
          </a:bodyPr>
          <a:lstStyle/>
          <a:p>
            <a:endParaRPr lang="zh-CN" altLang="en-US"/>
          </a:p>
        </p:txBody>
      </p:sp>
      <p:sp>
        <p:nvSpPr>
          <p:cNvPr id="21" name="Freeform 9"/>
          <p:cNvSpPr>
            <a:spLocks/>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chemeClr val="accent1"/>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a:solidFill>
                  <a:srgbClr val="FFFFFF"/>
                </a:solidFill>
                <a:latin typeface="Arial" pitchFamily="34" charset="0"/>
                <a:cs typeface="Arial" pitchFamily="34" charset="0"/>
              </a:rPr>
              <a:t>3</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chemeClr val="accent1"/>
                </a:solidFill>
                <a:latin typeface="微软雅黑" pitchFamily="34" charset="-122"/>
                <a:ea typeface="微软雅黑" pitchFamily="34" charset="-122"/>
              </a:rPr>
              <a:t>项目成果展示</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完成项目汇总</a:t>
            </a:r>
          </a:p>
        </p:txBody>
      </p:sp>
      <p:sp>
        <p:nvSpPr>
          <p:cNvPr id="41" name="TextBox 40"/>
          <p:cNvSpPr txBox="1"/>
          <p:nvPr/>
        </p:nvSpPr>
        <p:spPr>
          <a:xfrm>
            <a:off x="5310282" y="1754801"/>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完成项目一</a:t>
            </a:r>
          </a:p>
        </p:txBody>
      </p:sp>
      <p:sp>
        <p:nvSpPr>
          <p:cNvPr id="12" name="TextBox 11"/>
          <p:cNvSpPr txBox="1"/>
          <p:nvPr/>
        </p:nvSpPr>
        <p:spPr>
          <a:xfrm>
            <a:off x="3294058" y="2119957"/>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完成项目二</a:t>
            </a:r>
          </a:p>
        </p:txBody>
      </p:sp>
      <p:sp>
        <p:nvSpPr>
          <p:cNvPr id="13" name="TextBox 12"/>
          <p:cNvSpPr txBox="1"/>
          <p:nvPr/>
        </p:nvSpPr>
        <p:spPr>
          <a:xfrm>
            <a:off x="5310282" y="2119957"/>
            <a:ext cx="1544012"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成功经分享</a:t>
            </a:r>
          </a:p>
        </p:txBody>
      </p:sp>
      <p:sp>
        <p:nvSpPr>
          <p:cNvPr id="14" name="TextBox 13"/>
          <p:cNvSpPr txBox="1"/>
          <p:nvPr/>
        </p:nvSpPr>
        <p:spPr>
          <a:xfrm>
            <a:off x="1510355" y="2643221"/>
            <a:ext cx="6296357" cy="738664"/>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在此输入章节概述文本内容，文字尽量言简意赅的描述本章节的基本内容即可在此输入章节概述文本内容，文字尽量言简意赅的描述本章节的基本内容即可</a:t>
            </a:r>
          </a:p>
        </p:txBody>
      </p:sp>
    </p:spTree>
    <p:extLst>
      <p:ext uri="{BB962C8B-B14F-4D97-AF65-F5344CB8AC3E}">
        <p14:creationId xmlns:p14="http://schemas.microsoft.com/office/powerpoint/2010/main" val="199188110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325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3" grpId="0"/>
      <p:bldP spid="39" grpId="0"/>
      <p:bldP spid="40" grpId="0"/>
      <p:bldP spid="4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第三部分  已完成项目汇总</a:t>
            </a:r>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9" name="TextBox 38"/>
          <p:cNvSpPr txBox="1"/>
          <p:nvPr/>
        </p:nvSpPr>
        <p:spPr>
          <a:xfrm>
            <a:off x="1035208" y="3457028"/>
            <a:ext cx="1336995"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项目名称一</a:t>
            </a:r>
          </a:p>
        </p:txBody>
      </p:sp>
      <p:sp>
        <p:nvSpPr>
          <p:cNvPr id="40" name="TextBox 39"/>
          <p:cNvSpPr txBox="1"/>
          <p:nvPr/>
        </p:nvSpPr>
        <p:spPr>
          <a:xfrm>
            <a:off x="2372203" y="2807744"/>
            <a:ext cx="1335701"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项目名称二</a:t>
            </a:r>
          </a:p>
        </p:txBody>
      </p:sp>
      <p:sp>
        <p:nvSpPr>
          <p:cNvPr id="41" name="TextBox 40"/>
          <p:cNvSpPr txBox="1"/>
          <p:nvPr/>
        </p:nvSpPr>
        <p:spPr>
          <a:xfrm>
            <a:off x="3940481" y="2643758"/>
            <a:ext cx="1248616"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项目名称三</a:t>
            </a:r>
          </a:p>
        </p:txBody>
      </p:sp>
      <p:sp>
        <p:nvSpPr>
          <p:cNvPr id="42" name="TextBox 41"/>
          <p:cNvSpPr txBox="1"/>
          <p:nvPr/>
        </p:nvSpPr>
        <p:spPr>
          <a:xfrm>
            <a:off x="5436096" y="2764531"/>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项目名称四</a:t>
            </a:r>
          </a:p>
        </p:txBody>
      </p:sp>
      <p:sp>
        <p:nvSpPr>
          <p:cNvPr id="46" name="TextBox 45"/>
          <p:cNvSpPr txBox="1"/>
          <p:nvPr/>
        </p:nvSpPr>
        <p:spPr>
          <a:xfrm>
            <a:off x="6876256" y="3385904"/>
            <a:ext cx="1368152" cy="323165"/>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项目名称五</a:t>
            </a:r>
          </a:p>
        </p:txBody>
      </p:sp>
      <p:sp>
        <p:nvSpPr>
          <p:cNvPr id="47" name="TextBox 46"/>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latin typeface="微软雅黑 Light" pitchFamily="34" charset="-122"/>
                <a:ea typeface="微软雅黑 Light" pitchFamily="34" charset="-122"/>
              </a:rPr>
              <a:t>……</a:t>
            </a:r>
          </a:p>
        </p:txBody>
      </p:sp>
      <p:sp>
        <p:nvSpPr>
          <p:cNvPr id="48" name="Freeform 5"/>
          <p:cNvSpPr>
            <a:spLocks/>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9" name="Freeform 5"/>
          <p:cNvSpPr>
            <a:spLocks/>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grpSp>
        <p:nvGrpSpPr>
          <p:cNvPr id="50" name="组合 49"/>
          <p:cNvGrpSpPr/>
          <p:nvPr/>
        </p:nvGrpSpPr>
        <p:grpSpPr>
          <a:xfrm>
            <a:off x="1009576" y="1973556"/>
            <a:ext cx="1314008" cy="1314008"/>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93896" y="1257742"/>
            <a:ext cx="1314008" cy="1314008"/>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3978072" y="1059582"/>
            <a:ext cx="1314008" cy="1314008"/>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16268" y="1257742"/>
            <a:ext cx="1314008" cy="1314008"/>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椭圆 71"/>
            <p:cNvSpPr/>
            <p:nvPr/>
          </p:nvSpPr>
          <p:spPr>
            <a:xfrm flipH="1">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912466" y="1977822"/>
            <a:ext cx="1314008" cy="1314008"/>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椭圆 76"/>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029048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第三部分  完成项目之一</a:t>
            </a:r>
          </a:p>
        </p:txBody>
      </p:sp>
      <p:sp>
        <p:nvSpPr>
          <p:cNvPr id="21" name="Rectangle 6"/>
          <p:cNvSpPr/>
          <p:nvPr/>
        </p:nvSpPr>
        <p:spPr>
          <a:xfrm>
            <a:off x="0" y="1513285"/>
            <a:ext cx="9144000" cy="24907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endParaRPr lang="zh-CN" altLang="zh-CN">
              <a:solidFill>
                <a:srgbClr val="FFFFFF"/>
              </a:solidFill>
            </a:endParaRPr>
          </a:p>
        </p:txBody>
      </p:sp>
      <p:grpSp>
        <p:nvGrpSpPr>
          <p:cNvPr id="22" name="Group 7"/>
          <p:cNvGrpSpPr>
            <a:grpSpLocks/>
          </p:cNvGrpSpPr>
          <p:nvPr/>
        </p:nvGrpSpPr>
        <p:grpSpPr bwMode="auto">
          <a:xfrm>
            <a:off x="-155973" y="1477566"/>
            <a:ext cx="5016104" cy="3267075"/>
            <a:chOff x="2003612" y="1089213"/>
            <a:chExt cx="8001000" cy="5768788"/>
          </a:xfrm>
        </p:grpSpPr>
        <p:pic>
          <p:nvPicPr>
            <p:cNvPr id="23" name="Picture 8"/>
            <p:cNvPicPr>
              <a:picLocks noChangeAspect="1"/>
            </p:cNvPicPr>
            <p:nvPr/>
          </p:nvPicPr>
          <p:blipFill>
            <a:blip r:embed="rId3">
              <a:extLst>
                <a:ext uri="{28A0092B-C50C-407E-A947-70E740481C1C}">
                  <a14:useLocalDpi xmlns:a14="http://schemas.microsoft.com/office/drawing/2010/main" val="0"/>
                </a:ext>
              </a:extLst>
            </a:blip>
            <a:srcRect l="9486" t="6898" r="10791" b="8984"/>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9"/>
            <p:cNvSpPr/>
            <p:nvPr/>
          </p:nvSpPr>
          <p:spPr>
            <a:xfrm>
              <a:off x="3200617" y="1876928"/>
              <a:ext cx="5524550" cy="406870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26" name="Group 12"/>
          <p:cNvGrpSpPr>
            <a:grpSpLocks/>
          </p:cNvGrpSpPr>
          <p:nvPr/>
        </p:nvGrpSpPr>
        <p:grpSpPr bwMode="auto">
          <a:xfrm>
            <a:off x="4770835" y="2632472"/>
            <a:ext cx="530616" cy="573630"/>
            <a:chOff x="4459441" y="3503594"/>
            <a:chExt cx="707454" cy="764880"/>
          </a:xfrm>
        </p:grpSpPr>
        <p:sp>
          <p:nvSpPr>
            <p:cNvPr id="50" name="Rectangle 18"/>
            <p:cNvSpPr/>
            <p:nvPr/>
          </p:nvSpPr>
          <p:spPr>
            <a:xfrm>
              <a:off x="4459441" y="3521057"/>
              <a:ext cx="701642" cy="747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51"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1</a:t>
              </a:r>
              <a:endParaRPr lang="en-US" altLang="zh-CN" sz="2400" dirty="0">
                <a:solidFill>
                  <a:schemeClr val="bg1"/>
                </a:solidFill>
                <a:latin typeface="Arial" pitchFamily="34" charset="0"/>
                <a:ea typeface="微软雅黑" pitchFamily="34" charset="-122"/>
                <a:cs typeface="Arial" pitchFamily="34" charset="0"/>
              </a:endParaRPr>
            </a:p>
          </p:txBody>
        </p:sp>
      </p:grpSp>
      <p:grpSp>
        <p:nvGrpSpPr>
          <p:cNvPr id="45" name="Group 13"/>
          <p:cNvGrpSpPr>
            <a:grpSpLocks/>
          </p:cNvGrpSpPr>
          <p:nvPr/>
        </p:nvGrpSpPr>
        <p:grpSpPr bwMode="auto">
          <a:xfrm>
            <a:off x="4770835" y="3341145"/>
            <a:ext cx="530616" cy="573630"/>
            <a:chOff x="5400121" y="3503594"/>
            <a:chExt cx="707454" cy="764880"/>
          </a:xfrm>
        </p:grpSpPr>
        <p:sp>
          <p:nvSpPr>
            <p:cNvPr id="48" name="Rectangle 16"/>
            <p:cNvSpPr/>
            <p:nvPr/>
          </p:nvSpPr>
          <p:spPr>
            <a:xfrm>
              <a:off x="5400121" y="3520722"/>
              <a:ext cx="701642" cy="747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chemeClr val="bg1"/>
                </a:solidFill>
                <a:latin typeface="Arial" pitchFamily="34" charset="0"/>
                <a:ea typeface="微软雅黑" pitchFamily="34" charset="-122"/>
                <a:cs typeface="Arial" pitchFamily="34" charset="0"/>
              </a:endParaRPr>
            </a:p>
          </p:txBody>
        </p:sp>
        <p:sp>
          <p:nvSpPr>
            <p:cNvPr id="49"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chemeClr val="bg1"/>
                  </a:solidFill>
                  <a:latin typeface="Arial" pitchFamily="34" charset="0"/>
                  <a:ea typeface="微软雅黑" pitchFamily="34" charset="-122"/>
                  <a:cs typeface="Arial" pitchFamily="34" charset="0"/>
                </a:rPr>
                <a:t>2</a:t>
              </a:r>
              <a:endParaRPr lang="en-US" altLang="zh-CN" sz="2400" dirty="0">
                <a:solidFill>
                  <a:schemeClr val="bg1"/>
                </a:solidFill>
                <a:latin typeface="Arial" pitchFamily="34" charset="0"/>
                <a:ea typeface="微软雅黑" pitchFamily="34" charset="-122"/>
                <a:cs typeface="Arial" pitchFamily="34" charset="0"/>
              </a:endParaRPr>
            </a:p>
          </p:txBody>
        </p:sp>
      </p:grpSp>
      <p:sp>
        <p:nvSpPr>
          <p:cNvPr id="52" name="Content Placeholder 2"/>
          <p:cNvSpPr txBox="1">
            <a:spLocks/>
          </p:cNvSpPr>
          <p:nvPr/>
        </p:nvSpPr>
        <p:spPr bwMode="auto">
          <a:xfrm>
            <a:off x="4725242" y="1854994"/>
            <a:ext cx="4311254" cy="7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fontAlgn="base">
              <a:spcAft>
                <a:spcPct val="0"/>
              </a:spcAft>
              <a:defRPr>
                <a:solidFill>
                  <a:schemeClr val="tx1"/>
                </a:solidFill>
                <a:latin typeface="Calibri" pitchFamily="34" charset="0"/>
              </a:defRPr>
            </a:lvl6pPr>
            <a:lvl7pPr fontAlgn="base">
              <a:spcAft>
                <a:spcPct val="0"/>
              </a:spcAft>
              <a:defRPr>
                <a:solidFill>
                  <a:schemeClr val="tx1"/>
                </a:solidFill>
                <a:latin typeface="Calibri" pitchFamily="34" charset="0"/>
              </a:defRPr>
            </a:lvl7pPr>
            <a:lvl8pPr fontAlgn="base">
              <a:spcAft>
                <a:spcPct val="0"/>
              </a:spcAft>
              <a:defRPr>
                <a:solidFill>
                  <a:schemeClr val="tx1"/>
                </a:solidFill>
                <a:latin typeface="Calibri" pitchFamily="34" charset="0"/>
              </a:defRPr>
            </a:lvl8pPr>
            <a:lvl9pPr fontAlgn="base">
              <a:spcAft>
                <a:spcPct val="0"/>
              </a:spcAft>
              <a:defRPr>
                <a:solidFill>
                  <a:schemeClr val="tx1"/>
                </a:solidFill>
                <a:latin typeface="Calibri" pitchFamily="34" charset="0"/>
              </a:defRPr>
            </a:lvl9p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itchFamily="34" charset="-122"/>
              <a:ea typeface="微软雅黑" pitchFamily="34" charset="-122"/>
            </a:endParaRP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itchFamily="34" charset="-122"/>
              <a:ea typeface="微软雅黑" pitchFamily="34" charset="-122"/>
            </a:endParaRPr>
          </a:p>
          <a:p>
            <a:endParaRPr lang="en-US" altLang="zh-CN" sz="105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5367576" y="262017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8" name="TextBox 17"/>
          <p:cNvSpPr txBox="1"/>
          <p:nvPr/>
        </p:nvSpPr>
        <p:spPr>
          <a:xfrm>
            <a:off x="5367576" y="2855690"/>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5367576" y="3316690"/>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0" name="TextBox 19"/>
          <p:cNvSpPr txBox="1"/>
          <p:nvPr/>
        </p:nvSpPr>
        <p:spPr>
          <a:xfrm>
            <a:off x="5367576" y="3552201"/>
            <a:ext cx="2466850"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41666036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2"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85862"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第三部分  完成项目之二</a:t>
            </a:r>
          </a:p>
        </p:txBody>
      </p:sp>
      <p:grpSp>
        <p:nvGrpSpPr>
          <p:cNvPr id="51" name="Group 12"/>
          <p:cNvGrpSpPr>
            <a:grpSpLocks noChangeAspect="1"/>
          </p:cNvGrpSpPr>
          <p:nvPr/>
        </p:nvGrpSpPr>
        <p:grpSpPr bwMode="auto">
          <a:xfrm>
            <a:off x="5347860" y="1670276"/>
            <a:ext cx="2539268" cy="1542004"/>
            <a:chOff x="538115" y="2342244"/>
            <a:chExt cx="6736746" cy="3875068"/>
          </a:xfrm>
        </p:grpSpPr>
        <p:pic>
          <p:nvPicPr>
            <p:cNvPr id="65"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4"/>
            <p:cNvSpPr/>
            <p:nvPr/>
          </p:nvSpPr>
          <p:spPr>
            <a:xfrm>
              <a:off x="1346069" y="2555131"/>
              <a:ext cx="5120837" cy="322562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67" name="Group 9"/>
          <p:cNvGrpSpPr>
            <a:grpSpLocks noChangeAspect="1"/>
          </p:cNvGrpSpPr>
          <p:nvPr/>
        </p:nvGrpSpPr>
        <p:grpSpPr bwMode="auto">
          <a:xfrm>
            <a:off x="749725" y="1665513"/>
            <a:ext cx="2540342" cy="1542004"/>
            <a:chOff x="538115" y="2342244"/>
            <a:chExt cx="6736746" cy="3875068"/>
          </a:xfrm>
        </p:grpSpPr>
        <p:pic>
          <p:nvPicPr>
            <p:cNvPr id="6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11"/>
            <p:cNvSpPr/>
            <p:nvPr/>
          </p:nvSpPr>
          <p:spPr>
            <a:xfrm flipH="1">
              <a:off x="1345729" y="2555131"/>
              <a:ext cx="5121521" cy="322562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nvGrpSpPr>
          <p:cNvPr id="70" name="Group 6"/>
          <p:cNvGrpSpPr>
            <a:grpSpLocks/>
          </p:cNvGrpSpPr>
          <p:nvPr/>
        </p:nvGrpSpPr>
        <p:grpSpPr bwMode="auto">
          <a:xfrm>
            <a:off x="2336602" y="1186350"/>
            <a:ext cx="3963590" cy="2406272"/>
            <a:chOff x="538115" y="2342244"/>
            <a:chExt cx="6736746" cy="3875068"/>
          </a:xfrm>
        </p:grpSpPr>
        <p:pic>
          <p:nvPicPr>
            <p:cNvPr id="71"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8"/>
            <p:cNvSpPr/>
            <p:nvPr/>
          </p:nvSpPr>
          <p:spPr>
            <a:xfrm>
              <a:off x="1343793" y="2553572"/>
              <a:ext cx="5123113" cy="3228145"/>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86" name="Freeform 28"/>
          <p:cNvSpPr>
            <a:spLocks noEditPoints="1"/>
          </p:cNvSpPr>
          <p:nvPr/>
        </p:nvSpPr>
        <p:spPr bwMode="auto">
          <a:xfrm>
            <a:off x="323528" y="3998615"/>
            <a:ext cx="419100" cy="401240"/>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accent3"/>
          </a:solidFill>
          <a:ln>
            <a:noFill/>
          </a:ln>
          <a:extLst/>
        </p:spPr>
        <p:txBody>
          <a:bodyPr/>
          <a:lstStyle/>
          <a:p>
            <a:pPr eaLnBrk="1" fontAlgn="auto" hangingPunct="1">
              <a:spcBef>
                <a:spcPts val="0"/>
              </a:spcBef>
              <a:spcAft>
                <a:spcPts val="0"/>
              </a:spcAft>
              <a:defRPr/>
            </a:pPr>
            <a:endParaRPr lang="en-US">
              <a:latin typeface="+mn-lt"/>
            </a:endParaRPr>
          </a:p>
        </p:txBody>
      </p:sp>
      <p:grpSp>
        <p:nvGrpSpPr>
          <p:cNvPr id="4" name="组合 3"/>
          <p:cNvGrpSpPr/>
          <p:nvPr/>
        </p:nvGrpSpPr>
        <p:grpSpPr>
          <a:xfrm>
            <a:off x="3242119" y="3968921"/>
            <a:ext cx="426225" cy="397660"/>
            <a:chOff x="3155900" y="3968921"/>
            <a:chExt cx="426225" cy="397660"/>
          </a:xfrm>
        </p:grpSpPr>
        <p:sp>
          <p:nvSpPr>
            <p:cNvPr id="8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
          <p:cNvGrpSpPr/>
          <p:nvPr/>
        </p:nvGrpSpPr>
        <p:grpSpPr>
          <a:xfrm>
            <a:off x="6144220" y="3933130"/>
            <a:ext cx="311944" cy="500063"/>
            <a:chOff x="6036220" y="3933130"/>
            <a:chExt cx="311944" cy="500063"/>
          </a:xfrm>
          <a:solidFill>
            <a:schemeClr val="accent3"/>
          </a:solidFill>
        </p:grpSpPr>
        <p:sp>
          <p:nvSpPr>
            <p:cNvPr id="78" name="Freeform 193"/>
            <p:cNvSpPr>
              <a:spLocks/>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79"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27" name="TextBox 26"/>
          <p:cNvSpPr txBox="1"/>
          <p:nvPr/>
        </p:nvSpPr>
        <p:spPr>
          <a:xfrm>
            <a:off x="787176" y="390437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8" name="TextBox 27"/>
          <p:cNvSpPr txBox="1"/>
          <p:nvPr/>
        </p:nvSpPr>
        <p:spPr>
          <a:xfrm>
            <a:off x="787175" y="4139887"/>
            <a:ext cx="24549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3665041" y="390437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0" name="TextBox 29"/>
          <p:cNvSpPr txBox="1"/>
          <p:nvPr/>
        </p:nvSpPr>
        <p:spPr>
          <a:xfrm>
            <a:off x="3665040" y="4139887"/>
            <a:ext cx="24549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6470868" y="390437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32" name="TextBox 31"/>
          <p:cNvSpPr txBox="1"/>
          <p:nvPr/>
        </p:nvSpPr>
        <p:spPr>
          <a:xfrm>
            <a:off x="6470867" y="4139887"/>
            <a:ext cx="24549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8350855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500"/>
                                        <p:tgtEl>
                                          <p:spTgt spid="67"/>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27" grpId="0"/>
      <p:bldP spid="28" grpId="0"/>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第三部分  完成项目三</a:t>
            </a:r>
          </a:p>
        </p:txBody>
      </p:sp>
      <p:sp>
        <p:nvSpPr>
          <p:cNvPr id="46" name="Rectangle 5"/>
          <p:cNvSpPr/>
          <p:nvPr/>
        </p:nvSpPr>
        <p:spPr>
          <a:xfrm>
            <a:off x="0" y="3129960"/>
            <a:ext cx="9144000" cy="20135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47"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22" y="1787376"/>
            <a:ext cx="2757722" cy="2299516"/>
          </a:xfrm>
          <a:prstGeom prst="rect">
            <a:avLst/>
          </a:prstGeom>
        </p:spPr>
      </p:pic>
      <p:graphicFrame>
        <p:nvGraphicFramePr>
          <p:cNvPr id="50" name="Chart 41"/>
          <p:cNvGraphicFramePr/>
          <p:nvPr>
            <p:extLst>
              <p:ext uri="{D42A27DB-BD31-4B8C-83A1-F6EECF244321}">
                <p14:modId xmlns:p14="http://schemas.microsoft.com/office/powerpoint/2010/main" val="2186189859"/>
              </p:ext>
            </p:extLst>
          </p:nvPr>
        </p:nvGraphicFramePr>
        <p:xfrm>
          <a:off x="5338354" y="3317358"/>
          <a:ext cx="3005546" cy="1311792"/>
        </p:xfrm>
        <a:graphic>
          <a:graphicData uri="http://schemas.openxmlformats.org/drawingml/2006/chart">
            <c:chart xmlns:c="http://schemas.openxmlformats.org/drawingml/2006/chart" xmlns:r="http://schemas.openxmlformats.org/officeDocument/2006/relationships" r:id="rId4"/>
          </a:graphicData>
        </a:graphic>
      </p:graphicFrame>
      <p:sp>
        <p:nvSpPr>
          <p:cNvPr id="3" name="矩形 2"/>
          <p:cNvSpPr/>
          <p:nvPr/>
        </p:nvSpPr>
        <p:spPr>
          <a:xfrm>
            <a:off x="1197148" y="1897487"/>
            <a:ext cx="2556000" cy="1440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39232" y="2878765"/>
            <a:ext cx="2197018" cy="1263947"/>
          </a:xfrm>
          <a:prstGeom prst="rect">
            <a:avLst/>
          </a:prstGeom>
        </p:spPr>
      </p:pic>
      <p:sp>
        <p:nvSpPr>
          <p:cNvPr id="51" name="矩形 50"/>
          <p:cNvSpPr/>
          <p:nvPr/>
        </p:nvSpPr>
        <p:spPr>
          <a:xfrm>
            <a:off x="3194322" y="2948325"/>
            <a:ext cx="1656184" cy="1054059"/>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5076056" y="162635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11" name="TextBox 10"/>
          <p:cNvSpPr txBox="1"/>
          <p:nvPr/>
        </p:nvSpPr>
        <p:spPr>
          <a:xfrm>
            <a:off x="5076056" y="2049110"/>
            <a:ext cx="3096344" cy="738664"/>
          </a:xfrm>
          <a:prstGeom prst="rect">
            <a:avLst/>
          </a:prstGeom>
          <a:noFill/>
        </p:spPr>
        <p:txBody>
          <a:bodyPr wrap="square" rtlCol="0">
            <a:spAutoFit/>
          </a:bodyPr>
          <a:lstStyle/>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itchFamily="34" charset="-122"/>
              <a:ea typeface="微软雅黑" pitchFamily="34" charset="-122"/>
            </a:endParaRPr>
          </a:p>
          <a:p>
            <a:r>
              <a:rPr lang="zh-CN" altLang="en-US" sz="105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1129346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1500"/>
                            </p:stCondLst>
                            <p:childTnLst>
                              <p:par>
                                <p:cTn id="24" presetID="16" presetClass="entr" presetSubtype="21"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arn(inVertical)">
                                      <p:cBhvr>
                                        <p:cTn id="26" dur="500"/>
                                        <p:tgtEl>
                                          <p:spTgt spid="50"/>
                                        </p:tgtEl>
                                      </p:cBhvr>
                                    </p:animEffect>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Graphic spid="50" grpId="0">
        <p:bldAsOne/>
      </p:bldGraphic>
      <p:bldP spid="3" grpId="0" animBg="1"/>
      <p:bldP spid="51" grpId="0" animBg="1"/>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文本框 60"/>
          <p:cNvSpPr txBox="1"/>
          <p:nvPr/>
        </p:nvSpPr>
        <p:spPr>
          <a:xfrm>
            <a:off x="8279696" y="4802624"/>
            <a:ext cx="807720" cy="369332"/>
          </a:xfrm>
          <a:prstGeom prst="rect">
            <a:avLst/>
          </a:prstGeom>
          <a:noFill/>
        </p:spPr>
        <p:txBody>
          <a:bodyPr wrap="squar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-11-</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0" y="1272429"/>
            <a:ext cx="4222030" cy="3287966"/>
            <a:chOff x="0" y="1272429"/>
            <a:chExt cx="4222030" cy="3287966"/>
          </a:xfrm>
        </p:grpSpPr>
        <p:sp>
          <p:nvSpPr>
            <p:cNvPr id="11" name="Freeform: Shape 56"/>
            <p:cNvSpPr>
              <a:spLocks/>
            </p:cNvSpPr>
            <p:nvPr/>
          </p:nvSpPr>
          <p:spPr bwMode="auto">
            <a:xfrm>
              <a:off x="3242669" y="2333014"/>
              <a:ext cx="979361" cy="582619"/>
            </a:xfrm>
            <a:custGeom>
              <a:avLst/>
              <a:gdLst/>
              <a:ahLst/>
              <a:cxnLst>
                <a:cxn ang="0">
                  <a:pos x="0" y="0"/>
                </a:cxn>
                <a:cxn ang="0">
                  <a:pos x="0" y="158"/>
                </a:cxn>
                <a:cxn ang="0">
                  <a:pos x="627" y="373"/>
                </a:cxn>
                <a:cxn ang="0">
                  <a:pos x="0" y="0"/>
                </a:cxn>
              </a:cxnLst>
              <a:rect l="0" t="0" r="r" b="b"/>
              <a:pathLst>
                <a:path w="627" h="373">
                  <a:moveTo>
                    <a:pt x="0" y="0"/>
                  </a:moveTo>
                  <a:lnTo>
                    <a:pt x="0" y="158"/>
                  </a:lnTo>
                  <a:lnTo>
                    <a:pt x="627" y="373"/>
                  </a:lnTo>
                  <a:lnTo>
                    <a:pt x="0" y="0"/>
                  </a:lnTo>
                  <a:close/>
                </a:path>
              </a:pathLst>
            </a:custGeom>
            <a:solidFill>
              <a:schemeClr val="accent1">
                <a:lumMod val="75000"/>
              </a:schemeClr>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2" name="Freeform: Shape 59"/>
            <p:cNvSpPr>
              <a:spLocks/>
            </p:cNvSpPr>
            <p:nvPr/>
          </p:nvSpPr>
          <p:spPr bwMode="auto">
            <a:xfrm>
              <a:off x="3242669" y="2915632"/>
              <a:ext cx="979361" cy="584180"/>
            </a:xfrm>
            <a:custGeom>
              <a:avLst/>
              <a:gdLst/>
              <a:ahLst/>
              <a:cxnLst>
                <a:cxn ang="0">
                  <a:pos x="0" y="374"/>
                </a:cxn>
                <a:cxn ang="0">
                  <a:pos x="627" y="0"/>
                </a:cxn>
                <a:cxn ang="0">
                  <a:pos x="0" y="215"/>
                </a:cxn>
                <a:cxn ang="0">
                  <a:pos x="0" y="374"/>
                </a:cxn>
              </a:cxnLst>
              <a:rect l="0" t="0" r="r" b="b"/>
              <a:pathLst>
                <a:path w="627" h="374">
                  <a:moveTo>
                    <a:pt x="0" y="374"/>
                  </a:moveTo>
                  <a:lnTo>
                    <a:pt x="627" y="0"/>
                  </a:lnTo>
                  <a:lnTo>
                    <a:pt x="0" y="215"/>
                  </a:lnTo>
                  <a:lnTo>
                    <a:pt x="0" y="374"/>
                  </a:lnTo>
                  <a:close/>
                </a:path>
              </a:pathLst>
            </a:custGeom>
            <a:solidFill>
              <a:schemeClr val="accent4">
                <a:lumMod val="75000"/>
              </a:schemeClr>
            </a:solidFill>
            <a:ln w="9525">
              <a:no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13" name="Group 2"/>
            <p:cNvGrpSpPr/>
            <p:nvPr/>
          </p:nvGrpSpPr>
          <p:grpSpPr>
            <a:xfrm>
              <a:off x="0" y="1272429"/>
              <a:ext cx="4222030" cy="3287966"/>
              <a:chOff x="-1" y="1427387"/>
              <a:chExt cx="5629373" cy="4383955"/>
            </a:xfrm>
          </p:grpSpPr>
          <p:sp>
            <p:nvSpPr>
              <p:cNvPr id="50" name="Freeform: Shape 57"/>
              <p:cNvSpPr>
                <a:spLocks/>
              </p:cNvSpPr>
              <p:nvPr/>
            </p:nvSpPr>
            <p:spPr bwMode="auto">
              <a:xfrm>
                <a:off x="-1" y="1427387"/>
                <a:ext cx="4323558" cy="1934772"/>
              </a:xfrm>
              <a:custGeom>
                <a:avLst/>
                <a:gdLst/>
                <a:ahLst/>
                <a:cxnLst>
                  <a:cxn ang="0">
                    <a:pos x="0" y="14"/>
                  </a:cxn>
                  <a:cxn ang="0">
                    <a:pos x="0" y="170"/>
                  </a:cxn>
                  <a:cxn ang="0">
                    <a:pos x="308" y="264"/>
                  </a:cxn>
                  <a:cxn ang="0">
                    <a:pos x="458" y="341"/>
                  </a:cxn>
                  <a:cxn ang="0">
                    <a:pos x="553" y="341"/>
                  </a:cxn>
                  <a:cxn ang="0">
                    <a:pos x="553" y="309"/>
                  </a:cxn>
                  <a:cxn ang="0">
                    <a:pos x="458" y="309"/>
                  </a:cxn>
                  <a:cxn ang="0">
                    <a:pos x="308" y="175"/>
                  </a:cxn>
                  <a:cxn ang="0">
                    <a:pos x="0" y="14"/>
                  </a:cxn>
                </a:cxnLst>
                <a:rect l="0" t="0" r="r" b="b"/>
                <a:pathLst>
                  <a:path w="553" h="341">
                    <a:moveTo>
                      <a:pt x="0" y="14"/>
                    </a:moveTo>
                    <a:cubicBezTo>
                      <a:pt x="0" y="170"/>
                      <a:pt x="0" y="170"/>
                      <a:pt x="0" y="170"/>
                    </a:cubicBezTo>
                    <a:cubicBezTo>
                      <a:pt x="89" y="170"/>
                      <a:pt x="275" y="163"/>
                      <a:pt x="308" y="264"/>
                    </a:cubicBezTo>
                    <a:cubicBezTo>
                      <a:pt x="326" y="319"/>
                      <a:pt x="358" y="341"/>
                      <a:pt x="458" y="341"/>
                    </a:cubicBezTo>
                    <a:cubicBezTo>
                      <a:pt x="518" y="341"/>
                      <a:pt x="553" y="341"/>
                      <a:pt x="553" y="341"/>
                    </a:cubicBezTo>
                    <a:cubicBezTo>
                      <a:pt x="553" y="309"/>
                      <a:pt x="553" y="309"/>
                      <a:pt x="553" y="309"/>
                    </a:cubicBezTo>
                    <a:cubicBezTo>
                      <a:pt x="553" y="309"/>
                      <a:pt x="518" y="309"/>
                      <a:pt x="458" y="309"/>
                    </a:cubicBezTo>
                    <a:cubicBezTo>
                      <a:pt x="358" y="309"/>
                      <a:pt x="326" y="271"/>
                      <a:pt x="308" y="175"/>
                    </a:cubicBezTo>
                    <a:cubicBezTo>
                      <a:pt x="275" y="0"/>
                      <a:pt x="89" y="14"/>
                      <a:pt x="0" y="14"/>
                    </a:cubicBezTo>
                    <a:close/>
                  </a:path>
                </a:pathLst>
              </a:custGeom>
              <a:solidFill>
                <a:schemeClr val="accent1"/>
              </a:solidFill>
              <a:ln w="12700">
                <a:solidFill>
                  <a:schemeClr val="bg1"/>
                </a:solid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1" name="Freeform: Shape 60"/>
              <p:cNvSpPr>
                <a:spLocks/>
              </p:cNvSpPr>
              <p:nvPr/>
            </p:nvSpPr>
            <p:spPr bwMode="auto">
              <a:xfrm>
                <a:off x="-1" y="3874488"/>
                <a:ext cx="4323558" cy="1936854"/>
              </a:xfrm>
              <a:custGeom>
                <a:avLst/>
                <a:gdLst/>
                <a:ahLst/>
                <a:cxnLst>
                  <a:cxn ang="0">
                    <a:pos x="458" y="0"/>
                  </a:cxn>
                  <a:cxn ang="0">
                    <a:pos x="308" y="77"/>
                  </a:cxn>
                  <a:cxn ang="0">
                    <a:pos x="0" y="171"/>
                  </a:cxn>
                  <a:cxn ang="0">
                    <a:pos x="0" y="327"/>
                  </a:cxn>
                  <a:cxn ang="0">
                    <a:pos x="308" y="166"/>
                  </a:cxn>
                  <a:cxn ang="0">
                    <a:pos x="458" y="32"/>
                  </a:cxn>
                  <a:cxn ang="0">
                    <a:pos x="553" y="32"/>
                  </a:cxn>
                  <a:cxn ang="0">
                    <a:pos x="553" y="0"/>
                  </a:cxn>
                  <a:cxn ang="0">
                    <a:pos x="458" y="0"/>
                  </a:cxn>
                </a:cxnLst>
                <a:rect l="0" t="0" r="r" b="b"/>
                <a:pathLst>
                  <a:path w="553" h="341">
                    <a:moveTo>
                      <a:pt x="458" y="0"/>
                    </a:moveTo>
                    <a:cubicBezTo>
                      <a:pt x="358" y="0"/>
                      <a:pt x="326" y="22"/>
                      <a:pt x="308" y="77"/>
                    </a:cubicBezTo>
                    <a:cubicBezTo>
                      <a:pt x="275" y="178"/>
                      <a:pt x="89" y="171"/>
                      <a:pt x="0" y="171"/>
                    </a:cubicBezTo>
                    <a:cubicBezTo>
                      <a:pt x="0" y="327"/>
                      <a:pt x="0" y="327"/>
                      <a:pt x="0" y="327"/>
                    </a:cubicBezTo>
                    <a:cubicBezTo>
                      <a:pt x="89" y="327"/>
                      <a:pt x="275" y="341"/>
                      <a:pt x="308" y="166"/>
                    </a:cubicBezTo>
                    <a:cubicBezTo>
                      <a:pt x="326" y="70"/>
                      <a:pt x="358" y="32"/>
                      <a:pt x="458" y="32"/>
                    </a:cubicBezTo>
                    <a:cubicBezTo>
                      <a:pt x="518" y="32"/>
                      <a:pt x="553" y="32"/>
                      <a:pt x="553" y="32"/>
                    </a:cubicBezTo>
                    <a:cubicBezTo>
                      <a:pt x="553" y="0"/>
                      <a:pt x="553" y="0"/>
                      <a:pt x="553" y="0"/>
                    </a:cubicBezTo>
                    <a:cubicBezTo>
                      <a:pt x="553" y="0"/>
                      <a:pt x="518" y="0"/>
                      <a:pt x="458" y="0"/>
                    </a:cubicBezTo>
                    <a:close/>
                  </a:path>
                </a:pathLst>
              </a:custGeom>
              <a:solidFill>
                <a:schemeClr val="accent4"/>
              </a:solidFill>
              <a:ln w="12700">
                <a:solidFill>
                  <a:schemeClr val="bg1"/>
                </a:solidFill>
                <a:round/>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2" name="Freeform: Shape 61"/>
              <p:cNvSpPr>
                <a:spLocks/>
              </p:cNvSpPr>
              <p:nvPr/>
            </p:nvSpPr>
            <p:spPr bwMode="auto">
              <a:xfrm>
                <a:off x="-1" y="3618324"/>
                <a:ext cx="5629373" cy="1266244"/>
              </a:xfrm>
              <a:custGeom>
                <a:avLst/>
                <a:gdLst/>
                <a:ahLst/>
                <a:cxnLst>
                  <a:cxn ang="0">
                    <a:pos x="0" y="216"/>
                  </a:cxn>
                  <a:cxn ang="0">
                    <a:pos x="308" y="122"/>
                  </a:cxn>
                  <a:cxn ang="0">
                    <a:pos x="458" y="45"/>
                  </a:cxn>
                  <a:cxn ang="0">
                    <a:pos x="553" y="45"/>
                  </a:cxn>
                  <a:cxn ang="0">
                    <a:pos x="553" y="77"/>
                  </a:cxn>
                  <a:cxn ang="0">
                    <a:pos x="553" y="79"/>
                  </a:cxn>
                  <a:cxn ang="0">
                    <a:pos x="720" y="0"/>
                  </a:cxn>
                  <a:cxn ang="0">
                    <a:pos x="0" y="0"/>
                  </a:cxn>
                  <a:cxn ang="0">
                    <a:pos x="0" y="216"/>
                  </a:cxn>
                </a:cxnLst>
                <a:rect l="0" t="0" r="r" b="b"/>
                <a:pathLst>
                  <a:path w="720" h="223">
                    <a:moveTo>
                      <a:pt x="0" y="216"/>
                    </a:moveTo>
                    <a:cubicBezTo>
                      <a:pt x="89" y="216"/>
                      <a:pt x="275" y="223"/>
                      <a:pt x="308" y="122"/>
                    </a:cubicBezTo>
                    <a:cubicBezTo>
                      <a:pt x="326" y="67"/>
                      <a:pt x="358" y="45"/>
                      <a:pt x="458" y="45"/>
                    </a:cubicBezTo>
                    <a:cubicBezTo>
                      <a:pt x="518" y="45"/>
                      <a:pt x="553" y="45"/>
                      <a:pt x="553" y="45"/>
                    </a:cubicBezTo>
                    <a:cubicBezTo>
                      <a:pt x="553" y="77"/>
                      <a:pt x="553" y="77"/>
                      <a:pt x="553" y="77"/>
                    </a:cubicBezTo>
                    <a:cubicBezTo>
                      <a:pt x="553" y="79"/>
                      <a:pt x="553" y="79"/>
                      <a:pt x="553" y="79"/>
                    </a:cubicBezTo>
                    <a:cubicBezTo>
                      <a:pt x="720" y="0"/>
                      <a:pt x="720" y="0"/>
                      <a:pt x="720" y="0"/>
                    </a:cubicBezTo>
                    <a:cubicBezTo>
                      <a:pt x="0" y="0"/>
                      <a:pt x="0" y="0"/>
                      <a:pt x="0" y="0"/>
                    </a:cubicBezTo>
                    <a:lnTo>
                      <a:pt x="0" y="216"/>
                    </a:lnTo>
                    <a:close/>
                  </a:path>
                </a:pathLst>
              </a:custGeom>
              <a:solidFill>
                <a:schemeClr val="accent3"/>
              </a:solidFill>
              <a:ln w="12700">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3" name="Freeform: Shape 99"/>
              <p:cNvSpPr>
                <a:spLocks/>
              </p:cNvSpPr>
              <p:nvPr/>
            </p:nvSpPr>
            <p:spPr bwMode="auto">
              <a:xfrm>
                <a:off x="-1" y="2352080"/>
                <a:ext cx="5629373" cy="1266244"/>
              </a:xfrm>
              <a:custGeom>
                <a:avLst/>
                <a:gdLst/>
                <a:ahLst/>
                <a:cxnLst>
                  <a:cxn ang="0">
                    <a:pos x="458" y="178"/>
                  </a:cxn>
                  <a:cxn ang="0">
                    <a:pos x="308" y="101"/>
                  </a:cxn>
                  <a:cxn ang="0">
                    <a:pos x="0" y="7"/>
                  </a:cxn>
                  <a:cxn ang="0">
                    <a:pos x="0" y="223"/>
                  </a:cxn>
                  <a:cxn ang="0">
                    <a:pos x="720" y="223"/>
                  </a:cxn>
                  <a:cxn ang="0">
                    <a:pos x="553" y="144"/>
                  </a:cxn>
                  <a:cxn ang="0">
                    <a:pos x="553" y="146"/>
                  </a:cxn>
                  <a:cxn ang="0">
                    <a:pos x="553" y="178"/>
                  </a:cxn>
                  <a:cxn ang="0">
                    <a:pos x="458" y="178"/>
                  </a:cxn>
                </a:cxnLst>
                <a:rect l="0" t="0" r="r" b="b"/>
                <a:pathLst>
                  <a:path w="720" h="223">
                    <a:moveTo>
                      <a:pt x="458" y="178"/>
                    </a:moveTo>
                    <a:cubicBezTo>
                      <a:pt x="358" y="178"/>
                      <a:pt x="326" y="156"/>
                      <a:pt x="308" y="101"/>
                    </a:cubicBezTo>
                    <a:cubicBezTo>
                      <a:pt x="275" y="0"/>
                      <a:pt x="89" y="7"/>
                      <a:pt x="0" y="7"/>
                    </a:cubicBezTo>
                    <a:cubicBezTo>
                      <a:pt x="0" y="223"/>
                      <a:pt x="0" y="223"/>
                      <a:pt x="0" y="223"/>
                    </a:cubicBezTo>
                    <a:cubicBezTo>
                      <a:pt x="720" y="223"/>
                      <a:pt x="720" y="223"/>
                      <a:pt x="720" y="223"/>
                    </a:cubicBezTo>
                    <a:cubicBezTo>
                      <a:pt x="553" y="144"/>
                      <a:pt x="553" y="144"/>
                      <a:pt x="553" y="144"/>
                    </a:cubicBezTo>
                    <a:cubicBezTo>
                      <a:pt x="553" y="146"/>
                      <a:pt x="553" y="146"/>
                      <a:pt x="553" y="146"/>
                    </a:cubicBezTo>
                    <a:cubicBezTo>
                      <a:pt x="553" y="178"/>
                      <a:pt x="553" y="178"/>
                      <a:pt x="553" y="178"/>
                    </a:cubicBezTo>
                    <a:cubicBezTo>
                      <a:pt x="553" y="178"/>
                      <a:pt x="518" y="178"/>
                      <a:pt x="458" y="178"/>
                    </a:cubicBezTo>
                    <a:close/>
                  </a:path>
                </a:pathLst>
              </a:custGeom>
              <a:solidFill>
                <a:schemeClr val="accent2"/>
              </a:solidFill>
              <a:ln w="12700">
                <a:solidFill>
                  <a:schemeClr val="bg1"/>
                </a:solidFill>
                <a:round/>
                <a:headEnd/>
                <a:tailEnd/>
              </a:ln>
              <a:effectLst/>
            </p:spPr>
            <p:txBody>
              <a:bodyPr anchor="ctr"/>
              <a:lstStyle/>
              <a:p>
                <a:pPr algn="ctr"/>
                <a:endParaRPr>
                  <a:latin typeface="微软雅黑" panose="020B0503020204020204" pitchFamily="34" charset="-122"/>
                  <a:ea typeface="微软雅黑" panose="020B0503020204020204" pitchFamily="34" charset="-122"/>
                </a:endParaRPr>
              </a:p>
            </p:txBody>
          </p:sp>
        </p:grpSp>
      </p:grpSp>
      <p:grpSp>
        <p:nvGrpSpPr>
          <p:cNvPr id="14" name="Group 102"/>
          <p:cNvGrpSpPr/>
          <p:nvPr/>
        </p:nvGrpSpPr>
        <p:grpSpPr>
          <a:xfrm>
            <a:off x="157806" y="1459195"/>
            <a:ext cx="512863" cy="348956"/>
            <a:chOff x="160406" y="1410606"/>
            <a:chExt cx="521316" cy="354657"/>
          </a:xfrm>
        </p:grpSpPr>
        <p:sp>
          <p:nvSpPr>
            <p:cNvPr id="48" name="Straight Connector 105"/>
            <p:cNvSpPr>
              <a:spLocks/>
            </p:cNvSpPr>
            <p:nvPr/>
          </p:nvSpPr>
          <p:spPr bwMode="auto">
            <a:xfrm>
              <a:off x="680134" y="1517613"/>
              <a:ext cx="1588" cy="247650"/>
            </a:xfrm>
            <a:prstGeom prst="line">
              <a:avLst/>
            </a:prstGeom>
            <a:noFill/>
            <a:ln w="28575" cap="flat">
              <a:solidFill>
                <a:schemeClr val="bg1"/>
              </a:solidFill>
              <a:prstDash val="solid"/>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49" name="TextBox 108"/>
            <p:cNvSpPr txBox="1"/>
            <p:nvPr/>
          </p:nvSpPr>
          <p:spPr>
            <a:xfrm>
              <a:off x="160406" y="1410606"/>
              <a:ext cx="402248" cy="351905"/>
            </a:xfrm>
            <a:prstGeom prst="rect">
              <a:avLst/>
            </a:prstGeom>
            <a:noFill/>
          </p:spPr>
          <p:txBody>
            <a:bodyPr wrap="none">
              <a:normAutofit fontScale="85000" lnSpcReduction="20000"/>
            </a:bodyPr>
            <a:lstStyle/>
            <a:p>
              <a:pPr algn="ctr"/>
              <a:r>
                <a:rPr lang="en-US" sz="2400" b="1">
                  <a:solidFill>
                    <a:schemeClr val="bg1"/>
                  </a:solidFill>
                  <a:latin typeface="微软雅黑" panose="020B0503020204020204" pitchFamily="34" charset="-122"/>
                  <a:ea typeface="微软雅黑" panose="020B0503020204020204" pitchFamily="34" charset="-122"/>
                </a:rPr>
                <a:t>01</a:t>
              </a:r>
            </a:p>
          </p:txBody>
        </p:sp>
      </p:grpSp>
      <p:grpSp>
        <p:nvGrpSpPr>
          <p:cNvPr id="15" name="Group 111"/>
          <p:cNvGrpSpPr/>
          <p:nvPr/>
        </p:nvGrpSpPr>
        <p:grpSpPr>
          <a:xfrm>
            <a:off x="157808" y="2248228"/>
            <a:ext cx="512860" cy="440331"/>
            <a:chOff x="160409" y="2212531"/>
            <a:chExt cx="521313" cy="447526"/>
          </a:xfrm>
        </p:grpSpPr>
        <p:sp>
          <p:nvSpPr>
            <p:cNvPr id="46" name="Straight Connector 112"/>
            <p:cNvSpPr>
              <a:spLocks/>
            </p:cNvSpPr>
            <p:nvPr/>
          </p:nvSpPr>
          <p:spPr bwMode="auto">
            <a:xfrm>
              <a:off x="680134" y="2226669"/>
              <a:ext cx="1588" cy="433388"/>
            </a:xfrm>
            <a:prstGeom prst="line">
              <a:avLst/>
            </a:prstGeom>
            <a:noFill/>
            <a:ln w="28575" cap="flat">
              <a:solidFill>
                <a:schemeClr val="bg1"/>
              </a:solidFill>
              <a:prstDash val="solid"/>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47" name="TextBox 113"/>
            <p:cNvSpPr txBox="1"/>
            <p:nvPr/>
          </p:nvSpPr>
          <p:spPr>
            <a:xfrm>
              <a:off x="160409" y="2212531"/>
              <a:ext cx="402248" cy="351906"/>
            </a:xfrm>
            <a:prstGeom prst="rect">
              <a:avLst/>
            </a:prstGeom>
            <a:noFill/>
          </p:spPr>
          <p:txBody>
            <a:bodyPr wrap="none">
              <a:normAutofit fontScale="85000" lnSpcReduction="20000"/>
            </a:bodyPr>
            <a:lstStyle/>
            <a:p>
              <a:pPr algn="ctr"/>
              <a:r>
                <a:rPr lang="en-US" sz="2400" b="1">
                  <a:solidFill>
                    <a:schemeClr val="bg1"/>
                  </a:solidFill>
                  <a:latin typeface="微软雅黑" panose="020B0503020204020204" pitchFamily="34" charset="-122"/>
                  <a:ea typeface="微软雅黑" panose="020B0503020204020204" pitchFamily="34" charset="-122"/>
                </a:rPr>
                <a:t>02</a:t>
              </a:r>
            </a:p>
          </p:txBody>
        </p:sp>
      </p:grpSp>
      <p:grpSp>
        <p:nvGrpSpPr>
          <p:cNvPr id="16" name="Group 114"/>
          <p:cNvGrpSpPr/>
          <p:nvPr/>
        </p:nvGrpSpPr>
        <p:grpSpPr>
          <a:xfrm>
            <a:off x="157808" y="3153399"/>
            <a:ext cx="512860" cy="439550"/>
            <a:chOff x="160409" y="3199862"/>
            <a:chExt cx="521313" cy="446732"/>
          </a:xfrm>
        </p:grpSpPr>
        <p:sp>
          <p:nvSpPr>
            <p:cNvPr id="44" name="Straight Connector 115"/>
            <p:cNvSpPr>
              <a:spLocks/>
            </p:cNvSpPr>
            <p:nvPr/>
          </p:nvSpPr>
          <p:spPr bwMode="auto">
            <a:xfrm>
              <a:off x="680134" y="3214794"/>
              <a:ext cx="1588" cy="431800"/>
            </a:xfrm>
            <a:prstGeom prst="line">
              <a:avLst/>
            </a:prstGeom>
            <a:noFill/>
            <a:ln w="28575" cap="flat">
              <a:solidFill>
                <a:schemeClr val="bg1"/>
              </a:solidFill>
              <a:prstDash val="solid"/>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45" name="TextBox 116"/>
            <p:cNvSpPr txBox="1"/>
            <p:nvPr/>
          </p:nvSpPr>
          <p:spPr>
            <a:xfrm>
              <a:off x="160409" y="3199862"/>
              <a:ext cx="402248" cy="351906"/>
            </a:xfrm>
            <a:prstGeom prst="rect">
              <a:avLst/>
            </a:prstGeom>
            <a:noFill/>
          </p:spPr>
          <p:txBody>
            <a:bodyPr wrap="none">
              <a:normAutofit fontScale="85000" lnSpcReduction="20000"/>
            </a:bodyPr>
            <a:lstStyle/>
            <a:p>
              <a:pPr algn="ctr"/>
              <a:r>
                <a:rPr lang="en-US" sz="2400" b="1">
                  <a:solidFill>
                    <a:schemeClr val="bg1"/>
                  </a:solidFill>
                  <a:latin typeface="微软雅黑" panose="020B0503020204020204" pitchFamily="34" charset="-122"/>
                  <a:ea typeface="微软雅黑" panose="020B0503020204020204" pitchFamily="34" charset="-122"/>
                </a:rPr>
                <a:t>03</a:t>
              </a:r>
            </a:p>
          </p:txBody>
        </p:sp>
      </p:grpSp>
      <p:grpSp>
        <p:nvGrpSpPr>
          <p:cNvPr id="17" name="Group 117"/>
          <p:cNvGrpSpPr/>
          <p:nvPr/>
        </p:nvGrpSpPr>
        <p:grpSpPr>
          <a:xfrm>
            <a:off x="157808" y="3951218"/>
            <a:ext cx="512860" cy="348956"/>
            <a:chOff x="160409" y="3943350"/>
            <a:chExt cx="521313" cy="354657"/>
          </a:xfrm>
        </p:grpSpPr>
        <p:sp>
          <p:nvSpPr>
            <p:cNvPr id="42" name="Straight Connector 118"/>
            <p:cNvSpPr>
              <a:spLocks/>
            </p:cNvSpPr>
            <p:nvPr/>
          </p:nvSpPr>
          <p:spPr bwMode="auto">
            <a:xfrm>
              <a:off x="680134" y="4050357"/>
              <a:ext cx="1588" cy="247650"/>
            </a:xfrm>
            <a:prstGeom prst="line">
              <a:avLst/>
            </a:prstGeom>
            <a:noFill/>
            <a:ln w="28575" cap="flat">
              <a:solidFill>
                <a:schemeClr val="bg1"/>
              </a:solidFill>
              <a:prstDash val="solid"/>
              <a:miter lim="800000"/>
              <a:headEnd/>
              <a:tailE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43" name="TextBox 119"/>
            <p:cNvSpPr txBox="1"/>
            <p:nvPr/>
          </p:nvSpPr>
          <p:spPr>
            <a:xfrm>
              <a:off x="160409" y="3943350"/>
              <a:ext cx="402248" cy="351905"/>
            </a:xfrm>
            <a:prstGeom prst="rect">
              <a:avLst/>
            </a:prstGeom>
            <a:noFill/>
          </p:spPr>
          <p:txBody>
            <a:bodyPr wrap="none">
              <a:normAutofit fontScale="85000" lnSpcReduction="20000"/>
            </a:bodyPr>
            <a:lstStyle/>
            <a:p>
              <a:pPr algn="ctr"/>
              <a:r>
                <a:rPr lang="en-US" sz="2400" b="1">
                  <a:solidFill>
                    <a:schemeClr val="bg1"/>
                  </a:solidFill>
                  <a:latin typeface="微软雅黑" panose="020B0503020204020204" pitchFamily="34" charset="-122"/>
                  <a:ea typeface="微软雅黑" panose="020B0503020204020204" pitchFamily="34" charset="-122"/>
                </a:rPr>
                <a:t>04</a:t>
              </a:r>
            </a:p>
          </p:txBody>
        </p:sp>
      </p:grpSp>
      <p:grpSp>
        <p:nvGrpSpPr>
          <p:cNvPr id="18" name="Group 132"/>
          <p:cNvGrpSpPr/>
          <p:nvPr/>
        </p:nvGrpSpPr>
        <p:grpSpPr>
          <a:xfrm rot="1040962">
            <a:off x="6180761" y="1723126"/>
            <a:ext cx="2417447" cy="2461353"/>
            <a:chOff x="2521855" y="920444"/>
            <a:chExt cx="3733798" cy="3756293"/>
          </a:xfrm>
          <a:effectLst>
            <a:outerShdw blurRad="508000" dist="241300" dir="19740000" sy="23000" kx="-1200000" algn="bl" rotWithShape="0">
              <a:prstClr val="black">
                <a:alpha val="20000"/>
              </a:prstClr>
            </a:outerShdw>
          </a:effectLst>
          <a:scene3d>
            <a:camera prst="isometricOffAxis1Left">
              <a:rot lat="1080000" lon="3840000" rev="0"/>
            </a:camera>
            <a:lightRig rig="threePt" dir="t"/>
          </a:scene3d>
        </p:grpSpPr>
        <p:sp>
          <p:nvSpPr>
            <p:cNvPr id="31" name="Oval 133"/>
            <p:cNvSpPr/>
            <p:nvPr/>
          </p:nvSpPr>
          <p:spPr>
            <a:xfrm>
              <a:off x="2821625" y="1242705"/>
              <a:ext cx="3134258" cy="3134261"/>
            </a:xfrm>
            <a:prstGeom prst="ellipse">
              <a:avLst/>
            </a:prstGeom>
            <a:solidFill>
              <a:schemeClr val="accent4"/>
            </a:solidFill>
            <a:ln w="76200">
              <a:noFill/>
            </a:ln>
            <a:sp3d extrusionH="2349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2" name="Oval 134"/>
            <p:cNvSpPr/>
            <p:nvPr/>
          </p:nvSpPr>
          <p:spPr>
            <a:xfrm>
              <a:off x="2521855" y="942936"/>
              <a:ext cx="3733798" cy="3733801"/>
            </a:xfrm>
            <a:prstGeom prst="ellipse">
              <a:avLst/>
            </a:prstGeom>
            <a:solidFill>
              <a:schemeClr val="accent1"/>
            </a:solidFill>
            <a:ln w="76200">
              <a:noFill/>
            </a:ln>
            <a:sp3d extrusionH="2349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3" name="Oval 135"/>
            <p:cNvSpPr/>
            <p:nvPr/>
          </p:nvSpPr>
          <p:spPr>
            <a:xfrm>
              <a:off x="2913741" y="1334822"/>
              <a:ext cx="2950026" cy="2950029"/>
            </a:xfrm>
            <a:prstGeom prst="ellipse">
              <a:avLst/>
            </a:prstGeom>
            <a:solidFill>
              <a:schemeClr val="accent2"/>
            </a:solidFill>
            <a:ln w="76200">
              <a:solidFill>
                <a:schemeClr val="bg1"/>
              </a:solidFill>
            </a:ln>
            <a:effectLst/>
            <a:sp3d extrusionH="2349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4" name="Oval 136"/>
            <p:cNvSpPr/>
            <p:nvPr/>
          </p:nvSpPr>
          <p:spPr>
            <a:xfrm>
              <a:off x="3291606" y="1712687"/>
              <a:ext cx="2194294" cy="2194296"/>
            </a:xfrm>
            <a:prstGeom prst="ellipse">
              <a:avLst/>
            </a:prstGeom>
            <a:solidFill>
              <a:schemeClr val="accent3"/>
            </a:solidFill>
            <a:ln w="76200">
              <a:solidFill>
                <a:schemeClr val="bg1"/>
              </a:solidFill>
            </a:ln>
            <a:sp3d extrusionH="2349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5" name="Oval 137"/>
            <p:cNvSpPr/>
            <p:nvPr/>
          </p:nvSpPr>
          <p:spPr>
            <a:xfrm>
              <a:off x="3692482" y="2113562"/>
              <a:ext cx="1392545" cy="1392546"/>
            </a:xfrm>
            <a:prstGeom prst="ellipse">
              <a:avLst/>
            </a:prstGeom>
            <a:solidFill>
              <a:schemeClr val="accent4"/>
            </a:solidFill>
            <a:ln w="76200"/>
            <a:sp3d extrusionH="2349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6" name="Oval 138"/>
            <p:cNvSpPr/>
            <p:nvPr/>
          </p:nvSpPr>
          <p:spPr>
            <a:xfrm>
              <a:off x="4069851" y="2490933"/>
              <a:ext cx="637804" cy="637804"/>
            </a:xfrm>
            <a:prstGeom prst="ellipse">
              <a:avLst/>
            </a:prstGeom>
            <a:solidFill>
              <a:schemeClr val="accent1"/>
            </a:solidFill>
            <a:ln w="76200">
              <a:solidFill>
                <a:schemeClr val="bg1"/>
              </a:solidFill>
            </a:ln>
            <a:sp3d extrusionH="2349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37" name="Freeform: Shape 139"/>
            <p:cNvSpPr>
              <a:spLocks/>
            </p:cNvSpPr>
            <p:nvPr/>
          </p:nvSpPr>
          <p:spPr bwMode="auto">
            <a:xfrm>
              <a:off x="4202135" y="2669872"/>
              <a:ext cx="373234" cy="279927"/>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a:sp3d extrusionH="234950"/>
          </p:spPr>
          <p:txBody>
            <a:bodyPr anchor="ctr"/>
            <a:lstStyle/>
            <a:p>
              <a:pPr algn="ctr"/>
              <a:endParaRPr>
                <a:latin typeface="微软雅黑" panose="020B0503020204020204" pitchFamily="34" charset="-122"/>
                <a:ea typeface="微软雅黑" panose="020B0503020204020204" pitchFamily="34" charset="-122"/>
              </a:endParaRPr>
            </a:p>
          </p:txBody>
        </p:sp>
        <p:sp>
          <p:nvSpPr>
            <p:cNvPr id="38" name="TextBox 140"/>
            <p:cNvSpPr txBox="1"/>
            <p:nvPr/>
          </p:nvSpPr>
          <p:spPr>
            <a:xfrm>
              <a:off x="4144753" y="2105560"/>
              <a:ext cx="511019" cy="422731"/>
            </a:xfrm>
            <a:prstGeom prst="rect">
              <a:avLst/>
            </a:prstGeom>
            <a:noFill/>
            <a:sp3d extrusionH="234950"/>
          </p:spPr>
          <p:txBody>
            <a:bodyPr wrap="none">
              <a:normAutofit fontScale="85000" lnSpcReduction="20000"/>
            </a:bodyPr>
            <a:lstStyle/>
            <a:p>
              <a:pPr algn="ctr"/>
              <a:r>
                <a:rPr lang="en-US" b="1">
                  <a:solidFill>
                    <a:schemeClr val="bg1"/>
                  </a:solidFill>
                  <a:latin typeface="微软雅黑" panose="020B0503020204020204" pitchFamily="34" charset="-122"/>
                  <a:ea typeface="微软雅黑" panose="020B0503020204020204" pitchFamily="34" charset="-122"/>
                </a:rPr>
                <a:t>01</a:t>
              </a:r>
            </a:p>
          </p:txBody>
        </p:sp>
        <p:sp>
          <p:nvSpPr>
            <p:cNvPr id="39" name="TextBox 141"/>
            <p:cNvSpPr txBox="1"/>
            <p:nvPr/>
          </p:nvSpPr>
          <p:spPr>
            <a:xfrm>
              <a:off x="4144756" y="1713677"/>
              <a:ext cx="511019" cy="422731"/>
            </a:xfrm>
            <a:prstGeom prst="rect">
              <a:avLst/>
            </a:prstGeom>
            <a:noFill/>
            <a:sp3d extrusionH="234950"/>
          </p:spPr>
          <p:txBody>
            <a:bodyPr wrap="none">
              <a:normAutofit fontScale="85000" lnSpcReduction="20000"/>
            </a:bodyPr>
            <a:lstStyle/>
            <a:p>
              <a:pPr algn="ctr"/>
              <a:r>
                <a:rPr lang="en-US" b="1">
                  <a:solidFill>
                    <a:schemeClr val="bg1"/>
                  </a:solidFill>
                  <a:latin typeface="微软雅黑" panose="020B0503020204020204" pitchFamily="34" charset="-122"/>
                  <a:ea typeface="微软雅黑" panose="020B0503020204020204" pitchFamily="34" charset="-122"/>
                </a:rPr>
                <a:t>02</a:t>
              </a:r>
            </a:p>
          </p:txBody>
        </p:sp>
        <p:sp>
          <p:nvSpPr>
            <p:cNvPr id="40" name="TextBox 142"/>
            <p:cNvSpPr txBox="1"/>
            <p:nvPr/>
          </p:nvSpPr>
          <p:spPr>
            <a:xfrm>
              <a:off x="4144761" y="1330473"/>
              <a:ext cx="511019" cy="422731"/>
            </a:xfrm>
            <a:prstGeom prst="rect">
              <a:avLst/>
            </a:prstGeom>
            <a:noFill/>
            <a:sp3d extrusionH="234950"/>
          </p:spPr>
          <p:txBody>
            <a:bodyPr wrap="none">
              <a:normAutofit fontScale="85000" lnSpcReduction="20000"/>
            </a:bodyPr>
            <a:lstStyle/>
            <a:p>
              <a:pPr algn="ctr"/>
              <a:r>
                <a:rPr lang="en-US" b="1">
                  <a:solidFill>
                    <a:schemeClr val="bg1"/>
                  </a:solidFill>
                  <a:latin typeface="微软雅黑" panose="020B0503020204020204" pitchFamily="34" charset="-122"/>
                  <a:ea typeface="微软雅黑" panose="020B0503020204020204" pitchFamily="34" charset="-122"/>
                </a:rPr>
                <a:t>03</a:t>
              </a:r>
            </a:p>
          </p:txBody>
        </p:sp>
        <p:sp>
          <p:nvSpPr>
            <p:cNvPr id="41" name="TextBox 143"/>
            <p:cNvSpPr txBox="1"/>
            <p:nvPr/>
          </p:nvSpPr>
          <p:spPr>
            <a:xfrm>
              <a:off x="4144757" y="920444"/>
              <a:ext cx="511019" cy="422731"/>
            </a:xfrm>
            <a:prstGeom prst="rect">
              <a:avLst/>
            </a:prstGeom>
            <a:noFill/>
            <a:sp3d extrusionH="234950"/>
          </p:spPr>
          <p:txBody>
            <a:bodyPr wrap="none">
              <a:normAutofit fontScale="85000" lnSpcReduction="20000"/>
            </a:bodyPr>
            <a:lstStyle/>
            <a:p>
              <a:pPr algn="ctr"/>
              <a:r>
                <a:rPr lang="en-US" b="1">
                  <a:solidFill>
                    <a:schemeClr val="bg1"/>
                  </a:solidFill>
                  <a:latin typeface="微软雅黑" panose="020B0503020204020204" pitchFamily="34" charset="-122"/>
                  <a:ea typeface="微软雅黑" panose="020B0503020204020204" pitchFamily="34" charset="-122"/>
                </a:rPr>
                <a:t>04</a:t>
              </a:r>
            </a:p>
          </p:txBody>
        </p:sp>
      </p:grpSp>
      <p:grpSp>
        <p:nvGrpSpPr>
          <p:cNvPr id="56" name="Group 8"/>
          <p:cNvGrpSpPr/>
          <p:nvPr/>
        </p:nvGrpSpPr>
        <p:grpSpPr>
          <a:xfrm>
            <a:off x="2090600" y="1257583"/>
            <a:ext cx="3144064" cy="727107"/>
            <a:chOff x="8268607" y="3017352"/>
            <a:chExt cx="4192085" cy="969476"/>
          </a:xfrm>
        </p:grpSpPr>
        <p:sp>
          <p:nvSpPr>
            <p:cNvPr id="57" name="TextBox 9"/>
            <p:cNvSpPr txBox="1"/>
            <p:nvPr/>
          </p:nvSpPr>
          <p:spPr>
            <a:xfrm>
              <a:off x="8268607" y="3397272"/>
              <a:ext cx="4192085"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3"/>
                  </a:solidFill>
                  <a:latin typeface="微软雅黑" panose="020B0503020204020204" pitchFamily="34" charset="-122"/>
                  <a:ea typeface="微软雅黑" panose="020B0503020204020204" pitchFamily="34" charset="-122"/>
                </a:rPr>
                <a:t>标题文本预设</a:t>
              </a:r>
            </a:p>
          </p:txBody>
        </p:sp>
      </p:grpSp>
      <p:grpSp>
        <p:nvGrpSpPr>
          <p:cNvPr id="65" name="Group 14"/>
          <p:cNvGrpSpPr/>
          <p:nvPr/>
        </p:nvGrpSpPr>
        <p:grpSpPr>
          <a:xfrm>
            <a:off x="4048458" y="2002157"/>
            <a:ext cx="2775273" cy="727107"/>
            <a:chOff x="8268607" y="3017352"/>
            <a:chExt cx="3700364" cy="969475"/>
          </a:xfrm>
        </p:grpSpPr>
        <p:sp>
          <p:nvSpPr>
            <p:cNvPr id="66" name="TextBox 15"/>
            <p:cNvSpPr txBox="1"/>
            <p:nvPr/>
          </p:nvSpPr>
          <p:spPr>
            <a:xfrm>
              <a:off x="8268607" y="3397272"/>
              <a:ext cx="3700364" cy="589555"/>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Rectangle 16"/>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p>
          </p:txBody>
        </p:sp>
      </p:grpSp>
      <p:grpSp>
        <p:nvGrpSpPr>
          <p:cNvPr id="68" name="Group 8"/>
          <p:cNvGrpSpPr/>
          <p:nvPr/>
        </p:nvGrpSpPr>
        <p:grpSpPr>
          <a:xfrm>
            <a:off x="4100545" y="3052108"/>
            <a:ext cx="2810620" cy="727107"/>
            <a:chOff x="8268607" y="3017352"/>
            <a:chExt cx="3747493" cy="969476"/>
          </a:xfrm>
        </p:grpSpPr>
        <p:sp>
          <p:nvSpPr>
            <p:cNvPr id="69" name="TextBox 9"/>
            <p:cNvSpPr txBox="1"/>
            <p:nvPr/>
          </p:nvSpPr>
          <p:spPr>
            <a:xfrm>
              <a:off x="8268607" y="3397272"/>
              <a:ext cx="3747493"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3"/>
                  </a:solidFill>
                  <a:latin typeface="微软雅黑" panose="020B0503020204020204" pitchFamily="34" charset="-122"/>
                  <a:ea typeface="微软雅黑" panose="020B0503020204020204" pitchFamily="34" charset="-122"/>
                </a:rPr>
                <a:t>标题文本预设</a:t>
              </a:r>
            </a:p>
          </p:txBody>
        </p:sp>
      </p:grpSp>
      <p:grpSp>
        <p:nvGrpSpPr>
          <p:cNvPr id="71" name="Group 14"/>
          <p:cNvGrpSpPr/>
          <p:nvPr/>
        </p:nvGrpSpPr>
        <p:grpSpPr>
          <a:xfrm>
            <a:off x="2059723" y="3745992"/>
            <a:ext cx="3258365" cy="727107"/>
            <a:chOff x="8268607" y="3017352"/>
            <a:chExt cx="4344487" cy="969475"/>
          </a:xfrm>
        </p:grpSpPr>
        <p:sp>
          <p:nvSpPr>
            <p:cNvPr id="72" name="TextBox 15"/>
            <p:cNvSpPr txBox="1"/>
            <p:nvPr/>
          </p:nvSpPr>
          <p:spPr>
            <a:xfrm>
              <a:off x="8268607" y="3397272"/>
              <a:ext cx="4344487" cy="589555"/>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Rectangle 16"/>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4"/>
                  </a:solidFill>
                  <a:latin typeface="微软雅黑" panose="020B0503020204020204" pitchFamily="34" charset="-122"/>
                  <a:ea typeface="微软雅黑" panose="020B0503020204020204" pitchFamily="34" charset="-122"/>
                </a:rPr>
                <a:t>标题文本预设</a:t>
              </a:r>
            </a:p>
          </p:txBody>
        </p:sp>
      </p:grpSp>
      <p:sp>
        <p:nvSpPr>
          <p:cNvPr id="74" name="标题 1"/>
          <p:cNvSpPr txBox="1">
            <a:spLocks/>
          </p:cNvSpPr>
          <p:nvPr/>
        </p:nvSpPr>
        <p:spPr>
          <a:xfrm>
            <a:off x="113854" y="320452"/>
            <a:ext cx="8922642" cy="3495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第三部分  成功经验分享</a:t>
            </a:r>
          </a:p>
        </p:txBody>
      </p:sp>
    </p:spTree>
    <p:extLst>
      <p:ext uri="{BB962C8B-B14F-4D97-AF65-F5344CB8AC3E}">
        <p14:creationId xmlns:p14="http://schemas.microsoft.com/office/powerpoint/2010/main" val="198941169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10" presetClass="entr" presetSubtype="0" fill="hold" nodeType="withEffect">
                                  <p:stCondLst>
                                    <p:cond delay="25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childTnLst>
                                </p:cTn>
                              </p:par>
                              <p:par>
                                <p:cTn id="20" presetID="10" presetClass="entr" presetSubtype="0" fill="hold" nodeType="withEffect">
                                  <p:stCondLst>
                                    <p:cond delay="50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childTnLst>
                                </p:cTn>
                              </p:par>
                              <p:par>
                                <p:cTn id="23" presetID="10" presetClass="entr" presetSubtype="0" fill="hold" nodeType="withEffect">
                                  <p:stCondLst>
                                    <p:cond delay="75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a:spLocks/>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chemeClr val="accent1">
              <a:lumMod val="75000"/>
            </a:schemeClr>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19" name="Freeform 10"/>
          <p:cNvSpPr>
            <a:spLocks/>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prstTxWarp prst="textNoShape">
              <a:avLst/>
            </a:prstTxWarp>
          </a:bodyPr>
          <a:lstStyle/>
          <a:p>
            <a:endParaRPr lang="zh-CN" altLang="en-US"/>
          </a:p>
        </p:txBody>
      </p:sp>
      <p:sp>
        <p:nvSpPr>
          <p:cNvPr id="21" name="Freeform 9"/>
          <p:cNvSpPr>
            <a:spLocks/>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chemeClr val="accent1"/>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a:solidFill>
                  <a:srgbClr val="FFFFFF"/>
                </a:solidFill>
                <a:latin typeface="Arial" pitchFamily="34" charset="0"/>
                <a:cs typeface="Arial" pitchFamily="34" charset="0"/>
              </a:rPr>
              <a:t>4</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chemeClr val="accent1"/>
                </a:solidFill>
                <a:latin typeface="微软雅黑" pitchFamily="34" charset="-122"/>
                <a:ea typeface="微软雅黑" pitchFamily="34" charset="-122"/>
              </a:rPr>
              <a:t>工作不足之处</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认识上的不足</a:t>
            </a: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管理上的不足</a:t>
            </a: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其他不足之处</a:t>
            </a: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改善不足对策</a:t>
            </a:r>
          </a:p>
        </p:txBody>
      </p:sp>
      <p:sp>
        <p:nvSpPr>
          <p:cNvPr id="14" name="TextBox 13"/>
          <p:cNvSpPr txBox="1"/>
          <p:nvPr/>
        </p:nvSpPr>
        <p:spPr>
          <a:xfrm>
            <a:off x="1510355" y="2643221"/>
            <a:ext cx="6296357" cy="700576"/>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在此输入章节概述文本内容，文字尽量言简意赅的描述本章节的基本内容即可在此输入章节概述文本内容，文字尽量言简意赅的描述本章节的基本内容即可</a:t>
            </a:r>
          </a:p>
        </p:txBody>
      </p:sp>
    </p:spTree>
    <p:extLst>
      <p:ext uri="{BB962C8B-B14F-4D97-AF65-F5344CB8AC3E}">
        <p14:creationId xmlns:p14="http://schemas.microsoft.com/office/powerpoint/2010/main" val="34103281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325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3" grpId="0"/>
      <p:bldP spid="39" grpId="0"/>
      <p:bldP spid="40" grpId="0"/>
      <p:bldP spid="4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第四部分  认识上的不足</a:t>
            </a:r>
          </a:p>
        </p:txBody>
      </p:sp>
      <p:grpSp>
        <p:nvGrpSpPr>
          <p:cNvPr id="6" name="组合 5"/>
          <p:cNvGrpSpPr/>
          <p:nvPr/>
        </p:nvGrpSpPr>
        <p:grpSpPr>
          <a:xfrm>
            <a:off x="4764660" y="3456707"/>
            <a:ext cx="1010953" cy="1008922"/>
            <a:chOff x="5186121" y="3507044"/>
            <a:chExt cx="1010953" cy="1008922"/>
          </a:xfrm>
        </p:grpSpPr>
        <p:sp>
          <p:nvSpPr>
            <p:cNvPr id="47" name="Freeform 12"/>
            <p:cNvSpPr>
              <a:spLocks/>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13"/>
            <p:cNvSpPr>
              <a:spLocks/>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14"/>
            <p:cNvSpPr>
              <a:spLocks/>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15"/>
            <p:cNvSpPr>
              <a:spLocks/>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16"/>
            <p:cNvSpPr>
              <a:spLocks/>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17"/>
            <p:cNvSpPr>
              <a:spLocks/>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18"/>
            <p:cNvSpPr>
              <a:spLocks/>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19"/>
            <p:cNvSpPr>
              <a:spLocks/>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22"/>
            <p:cNvSpPr>
              <a:spLocks/>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23"/>
            <p:cNvSpPr>
              <a:spLocks/>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26"/>
            <p:cNvSpPr>
              <a:spLocks/>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27"/>
            <p:cNvSpPr>
              <a:spLocks/>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30"/>
            <p:cNvSpPr>
              <a:spLocks/>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31"/>
            <p:cNvSpPr>
              <a:spLocks/>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32"/>
            <p:cNvSpPr>
              <a:spLocks/>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7"/>
          <p:cNvGrpSpPr/>
          <p:nvPr/>
        </p:nvGrpSpPr>
        <p:grpSpPr>
          <a:xfrm>
            <a:off x="5011034" y="2236101"/>
            <a:ext cx="1010954" cy="1007989"/>
            <a:chOff x="5107781" y="2781590"/>
            <a:chExt cx="1010954" cy="1007989"/>
          </a:xfrm>
        </p:grpSpPr>
        <p:sp>
          <p:nvSpPr>
            <p:cNvPr id="40" name="Freeform 5"/>
            <p:cNvSpPr>
              <a:spLocks/>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6"/>
            <p:cNvSpPr>
              <a:spLocks/>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7"/>
            <p:cNvSpPr>
              <a:spLocks/>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chemeClr val="accent1"/>
            </a:solidFill>
            <a:ln w="9525">
              <a:solidFill>
                <a:schemeClr val="accent1"/>
              </a:solidFill>
              <a:round/>
              <a:headEnd/>
              <a:tailEnd/>
            </a:ln>
            <a:extLst/>
          </p:spPr>
          <p:txBody>
            <a:bodyPr/>
            <a:lstStyle/>
            <a:p>
              <a:endParaRPr lang="zh-CN" altLang="en-US"/>
            </a:p>
          </p:txBody>
        </p:sp>
        <p:sp>
          <p:nvSpPr>
            <p:cNvPr id="43" name="Freeform 8"/>
            <p:cNvSpPr>
              <a:spLocks/>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9"/>
            <p:cNvSpPr>
              <a:spLocks/>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10"/>
            <p:cNvSpPr>
              <a:spLocks/>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11"/>
            <p:cNvSpPr>
              <a:spLocks/>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33"/>
            <p:cNvSpPr>
              <a:spLocks/>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34"/>
            <p:cNvSpPr>
              <a:spLocks/>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35"/>
            <p:cNvSpPr>
              <a:spLocks/>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36"/>
            <p:cNvSpPr>
              <a:spLocks/>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37"/>
            <p:cNvSpPr>
              <a:spLocks/>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38"/>
            <p:cNvSpPr>
              <a:spLocks/>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39"/>
            <p:cNvSpPr>
              <a:spLocks/>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40"/>
            <p:cNvSpPr>
              <a:spLocks/>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41"/>
            <p:cNvSpPr>
              <a:spLocks/>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42"/>
            <p:cNvSpPr>
              <a:spLocks/>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45"/>
            <p:cNvSpPr>
              <a:spLocks/>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46"/>
            <p:cNvSpPr>
              <a:spLocks/>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Freeform 47"/>
            <p:cNvSpPr>
              <a:spLocks/>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48"/>
            <p:cNvSpPr>
              <a:spLocks/>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 name="组合 1"/>
          <p:cNvGrpSpPr/>
          <p:nvPr/>
        </p:nvGrpSpPr>
        <p:grpSpPr>
          <a:xfrm>
            <a:off x="6006413" y="3463454"/>
            <a:ext cx="1010953" cy="1009854"/>
            <a:chOff x="6073970" y="3409136"/>
            <a:chExt cx="1010953" cy="1009854"/>
          </a:xfrm>
        </p:grpSpPr>
        <p:sp>
          <p:nvSpPr>
            <p:cNvPr id="84" name="Freeform 49"/>
            <p:cNvSpPr>
              <a:spLocks/>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5" name="Freeform 50"/>
            <p:cNvSpPr>
              <a:spLocks/>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51"/>
            <p:cNvSpPr>
              <a:spLocks/>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52"/>
            <p:cNvSpPr>
              <a:spLocks/>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53"/>
            <p:cNvSpPr>
              <a:spLocks/>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54"/>
            <p:cNvSpPr>
              <a:spLocks/>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55"/>
            <p:cNvSpPr>
              <a:spLocks/>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56"/>
            <p:cNvSpPr>
              <a:spLocks/>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59"/>
            <p:cNvSpPr>
              <a:spLocks/>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Freeform 60"/>
            <p:cNvSpPr>
              <a:spLocks/>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8" name="Freeform 63"/>
            <p:cNvSpPr>
              <a:spLocks/>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9" name="Freeform 64"/>
            <p:cNvSpPr>
              <a:spLocks/>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67"/>
            <p:cNvSpPr>
              <a:spLocks/>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68"/>
            <p:cNvSpPr>
              <a:spLocks/>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69"/>
            <p:cNvSpPr>
              <a:spLocks/>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5" name="Oval 70"/>
          <p:cNvSpPr>
            <a:spLocks noChangeArrowheads="1"/>
          </p:cNvSpPr>
          <p:nvPr/>
        </p:nvSpPr>
        <p:spPr bwMode="auto">
          <a:xfrm flipH="1">
            <a:off x="6089136" y="1114351"/>
            <a:ext cx="2155272" cy="2153051"/>
          </a:xfrm>
          <a:prstGeom prst="ellipse">
            <a:avLst/>
          </a:prstGeom>
          <a:solidFill>
            <a:schemeClr val="accent1"/>
          </a:solidFill>
          <a:ln>
            <a:noFill/>
          </a:ln>
          <a:extLst/>
        </p:spPr>
        <p:txBody>
          <a:bodyPr/>
          <a:lstStyle/>
          <a:p>
            <a:pPr eaLnBrk="1" hangingPunct="1"/>
            <a:endParaRPr lang="zh-CN" altLang="zh-CN"/>
          </a:p>
        </p:txBody>
      </p:sp>
      <p:sp>
        <p:nvSpPr>
          <p:cNvPr id="106" name="Oval 71"/>
          <p:cNvSpPr>
            <a:spLocks noChangeArrowheads="1"/>
          </p:cNvSpPr>
          <p:nvPr/>
        </p:nvSpPr>
        <p:spPr bwMode="auto">
          <a:xfrm flipH="1">
            <a:off x="6310166" y="1335344"/>
            <a:ext cx="1714145" cy="17119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316"/>
            <a:ext cx="1793418" cy="1794054"/>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1" y="1499457"/>
            <a:ext cx="1388663" cy="1383771"/>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3"/>
          </a:solidFill>
          <a:ln>
            <a:noFill/>
          </a:ln>
          <a:extLst/>
        </p:spPr>
        <p:txBody>
          <a:bodyPr/>
          <a:lstStyle/>
          <a:p>
            <a:endParaRPr lang="zh-CN" altLang="en-US"/>
          </a:p>
        </p:txBody>
      </p:sp>
      <p:sp>
        <p:nvSpPr>
          <p:cNvPr id="109" name="Freeform 74"/>
          <p:cNvSpPr>
            <a:spLocks noEditPoints="1"/>
          </p:cNvSpPr>
          <p:nvPr/>
        </p:nvSpPr>
        <p:spPr bwMode="auto">
          <a:xfrm flipH="1">
            <a:off x="6673885" y="1706463"/>
            <a:ext cx="985773" cy="969759"/>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4"/>
          </a:solidFill>
          <a:ln>
            <a:noFill/>
          </a:ln>
          <a:extLst/>
        </p:spPr>
        <p:txBody>
          <a:bodyPr/>
          <a:lstStyle/>
          <a:p>
            <a:endParaRPr lang="zh-CN" altLang="en-US"/>
          </a:p>
        </p:txBody>
      </p:sp>
      <p:sp>
        <p:nvSpPr>
          <p:cNvPr id="110" name="Freeform 75"/>
          <p:cNvSpPr>
            <a:spLocks noEditPoints="1"/>
          </p:cNvSpPr>
          <p:nvPr/>
        </p:nvSpPr>
        <p:spPr bwMode="auto">
          <a:xfrm flipH="1">
            <a:off x="6876263" y="1911605"/>
            <a:ext cx="581019" cy="559476"/>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accent1"/>
          </a:solidFill>
          <a:ln>
            <a:noFill/>
          </a:ln>
          <a:extLst/>
        </p:spPr>
        <p:txBody>
          <a:bodyPr/>
          <a:lstStyle/>
          <a:p>
            <a:endParaRPr lang="zh-CN" altLang="en-US"/>
          </a:p>
        </p:txBody>
      </p:sp>
      <p:sp>
        <p:nvSpPr>
          <p:cNvPr id="111" name="Oval 76"/>
          <p:cNvSpPr>
            <a:spLocks noChangeArrowheads="1"/>
          </p:cNvSpPr>
          <p:nvPr/>
        </p:nvSpPr>
        <p:spPr bwMode="auto">
          <a:xfrm flipH="1">
            <a:off x="7054392" y="2085975"/>
            <a:ext cx="213569" cy="209804"/>
          </a:xfrm>
          <a:prstGeom prst="ellipse">
            <a:avLst/>
          </a:prstGeom>
          <a:solidFill>
            <a:schemeClr val="accent3"/>
          </a:solidFill>
          <a:ln>
            <a:noFill/>
          </a:ln>
          <a:extLst/>
        </p:spPr>
        <p:txBody>
          <a:bodyPr/>
          <a:lstStyle/>
          <a:p>
            <a:pPr eaLnBrk="1" hangingPunct="1"/>
            <a:endParaRPr lang="zh-CN" altLang="zh-CN"/>
          </a:p>
        </p:txBody>
      </p:sp>
      <p:grpSp>
        <p:nvGrpSpPr>
          <p:cNvPr id="10" name="组合 9"/>
          <p:cNvGrpSpPr/>
          <p:nvPr/>
        </p:nvGrpSpPr>
        <p:grpSpPr>
          <a:xfrm>
            <a:off x="6205713" y="2161504"/>
            <a:ext cx="986705" cy="986543"/>
            <a:chOff x="6598099" y="2161504"/>
            <a:chExt cx="986705" cy="986543"/>
          </a:xfrm>
        </p:grpSpPr>
        <p:sp>
          <p:nvSpPr>
            <p:cNvPr id="112" name="Freeform 77"/>
            <p:cNvSpPr>
              <a:spLocks/>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3" name="Freeform 78"/>
            <p:cNvSpPr>
              <a:spLocks/>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4" name="Freeform 79"/>
            <p:cNvSpPr>
              <a:spLocks/>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5" name="Freeform 80"/>
            <p:cNvSpPr>
              <a:spLocks/>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6" name="Freeform 81"/>
            <p:cNvSpPr>
              <a:spLocks/>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7" name="Freeform 82"/>
            <p:cNvSpPr>
              <a:spLocks/>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8" name="Freeform 83"/>
            <p:cNvSpPr>
              <a:spLocks/>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9" name="Freeform 84"/>
            <p:cNvSpPr>
              <a:spLocks/>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0" name="Freeform 85"/>
            <p:cNvSpPr>
              <a:spLocks/>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1" name="Freeform 86"/>
            <p:cNvSpPr>
              <a:spLocks/>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 name="Freeform 87"/>
            <p:cNvSpPr>
              <a:spLocks/>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 name="Freeform 88"/>
            <p:cNvSpPr>
              <a:spLocks/>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4" name="Freeform 89"/>
            <p:cNvSpPr>
              <a:spLocks/>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5" name="Freeform 90"/>
            <p:cNvSpPr>
              <a:spLocks/>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6" name="Freeform 91"/>
            <p:cNvSpPr>
              <a:spLocks/>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7" name="Freeform 92"/>
            <p:cNvSpPr>
              <a:spLocks/>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8" name="Freeform 93"/>
            <p:cNvSpPr>
              <a:spLocks/>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9" name="Freeform 94"/>
            <p:cNvSpPr>
              <a:spLocks/>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0" name="Freeform 95"/>
            <p:cNvSpPr>
              <a:spLocks/>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1" name="Freeform 96"/>
            <p:cNvSpPr>
              <a:spLocks/>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2" name="Freeform 97"/>
            <p:cNvSpPr>
              <a:spLocks/>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33" name="Freeform 98"/>
          <p:cNvSpPr>
            <a:spLocks/>
          </p:cNvSpPr>
          <p:nvPr/>
        </p:nvSpPr>
        <p:spPr bwMode="auto">
          <a:xfrm flipH="1">
            <a:off x="7899341" y="2930784"/>
            <a:ext cx="54092" cy="55015"/>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4" name="Freeform 106"/>
          <p:cNvSpPr>
            <a:spLocks/>
          </p:cNvSpPr>
          <p:nvPr/>
        </p:nvSpPr>
        <p:spPr bwMode="auto">
          <a:xfrm flipH="1">
            <a:off x="7146721" y="2178288"/>
            <a:ext cx="45698" cy="57813"/>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 name="组合 2"/>
          <p:cNvGrpSpPr/>
          <p:nvPr/>
        </p:nvGrpSpPr>
        <p:grpSpPr>
          <a:xfrm>
            <a:off x="685009" y="1514252"/>
            <a:ext cx="365522" cy="43815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1</a:t>
              </a:r>
              <a:endParaRPr lang="en-US" altLang="zh-CN" dirty="0">
                <a:solidFill>
                  <a:schemeClr val="bg1"/>
                </a:solidFill>
                <a:latin typeface="Arial" pitchFamily="34" charset="0"/>
                <a:cs typeface="Arial" pitchFamily="34" charset="0"/>
              </a:endParaRPr>
            </a:p>
          </p:txBody>
        </p:sp>
      </p:grpSp>
      <p:grpSp>
        <p:nvGrpSpPr>
          <p:cNvPr id="4" name="组合 3"/>
          <p:cNvGrpSpPr/>
          <p:nvPr/>
        </p:nvGrpSpPr>
        <p:grpSpPr>
          <a:xfrm>
            <a:off x="685009" y="2261965"/>
            <a:ext cx="365522" cy="451246"/>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2</a:t>
              </a:r>
              <a:endParaRPr lang="en-US" altLang="zh-CN" dirty="0">
                <a:solidFill>
                  <a:schemeClr val="bg1"/>
                </a:solidFill>
                <a:latin typeface="Arial" pitchFamily="34" charset="0"/>
                <a:cs typeface="Arial" pitchFamily="34" charset="0"/>
              </a:endParaRPr>
            </a:p>
          </p:txBody>
        </p:sp>
      </p:grpSp>
      <p:grpSp>
        <p:nvGrpSpPr>
          <p:cNvPr id="5" name="组合 4"/>
          <p:cNvGrpSpPr/>
          <p:nvPr/>
        </p:nvGrpSpPr>
        <p:grpSpPr>
          <a:xfrm>
            <a:off x="680246" y="3021584"/>
            <a:ext cx="365522" cy="451246"/>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3</a:t>
              </a:r>
              <a:endParaRPr lang="en-US" altLang="zh-CN" dirty="0">
                <a:solidFill>
                  <a:schemeClr val="bg1"/>
                </a:solidFill>
                <a:latin typeface="Arial" pitchFamily="34" charset="0"/>
                <a:cs typeface="Arial" pitchFamily="34" charset="0"/>
              </a:endParaRPr>
            </a:p>
          </p:txBody>
        </p:sp>
      </p:grpSp>
      <p:sp>
        <p:nvSpPr>
          <p:cNvPr id="154" name="Rectangle 1436"/>
          <p:cNvSpPr>
            <a:spLocks noChangeArrowheads="1"/>
          </p:cNvSpPr>
          <p:nvPr/>
        </p:nvSpPr>
        <p:spPr bwMode="auto">
          <a:xfrm>
            <a:off x="1264210" y="1491630"/>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对手认识不够</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5" name="Content Placeholder 2"/>
          <p:cNvSpPr txBox="1">
            <a:spLocks/>
          </p:cNvSpPr>
          <p:nvPr/>
        </p:nvSpPr>
        <p:spPr bwMode="auto">
          <a:xfrm>
            <a:off x="1189833" y="1648793"/>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
        <p:nvSpPr>
          <p:cNvPr id="152" name="Rectangle 1436"/>
          <p:cNvSpPr>
            <a:spLocks noChangeArrowheads="1"/>
          </p:cNvSpPr>
          <p:nvPr/>
        </p:nvSpPr>
        <p:spPr bwMode="auto">
          <a:xfrm>
            <a:off x="1287989" y="224611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市场分析不透</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3" name="Content Placeholder 2"/>
          <p:cNvSpPr txBox="1">
            <a:spLocks/>
          </p:cNvSpPr>
          <p:nvPr/>
        </p:nvSpPr>
        <p:spPr bwMode="auto">
          <a:xfrm>
            <a:off x="1213646" y="2403649"/>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
        <p:nvSpPr>
          <p:cNvPr id="150" name="Rectangle 1436"/>
          <p:cNvSpPr>
            <a:spLocks noChangeArrowheads="1"/>
          </p:cNvSpPr>
          <p:nvPr/>
        </p:nvSpPr>
        <p:spPr bwMode="auto">
          <a:xfrm>
            <a:off x="1264210" y="2985827"/>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团队合作不力</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51" name="Content Placeholder 2"/>
          <p:cNvSpPr txBox="1">
            <a:spLocks/>
          </p:cNvSpPr>
          <p:nvPr/>
        </p:nvSpPr>
        <p:spPr bwMode="auto">
          <a:xfrm>
            <a:off x="1189833" y="3143028"/>
            <a:ext cx="3224213" cy="45481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sp>
        <p:nvSpPr>
          <p:cNvPr id="138" name="Rectangle 1436"/>
          <p:cNvSpPr>
            <a:spLocks noChangeArrowheads="1"/>
          </p:cNvSpPr>
          <p:nvPr/>
        </p:nvSpPr>
        <p:spPr bwMode="auto">
          <a:xfrm>
            <a:off x="1287989" y="375575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b="1" dirty="0">
                <a:solidFill>
                  <a:schemeClr val="tx1">
                    <a:lumMod val="65000"/>
                    <a:lumOff val="35000"/>
                  </a:schemeClr>
                </a:solidFill>
                <a:latin typeface="微软雅黑" pitchFamily="34" charset="-122"/>
                <a:ea typeface="微软雅黑" pitchFamily="34" charset="-122"/>
                <a:cs typeface="Arial" pitchFamily="34" charset="0"/>
              </a:rPr>
              <a:t>行动速度迟缓</a:t>
            </a:r>
            <a:endParaRPr lang="en-US" altLang="zh-CN" sz="1200" b="1"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139" name="Content Placeholder 2"/>
          <p:cNvSpPr txBox="1">
            <a:spLocks/>
          </p:cNvSpPr>
          <p:nvPr/>
        </p:nvSpPr>
        <p:spPr bwMode="auto">
          <a:xfrm>
            <a:off x="1213646" y="3957415"/>
            <a:ext cx="3224213" cy="41076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800" dirty="0">
              <a:solidFill>
                <a:schemeClr val="tx1">
                  <a:lumMod val="65000"/>
                  <a:lumOff val="35000"/>
                </a:schemeClr>
              </a:solidFill>
              <a:latin typeface="微软雅黑" pitchFamily="34" charset="-122"/>
              <a:ea typeface="微软雅黑" pitchFamily="34" charset="-122"/>
            </a:endParaRPr>
          </a:p>
        </p:txBody>
      </p:sp>
      <p:grpSp>
        <p:nvGrpSpPr>
          <p:cNvPr id="7" name="组合 6"/>
          <p:cNvGrpSpPr/>
          <p:nvPr/>
        </p:nvGrpSpPr>
        <p:grpSpPr>
          <a:xfrm>
            <a:off x="704059" y="3810967"/>
            <a:ext cx="366713" cy="432198"/>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itchFamily="34" charset="0"/>
                  <a:cs typeface="Arial" pitchFamily="34" charset="0"/>
                </a:rPr>
                <a:t>4</a:t>
              </a:r>
              <a:endParaRPr lang="en-US" altLang="zh-CN"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333117227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3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375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425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475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55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60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65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725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775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825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9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9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第四部分  管理上的不足之处</a:t>
            </a: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65"/>
          <p:cNvSpPr>
            <a:spLocks noChangeArrowheads="1"/>
          </p:cNvSpPr>
          <p:nvPr/>
        </p:nvSpPr>
        <p:spPr bwMode="auto">
          <a:xfrm>
            <a:off x="3700455" y="4324082"/>
            <a:ext cx="1743091" cy="35375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a:solidFill>
                <a:sysClr val="windowText" lastClr="000000"/>
              </a:solidFill>
              <a:latin typeface="Arial" pitchFamily="34" charset="0"/>
              <a:ea typeface="宋体"/>
            </a:endParaRPr>
          </a:p>
        </p:txBody>
      </p:sp>
      <p:grpSp>
        <p:nvGrpSpPr>
          <p:cNvPr id="21" name="Group 30"/>
          <p:cNvGrpSpPr/>
          <p:nvPr/>
        </p:nvGrpSpPr>
        <p:grpSpPr>
          <a:xfrm>
            <a:off x="5446541" y="3104400"/>
            <a:ext cx="3173639" cy="1006269"/>
            <a:chOff x="1127078" y="3779324"/>
            <a:chExt cx="4231519" cy="1341692"/>
          </a:xfrm>
        </p:grpSpPr>
        <p:sp>
          <p:nvSpPr>
            <p:cNvPr id="27" name="Rectangle 28"/>
            <p:cNvSpPr/>
            <p:nvPr/>
          </p:nvSpPr>
          <p:spPr>
            <a:xfrm>
              <a:off x="1127078" y="4095095"/>
              <a:ext cx="4210060" cy="1025921"/>
            </a:xfrm>
            <a:prstGeom prst="rect">
              <a:avLst/>
            </a:prstGeom>
          </p:spPr>
          <p:txBody>
            <a:bodyPr wrap="square">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3676085"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29" name="Group 31"/>
          <p:cNvGrpSpPr/>
          <p:nvPr/>
        </p:nvGrpSpPr>
        <p:grpSpPr>
          <a:xfrm>
            <a:off x="529190" y="3104403"/>
            <a:ext cx="3171264" cy="1175549"/>
            <a:chOff x="1108786" y="3779324"/>
            <a:chExt cx="4228352" cy="1567397"/>
          </a:xfrm>
        </p:grpSpPr>
        <p:sp>
          <p:nvSpPr>
            <p:cNvPr id="30" name="Rectangle 32"/>
            <p:cNvSpPr/>
            <p:nvPr/>
          </p:nvSpPr>
          <p:spPr>
            <a:xfrm>
              <a:off x="1127078" y="4095097"/>
              <a:ext cx="4210060" cy="1251624"/>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1108786" y="3779324"/>
              <a:ext cx="1682512" cy="410369"/>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grpSp>
      <p:grpSp>
        <p:nvGrpSpPr>
          <p:cNvPr id="33" name="组合 27"/>
          <p:cNvGrpSpPr/>
          <p:nvPr/>
        </p:nvGrpSpPr>
        <p:grpSpPr>
          <a:xfrm>
            <a:off x="4431151" y="1260600"/>
            <a:ext cx="2754305" cy="1255069"/>
            <a:chOff x="3491880" y="2420888"/>
            <a:chExt cx="5794246" cy="2160240"/>
          </a:xfrm>
          <a:solidFill>
            <a:schemeClr val="accent1"/>
          </a:solidFill>
        </p:grpSpPr>
        <p:sp>
          <p:nvSpPr>
            <p:cNvPr id="51" name="上弧形箭头 28"/>
            <p:cNvSpPr/>
            <p:nvPr/>
          </p:nvSpPr>
          <p:spPr>
            <a:xfrm>
              <a:off x="3605493" y="2420888"/>
              <a:ext cx="5680633" cy="2160240"/>
            </a:xfrm>
            <a:prstGeom prst="curvedDownArrow">
              <a:avLst/>
            </a:prstGeom>
            <a:solidFill>
              <a:schemeClr val="accent1"/>
            </a:solidFill>
            <a:ln w="25400" cap="flat" cmpd="sng" algn="ctr">
              <a:solidFill>
                <a:schemeClr val="accent1"/>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2" name="上弧形箭头 29"/>
            <p:cNvSpPr/>
            <p:nvPr/>
          </p:nvSpPr>
          <p:spPr>
            <a:xfrm>
              <a:off x="3491880" y="2420888"/>
              <a:ext cx="4317280" cy="2160240"/>
            </a:xfrm>
            <a:prstGeom prst="curvedDownArrow">
              <a:avLst/>
            </a:prstGeom>
            <a:solidFill>
              <a:schemeClr val="accent2"/>
            </a:solidFill>
            <a:ln w="25400" cap="flat" cmpd="sng" algn="ctr">
              <a:solidFill>
                <a:schemeClr val="accent2"/>
              </a:solid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3" name="上弧形箭头 30"/>
            <p:cNvSpPr/>
            <p:nvPr/>
          </p:nvSpPr>
          <p:spPr>
            <a:xfrm>
              <a:off x="3491880" y="2420888"/>
              <a:ext cx="2808312" cy="2160240"/>
            </a:xfrm>
            <a:prstGeom prst="curvedDownArrow">
              <a:avLst/>
            </a:prstGeom>
            <a:solidFill>
              <a:schemeClr val="accent4"/>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grpSp>
        <p:nvGrpSpPr>
          <p:cNvPr id="34" name="组合 31"/>
          <p:cNvGrpSpPr/>
          <p:nvPr/>
        </p:nvGrpSpPr>
        <p:grpSpPr>
          <a:xfrm flipH="1">
            <a:off x="2054888" y="1260599"/>
            <a:ext cx="2754305" cy="1255070"/>
            <a:chOff x="3491880" y="2420886"/>
            <a:chExt cx="5794246" cy="2160242"/>
          </a:xfrm>
          <a:solidFill>
            <a:schemeClr val="accent1"/>
          </a:solidFill>
        </p:grpSpPr>
        <p:sp>
          <p:nvSpPr>
            <p:cNvPr id="48" name="上弧形箭头 32"/>
            <p:cNvSpPr/>
            <p:nvPr/>
          </p:nvSpPr>
          <p:spPr>
            <a:xfrm>
              <a:off x="3605493" y="2420888"/>
              <a:ext cx="5680633" cy="2160240"/>
            </a:xfrm>
            <a:prstGeom prst="curvedDownArrow">
              <a:avLst/>
            </a:prstGeom>
            <a:grp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solidFill>
              <a:schemeClr val="accent2"/>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solidFill>
              <a:schemeClr val="accent3"/>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a:ea typeface="宋体"/>
              </a:endParaRPr>
            </a:p>
          </p:txBody>
        </p:sp>
      </p:grpSp>
      <p:sp>
        <p:nvSpPr>
          <p:cNvPr id="35" name="圆柱形 35"/>
          <p:cNvSpPr/>
          <p:nvPr/>
        </p:nvSpPr>
        <p:spPr>
          <a:xfrm>
            <a:off x="4401017" y="2506876"/>
            <a:ext cx="434553" cy="1985292"/>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kern="0">
              <a:solidFill>
                <a:sysClr val="window" lastClr="FFFFFF"/>
              </a:solidFill>
              <a:latin typeface="Calibri"/>
              <a:ea typeface="宋体"/>
            </a:endParaRPr>
          </a:p>
        </p:txBody>
      </p:sp>
      <p:sp>
        <p:nvSpPr>
          <p:cNvPr id="42" name="TextBox 41"/>
          <p:cNvSpPr txBox="1"/>
          <p:nvPr/>
        </p:nvSpPr>
        <p:spPr>
          <a:xfrm>
            <a:off x="2050255" y="2571752"/>
            <a:ext cx="649537" cy="369332"/>
          </a:xfrm>
          <a:prstGeom prst="rect">
            <a:avLst/>
          </a:prstGeom>
          <a:noFill/>
        </p:spPr>
        <p:txBody>
          <a:bodyPr wrap="none" rtlCol="0">
            <a:spAutoFit/>
          </a:bodyPr>
          <a:lstStyle/>
          <a:p>
            <a:r>
              <a:rPr lang="zh-CN" altLang="en-US" sz="1800" b="1" dirty="0">
                <a:solidFill>
                  <a:schemeClr val="accent1"/>
                </a:solidFill>
                <a:latin typeface="微软雅黑" pitchFamily="34" charset="-122"/>
                <a:ea typeface="微软雅黑" pitchFamily="34" charset="-122"/>
              </a:rPr>
              <a:t>文本</a:t>
            </a:r>
            <a:endParaRPr lang="en-GB" sz="1800" b="1" dirty="0">
              <a:solidFill>
                <a:schemeClr val="accent1"/>
              </a:solidFill>
              <a:latin typeface="微软雅黑" pitchFamily="34" charset="-122"/>
              <a:ea typeface="微软雅黑" pitchFamily="34" charset="-122"/>
            </a:endParaRPr>
          </a:p>
        </p:txBody>
      </p:sp>
      <p:sp>
        <p:nvSpPr>
          <p:cNvPr id="43" name="TextBox 42"/>
          <p:cNvSpPr txBox="1"/>
          <p:nvPr/>
        </p:nvSpPr>
        <p:spPr>
          <a:xfrm>
            <a:off x="2815334"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4" name="TextBox 43"/>
          <p:cNvSpPr txBox="1"/>
          <p:nvPr/>
        </p:nvSpPr>
        <p:spPr>
          <a:xfrm>
            <a:off x="3510685"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5" name="TextBox 44"/>
          <p:cNvSpPr txBox="1"/>
          <p:nvPr/>
        </p:nvSpPr>
        <p:spPr>
          <a:xfrm>
            <a:off x="5187238"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6" name="TextBox 45"/>
          <p:cNvSpPr txBox="1"/>
          <p:nvPr/>
        </p:nvSpPr>
        <p:spPr>
          <a:xfrm>
            <a:off x="5877343"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
        <p:nvSpPr>
          <p:cNvPr id="47" name="TextBox 46"/>
          <p:cNvSpPr txBox="1"/>
          <p:nvPr/>
        </p:nvSpPr>
        <p:spPr>
          <a:xfrm>
            <a:off x="6617049" y="2571752"/>
            <a:ext cx="646331"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文本</a:t>
            </a:r>
            <a:endParaRPr lang="en-GB" altLang="zh-CN" b="1"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第四部分  其他不足之处</a:t>
            </a:r>
          </a:p>
        </p:txBody>
      </p:sp>
      <p:grpSp>
        <p:nvGrpSpPr>
          <p:cNvPr id="27" name="Group 3"/>
          <p:cNvGrpSpPr/>
          <p:nvPr/>
        </p:nvGrpSpPr>
        <p:grpSpPr>
          <a:xfrm>
            <a:off x="3895161" y="3306313"/>
            <a:ext cx="623455" cy="623455"/>
            <a:chOff x="5193547" y="4408417"/>
            <a:chExt cx="831273" cy="831273"/>
          </a:xfrm>
        </p:grpSpPr>
        <p:sp>
          <p:nvSpPr>
            <p:cNvPr id="28" name="Oval 4"/>
            <p:cNvSpPr/>
            <p:nvPr/>
          </p:nvSpPr>
          <p:spPr>
            <a:xfrm>
              <a:off x="5193547" y="4408417"/>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5"/>
            <p:cNvGrpSpPr/>
            <p:nvPr/>
          </p:nvGrpSpPr>
          <p:grpSpPr>
            <a:xfrm>
              <a:off x="5389057" y="4600732"/>
              <a:ext cx="464344" cy="465138"/>
              <a:chOff x="9145588" y="4435475"/>
              <a:chExt cx="464344" cy="465138"/>
            </a:xfrm>
            <a:solidFill>
              <a:schemeClr val="bg1"/>
            </a:solidFill>
          </p:grpSpPr>
          <p:sp>
            <p:nvSpPr>
              <p:cNvPr id="3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4" name="Group 15"/>
          <p:cNvGrpSpPr/>
          <p:nvPr/>
        </p:nvGrpSpPr>
        <p:grpSpPr>
          <a:xfrm>
            <a:off x="4690455" y="1887165"/>
            <a:ext cx="623455" cy="623455"/>
            <a:chOff x="6253939" y="2516220"/>
            <a:chExt cx="831273" cy="831273"/>
          </a:xfrm>
        </p:grpSpPr>
        <p:sp>
          <p:nvSpPr>
            <p:cNvPr id="45" name="Oval 16"/>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AutoShape 117"/>
            <p:cNvSpPr>
              <a:spLocks/>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47" name="Group 18"/>
          <p:cNvGrpSpPr/>
          <p:nvPr/>
        </p:nvGrpSpPr>
        <p:grpSpPr>
          <a:xfrm>
            <a:off x="4287683" y="2598449"/>
            <a:ext cx="623455" cy="623455"/>
            <a:chOff x="5716910" y="3464598"/>
            <a:chExt cx="831273" cy="831273"/>
          </a:xfrm>
        </p:grpSpPr>
        <p:sp>
          <p:nvSpPr>
            <p:cNvPr id="48" name="Oval 19"/>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20"/>
            <p:cNvGrpSpPr/>
            <p:nvPr/>
          </p:nvGrpSpPr>
          <p:grpSpPr>
            <a:xfrm>
              <a:off x="5900374" y="3655628"/>
              <a:ext cx="464344" cy="464344"/>
              <a:chOff x="4439444" y="2582069"/>
              <a:chExt cx="464344" cy="464344"/>
            </a:xfrm>
            <a:solidFill>
              <a:schemeClr val="bg1"/>
            </a:solidFill>
          </p:grpSpPr>
          <p:sp>
            <p:nvSpPr>
              <p:cNvPr id="50"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3" name="Group 24"/>
          <p:cNvGrpSpPr/>
          <p:nvPr/>
        </p:nvGrpSpPr>
        <p:grpSpPr>
          <a:xfrm>
            <a:off x="5008914" y="1183639"/>
            <a:ext cx="623455" cy="623455"/>
            <a:chOff x="6678551" y="1578185"/>
            <a:chExt cx="831273" cy="831273"/>
          </a:xfrm>
        </p:grpSpPr>
        <p:sp>
          <p:nvSpPr>
            <p:cNvPr id="54" name="Oval 25"/>
            <p:cNvSpPr/>
            <p:nvPr/>
          </p:nvSpPr>
          <p:spPr>
            <a:xfrm>
              <a:off x="6678551" y="157818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utoShape 139"/>
            <p:cNvSpPr>
              <a:spLocks/>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57" name="TextBox 56"/>
          <p:cNvSpPr txBox="1"/>
          <p:nvPr/>
        </p:nvSpPr>
        <p:spPr>
          <a:xfrm>
            <a:off x="5632369" y="1194589"/>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8" name="Rectangle 29"/>
          <p:cNvSpPr/>
          <p:nvPr/>
        </p:nvSpPr>
        <p:spPr>
          <a:xfrm>
            <a:off x="5632368" y="1410867"/>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0" name="TextBox 59"/>
          <p:cNvSpPr txBox="1"/>
          <p:nvPr/>
        </p:nvSpPr>
        <p:spPr>
          <a:xfrm>
            <a:off x="5313910" y="190543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1" name="Rectangle 32"/>
          <p:cNvSpPr/>
          <p:nvPr/>
        </p:nvSpPr>
        <p:spPr>
          <a:xfrm>
            <a:off x="5313909" y="212170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3" name="TextBox 62"/>
          <p:cNvSpPr txBox="1"/>
          <p:nvPr/>
        </p:nvSpPr>
        <p:spPr>
          <a:xfrm>
            <a:off x="4911138" y="265118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4" name="Rectangle 35"/>
          <p:cNvSpPr/>
          <p:nvPr/>
        </p:nvSpPr>
        <p:spPr>
          <a:xfrm>
            <a:off x="4911137" y="286745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6" name="TextBox 65"/>
          <p:cNvSpPr txBox="1"/>
          <p:nvPr/>
        </p:nvSpPr>
        <p:spPr>
          <a:xfrm>
            <a:off x="4518617" y="3321075"/>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7" name="Rectangle 38"/>
          <p:cNvSpPr/>
          <p:nvPr/>
        </p:nvSpPr>
        <p:spPr>
          <a:xfrm>
            <a:off x="4518616" y="3537353"/>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8" name="Rectangle 39"/>
          <p:cNvSpPr/>
          <p:nvPr/>
        </p:nvSpPr>
        <p:spPr>
          <a:xfrm>
            <a:off x="754029" y="4287565"/>
            <a:ext cx="7635106" cy="577081"/>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cxnSp>
        <p:nvCxnSpPr>
          <p:cNvPr id="69" name="Straight Connector 40"/>
          <p:cNvCxnSpPr/>
          <p:nvPr/>
        </p:nvCxnSpPr>
        <p:spPr>
          <a:xfrm>
            <a:off x="1442839" y="4180115"/>
            <a:ext cx="62574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矩形 3"/>
          <p:cNvSpPr/>
          <p:nvPr/>
        </p:nvSpPr>
        <p:spPr>
          <a:xfrm rot="5400000" flipV="1">
            <a:off x="734432" y="1701098"/>
            <a:ext cx="473274" cy="19421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梯形 10"/>
          <p:cNvSpPr/>
          <p:nvPr/>
        </p:nvSpPr>
        <p:spPr>
          <a:xfrm rot="5400000" flipV="1">
            <a:off x="1635400" y="3211066"/>
            <a:ext cx="1071311" cy="457835"/>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5"/>
          <p:cNvSpPr/>
          <p:nvPr/>
        </p:nvSpPr>
        <p:spPr>
          <a:xfrm rot="5400000" flipV="1">
            <a:off x="734432" y="1227824"/>
            <a:ext cx="473274" cy="194213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6"/>
          <p:cNvSpPr/>
          <p:nvPr/>
        </p:nvSpPr>
        <p:spPr>
          <a:xfrm rot="5400000" flipV="1">
            <a:off x="734432" y="754550"/>
            <a:ext cx="473274" cy="19421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
          <p:cNvSpPr/>
          <p:nvPr/>
        </p:nvSpPr>
        <p:spPr>
          <a:xfrm rot="5400000" flipV="1">
            <a:off x="734432" y="2174374"/>
            <a:ext cx="473274" cy="194213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梯形 10"/>
          <p:cNvSpPr/>
          <p:nvPr/>
        </p:nvSpPr>
        <p:spPr>
          <a:xfrm rot="5400000" flipV="1">
            <a:off x="1330901" y="2630959"/>
            <a:ext cx="1680679" cy="458207"/>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梯形 10"/>
          <p:cNvSpPr/>
          <p:nvPr/>
        </p:nvSpPr>
        <p:spPr>
          <a:xfrm rot="5400000" flipV="1">
            <a:off x="1817873" y="1973459"/>
            <a:ext cx="706569" cy="458039"/>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 fmla="*/ 88693 w 575180"/>
              <a:gd name="connsiteY0" fmla="*/ 0 h 368773"/>
              <a:gd name="connsiteX1" fmla="*/ 477897 w 575180"/>
              <a:gd name="connsiteY1" fmla="*/ 1 h 368773"/>
              <a:gd name="connsiteX2" fmla="*/ 575180 w 575180"/>
              <a:gd name="connsiteY2" fmla="*/ 366401 h 368773"/>
              <a:gd name="connsiteX3" fmla="*/ 575180 w 575180"/>
              <a:gd name="connsiteY3" fmla="*/ 368773 h 368773"/>
              <a:gd name="connsiteX4" fmla="*/ 0 w 575180"/>
              <a:gd name="connsiteY4" fmla="*/ 368618 h 368773"/>
              <a:gd name="connsiteX5" fmla="*/ 88693 w 575180"/>
              <a:gd name="connsiteY5" fmla="*/ 0 h 36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矩形 7"/>
          <p:cNvSpPr/>
          <p:nvPr/>
        </p:nvSpPr>
        <p:spPr>
          <a:xfrm rot="5400000" flipV="1">
            <a:off x="3230131" y="311383"/>
            <a:ext cx="707654" cy="236796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梯形 10"/>
          <p:cNvSpPr/>
          <p:nvPr/>
        </p:nvSpPr>
        <p:spPr>
          <a:xfrm rot="5400000" flipV="1">
            <a:off x="1758542" y="1324511"/>
            <a:ext cx="824970" cy="457778"/>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矩形 7"/>
          <p:cNvSpPr/>
          <p:nvPr/>
        </p:nvSpPr>
        <p:spPr>
          <a:xfrm rot="5400000" flipV="1">
            <a:off x="3032801" y="1215869"/>
            <a:ext cx="707654" cy="1973309"/>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7"/>
          <p:cNvSpPr/>
          <p:nvPr/>
        </p:nvSpPr>
        <p:spPr>
          <a:xfrm rot="5400000" flipV="1">
            <a:off x="2835469" y="2120854"/>
            <a:ext cx="707654" cy="1578647"/>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7"/>
          <p:cNvSpPr/>
          <p:nvPr/>
        </p:nvSpPr>
        <p:spPr>
          <a:xfrm rot="5400000" flipV="1">
            <a:off x="2637891" y="3026049"/>
            <a:ext cx="708149" cy="1183985"/>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3771781" y="1349459"/>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5" name="TextBox 84"/>
          <p:cNvSpPr txBox="1"/>
          <p:nvPr/>
        </p:nvSpPr>
        <p:spPr>
          <a:xfrm>
            <a:off x="3483862" y="2052438"/>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6" name="TextBox 85"/>
          <p:cNvSpPr txBox="1"/>
          <p:nvPr/>
        </p:nvSpPr>
        <p:spPr>
          <a:xfrm>
            <a:off x="3142884" y="2760135"/>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7" name="TextBox 86"/>
          <p:cNvSpPr txBox="1"/>
          <p:nvPr/>
        </p:nvSpPr>
        <p:spPr>
          <a:xfrm>
            <a:off x="2737633" y="3467752"/>
            <a:ext cx="800219" cy="276999"/>
          </a:xfrm>
          <a:prstGeom prst="rect">
            <a:avLst/>
          </a:prstGeom>
          <a:no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添加文本</a:t>
            </a:r>
          </a:p>
        </p:txBody>
      </p:sp>
      <p:sp>
        <p:nvSpPr>
          <p:cNvPr id="88" name="TextBox 87"/>
          <p:cNvSpPr txBox="1"/>
          <p:nvPr/>
        </p:nvSpPr>
        <p:spPr>
          <a:xfrm>
            <a:off x="429796" y="1583900"/>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89" name="TextBox 88"/>
          <p:cNvSpPr txBox="1"/>
          <p:nvPr/>
        </p:nvSpPr>
        <p:spPr>
          <a:xfrm>
            <a:off x="410731" y="2058155"/>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0" name="TextBox 89"/>
          <p:cNvSpPr txBox="1"/>
          <p:nvPr/>
        </p:nvSpPr>
        <p:spPr>
          <a:xfrm>
            <a:off x="410731" y="2533668"/>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
        <p:nvSpPr>
          <p:cNvPr id="91" name="TextBox 90"/>
          <p:cNvSpPr txBox="1"/>
          <p:nvPr/>
        </p:nvSpPr>
        <p:spPr>
          <a:xfrm>
            <a:off x="410731" y="3014611"/>
            <a:ext cx="1261884" cy="307777"/>
          </a:xfrm>
          <a:prstGeom prst="rect">
            <a:avLst/>
          </a:prstGeom>
          <a:noFill/>
        </p:spPr>
        <p:txBody>
          <a:bodyPr wrap="none" rtlCol="0">
            <a:spAutoFit/>
          </a:bodyPr>
          <a:lstStyle/>
          <a:p>
            <a:r>
              <a:rPr lang="zh-CN" altLang="en-US" sz="1400" dirty="0">
                <a:solidFill>
                  <a:schemeClr val="bg1">
                    <a:lumMod val="95000"/>
                  </a:schemeClr>
                </a:solidFill>
                <a:latin typeface="微软雅黑" pitchFamily="34" charset="-122"/>
                <a:ea typeface="微软雅黑" pitchFamily="34" charset="-122"/>
              </a:rPr>
              <a:t>点击添加文本</a:t>
            </a:r>
          </a:p>
        </p:txBody>
      </p:sp>
    </p:spTree>
    <p:extLst>
      <p:ext uri="{BB962C8B-B14F-4D97-AF65-F5344CB8AC3E}">
        <p14:creationId xmlns:p14="http://schemas.microsoft.com/office/powerpoint/2010/main" val="357608843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79"/>
                                        </p:tgtEl>
                                        <p:attrNameLst>
                                          <p:attrName>style.visibility</p:attrName>
                                        </p:attrNameLst>
                                      </p:cBhvr>
                                      <p:to>
                                        <p:strVal val="visible"/>
                                      </p:to>
                                    </p:set>
                                    <p:animEffect transition="in" filter="wipe(left)">
                                      <p:cBhvr>
                                        <p:cTn id="19" dur="500"/>
                                        <p:tgtEl>
                                          <p:spTgt spid="7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1+#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up)">
                                      <p:cBhvr>
                                        <p:cTn id="40" dur="500"/>
                                        <p:tgtEl>
                                          <p:spTgt spid="58"/>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81"/>
                                        </p:tgtEl>
                                        <p:attrNameLst>
                                          <p:attrName>style.visibility</p:attrName>
                                        </p:attrNameLst>
                                      </p:cBhvr>
                                      <p:to>
                                        <p:strVal val="visible"/>
                                      </p:to>
                                    </p:set>
                                    <p:animEffect transition="in" filter="wipe(left)">
                                      <p:cBhvr>
                                        <p:cTn id="50" dur="500"/>
                                        <p:tgtEl>
                                          <p:spTgt spid="81"/>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5000"/>
                            </p:stCondLst>
                            <p:childTnLst>
                              <p:par>
                                <p:cTn id="58" presetID="2" presetClass="entr" presetSubtype="2"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500" fill="hold"/>
                                        <p:tgtEl>
                                          <p:spTgt spid="60"/>
                                        </p:tgtEl>
                                        <p:attrNameLst>
                                          <p:attrName>ppt_x</p:attrName>
                                        </p:attrNameLst>
                                      </p:cBhvr>
                                      <p:tavLst>
                                        <p:tav tm="0">
                                          <p:val>
                                            <p:strVal val="1+#ppt_w/2"/>
                                          </p:val>
                                        </p:tav>
                                        <p:tav tm="100000">
                                          <p:val>
                                            <p:strVal val="#ppt_x"/>
                                          </p:val>
                                        </p:tav>
                                      </p:tavLst>
                                    </p:anim>
                                    <p:anim calcmode="lin" valueType="num">
                                      <p:cBhvr additive="base">
                                        <p:cTn id="61" dur="5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500"/>
                                        <p:tgtEl>
                                          <p:spTgt spid="61"/>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wipe(left)">
                                      <p:cBhvr>
                                        <p:cTn id="69" dur="500"/>
                                        <p:tgtEl>
                                          <p:spTgt spid="7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500"/>
                                        <p:tgtEl>
                                          <p:spTgt spid="86"/>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par>
                                <p:cTn id="79" presetID="22" presetClass="entr" presetSubtype="8" fill="hold" grpId="0" nodeType="withEffect">
                                  <p:stCondLst>
                                    <p:cond delay="1000"/>
                                  </p:stCondLst>
                                  <p:childTnLst>
                                    <p:set>
                                      <p:cBhvr>
                                        <p:cTn id="80" dur="1" fill="hold">
                                          <p:stCondLst>
                                            <p:cond delay="0"/>
                                          </p:stCondLst>
                                        </p:cTn>
                                        <p:tgtEl>
                                          <p:spTgt spid="82"/>
                                        </p:tgtEl>
                                        <p:attrNameLst>
                                          <p:attrName>style.visibility</p:attrName>
                                        </p:attrNameLst>
                                      </p:cBhvr>
                                      <p:to>
                                        <p:strVal val="visible"/>
                                      </p:to>
                                    </p:set>
                                    <p:animEffect transition="in" filter="wipe(left)">
                                      <p:cBhvr>
                                        <p:cTn id="81" dur="500"/>
                                        <p:tgtEl>
                                          <p:spTgt spid="82"/>
                                        </p:tgtEl>
                                      </p:cBhvr>
                                    </p:animEffect>
                                  </p:childTnLst>
                                </p:cTn>
                              </p:par>
                            </p:childTnLst>
                          </p:cTn>
                        </p:par>
                        <p:par>
                          <p:cTn id="82" fill="hold">
                            <p:stCondLst>
                              <p:cond delay="7500"/>
                            </p:stCondLst>
                            <p:childTnLst>
                              <p:par>
                                <p:cTn id="83" presetID="5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childTnLst>
                          </p:cTn>
                        </p:par>
                        <p:par>
                          <p:cTn id="88" fill="hold">
                            <p:stCondLst>
                              <p:cond delay="8000"/>
                            </p:stCondLst>
                            <p:childTnLst>
                              <p:par>
                                <p:cTn id="89" presetID="2" presetClass="entr" presetSubtype="2"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1+#ppt_w/2"/>
                                          </p:val>
                                        </p:tav>
                                        <p:tav tm="100000">
                                          <p:val>
                                            <p:strVal val="#ppt_x"/>
                                          </p:val>
                                        </p:tav>
                                      </p:tavLst>
                                    </p:anim>
                                    <p:anim calcmode="lin" valueType="num">
                                      <p:cBhvr additive="base">
                                        <p:cTn id="92" dur="500" fill="hold"/>
                                        <p:tgtEl>
                                          <p:spTgt spid="63"/>
                                        </p:tgtEl>
                                        <p:attrNameLst>
                                          <p:attrName>ppt_y</p:attrName>
                                        </p:attrNameLst>
                                      </p:cBhvr>
                                      <p:tavLst>
                                        <p:tav tm="0">
                                          <p:val>
                                            <p:strVal val="#ppt_y"/>
                                          </p:val>
                                        </p:tav>
                                        <p:tav tm="100000">
                                          <p:val>
                                            <p:strVal val="#ppt_y"/>
                                          </p:val>
                                        </p:tav>
                                      </p:tavLst>
                                    </p:anim>
                                  </p:childTnLst>
                                </p:cTn>
                              </p:par>
                            </p:childTnLst>
                          </p:cTn>
                        </p:par>
                        <p:par>
                          <p:cTn id="93" fill="hold">
                            <p:stCondLst>
                              <p:cond delay="8500"/>
                            </p:stCondLst>
                            <p:childTnLst>
                              <p:par>
                                <p:cTn id="94" presetID="22" presetClass="entr" presetSubtype="1"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wipe(up)">
                                      <p:cBhvr>
                                        <p:cTn id="96" dur="500"/>
                                        <p:tgtEl>
                                          <p:spTgt spid="64"/>
                                        </p:tgtEl>
                                      </p:cBhvr>
                                    </p:animEffect>
                                  </p:childTnLst>
                                </p:cTn>
                              </p:par>
                            </p:childTnLst>
                          </p:cTn>
                        </p:par>
                        <p:par>
                          <p:cTn id="97" fill="hold">
                            <p:stCondLst>
                              <p:cond delay="9000"/>
                            </p:stCondLst>
                            <p:childTnLst>
                              <p:par>
                                <p:cTn id="98" presetID="22" presetClass="entr" presetSubtype="8"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wipe(left)">
                                      <p:cBhvr>
                                        <p:cTn id="100" dur="500"/>
                                        <p:tgtEl>
                                          <p:spTgt spid="7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fade">
                                      <p:cBhvr>
                                        <p:cTn id="103" dur="500"/>
                                        <p:tgtEl>
                                          <p:spTgt spid="8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500"/>
                                        <p:tgtEl>
                                          <p:spTgt spid="91"/>
                                        </p:tgtEl>
                                      </p:cBhvr>
                                    </p:animEffect>
                                  </p:childTnLst>
                                </p:cTn>
                              </p:par>
                              <p:par>
                                <p:cTn id="107" presetID="22" presetClass="entr" presetSubtype="8" fill="hold" grpId="0" nodeType="withEffect">
                                  <p:stCondLst>
                                    <p:cond delay="500"/>
                                  </p:stCondLst>
                                  <p:childTnLst>
                                    <p:set>
                                      <p:cBhvr>
                                        <p:cTn id="108" dur="1" fill="hold">
                                          <p:stCondLst>
                                            <p:cond delay="0"/>
                                          </p:stCondLst>
                                        </p:cTn>
                                        <p:tgtEl>
                                          <p:spTgt spid="72"/>
                                        </p:tgtEl>
                                        <p:attrNameLst>
                                          <p:attrName>style.visibility</p:attrName>
                                        </p:attrNameLst>
                                      </p:cBhvr>
                                      <p:to>
                                        <p:strVal val="visible"/>
                                      </p:to>
                                    </p:set>
                                    <p:animEffect transition="in" filter="wipe(left)">
                                      <p:cBhvr>
                                        <p:cTn id="109" dur="500"/>
                                        <p:tgtEl>
                                          <p:spTgt spid="72"/>
                                        </p:tgtEl>
                                      </p:cBhvr>
                                    </p:animEffect>
                                  </p:childTnLst>
                                </p:cTn>
                              </p:par>
                              <p:par>
                                <p:cTn id="110" presetID="22" presetClass="entr" presetSubtype="8" fill="hold" grpId="0" nodeType="withEffect">
                                  <p:stCondLst>
                                    <p:cond delay="500"/>
                                  </p:stCondLst>
                                  <p:childTnLst>
                                    <p:set>
                                      <p:cBhvr>
                                        <p:cTn id="111" dur="1" fill="hold">
                                          <p:stCondLst>
                                            <p:cond delay="0"/>
                                          </p:stCondLst>
                                        </p:cTn>
                                        <p:tgtEl>
                                          <p:spTgt spid="83"/>
                                        </p:tgtEl>
                                        <p:attrNameLst>
                                          <p:attrName>style.visibility</p:attrName>
                                        </p:attrNameLst>
                                      </p:cBhvr>
                                      <p:to>
                                        <p:strVal val="visible"/>
                                      </p:to>
                                    </p:set>
                                    <p:animEffect transition="in" filter="wipe(left)">
                                      <p:cBhvr>
                                        <p:cTn id="112" dur="500"/>
                                        <p:tgtEl>
                                          <p:spTgt spid="83"/>
                                        </p:tgtEl>
                                      </p:cBhvr>
                                    </p:animEffect>
                                  </p:childTnLst>
                                </p:cTn>
                              </p:par>
                            </p:childTnLst>
                          </p:cTn>
                        </p:par>
                        <p:par>
                          <p:cTn id="113" fill="hold">
                            <p:stCondLst>
                              <p:cond delay="10000"/>
                            </p:stCondLst>
                            <p:childTnLst>
                              <p:par>
                                <p:cTn id="114" presetID="53" presetClass="entr" presetSubtype="16" fill="hold"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p:cTn id="116" dur="500" fill="hold"/>
                                        <p:tgtEl>
                                          <p:spTgt spid="27"/>
                                        </p:tgtEl>
                                        <p:attrNameLst>
                                          <p:attrName>ppt_w</p:attrName>
                                        </p:attrNameLst>
                                      </p:cBhvr>
                                      <p:tavLst>
                                        <p:tav tm="0">
                                          <p:val>
                                            <p:fltVal val="0"/>
                                          </p:val>
                                        </p:tav>
                                        <p:tav tm="100000">
                                          <p:val>
                                            <p:strVal val="#ppt_w"/>
                                          </p:val>
                                        </p:tav>
                                      </p:tavLst>
                                    </p:anim>
                                    <p:anim calcmode="lin" valueType="num">
                                      <p:cBhvr>
                                        <p:cTn id="117" dur="500" fill="hold"/>
                                        <p:tgtEl>
                                          <p:spTgt spid="27"/>
                                        </p:tgtEl>
                                        <p:attrNameLst>
                                          <p:attrName>ppt_h</p:attrName>
                                        </p:attrNameLst>
                                      </p:cBhvr>
                                      <p:tavLst>
                                        <p:tav tm="0">
                                          <p:val>
                                            <p:fltVal val="0"/>
                                          </p:val>
                                        </p:tav>
                                        <p:tav tm="100000">
                                          <p:val>
                                            <p:strVal val="#ppt_h"/>
                                          </p:val>
                                        </p:tav>
                                      </p:tavLst>
                                    </p:anim>
                                    <p:animEffect transition="in" filter="fade">
                                      <p:cBhvr>
                                        <p:cTn id="118" dur="500"/>
                                        <p:tgtEl>
                                          <p:spTgt spid="27"/>
                                        </p:tgtEl>
                                      </p:cBhvr>
                                    </p:animEffect>
                                  </p:childTnLst>
                                </p:cTn>
                              </p:par>
                            </p:childTnLst>
                          </p:cTn>
                        </p:par>
                        <p:par>
                          <p:cTn id="119" fill="hold">
                            <p:stCondLst>
                              <p:cond delay="10500"/>
                            </p:stCondLst>
                            <p:childTnLst>
                              <p:par>
                                <p:cTn id="120" presetID="2" presetClass="entr" presetSubtype="2"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anim calcmode="lin" valueType="num">
                                      <p:cBhvr additive="base">
                                        <p:cTn id="122" dur="500" fill="hold"/>
                                        <p:tgtEl>
                                          <p:spTgt spid="66"/>
                                        </p:tgtEl>
                                        <p:attrNameLst>
                                          <p:attrName>ppt_x</p:attrName>
                                        </p:attrNameLst>
                                      </p:cBhvr>
                                      <p:tavLst>
                                        <p:tav tm="0">
                                          <p:val>
                                            <p:strVal val="1+#ppt_w/2"/>
                                          </p:val>
                                        </p:tav>
                                        <p:tav tm="100000">
                                          <p:val>
                                            <p:strVal val="#ppt_x"/>
                                          </p:val>
                                        </p:tav>
                                      </p:tavLst>
                                    </p:anim>
                                    <p:anim calcmode="lin" valueType="num">
                                      <p:cBhvr additive="base">
                                        <p:cTn id="123" dur="500" fill="hold"/>
                                        <p:tgtEl>
                                          <p:spTgt spid="66"/>
                                        </p:tgtEl>
                                        <p:attrNameLst>
                                          <p:attrName>ppt_y</p:attrName>
                                        </p:attrNameLst>
                                      </p:cBhvr>
                                      <p:tavLst>
                                        <p:tav tm="0">
                                          <p:val>
                                            <p:strVal val="#ppt_y"/>
                                          </p:val>
                                        </p:tav>
                                        <p:tav tm="100000">
                                          <p:val>
                                            <p:strVal val="#ppt_y"/>
                                          </p:val>
                                        </p:tav>
                                      </p:tavLst>
                                    </p:anim>
                                  </p:childTnLst>
                                </p:cTn>
                              </p:par>
                            </p:childTnLst>
                          </p:cTn>
                        </p:par>
                        <p:par>
                          <p:cTn id="124" fill="hold">
                            <p:stCondLst>
                              <p:cond delay="11000"/>
                            </p:stCondLst>
                            <p:childTnLst>
                              <p:par>
                                <p:cTn id="125" presetID="22" presetClass="entr" presetSubtype="1"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wipe(up)">
                                      <p:cBhvr>
                                        <p:cTn id="127" dur="500"/>
                                        <p:tgtEl>
                                          <p:spTgt spid="67"/>
                                        </p:tgtEl>
                                      </p:cBhvr>
                                    </p:animEffect>
                                  </p:childTnLst>
                                </p:cTn>
                              </p:par>
                            </p:childTnLst>
                          </p:cTn>
                        </p:par>
                        <p:par>
                          <p:cTn id="128" fill="hold">
                            <p:stCondLst>
                              <p:cond delay="11500"/>
                            </p:stCondLst>
                            <p:childTnLst>
                              <p:par>
                                <p:cTn id="129" presetID="16" presetClass="entr" presetSubtype="21" fill="hold" nodeType="afterEffect">
                                  <p:stCondLst>
                                    <p:cond delay="0"/>
                                  </p:stCondLst>
                                  <p:childTnLst>
                                    <p:set>
                                      <p:cBhvr>
                                        <p:cTn id="130" dur="1" fill="hold">
                                          <p:stCondLst>
                                            <p:cond delay="0"/>
                                          </p:stCondLst>
                                        </p:cTn>
                                        <p:tgtEl>
                                          <p:spTgt spid="69"/>
                                        </p:tgtEl>
                                        <p:attrNameLst>
                                          <p:attrName>style.visibility</p:attrName>
                                        </p:attrNameLst>
                                      </p:cBhvr>
                                      <p:to>
                                        <p:strVal val="visible"/>
                                      </p:to>
                                    </p:set>
                                    <p:animEffect transition="in" filter="barn(inVertical)">
                                      <p:cBhvr>
                                        <p:cTn id="131" dur="500"/>
                                        <p:tgtEl>
                                          <p:spTgt spid="69"/>
                                        </p:tgtEl>
                                      </p:cBhvr>
                                    </p:animEffect>
                                  </p:childTnLst>
                                </p:cTn>
                              </p:par>
                            </p:childTnLst>
                          </p:cTn>
                        </p:par>
                        <p:par>
                          <p:cTn id="132" fill="hold">
                            <p:stCondLst>
                              <p:cond delay="12000"/>
                            </p:stCondLst>
                            <p:childTnLst>
                              <p:par>
                                <p:cTn id="133" presetID="16" presetClass="entr" presetSubtype="21"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barn(inVertical)">
                                      <p:cBhvr>
                                        <p:cTn id="1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0" grpId="0"/>
      <p:bldP spid="61" grpId="0"/>
      <p:bldP spid="63" grpId="0"/>
      <p:bldP spid="64" grpId="0"/>
      <p:bldP spid="66" grpId="0"/>
      <p:bldP spid="67" grpId="0"/>
      <p:bldP spid="68" grpId="0"/>
      <p:bldP spid="71" grpId="0" animBg="1"/>
      <p:bldP spid="72" grpId="0" animBg="1"/>
      <p:bldP spid="73" grpId="0" animBg="1"/>
      <p:bldP spid="74" grpId="0" animBg="1"/>
      <p:bldP spid="75"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第四部分  其他不足之处</a:t>
            </a:r>
          </a:p>
        </p:txBody>
      </p:sp>
      <p:pic>
        <p:nvPicPr>
          <p:cNvPr id="68"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048" y="970688"/>
            <a:ext cx="5206706" cy="3202124"/>
          </a:xfrm>
          <a:prstGeom prst="rect">
            <a:avLst/>
          </a:prstGeom>
        </p:spPr>
      </p:pic>
      <p:grpSp>
        <p:nvGrpSpPr>
          <p:cNvPr id="69" name="Group 10"/>
          <p:cNvGrpSpPr/>
          <p:nvPr/>
        </p:nvGrpSpPr>
        <p:grpSpPr>
          <a:xfrm>
            <a:off x="5302430" y="2207712"/>
            <a:ext cx="623455" cy="623455"/>
            <a:chOff x="6253939" y="2516220"/>
            <a:chExt cx="831273" cy="831273"/>
          </a:xfrm>
        </p:grpSpPr>
        <p:sp>
          <p:nvSpPr>
            <p:cNvPr id="70" name="Oval 11"/>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71" name="AutoShape 117"/>
            <p:cNvSpPr>
              <a:spLocks/>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72" name="Group 13"/>
          <p:cNvGrpSpPr/>
          <p:nvPr/>
        </p:nvGrpSpPr>
        <p:grpSpPr>
          <a:xfrm>
            <a:off x="5302430" y="3088529"/>
            <a:ext cx="623455" cy="623455"/>
            <a:chOff x="5716910" y="3464598"/>
            <a:chExt cx="831273" cy="831273"/>
          </a:xfrm>
        </p:grpSpPr>
        <p:sp>
          <p:nvSpPr>
            <p:cNvPr id="73" name="Oval 14"/>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4" name="Group 15"/>
            <p:cNvGrpSpPr/>
            <p:nvPr/>
          </p:nvGrpSpPr>
          <p:grpSpPr>
            <a:xfrm>
              <a:off x="5900374" y="3655628"/>
              <a:ext cx="464344" cy="464344"/>
              <a:chOff x="4439444" y="2582069"/>
              <a:chExt cx="464344" cy="464344"/>
            </a:xfrm>
            <a:solidFill>
              <a:schemeClr val="bg1"/>
            </a:solidFill>
          </p:grpSpPr>
          <p:sp>
            <p:nvSpPr>
              <p:cNvPr id="75"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6"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77"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78" name="Group 19"/>
          <p:cNvGrpSpPr/>
          <p:nvPr/>
        </p:nvGrpSpPr>
        <p:grpSpPr>
          <a:xfrm>
            <a:off x="5302430" y="1328324"/>
            <a:ext cx="623455" cy="623455"/>
            <a:chOff x="6678551" y="1578185"/>
            <a:chExt cx="831273" cy="831273"/>
          </a:xfrm>
        </p:grpSpPr>
        <p:sp>
          <p:nvSpPr>
            <p:cNvPr id="79" name="Oval 20"/>
            <p:cNvSpPr/>
            <p:nvPr/>
          </p:nvSpPr>
          <p:spPr>
            <a:xfrm>
              <a:off x="6678551" y="157818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80" name="AutoShape 139"/>
            <p:cNvSpPr>
              <a:spLocks/>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sp>
        <p:nvSpPr>
          <p:cNvPr id="82" name="TextBox 81"/>
          <p:cNvSpPr txBox="1"/>
          <p:nvPr/>
        </p:nvSpPr>
        <p:spPr>
          <a:xfrm>
            <a:off x="6014298" y="1275606"/>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83" name="Rectangle 24"/>
          <p:cNvSpPr/>
          <p:nvPr/>
        </p:nvSpPr>
        <p:spPr>
          <a:xfrm>
            <a:off x="6014297" y="1576710"/>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90" name="Rectangle 31"/>
          <p:cNvSpPr/>
          <p:nvPr/>
        </p:nvSpPr>
        <p:spPr>
          <a:xfrm>
            <a:off x="1187624" y="4087754"/>
            <a:ext cx="6729025" cy="746358"/>
          </a:xfrm>
          <a:prstGeom prst="rect">
            <a:avLst/>
          </a:prstGeom>
        </p:spPr>
        <p:txBody>
          <a:bodyPr wrap="square" lIns="68580" tIns="34290" rIns="68580" bIns="3429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6014298" y="2122575"/>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27" name="Rectangle 24"/>
          <p:cNvSpPr/>
          <p:nvPr/>
        </p:nvSpPr>
        <p:spPr>
          <a:xfrm>
            <a:off x="6014297" y="2423679"/>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6014298" y="3006480"/>
            <a:ext cx="1415772" cy="569387"/>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a:p>
            <a:endParaRPr lang="en-GB" sz="1500" b="1" dirty="0">
              <a:solidFill>
                <a:schemeClr val="tx1">
                  <a:lumMod val="65000"/>
                  <a:lumOff val="35000"/>
                </a:schemeClr>
              </a:solidFill>
            </a:endParaRPr>
          </a:p>
        </p:txBody>
      </p:sp>
      <p:sp>
        <p:nvSpPr>
          <p:cNvPr id="29" name="Rectangle 24"/>
          <p:cNvSpPr/>
          <p:nvPr/>
        </p:nvSpPr>
        <p:spPr>
          <a:xfrm>
            <a:off x="6014297" y="3307584"/>
            <a:ext cx="2906486" cy="430887"/>
          </a:xfrm>
          <a:prstGeom prst="rect">
            <a:avLst/>
          </a:prstGeom>
        </p:spPr>
        <p:txBody>
          <a:bodyPr wrap="square">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3" name="矩形 22"/>
          <p:cNvSpPr/>
          <p:nvPr/>
        </p:nvSpPr>
        <p:spPr>
          <a:xfrm>
            <a:off x="1288985" y="1389323"/>
            <a:ext cx="3332246" cy="206036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9802572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16" presetClass="entr" presetSubtype="21"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barn(inVertical)">
                                      <p:cBhvr>
                                        <p:cTn id="5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90" grpId="0"/>
      <p:bldP spid="26" grpId="0"/>
      <p:bldP spid="27" grpId="0"/>
      <p:bldP spid="28" grpId="0"/>
      <p:bldP spid="29" grpId="0"/>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1"/>
          <p:cNvGrpSpPr/>
          <p:nvPr/>
        </p:nvGrpSpPr>
        <p:grpSpPr>
          <a:xfrm>
            <a:off x="4336017" y="985511"/>
            <a:ext cx="4939191" cy="4135547"/>
            <a:chOff x="4711483" y="653160"/>
            <a:chExt cx="7406816" cy="6201666"/>
          </a:xfrm>
        </p:grpSpPr>
        <p:sp>
          <p:nvSpPr>
            <p:cNvPr id="80" name="Freeform: Shape 2"/>
            <p:cNvSpPr>
              <a:spLocks/>
            </p:cNvSpPr>
            <p:nvPr/>
          </p:nvSpPr>
          <p:spPr bwMode="auto">
            <a:xfrm>
              <a:off x="7529225" y="2847975"/>
              <a:ext cx="1361091" cy="4006851"/>
            </a:xfrm>
            <a:custGeom>
              <a:avLst/>
              <a:gdLst>
                <a:gd name="T0" fmla="*/ 0 w 407"/>
                <a:gd name="T1" fmla="*/ 33 h 1302"/>
                <a:gd name="T2" fmla="*/ 77 w 407"/>
                <a:gd name="T3" fmla="*/ 1302 h 1302"/>
                <a:gd name="T4" fmla="*/ 368 w 407"/>
                <a:gd name="T5" fmla="*/ 1302 h 1302"/>
                <a:gd name="T6" fmla="*/ 354 w 407"/>
                <a:gd name="T7" fmla="*/ 656 h 1302"/>
                <a:gd name="T8" fmla="*/ 49 w 407"/>
                <a:gd name="T9" fmla="*/ 0 h 1302"/>
                <a:gd name="T10" fmla="*/ 0 w 407"/>
                <a:gd name="T11" fmla="*/ 33 h 1302"/>
              </a:gdLst>
              <a:ahLst/>
              <a:cxnLst>
                <a:cxn ang="0">
                  <a:pos x="T0" y="T1"/>
                </a:cxn>
                <a:cxn ang="0">
                  <a:pos x="T2" y="T3"/>
                </a:cxn>
                <a:cxn ang="0">
                  <a:pos x="T4" y="T5"/>
                </a:cxn>
                <a:cxn ang="0">
                  <a:pos x="T6" y="T7"/>
                </a:cxn>
                <a:cxn ang="0">
                  <a:pos x="T8" y="T9"/>
                </a:cxn>
                <a:cxn ang="0">
                  <a:pos x="T10" y="T11"/>
                </a:cxn>
              </a:cxnLst>
              <a:rect l="0" t="0" r="r" b="b"/>
              <a:pathLst>
                <a:path w="407" h="1302">
                  <a:moveTo>
                    <a:pt x="0" y="33"/>
                  </a:moveTo>
                  <a:cubicBezTo>
                    <a:pt x="228" y="442"/>
                    <a:pt x="210" y="885"/>
                    <a:pt x="77" y="1302"/>
                  </a:cubicBezTo>
                  <a:cubicBezTo>
                    <a:pt x="368" y="1302"/>
                    <a:pt x="368" y="1302"/>
                    <a:pt x="368" y="1302"/>
                  </a:cubicBezTo>
                  <a:cubicBezTo>
                    <a:pt x="402" y="1058"/>
                    <a:pt x="407" y="897"/>
                    <a:pt x="354" y="656"/>
                  </a:cubicBezTo>
                  <a:cubicBezTo>
                    <a:pt x="302" y="416"/>
                    <a:pt x="196" y="189"/>
                    <a:pt x="49" y="0"/>
                  </a:cubicBezTo>
                  <a:lnTo>
                    <a:pt x="0" y="33"/>
                  </a:lnTo>
                  <a:close/>
                </a:path>
              </a:pathLst>
            </a:custGeom>
            <a:solidFill>
              <a:schemeClr val="accent1"/>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1" name="Freeform: Shape 3"/>
            <p:cNvSpPr>
              <a:spLocks/>
            </p:cNvSpPr>
            <p:nvPr/>
          </p:nvSpPr>
          <p:spPr bwMode="auto">
            <a:xfrm>
              <a:off x="6560850" y="3962401"/>
              <a:ext cx="1798637" cy="944563"/>
            </a:xfrm>
            <a:custGeom>
              <a:avLst/>
              <a:gdLst>
                <a:gd name="T0" fmla="*/ 127 w 585"/>
                <a:gd name="T1" fmla="*/ 29 h 307"/>
                <a:gd name="T2" fmla="*/ 82 w 585"/>
                <a:gd name="T3" fmla="*/ 0 h 307"/>
                <a:gd name="T4" fmla="*/ 0 w 585"/>
                <a:gd name="T5" fmla="*/ 18 h 307"/>
                <a:gd name="T6" fmla="*/ 102 w 585"/>
                <a:gd name="T7" fmla="*/ 106 h 307"/>
                <a:gd name="T8" fmla="*/ 581 w 585"/>
                <a:gd name="T9" fmla="*/ 307 h 307"/>
                <a:gd name="T10" fmla="*/ 585 w 585"/>
                <a:gd name="T11" fmla="*/ 168 h 307"/>
                <a:gd name="T12" fmla="*/ 127 w 585"/>
                <a:gd name="T13" fmla="*/ 29 h 307"/>
              </a:gdLst>
              <a:ahLst/>
              <a:cxnLst>
                <a:cxn ang="0">
                  <a:pos x="T0" y="T1"/>
                </a:cxn>
                <a:cxn ang="0">
                  <a:pos x="T2" y="T3"/>
                </a:cxn>
                <a:cxn ang="0">
                  <a:pos x="T4" y="T5"/>
                </a:cxn>
                <a:cxn ang="0">
                  <a:pos x="T6" y="T7"/>
                </a:cxn>
                <a:cxn ang="0">
                  <a:pos x="T8" y="T9"/>
                </a:cxn>
                <a:cxn ang="0">
                  <a:pos x="T10" y="T11"/>
                </a:cxn>
                <a:cxn ang="0">
                  <a:pos x="T12" y="T13"/>
                </a:cxn>
              </a:cxnLst>
              <a:rect l="0" t="0" r="r" b="b"/>
              <a:pathLst>
                <a:path w="585" h="307">
                  <a:moveTo>
                    <a:pt x="127" y="29"/>
                  </a:moveTo>
                  <a:cubicBezTo>
                    <a:pt x="112" y="20"/>
                    <a:pt x="97" y="11"/>
                    <a:pt x="82" y="0"/>
                  </a:cubicBezTo>
                  <a:cubicBezTo>
                    <a:pt x="0" y="18"/>
                    <a:pt x="0" y="18"/>
                    <a:pt x="0" y="18"/>
                  </a:cubicBezTo>
                  <a:cubicBezTo>
                    <a:pt x="33" y="50"/>
                    <a:pt x="67" y="79"/>
                    <a:pt x="102" y="106"/>
                  </a:cubicBezTo>
                  <a:cubicBezTo>
                    <a:pt x="251" y="215"/>
                    <a:pt x="411" y="279"/>
                    <a:pt x="581" y="307"/>
                  </a:cubicBezTo>
                  <a:cubicBezTo>
                    <a:pt x="585" y="168"/>
                    <a:pt x="585" y="168"/>
                    <a:pt x="585" y="168"/>
                  </a:cubicBezTo>
                  <a:cubicBezTo>
                    <a:pt x="432" y="161"/>
                    <a:pt x="271" y="116"/>
                    <a:pt x="127" y="29"/>
                  </a:cubicBezTo>
                  <a:close/>
                </a:path>
              </a:pathLst>
            </a:custGeom>
            <a:solidFill>
              <a:schemeClr val="accent2"/>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2" name="Freeform: Shape 4"/>
            <p:cNvSpPr>
              <a:spLocks/>
            </p:cNvSpPr>
            <p:nvPr/>
          </p:nvSpPr>
          <p:spPr bwMode="auto">
            <a:xfrm>
              <a:off x="8305511" y="2722173"/>
              <a:ext cx="1124935" cy="2118256"/>
            </a:xfrm>
            <a:custGeom>
              <a:avLst/>
              <a:gdLst>
                <a:gd name="T0" fmla="*/ 234 w 266"/>
                <a:gd name="T1" fmla="*/ 0 h 614"/>
                <a:gd name="T2" fmla="*/ 193 w 266"/>
                <a:gd name="T3" fmla="*/ 156 h 614"/>
                <a:gd name="T4" fmla="*/ 50 w 266"/>
                <a:gd name="T5" fmla="*/ 429 h 614"/>
                <a:gd name="T6" fmla="*/ 0 w 266"/>
                <a:gd name="T7" fmla="*/ 489 h 614"/>
                <a:gd name="T8" fmla="*/ 36 w 266"/>
                <a:gd name="T9" fmla="*/ 614 h 614"/>
                <a:gd name="T10" fmla="*/ 102 w 266"/>
                <a:gd name="T11" fmla="*/ 517 h 614"/>
                <a:gd name="T12" fmla="*/ 235 w 266"/>
                <a:gd name="T13" fmla="*/ 202 h 614"/>
                <a:gd name="T14" fmla="*/ 266 w 266"/>
                <a:gd name="T15" fmla="*/ 49 h 614"/>
                <a:gd name="T16" fmla="*/ 234 w 266"/>
                <a:gd name="T17"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614">
                  <a:moveTo>
                    <a:pt x="234" y="0"/>
                  </a:moveTo>
                  <a:cubicBezTo>
                    <a:pt x="224" y="55"/>
                    <a:pt x="210" y="108"/>
                    <a:pt x="193" y="156"/>
                  </a:cubicBezTo>
                  <a:cubicBezTo>
                    <a:pt x="157" y="262"/>
                    <a:pt x="107" y="353"/>
                    <a:pt x="50" y="429"/>
                  </a:cubicBezTo>
                  <a:cubicBezTo>
                    <a:pt x="34" y="450"/>
                    <a:pt x="17" y="470"/>
                    <a:pt x="0" y="489"/>
                  </a:cubicBezTo>
                  <a:cubicBezTo>
                    <a:pt x="36" y="614"/>
                    <a:pt x="36" y="614"/>
                    <a:pt x="36" y="614"/>
                  </a:cubicBezTo>
                  <a:cubicBezTo>
                    <a:pt x="59" y="583"/>
                    <a:pt x="81" y="551"/>
                    <a:pt x="102" y="517"/>
                  </a:cubicBezTo>
                  <a:cubicBezTo>
                    <a:pt x="157" y="426"/>
                    <a:pt x="203" y="321"/>
                    <a:pt x="235" y="202"/>
                  </a:cubicBezTo>
                  <a:cubicBezTo>
                    <a:pt x="247" y="153"/>
                    <a:pt x="258" y="102"/>
                    <a:pt x="266" y="49"/>
                  </a:cubicBezTo>
                  <a:lnTo>
                    <a:pt x="234" y="0"/>
                  </a:lnTo>
                  <a:close/>
                </a:path>
              </a:pathLst>
            </a:custGeom>
            <a:solidFill>
              <a:schemeClr val="accent2"/>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3" name="Freeform: Shape 8"/>
            <p:cNvSpPr>
              <a:spLocks/>
            </p:cNvSpPr>
            <p:nvPr/>
          </p:nvSpPr>
          <p:spPr bwMode="auto">
            <a:xfrm rot="4500000">
              <a:off x="9766417" y="2289417"/>
              <a:ext cx="1706563" cy="2997200"/>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2"/>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4" name="Freeform: Shape 9"/>
            <p:cNvSpPr>
              <a:spLocks/>
            </p:cNvSpPr>
            <p:nvPr/>
          </p:nvSpPr>
          <p:spPr bwMode="auto">
            <a:xfrm>
              <a:off x="8179526" y="2176029"/>
              <a:ext cx="861125" cy="1512376"/>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3"/>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5" name="Freeform: Shape 10"/>
            <p:cNvSpPr>
              <a:spLocks/>
            </p:cNvSpPr>
            <p:nvPr/>
          </p:nvSpPr>
          <p:spPr bwMode="auto">
            <a:xfrm rot="1034185">
              <a:off x="9254180" y="653160"/>
              <a:ext cx="1318753" cy="2316099"/>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4"/>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6" name="Freeform: Shape 11"/>
            <p:cNvSpPr>
              <a:spLocks/>
            </p:cNvSpPr>
            <p:nvPr/>
          </p:nvSpPr>
          <p:spPr bwMode="auto">
            <a:xfrm rot="18372114">
              <a:off x="5210156" y="2030235"/>
              <a:ext cx="1318753" cy="2316099"/>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3"/>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7" name="Freeform: Shape 12"/>
            <p:cNvSpPr>
              <a:spLocks/>
            </p:cNvSpPr>
            <p:nvPr/>
          </p:nvSpPr>
          <p:spPr bwMode="auto">
            <a:xfrm rot="19386348">
              <a:off x="7118909" y="3187239"/>
              <a:ext cx="646103" cy="1134736"/>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2"/>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8" name="Freeform: Shape 13"/>
            <p:cNvSpPr>
              <a:spLocks/>
            </p:cNvSpPr>
            <p:nvPr/>
          </p:nvSpPr>
          <p:spPr bwMode="auto">
            <a:xfrm rot="8899099">
              <a:off x="8945094" y="4344303"/>
              <a:ext cx="646103" cy="1134736"/>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2"/>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9" name="Freeform: Shape 14"/>
            <p:cNvSpPr>
              <a:spLocks/>
            </p:cNvSpPr>
            <p:nvPr/>
          </p:nvSpPr>
          <p:spPr bwMode="auto">
            <a:xfrm rot="14235448">
              <a:off x="5841078" y="4043924"/>
              <a:ext cx="678703" cy="1191992"/>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1"/>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90" name="Freeform: Shape 15"/>
            <p:cNvSpPr>
              <a:spLocks/>
            </p:cNvSpPr>
            <p:nvPr/>
          </p:nvSpPr>
          <p:spPr bwMode="auto">
            <a:xfrm rot="19765408">
              <a:off x="6422390" y="858042"/>
              <a:ext cx="1202479" cy="2111889"/>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1"/>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91" name="Freeform: Shape 16"/>
            <p:cNvSpPr>
              <a:spLocks/>
            </p:cNvSpPr>
            <p:nvPr/>
          </p:nvSpPr>
          <p:spPr bwMode="auto">
            <a:xfrm rot="14235448">
              <a:off x="7585773" y="4857255"/>
              <a:ext cx="292603" cy="513893"/>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1"/>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92" name="Freeform: Shape 17"/>
            <p:cNvSpPr>
              <a:spLocks/>
            </p:cNvSpPr>
            <p:nvPr/>
          </p:nvSpPr>
          <p:spPr bwMode="auto">
            <a:xfrm rot="10800000">
              <a:off x="6704262" y="4479826"/>
              <a:ext cx="351047" cy="616535"/>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4"/>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93" name="Freeform: Shape 18"/>
            <p:cNvSpPr>
              <a:spLocks/>
            </p:cNvSpPr>
            <p:nvPr/>
          </p:nvSpPr>
          <p:spPr bwMode="auto">
            <a:xfrm rot="829878">
              <a:off x="7801869" y="2175347"/>
              <a:ext cx="326321" cy="573111"/>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4"/>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94" name="Freeform: Shape 19"/>
            <p:cNvSpPr>
              <a:spLocks/>
            </p:cNvSpPr>
            <p:nvPr/>
          </p:nvSpPr>
          <p:spPr bwMode="auto">
            <a:xfrm rot="17678962">
              <a:off x="7080688" y="2794874"/>
              <a:ext cx="313088" cy="549871"/>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1"/>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95" name="TextBox 20"/>
            <p:cNvSpPr txBox="1"/>
            <p:nvPr/>
          </p:nvSpPr>
          <p:spPr>
            <a:xfrm>
              <a:off x="9510084" y="3594695"/>
              <a:ext cx="1419242" cy="346157"/>
            </a:xfrm>
            <a:prstGeom prst="rect">
              <a:avLst/>
            </a:prstGeom>
            <a:noFill/>
          </p:spPr>
          <p:txBody>
            <a:bodyPr wrap="none">
              <a:noAutofit/>
            </a:bodyPr>
            <a:lstStyle/>
            <a:p>
              <a:r>
                <a:rPr lang="zh-CN" altLang="en-US" sz="1400" b="1">
                  <a:solidFill>
                    <a:schemeClr val="bg1"/>
                  </a:solidFill>
                  <a:latin typeface="微软雅黑" panose="020B0503020204020204" pitchFamily="34" charset="-122"/>
                  <a:ea typeface="微软雅黑" panose="020B0503020204020204" pitchFamily="34" charset="-122"/>
                </a:rPr>
                <a:t>标题文本预设</a:t>
              </a:r>
            </a:p>
          </p:txBody>
        </p:sp>
        <p:sp>
          <p:nvSpPr>
            <p:cNvPr id="96" name="TextBox 21"/>
            <p:cNvSpPr txBox="1"/>
            <p:nvPr/>
          </p:nvSpPr>
          <p:spPr>
            <a:xfrm rot="1784377">
              <a:off x="5087878" y="2887346"/>
              <a:ext cx="1419242" cy="346157"/>
            </a:xfrm>
            <a:prstGeom prst="rect">
              <a:avLst/>
            </a:prstGeom>
            <a:noFill/>
          </p:spPr>
          <p:txBody>
            <a:bodyPr wrap="none">
              <a:noAutofit/>
            </a:bodyPr>
            <a:lstStyle/>
            <a:p>
              <a:r>
                <a:rPr lang="zh-CN" altLang="en-US" sz="1400" b="1" dirty="0">
                  <a:solidFill>
                    <a:schemeClr val="bg1"/>
                  </a:solidFill>
                  <a:latin typeface="微软雅黑" panose="020B0503020204020204" pitchFamily="34" charset="-122"/>
                  <a:ea typeface="微软雅黑" panose="020B0503020204020204" pitchFamily="34" charset="-122"/>
                </a:rPr>
                <a:t>标题文本预设</a:t>
              </a:r>
            </a:p>
          </p:txBody>
        </p:sp>
        <p:sp>
          <p:nvSpPr>
            <p:cNvPr id="97" name="TextBox 22"/>
            <p:cNvSpPr txBox="1"/>
            <p:nvPr/>
          </p:nvSpPr>
          <p:spPr>
            <a:xfrm rot="3552194">
              <a:off x="6276902" y="1617211"/>
              <a:ext cx="1419242" cy="346157"/>
            </a:xfrm>
            <a:prstGeom prst="rect">
              <a:avLst/>
            </a:prstGeom>
            <a:noFill/>
          </p:spPr>
          <p:txBody>
            <a:bodyPr wrap="none">
              <a:noAutofit/>
            </a:bodyPr>
            <a:lstStyle/>
            <a:p>
              <a:r>
                <a:rPr lang="zh-CN" altLang="en-US" sz="1400" b="1" dirty="0">
                  <a:solidFill>
                    <a:schemeClr val="bg1"/>
                  </a:solidFill>
                  <a:latin typeface="微软雅黑" panose="020B0503020204020204" pitchFamily="34" charset="-122"/>
                  <a:ea typeface="微软雅黑" panose="020B0503020204020204" pitchFamily="34" charset="-122"/>
                </a:rPr>
                <a:t>标题文本预设</a:t>
              </a:r>
            </a:p>
          </p:txBody>
        </p:sp>
        <p:sp>
          <p:nvSpPr>
            <p:cNvPr id="98" name="TextBox 23"/>
            <p:cNvSpPr txBox="1"/>
            <p:nvPr/>
          </p:nvSpPr>
          <p:spPr>
            <a:xfrm rot="17333049">
              <a:off x="9083140" y="1847629"/>
              <a:ext cx="1419242" cy="346157"/>
            </a:xfrm>
            <a:prstGeom prst="rect">
              <a:avLst/>
            </a:prstGeom>
            <a:noFill/>
          </p:spPr>
          <p:txBody>
            <a:bodyPr wrap="none">
              <a:noAutofit/>
            </a:bodyPr>
            <a:lstStyle/>
            <a:p>
              <a:r>
                <a:rPr lang="zh-CN" altLang="en-US" sz="1400" b="1" dirty="0">
                  <a:solidFill>
                    <a:schemeClr val="bg1"/>
                  </a:solidFill>
                  <a:latin typeface="微软雅黑" panose="020B0503020204020204" pitchFamily="34" charset="-122"/>
                  <a:ea typeface="微软雅黑" panose="020B0503020204020204" pitchFamily="34" charset="-122"/>
                </a:rPr>
                <a:t>标题文本预设</a:t>
              </a:r>
            </a:p>
          </p:txBody>
        </p:sp>
        <p:sp>
          <p:nvSpPr>
            <p:cNvPr id="99" name="Freeform: Shape 24"/>
            <p:cNvSpPr>
              <a:spLocks/>
            </p:cNvSpPr>
            <p:nvPr/>
          </p:nvSpPr>
          <p:spPr bwMode="auto">
            <a:xfrm rot="829878">
              <a:off x="8191357" y="1845295"/>
              <a:ext cx="326321" cy="573111"/>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1"/>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grpSp>
      <p:cxnSp>
        <p:nvCxnSpPr>
          <p:cNvPr id="100" name="Straight Connector 37"/>
          <p:cNvCxnSpPr/>
          <p:nvPr/>
        </p:nvCxnSpPr>
        <p:spPr>
          <a:xfrm>
            <a:off x="899056" y="1993489"/>
            <a:ext cx="342938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1" name="Straight Connector 58"/>
          <p:cNvCxnSpPr/>
          <p:nvPr/>
        </p:nvCxnSpPr>
        <p:spPr>
          <a:xfrm>
            <a:off x="899056" y="2811174"/>
            <a:ext cx="342938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2" name="Straight Connector 59"/>
          <p:cNvCxnSpPr/>
          <p:nvPr/>
        </p:nvCxnSpPr>
        <p:spPr>
          <a:xfrm>
            <a:off x="899056" y="3628860"/>
            <a:ext cx="342938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03" name="Group 8"/>
          <p:cNvGrpSpPr/>
          <p:nvPr/>
        </p:nvGrpSpPr>
        <p:grpSpPr>
          <a:xfrm>
            <a:off x="899056" y="1209708"/>
            <a:ext cx="3144064" cy="727107"/>
            <a:chOff x="8268607" y="3017352"/>
            <a:chExt cx="4192085" cy="969476"/>
          </a:xfrm>
        </p:grpSpPr>
        <p:sp>
          <p:nvSpPr>
            <p:cNvPr id="104" name="TextBox 9"/>
            <p:cNvSpPr txBox="1"/>
            <p:nvPr/>
          </p:nvSpPr>
          <p:spPr>
            <a:xfrm>
              <a:off x="8268607" y="3397272"/>
              <a:ext cx="4192085"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3"/>
                  </a:solidFill>
                  <a:latin typeface="微软雅黑" panose="020B0503020204020204" pitchFamily="34" charset="-122"/>
                  <a:ea typeface="微软雅黑" panose="020B0503020204020204" pitchFamily="34" charset="-122"/>
                </a:rPr>
                <a:t>标题文本预设</a:t>
              </a:r>
            </a:p>
          </p:txBody>
        </p:sp>
      </p:grpSp>
      <p:grpSp>
        <p:nvGrpSpPr>
          <p:cNvPr id="106" name="Group 14"/>
          <p:cNvGrpSpPr/>
          <p:nvPr/>
        </p:nvGrpSpPr>
        <p:grpSpPr>
          <a:xfrm>
            <a:off x="899056" y="2045192"/>
            <a:ext cx="3258365" cy="727107"/>
            <a:chOff x="8268607" y="3017352"/>
            <a:chExt cx="4344487" cy="969475"/>
          </a:xfrm>
        </p:grpSpPr>
        <p:sp>
          <p:nvSpPr>
            <p:cNvPr id="107" name="TextBox 15"/>
            <p:cNvSpPr txBox="1"/>
            <p:nvPr/>
          </p:nvSpPr>
          <p:spPr>
            <a:xfrm>
              <a:off x="8268607" y="3397272"/>
              <a:ext cx="4344487" cy="589555"/>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8" name="Rectangle 16"/>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p>
          </p:txBody>
        </p:sp>
      </p:grpSp>
      <p:grpSp>
        <p:nvGrpSpPr>
          <p:cNvPr id="109" name="Group 8"/>
          <p:cNvGrpSpPr/>
          <p:nvPr/>
        </p:nvGrpSpPr>
        <p:grpSpPr>
          <a:xfrm>
            <a:off x="899056" y="2873193"/>
            <a:ext cx="3144064" cy="727107"/>
            <a:chOff x="8268607" y="3017352"/>
            <a:chExt cx="4192085" cy="969476"/>
          </a:xfrm>
        </p:grpSpPr>
        <p:sp>
          <p:nvSpPr>
            <p:cNvPr id="110" name="TextBox 9"/>
            <p:cNvSpPr txBox="1"/>
            <p:nvPr/>
          </p:nvSpPr>
          <p:spPr>
            <a:xfrm>
              <a:off x="8268607" y="3397272"/>
              <a:ext cx="4192085" cy="589556"/>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1" name="Rectangle 10"/>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p>
          </p:txBody>
        </p:sp>
      </p:grpSp>
      <p:grpSp>
        <p:nvGrpSpPr>
          <p:cNvPr id="112" name="Group 14"/>
          <p:cNvGrpSpPr/>
          <p:nvPr/>
        </p:nvGrpSpPr>
        <p:grpSpPr>
          <a:xfrm>
            <a:off x="899056" y="3769245"/>
            <a:ext cx="3258365" cy="727107"/>
            <a:chOff x="8268607" y="3017352"/>
            <a:chExt cx="4344487" cy="969475"/>
          </a:xfrm>
        </p:grpSpPr>
        <p:sp>
          <p:nvSpPr>
            <p:cNvPr id="113" name="TextBox 15"/>
            <p:cNvSpPr txBox="1"/>
            <p:nvPr/>
          </p:nvSpPr>
          <p:spPr>
            <a:xfrm>
              <a:off x="8268607" y="3397272"/>
              <a:ext cx="4344487" cy="589555"/>
            </a:xfrm>
            <a:prstGeom prst="rect">
              <a:avLst/>
            </a:prstGeom>
            <a:noFill/>
          </p:spPr>
          <p:txBody>
            <a:bodyPr wrap="square" lIns="72000" tIns="0" rIns="72000" bIns="0" anchor="ctr" anchorCtr="0">
              <a:noAutofit/>
            </a:bodyPr>
            <a:lstStyle/>
            <a:p>
              <a:pPr font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点击此处更换文本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4" name="Rectangle 16"/>
            <p:cNvSpPr/>
            <p:nvPr/>
          </p:nvSpPr>
          <p:spPr>
            <a:xfrm>
              <a:off x="8268607" y="3017352"/>
              <a:ext cx="2457329" cy="246221"/>
            </a:xfrm>
            <a:prstGeom prst="rect">
              <a:avLst/>
            </a:prstGeom>
          </p:spPr>
          <p:txBody>
            <a:bodyPr wrap="none" lIns="72000" tIns="0" rIns="72000" bIns="0">
              <a:noAutofit/>
            </a:bodyPr>
            <a:lstStyle/>
            <a:p>
              <a:pPr lvl="0" defTabSz="914378">
                <a:defRPr/>
              </a:pPr>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p>
          </p:txBody>
        </p:sp>
      </p:grpSp>
      <p:sp>
        <p:nvSpPr>
          <p:cNvPr id="46" name="标题 1"/>
          <p:cNvSpPr txBox="1">
            <a:spLocks/>
          </p:cNvSpPr>
          <p:nvPr/>
        </p:nvSpPr>
        <p:spPr>
          <a:xfrm>
            <a:off x="130766" y="292234"/>
            <a:ext cx="8922642" cy="3495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第四部分  其他不足之处</a:t>
            </a:r>
          </a:p>
        </p:txBody>
      </p:sp>
    </p:spTree>
    <p:extLst>
      <p:ext uri="{BB962C8B-B14F-4D97-AF65-F5344CB8AC3E}">
        <p14:creationId xmlns:p14="http://schemas.microsoft.com/office/powerpoint/2010/main" val="334018071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500"/>
                                        <p:tgtEl>
                                          <p:spTgt spid="10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wipe(down)">
                                      <p:cBhvr>
                                        <p:cTn id="16" dur="500"/>
                                        <p:tgtEl>
                                          <p:spTgt spid="100"/>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06"/>
                                        </p:tgtEl>
                                        <p:attrNameLst>
                                          <p:attrName>style.visibility</p:attrName>
                                        </p:attrNameLst>
                                      </p:cBhvr>
                                      <p:to>
                                        <p:strVal val="visible"/>
                                      </p:to>
                                    </p:set>
                                    <p:animEffect transition="in" filter="fade">
                                      <p:cBhvr>
                                        <p:cTn id="20" dur="500"/>
                                        <p:tgtEl>
                                          <p:spTgt spid="106"/>
                                        </p:tgtEl>
                                      </p:cBhvr>
                                    </p:animEffect>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barn(inVertical)">
                                      <p:cBhvr>
                                        <p:cTn id="24" dur="500"/>
                                        <p:tgtEl>
                                          <p:spTgt spid="101"/>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09"/>
                                        </p:tgtEl>
                                        <p:attrNameLst>
                                          <p:attrName>style.visibility</p:attrName>
                                        </p:attrNameLst>
                                      </p:cBhvr>
                                      <p:to>
                                        <p:strVal val="visible"/>
                                      </p:to>
                                    </p:set>
                                    <p:animEffect transition="in" filter="fade">
                                      <p:cBhvr>
                                        <p:cTn id="28" dur="500"/>
                                        <p:tgtEl>
                                          <p:spTgt spid="109"/>
                                        </p:tgtEl>
                                      </p:cBhvr>
                                    </p:animEffect>
                                  </p:childTnLst>
                                </p:cTn>
                              </p:par>
                            </p:childTnLst>
                          </p:cTn>
                        </p:par>
                        <p:par>
                          <p:cTn id="29" fill="hold">
                            <p:stCondLst>
                              <p:cond delay="3000"/>
                            </p:stCondLst>
                            <p:childTnLst>
                              <p:par>
                                <p:cTn id="30" presetID="16" presetClass="entr" presetSubtype="21" fill="hold" nodeType="afterEffect">
                                  <p:stCondLst>
                                    <p:cond delay="0"/>
                                  </p:stCondLst>
                                  <p:childTnLst>
                                    <p:set>
                                      <p:cBhvr>
                                        <p:cTn id="31" dur="1" fill="hold">
                                          <p:stCondLst>
                                            <p:cond delay="0"/>
                                          </p:stCondLst>
                                        </p:cTn>
                                        <p:tgtEl>
                                          <p:spTgt spid="102"/>
                                        </p:tgtEl>
                                        <p:attrNameLst>
                                          <p:attrName>style.visibility</p:attrName>
                                        </p:attrNameLst>
                                      </p:cBhvr>
                                      <p:to>
                                        <p:strVal val="visible"/>
                                      </p:to>
                                    </p:set>
                                    <p:animEffect transition="in" filter="barn(inVertical)">
                                      <p:cBhvr>
                                        <p:cTn id="32" dur="500"/>
                                        <p:tgtEl>
                                          <p:spTgt spid="102"/>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12"/>
                                        </p:tgtEl>
                                        <p:attrNameLst>
                                          <p:attrName>style.visibility</p:attrName>
                                        </p:attrNameLst>
                                      </p:cBhvr>
                                      <p:to>
                                        <p:strVal val="visible"/>
                                      </p:to>
                                    </p:set>
                                    <p:animEffect transition="in" filter="fade">
                                      <p:cBhvr>
                                        <p:cTn id="36"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3">
            <a:extLst>
              <a:ext uri="{28A0092B-C50C-407E-A947-70E740481C1C}">
                <a14:useLocalDpi xmlns:a14="http://schemas.microsoft.com/office/drawing/2010/main" val="0"/>
              </a:ext>
            </a:extLst>
          </a:blip>
          <a:srcRect l="35016" r="16077"/>
          <a:stretch/>
        </p:blipFill>
        <p:spPr>
          <a:xfrm>
            <a:off x="3637936" y="1014786"/>
            <a:ext cx="1868129" cy="3577268"/>
          </a:xfrm>
          <a:prstGeom prst="rect">
            <a:avLst/>
          </a:prstGeom>
        </p:spPr>
      </p:pic>
      <p:sp>
        <p:nvSpPr>
          <p:cNvPr id="2" name="矩形 1"/>
          <p:cNvSpPr/>
          <p:nvPr/>
        </p:nvSpPr>
        <p:spPr>
          <a:xfrm>
            <a:off x="3813820" y="1463519"/>
            <a:ext cx="1512168" cy="263097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16"/>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第四部分  改善不足对策</a:t>
            </a:r>
          </a:p>
        </p:txBody>
      </p:sp>
      <p:sp>
        <p:nvSpPr>
          <p:cNvPr id="84" name="Rectangle 7"/>
          <p:cNvSpPr/>
          <p:nvPr/>
        </p:nvSpPr>
        <p:spPr>
          <a:xfrm>
            <a:off x="0" y="3746311"/>
            <a:ext cx="9144000" cy="13971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p>
        </p:txBody>
      </p:sp>
      <p:sp>
        <p:nvSpPr>
          <p:cNvPr id="85" name="TextBox 84"/>
          <p:cNvSpPr txBox="1"/>
          <p:nvPr/>
        </p:nvSpPr>
        <p:spPr>
          <a:xfrm>
            <a:off x="3701239" y="3875198"/>
            <a:ext cx="1985159" cy="438582"/>
          </a:xfrm>
          <a:prstGeom prst="rect">
            <a:avLst/>
          </a:prstGeom>
          <a:noFill/>
        </p:spPr>
        <p:txBody>
          <a:bodyPr wrap="none" lIns="68580" tIns="34290" rIns="68580" bIns="34290" rtlCol="0">
            <a:spAutoFit/>
          </a:bodyPr>
          <a:lstStyle/>
          <a:p>
            <a:r>
              <a:rPr lang="zh-CN" altLang="en-US" sz="2400" b="1" dirty="0">
                <a:solidFill>
                  <a:schemeClr val="bg1">
                    <a:lumMod val="95000"/>
                  </a:schemeClr>
                </a:solidFill>
                <a:latin typeface="微软雅黑" pitchFamily="34" charset="-122"/>
                <a:ea typeface="微软雅黑" pitchFamily="34" charset="-122"/>
              </a:rPr>
              <a:t>点击添加文本</a:t>
            </a:r>
          </a:p>
        </p:txBody>
      </p:sp>
      <p:sp>
        <p:nvSpPr>
          <p:cNvPr id="86" name="Rectangle 9"/>
          <p:cNvSpPr/>
          <p:nvPr/>
        </p:nvSpPr>
        <p:spPr>
          <a:xfrm>
            <a:off x="1258941" y="4313779"/>
            <a:ext cx="6626117" cy="577081"/>
          </a:xfrm>
          <a:prstGeom prst="rect">
            <a:avLst/>
          </a:prstGeom>
        </p:spPr>
        <p:txBody>
          <a:bodyPr wrap="square" lIns="68580" tIns="34290" rIns="68580" bIns="34290">
            <a:spAutoFit/>
          </a:bodyPr>
          <a:lstStyle/>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bg1">
                  <a:lumMod val="95000"/>
                </a:schemeClr>
              </a:solidFill>
              <a:latin typeface="微软雅黑" pitchFamily="34" charset="-122"/>
              <a:ea typeface="微软雅黑" pitchFamily="34" charset="-122"/>
            </a:endParaRPr>
          </a:p>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bg1">
                  <a:lumMod val="95000"/>
                </a:schemeClr>
              </a:solidFill>
              <a:latin typeface="微软雅黑" pitchFamily="34" charset="-122"/>
              <a:ea typeface="微软雅黑" pitchFamily="34" charset="-122"/>
            </a:endParaRPr>
          </a:p>
          <a:p>
            <a:pPr algn="ctr"/>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bg1">
                  <a:lumMod val="95000"/>
                </a:schemeClr>
              </a:solidFill>
              <a:latin typeface="微软雅黑" pitchFamily="34" charset="-122"/>
              <a:ea typeface="微软雅黑" pitchFamily="34" charset="-122"/>
            </a:endParaRPr>
          </a:p>
        </p:txBody>
      </p:sp>
      <p:grpSp>
        <p:nvGrpSpPr>
          <p:cNvPr id="87" name="Group 41"/>
          <p:cNvGrpSpPr/>
          <p:nvPr/>
        </p:nvGrpSpPr>
        <p:grpSpPr>
          <a:xfrm>
            <a:off x="6086694" y="1295946"/>
            <a:ext cx="623455" cy="623455"/>
            <a:chOff x="8115591" y="1727927"/>
            <a:chExt cx="831273" cy="831273"/>
          </a:xfrm>
        </p:grpSpPr>
        <p:sp>
          <p:nvSpPr>
            <p:cNvPr id="88" name="Oval 12"/>
            <p:cNvSpPr/>
            <p:nvPr/>
          </p:nvSpPr>
          <p:spPr>
            <a:xfrm>
              <a:off x="8115591" y="1727927"/>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9" name="Group 14"/>
            <p:cNvGrpSpPr/>
            <p:nvPr/>
          </p:nvGrpSpPr>
          <p:grpSpPr>
            <a:xfrm>
              <a:off x="8338661" y="1951357"/>
              <a:ext cx="383755" cy="384412"/>
              <a:chOff x="9145588" y="4435475"/>
              <a:chExt cx="464344" cy="465138"/>
            </a:xfrm>
            <a:solidFill>
              <a:schemeClr val="bg2"/>
            </a:solidFill>
          </p:grpSpPr>
          <p:sp>
            <p:nvSpPr>
              <p:cNvPr id="9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3"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4"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5"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6"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7"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98"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99" name="Group 43"/>
          <p:cNvGrpSpPr/>
          <p:nvPr/>
        </p:nvGrpSpPr>
        <p:grpSpPr>
          <a:xfrm>
            <a:off x="2434368" y="2571750"/>
            <a:ext cx="623455" cy="623455"/>
            <a:chOff x="3245823" y="3429000"/>
            <a:chExt cx="831273" cy="831273"/>
          </a:xfrm>
        </p:grpSpPr>
        <p:sp>
          <p:nvSpPr>
            <p:cNvPr id="100" name="Oval 11"/>
            <p:cNvSpPr/>
            <p:nvPr/>
          </p:nvSpPr>
          <p:spPr>
            <a:xfrm>
              <a:off x="3245823" y="342900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1" name="Group 24"/>
            <p:cNvGrpSpPr/>
            <p:nvPr/>
          </p:nvGrpSpPr>
          <p:grpSpPr>
            <a:xfrm>
              <a:off x="3541739" y="3652429"/>
              <a:ext cx="263709" cy="384412"/>
              <a:chOff x="3582988" y="3510757"/>
              <a:chExt cx="319088" cy="465138"/>
            </a:xfrm>
            <a:solidFill>
              <a:schemeClr val="bg2"/>
            </a:solidFill>
          </p:grpSpPr>
          <p:sp>
            <p:nvSpPr>
              <p:cNvPr id="102"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03"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104" name="Group 42"/>
          <p:cNvGrpSpPr/>
          <p:nvPr/>
        </p:nvGrpSpPr>
        <p:grpSpPr>
          <a:xfrm>
            <a:off x="6086178" y="2571750"/>
            <a:ext cx="623455" cy="623455"/>
            <a:chOff x="8114903" y="3428999"/>
            <a:chExt cx="831273" cy="831273"/>
          </a:xfrm>
        </p:grpSpPr>
        <p:sp>
          <p:nvSpPr>
            <p:cNvPr id="105" name="Oval 13"/>
            <p:cNvSpPr/>
            <p:nvPr/>
          </p:nvSpPr>
          <p:spPr>
            <a:xfrm>
              <a:off x="8114903" y="3428999"/>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6" name="Group 27"/>
            <p:cNvGrpSpPr/>
            <p:nvPr/>
          </p:nvGrpSpPr>
          <p:grpSpPr>
            <a:xfrm>
              <a:off x="8337871" y="3678854"/>
              <a:ext cx="384412" cy="323405"/>
              <a:chOff x="5368132" y="2625725"/>
              <a:chExt cx="465138" cy="391319"/>
            </a:xfrm>
            <a:solidFill>
              <a:schemeClr val="bg2"/>
            </a:solidFill>
          </p:grpSpPr>
          <p:sp>
            <p:nvSpPr>
              <p:cNvPr id="107"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9"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0" name="Group 3"/>
          <p:cNvGrpSpPr/>
          <p:nvPr/>
        </p:nvGrpSpPr>
        <p:grpSpPr>
          <a:xfrm>
            <a:off x="2434368" y="1295946"/>
            <a:ext cx="623455" cy="623455"/>
            <a:chOff x="3245823" y="1727927"/>
            <a:chExt cx="831273" cy="831273"/>
          </a:xfrm>
        </p:grpSpPr>
        <p:sp>
          <p:nvSpPr>
            <p:cNvPr id="111" name="Oval 10"/>
            <p:cNvSpPr/>
            <p:nvPr/>
          </p:nvSpPr>
          <p:spPr>
            <a:xfrm>
              <a:off x="3245823" y="1727927"/>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2" name="Group 31"/>
            <p:cNvGrpSpPr/>
            <p:nvPr/>
          </p:nvGrpSpPr>
          <p:grpSpPr>
            <a:xfrm>
              <a:off x="3469581" y="1949424"/>
              <a:ext cx="383755" cy="383755"/>
              <a:chOff x="4439444" y="1652588"/>
              <a:chExt cx="464344" cy="464344"/>
            </a:xfrm>
            <a:solidFill>
              <a:schemeClr val="bg2"/>
            </a:solidFill>
          </p:grpSpPr>
          <p:sp>
            <p:nvSpPr>
              <p:cNvPr id="113"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4"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115"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49" name="TextBox 48"/>
          <p:cNvSpPr txBox="1"/>
          <p:nvPr/>
        </p:nvSpPr>
        <p:spPr>
          <a:xfrm>
            <a:off x="6777062" y="120359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50" name="TextBox 49"/>
          <p:cNvSpPr txBox="1"/>
          <p:nvPr/>
        </p:nvSpPr>
        <p:spPr>
          <a:xfrm>
            <a:off x="6777062" y="1439109"/>
            <a:ext cx="1827386"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51" name="TextBox 50"/>
          <p:cNvSpPr txBox="1"/>
          <p:nvPr/>
        </p:nvSpPr>
        <p:spPr>
          <a:xfrm>
            <a:off x="6777062" y="249341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52" name="TextBox 51"/>
          <p:cNvSpPr txBox="1"/>
          <p:nvPr/>
        </p:nvSpPr>
        <p:spPr>
          <a:xfrm>
            <a:off x="6777062" y="2728922"/>
            <a:ext cx="1827386"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53" name="TextBox 52"/>
          <p:cNvSpPr txBox="1"/>
          <p:nvPr/>
        </p:nvSpPr>
        <p:spPr>
          <a:xfrm>
            <a:off x="1186934" y="2493411"/>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54" name="TextBox 53"/>
          <p:cNvSpPr txBox="1"/>
          <p:nvPr/>
        </p:nvSpPr>
        <p:spPr>
          <a:xfrm>
            <a:off x="467544" y="2728922"/>
            <a:ext cx="1827386"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55" name="TextBox 54"/>
          <p:cNvSpPr txBox="1"/>
          <p:nvPr/>
        </p:nvSpPr>
        <p:spPr>
          <a:xfrm>
            <a:off x="1186934" y="1252473"/>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56" name="TextBox 55"/>
          <p:cNvSpPr txBox="1"/>
          <p:nvPr/>
        </p:nvSpPr>
        <p:spPr>
          <a:xfrm>
            <a:off x="467544" y="1487984"/>
            <a:ext cx="1827386" cy="369332"/>
          </a:xfrm>
          <a:prstGeom prst="rect">
            <a:avLst/>
          </a:prstGeom>
          <a:noFill/>
        </p:spPr>
        <p:txBody>
          <a:bodyPr wrap="square" rtlCol="0">
            <a:spAutoFit/>
          </a:bodyPr>
          <a:lstStyle/>
          <a:p>
            <a:pPr algn="r"/>
            <a:r>
              <a:rPr lang="zh-CN" altLang="en-US" sz="9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8060951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down)">
                                      <p:cBhvr>
                                        <p:cTn id="23" dur="500"/>
                                        <p:tgtEl>
                                          <p:spTgt spid="5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down)">
                                      <p:cBhvr>
                                        <p:cTn id="26" dur="500"/>
                                        <p:tgtEl>
                                          <p:spTgt spid="56"/>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 calcmode="lin" valueType="num">
                                      <p:cBhvr>
                                        <p:cTn id="30" dur="500" fill="hold"/>
                                        <p:tgtEl>
                                          <p:spTgt spid="99"/>
                                        </p:tgtEl>
                                        <p:attrNameLst>
                                          <p:attrName>ppt_w</p:attrName>
                                        </p:attrNameLst>
                                      </p:cBhvr>
                                      <p:tavLst>
                                        <p:tav tm="0">
                                          <p:val>
                                            <p:fltVal val="0"/>
                                          </p:val>
                                        </p:tav>
                                        <p:tav tm="100000">
                                          <p:val>
                                            <p:strVal val="#ppt_w"/>
                                          </p:val>
                                        </p:tav>
                                      </p:tavLst>
                                    </p:anim>
                                    <p:anim calcmode="lin" valueType="num">
                                      <p:cBhvr>
                                        <p:cTn id="31" dur="500" fill="hold"/>
                                        <p:tgtEl>
                                          <p:spTgt spid="99"/>
                                        </p:tgtEl>
                                        <p:attrNameLst>
                                          <p:attrName>ppt_h</p:attrName>
                                        </p:attrNameLst>
                                      </p:cBhvr>
                                      <p:tavLst>
                                        <p:tav tm="0">
                                          <p:val>
                                            <p:fltVal val="0"/>
                                          </p:val>
                                        </p:tav>
                                        <p:tav tm="100000">
                                          <p:val>
                                            <p:strVal val="#ppt_h"/>
                                          </p:val>
                                        </p:tav>
                                      </p:tavLst>
                                    </p:anim>
                                    <p:animEffect transition="in" filter="fade">
                                      <p:cBhvr>
                                        <p:cTn id="32" dur="500"/>
                                        <p:tgtEl>
                                          <p:spTgt spid="99"/>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right)">
                                      <p:cBhvr>
                                        <p:cTn id="36" dur="500"/>
                                        <p:tgtEl>
                                          <p:spTgt spid="5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right)">
                                      <p:cBhvr>
                                        <p:cTn id="39" dur="500"/>
                                        <p:tgtEl>
                                          <p:spTgt spid="5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down)">
                                      <p:cBhvr>
                                        <p:cTn id="49" dur="500"/>
                                        <p:tgtEl>
                                          <p:spTgt spid="4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down)">
                                      <p:cBhvr>
                                        <p:cTn id="52" dur="500"/>
                                        <p:tgtEl>
                                          <p:spTgt spid="50"/>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500" fill="hold"/>
                                        <p:tgtEl>
                                          <p:spTgt spid="104"/>
                                        </p:tgtEl>
                                        <p:attrNameLst>
                                          <p:attrName>ppt_w</p:attrName>
                                        </p:attrNameLst>
                                      </p:cBhvr>
                                      <p:tavLst>
                                        <p:tav tm="0">
                                          <p:val>
                                            <p:fltVal val="0"/>
                                          </p:val>
                                        </p:tav>
                                        <p:tav tm="100000">
                                          <p:val>
                                            <p:strVal val="#ppt_w"/>
                                          </p:val>
                                        </p:tav>
                                      </p:tavLst>
                                    </p:anim>
                                    <p:anim calcmode="lin" valueType="num">
                                      <p:cBhvr>
                                        <p:cTn id="57" dur="500" fill="hold"/>
                                        <p:tgtEl>
                                          <p:spTgt spid="104"/>
                                        </p:tgtEl>
                                        <p:attrNameLst>
                                          <p:attrName>ppt_h</p:attrName>
                                        </p:attrNameLst>
                                      </p:cBhvr>
                                      <p:tavLst>
                                        <p:tav tm="0">
                                          <p:val>
                                            <p:fltVal val="0"/>
                                          </p:val>
                                        </p:tav>
                                        <p:tav tm="100000">
                                          <p:val>
                                            <p:strVal val="#ppt_h"/>
                                          </p:val>
                                        </p:tav>
                                      </p:tavLst>
                                    </p:anim>
                                    <p:animEffect transition="in" filter="fade">
                                      <p:cBhvr>
                                        <p:cTn id="58" dur="500"/>
                                        <p:tgtEl>
                                          <p:spTgt spid="104"/>
                                        </p:tgtEl>
                                      </p:cBhvr>
                                    </p:animEffect>
                                  </p:childTnLst>
                                </p:cTn>
                              </p:par>
                            </p:childTnLst>
                          </p:cTn>
                        </p:par>
                        <p:par>
                          <p:cTn id="59" fill="hold">
                            <p:stCondLst>
                              <p:cond delay="5000"/>
                            </p:stCondLst>
                            <p:childTnLst>
                              <p:par>
                                <p:cTn id="60" presetID="22" presetClass="entr" presetSubtype="4" fill="hold" grpId="0"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down)">
                                      <p:cBhvr>
                                        <p:cTn id="62" dur="500"/>
                                        <p:tgtEl>
                                          <p:spTgt spid="51"/>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down)">
                                      <p:cBhvr>
                                        <p:cTn id="65" dur="500"/>
                                        <p:tgtEl>
                                          <p:spTgt spid="52"/>
                                        </p:tgtEl>
                                      </p:cBhvr>
                                    </p:animEffect>
                                  </p:childTnLst>
                                </p:cTn>
                              </p:par>
                            </p:childTnLst>
                          </p:cTn>
                        </p:par>
                        <p:par>
                          <p:cTn id="66" fill="hold">
                            <p:stCondLst>
                              <p:cond delay="5500"/>
                            </p:stCondLst>
                            <p:childTnLst>
                              <p:par>
                                <p:cTn id="67" presetID="52" presetClass="entr" presetSubtype="0" fill="hold" grpId="0" nodeType="afterEffect">
                                  <p:stCondLst>
                                    <p:cond delay="0"/>
                                  </p:stCondLst>
                                  <p:iterate type="lt">
                                    <p:tmPct val="10000"/>
                                  </p:iterate>
                                  <p:childTnLst>
                                    <p:set>
                                      <p:cBhvr>
                                        <p:cTn id="68" dur="1" fill="hold">
                                          <p:stCondLst>
                                            <p:cond delay="0"/>
                                          </p:stCondLst>
                                        </p:cTn>
                                        <p:tgtEl>
                                          <p:spTgt spid="85"/>
                                        </p:tgtEl>
                                        <p:attrNameLst>
                                          <p:attrName>style.visibility</p:attrName>
                                        </p:attrNameLst>
                                      </p:cBhvr>
                                      <p:to>
                                        <p:strVal val="visible"/>
                                      </p:to>
                                    </p:set>
                                    <p:animScale>
                                      <p:cBhvr>
                                        <p:cTn id="69" dur="1000" decel="50000" fill="hold">
                                          <p:stCondLst>
                                            <p:cond delay="0"/>
                                          </p:stCondLst>
                                        </p:cTn>
                                        <p:tgtEl>
                                          <p:spTgt spid="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85"/>
                                        </p:tgtEl>
                                        <p:attrNameLst>
                                          <p:attrName>ppt_x</p:attrName>
                                          <p:attrName>ppt_y</p:attrName>
                                        </p:attrNameLst>
                                      </p:cBhvr>
                                    </p:animMotion>
                                    <p:animEffect transition="in" filter="fade">
                                      <p:cBhvr>
                                        <p:cTn id="71" dur="1000"/>
                                        <p:tgtEl>
                                          <p:spTgt spid="85"/>
                                        </p:tgtEl>
                                      </p:cBhvr>
                                    </p:animEffect>
                                  </p:childTnLst>
                                </p:cTn>
                              </p:par>
                            </p:childTnLst>
                          </p:cTn>
                        </p:par>
                        <p:par>
                          <p:cTn id="72" fill="hold">
                            <p:stCondLst>
                              <p:cond delay="7000"/>
                            </p:stCondLst>
                            <p:childTnLst>
                              <p:par>
                                <p:cTn id="73" presetID="16" presetClass="entr" presetSubtype="21"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barn(inVertical)">
                                      <p:cBhvr>
                                        <p:cTn id="7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86" grpId="0"/>
      <p:bldP spid="49" grpId="0"/>
      <p:bldP spid="50" grpId="0"/>
      <p:bldP spid="51" grpId="0"/>
      <p:bldP spid="52" grpId="0"/>
      <p:bldP spid="53" grpId="0"/>
      <p:bldP spid="54" grpId="0"/>
      <p:bldP spid="55" grpId="0"/>
      <p:bldP spid="5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第四部分  点击此处添加标题</a:t>
            </a:r>
          </a:p>
        </p:txBody>
      </p:sp>
      <p:sp>
        <p:nvSpPr>
          <p:cNvPr id="145" name="Oval 65"/>
          <p:cNvSpPr>
            <a:spLocks noChangeArrowheads="1"/>
          </p:cNvSpPr>
          <p:nvPr/>
        </p:nvSpPr>
        <p:spPr bwMode="auto">
          <a:xfrm>
            <a:off x="2266791" y="4547617"/>
            <a:ext cx="4374486" cy="117887"/>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headEnd/>
            <a:tailEnd/>
          </a:ln>
          <a:effectLst/>
        </p:spPr>
        <p:txBody>
          <a:bodyPr wrap="none" lIns="68580" tIns="34290" rIns="68580" bIns="34290" anchor="ctr"/>
          <a:lstStyle/>
          <a:p>
            <a:pPr>
              <a:defRPr/>
            </a:pPr>
            <a:endParaRPr lang="zh-CN" altLang="en-US" kern="0">
              <a:solidFill>
                <a:schemeClr val="tx1">
                  <a:lumMod val="65000"/>
                  <a:lumOff val="35000"/>
                </a:schemeClr>
              </a:solidFill>
              <a:latin typeface="Arial" pitchFamily="34" charset="0"/>
              <a:ea typeface="宋体"/>
            </a:endParaRPr>
          </a:p>
        </p:txBody>
      </p:sp>
      <p:sp>
        <p:nvSpPr>
          <p:cNvPr id="164" name="矩形 12"/>
          <p:cNvSpPr/>
          <p:nvPr/>
        </p:nvSpPr>
        <p:spPr>
          <a:xfrm>
            <a:off x="2664625" y="2121337"/>
            <a:ext cx="3748989" cy="233311"/>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 fmla="*/ 0 w 4462612"/>
              <a:gd name="connsiteY0" fmla="*/ 0 h 560203"/>
              <a:gd name="connsiteX1" fmla="*/ 4462612 w 4462612"/>
              <a:gd name="connsiteY1" fmla="*/ 0 h 560203"/>
              <a:gd name="connsiteX2" fmla="*/ 3770951 w 4462612"/>
              <a:gd name="connsiteY2" fmla="*/ 548480 h 560203"/>
              <a:gd name="connsiteX3" fmla="*/ 0 w 4462612"/>
              <a:gd name="connsiteY3" fmla="*/ 560203 h 560203"/>
              <a:gd name="connsiteX4" fmla="*/ 0 w 4462612"/>
              <a:gd name="connsiteY4" fmla="*/ 0 h 560203"/>
              <a:gd name="connsiteX0" fmla="*/ 527539 w 4990151"/>
              <a:gd name="connsiteY0" fmla="*/ 0 h 571926"/>
              <a:gd name="connsiteX1" fmla="*/ 4990151 w 4990151"/>
              <a:gd name="connsiteY1" fmla="*/ 0 h 571926"/>
              <a:gd name="connsiteX2" fmla="*/ 4298490 w 4990151"/>
              <a:gd name="connsiteY2" fmla="*/ 548480 h 571926"/>
              <a:gd name="connsiteX3" fmla="*/ 0 w 4990151"/>
              <a:gd name="connsiteY3" fmla="*/ 571926 h 571926"/>
              <a:gd name="connsiteX4" fmla="*/ 527539 w 4990151"/>
              <a:gd name="connsiteY4" fmla="*/ 0 h 571926"/>
              <a:gd name="connsiteX0" fmla="*/ 527539 w 4990151"/>
              <a:gd name="connsiteY0" fmla="*/ 0 h 582700"/>
              <a:gd name="connsiteX1" fmla="*/ 4990151 w 4990151"/>
              <a:gd name="connsiteY1" fmla="*/ 0 h 582700"/>
              <a:gd name="connsiteX2" fmla="*/ 4285302 w 4990151"/>
              <a:gd name="connsiteY2" fmla="*/ 582700 h 582700"/>
              <a:gd name="connsiteX3" fmla="*/ 0 w 4990151"/>
              <a:gd name="connsiteY3" fmla="*/ 571926 h 582700"/>
              <a:gd name="connsiteX4" fmla="*/ 527539 w 4990151"/>
              <a:gd name="connsiteY4" fmla="*/ 0 h 582700"/>
              <a:gd name="connsiteX0" fmla="*/ 409962 w 4872574"/>
              <a:gd name="connsiteY0" fmla="*/ 0 h 582700"/>
              <a:gd name="connsiteX1" fmla="*/ 4872574 w 4872574"/>
              <a:gd name="connsiteY1" fmla="*/ 0 h 582700"/>
              <a:gd name="connsiteX2" fmla="*/ 4167725 w 4872574"/>
              <a:gd name="connsiteY2" fmla="*/ 582700 h 582700"/>
              <a:gd name="connsiteX3" fmla="*/ 0 w 4872574"/>
              <a:gd name="connsiteY3" fmla="*/ 571926 h 582700"/>
              <a:gd name="connsiteX4" fmla="*/ 409962 w 4872574"/>
              <a:gd name="connsiteY4" fmla="*/ 0 h 58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2574" h="582700">
                <a:moveTo>
                  <a:pt x="409962" y="0"/>
                </a:moveTo>
                <a:lnTo>
                  <a:pt x="4872574" y="0"/>
                </a:lnTo>
                <a:lnTo>
                  <a:pt x="4167725" y="582700"/>
                </a:lnTo>
                <a:lnTo>
                  <a:pt x="0" y="571926"/>
                </a:lnTo>
                <a:lnTo>
                  <a:pt x="409962" y="0"/>
                </a:lnTo>
                <a:close/>
              </a:path>
            </a:pathLst>
          </a:custGeom>
          <a:gradFill flip="none" rotWithShape="1">
            <a:gsLst>
              <a:gs pos="0">
                <a:schemeClr val="accent3"/>
              </a:gs>
              <a:gs pos="99000">
                <a:schemeClr val="accent3">
                  <a:lumMod val="75000"/>
                </a:schemeClr>
              </a:gs>
            </a:gsLst>
            <a:path path="circle">
              <a:fillToRect l="50000" t="50000" r="50000" b="50000"/>
            </a:path>
            <a:tileRect/>
          </a:gra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5" name="矩形 4"/>
          <p:cNvSpPr/>
          <p:nvPr/>
        </p:nvSpPr>
        <p:spPr>
          <a:xfrm>
            <a:off x="2574161" y="2346423"/>
            <a:ext cx="3995678" cy="1018209"/>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gradFill flip="none" rotWithShape="1">
            <a:gsLst>
              <a:gs pos="99000">
                <a:schemeClr val="accent2">
                  <a:lumMod val="75000"/>
                </a:schemeClr>
              </a:gs>
              <a:gs pos="38000">
                <a:schemeClr val="accent2"/>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6" name="矩形 12"/>
          <p:cNvSpPr/>
          <p:nvPr/>
        </p:nvSpPr>
        <p:spPr>
          <a:xfrm>
            <a:off x="2689297" y="3364632"/>
            <a:ext cx="3831047" cy="235232"/>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 fmla="*/ 0 w 4462612"/>
              <a:gd name="connsiteY0" fmla="*/ 0 h 560203"/>
              <a:gd name="connsiteX1" fmla="*/ 4462612 w 4462612"/>
              <a:gd name="connsiteY1" fmla="*/ 0 h 560203"/>
              <a:gd name="connsiteX2" fmla="*/ 3770951 w 4462612"/>
              <a:gd name="connsiteY2" fmla="*/ 548480 h 560203"/>
              <a:gd name="connsiteX3" fmla="*/ 0 w 4462612"/>
              <a:gd name="connsiteY3" fmla="*/ 560203 h 560203"/>
              <a:gd name="connsiteX4" fmla="*/ 0 w 4462612"/>
              <a:gd name="connsiteY4" fmla="*/ 0 h 560203"/>
              <a:gd name="connsiteX0" fmla="*/ 527539 w 4990151"/>
              <a:gd name="connsiteY0" fmla="*/ 0 h 571926"/>
              <a:gd name="connsiteX1" fmla="*/ 4990151 w 4990151"/>
              <a:gd name="connsiteY1" fmla="*/ 0 h 571926"/>
              <a:gd name="connsiteX2" fmla="*/ 4298490 w 4990151"/>
              <a:gd name="connsiteY2" fmla="*/ 548480 h 571926"/>
              <a:gd name="connsiteX3" fmla="*/ 0 w 4990151"/>
              <a:gd name="connsiteY3" fmla="*/ 571926 h 571926"/>
              <a:gd name="connsiteX4" fmla="*/ 527539 w 4990151"/>
              <a:gd name="connsiteY4" fmla="*/ 0 h 571926"/>
              <a:gd name="connsiteX0" fmla="*/ 527539 w 4990151"/>
              <a:gd name="connsiteY0" fmla="*/ 0 h 582700"/>
              <a:gd name="connsiteX1" fmla="*/ 4990151 w 4990151"/>
              <a:gd name="connsiteY1" fmla="*/ 0 h 582700"/>
              <a:gd name="connsiteX2" fmla="*/ 4285302 w 4990151"/>
              <a:gd name="connsiteY2" fmla="*/ 582700 h 582700"/>
              <a:gd name="connsiteX3" fmla="*/ 0 w 4990151"/>
              <a:gd name="connsiteY3" fmla="*/ 571926 h 582700"/>
              <a:gd name="connsiteX4" fmla="*/ 527539 w 4990151"/>
              <a:gd name="connsiteY4" fmla="*/ 0 h 582700"/>
              <a:gd name="connsiteX0" fmla="*/ 484964 w 4947576"/>
              <a:gd name="connsiteY0" fmla="*/ 0 h 582700"/>
              <a:gd name="connsiteX1" fmla="*/ 4947576 w 4947576"/>
              <a:gd name="connsiteY1" fmla="*/ 0 h 582700"/>
              <a:gd name="connsiteX2" fmla="*/ 4242727 w 4947576"/>
              <a:gd name="connsiteY2" fmla="*/ 582700 h 582700"/>
              <a:gd name="connsiteX3" fmla="*/ 0 w 4947576"/>
              <a:gd name="connsiteY3" fmla="*/ 571925 h 582700"/>
              <a:gd name="connsiteX4" fmla="*/ 484964 w 4947576"/>
              <a:gd name="connsiteY4" fmla="*/ 0 h 582700"/>
              <a:gd name="connsiteX0" fmla="*/ 495608 w 4958220"/>
              <a:gd name="connsiteY0" fmla="*/ 0 h 582700"/>
              <a:gd name="connsiteX1" fmla="*/ 4958220 w 4958220"/>
              <a:gd name="connsiteY1" fmla="*/ 0 h 582700"/>
              <a:gd name="connsiteX2" fmla="*/ 4253371 w 4958220"/>
              <a:gd name="connsiteY2" fmla="*/ 582700 h 582700"/>
              <a:gd name="connsiteX3" fmla="*/ 0 w 4958220"/>
              <a:gd name="connsiteY3" fmla="*/ 550815 h 582700"/>
              <a:gd name="connsiteX4" fmla="*/ 495608 w 4958220"/>
              <a:gd name="connsiteY4" fmla="*/ 0 h 582700"/>
              <a:gd name="connsiteX0" fmla="*/ 495608 w 4958220"/>
              <a:gd name="connsiteY0" fmla="*/ 0 h 582700"/>
              <a:gd name="connsiteX1" fmla="*/ 4958220 w 4958220"/>
              <a:gd name="connsiteY1" fmla="*/ 0 h 582700"/>
              <a:gd name="connsiteX2" fmla="*/ 4253371 w 4958220"/>
              <a:gd name="connsiteY2" fmla="*/ 582700 h 582700"/>
              <a:gd name="connsiteX3" fmla="*/ 0 w 4958220"/>
              <a:gd name="connsiteY3" fmla="*/ 550815 h 582700"/>
              <a:gd name="connsiteX4" fmla="*/ 495608 w 4958220"/>
              <a:gd name="connsiteY4" fmla="*/ 0 h 58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8220" h="582700">
                <a:moveTo>
                  <a:pt x="495608" y="0"/>
                </a:moveTo>
                <a:lnTo>
                  <a:pt x="4958220" y="0"/>
                </a:lnTo>
                <a:lnTo>
                  <a:pt x="4253371" y="582700"/>
                </a:lnTo>
                <a:lnTo>
                  <a:pt x="0" y="550815"/>
                </a:lnTo>
                <a:lnTo>
                  <a:pt x="495608" y="0"/>
                </a:lnTo>
                <a:close/>
              </a:path>
            </a:pathLst>
          </a:custGeom>
          <a:solidFill>
            <a:schemeClr val="accent2">
              <a:lumMod val="75000"/>
            </a:schemeClr>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7" name="矩形 4"/>
          <p:cNvSpPr/>
          <p:nvPr/>
        </p:nvSpPr>
        <p:spPr>
          <a:xfrm>
            <a:off x="2730387" y="1103128"/>
            <a:ext cx="3683227" cy="1018209"/>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gradFill flip="none" rotWithShape="1">
            <a:gsLst>
              <a:gs pos="99000">
                <a:schemeClr val="accent1">
                  <a:lumMod val="75000"/>
                </a:schemeClr>
              </a:gs>
              <a:gs pos="38000">
                <a:schemeClr val="accent1"/>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68" name="矩形 4"/>
          <p:cNvSpPr/>
          <p:nvPr/>
        </p:nvSpPr>
        <p:spPr>
          <a:xfrm>
            <a:off x="2689449" y="3583414"/>
            <a:ext cx="3765101" cy="1018209"/>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gradFill flip="none" rotWithShape="1">
            <a:gsLst>
              <a:gs pos="99000">
                <a:schemeClr val="accent4">
                  <a:lumMod val="75000"/>
                </a:schemeClr>
              </a:gs>
              <a:gs pos="38000">
                <a:schemeClr val="accent4"/>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51" name="Rectangle 33"/>
          <p:cNvSpPr/>
          <p:nvPr/>
        </p:nvSpPr>
        <p:spPr>
          <a:xfrm>
            <a:off x="3385611" y="3792436"/>
            <a:ext cx="2372777" cy="430887"/>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bg1">
                  <a:lumMod val="95000"/>
                </a:schemeClr>
              </a:solidFill>
              <a:latin typeface="微软雅黑" pitchFamily="34" charset="-122"/>
              <a:ea typeface="微软雅黑" pitchFamily="34" charset="-122"/>
            </a:endParaRPr>
          </a:p>
        </p:txBody>
      </p:sp>
      <p:sp>
        <p:nvSpPr>
          <p:cNvPr id="152" name="Rectangle 34"/>
          <p:cNvSpPr/>
          <p:nvPr/>
        </p:nvSpPr>
        <p:spPr>
          <a:xfrm>
            <a:off x="3396188" y="1425236"/>
            <a:ext cx="2372777" cy="430887"/>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bg1">
                  <a:lumMod val="95000"/>
                </a:schemeClr>
              </a:solidFill>
              <a:latin typeface="微软雅黑" pitchFamily="34" charset="-122"/>
              <a:ea typeface="微软雅黑" pitchFamily="34" charset="-122"/>
            </a:endParaRPr>
          </a:p>
        </p:txBody>
      </p:sp>
      <p:sp>
        <p:nvSpPr>
          <p:cNvPr id="153" name="Rectangle 35"/>
          <p:cNvSpPr/>
          <p:nvPr/>
        </p:nvSpPr>
        <p:spPr>
          <a:xfrm>
            <a:off x="2939623" y="2628613"/>
            <a:ext cx="3264754" cy="430887"/>
          </a:xfrm>
          <a:prstGeom prst="rect">
            <a:avLst/>
          </a:prstGeom>
        </p:spPr>
        <p:txBody>
          <a:bodyPr wrap="square">
            <a:spAutoFit/>
          </a:bodyPr>
          <a:lstStyle/>
          <a:p>
            <a:r>
              <a:rPr lang="zh-CN" altLang="en-US" sz="1100" dirty="0">
                <a:solidFill>
                  <a:schemeClr val="bg1">
                    <a:lumMod val="9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bg1">
                  <a:lumMod val="95000"/>
                </a:schemeClr>
              </a:solidFill>
              <a:latin typeface="微软雅黑" pitchFamily="34" charset="-122"/>
              <a:ea typeface="微软雅黑" pitchFamily="34" charset="-122"/>
            </a:endParaRPr>
          </a:p>
        </p:txBody>
      </p:sp>
      <p:cxnSp>
        <p:nvCxnSpPr>
          <p:cNvPr id="169" name="Straight Connector 37"/>
          <p:cNvCxnSpPr/>
          <p:nvPr/>
        </p:nvCxnSpPr>
        <p:spPr>
          <a:xfrm>
            <a:off x="1540412" y="1436797"/>
            <a:ext cx="1498209"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344647" y="107514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95%</a:t>
            </a:r>
            <a:endParaRPr lang="en-GB" sz="4100">
              <a:solidFill>
                <a:schemeClr val="tx1">
                  <a:lumMod val="65000"/>
                  <a:lumOff val="35000"/>
                </a:schemeClr>
              </a:solidFill>
              <a:latin typeface="+mj-lt"/>
            </a:endParaRPr>
          </a:p>
        </p:txBody>
      </p:sp>
      <p:sp>
        <p:nvSpPr>
          <p:cNvPr id="171" name="Rectangle 39"/>
          <p:cNvSpPr/>
          <p:nvPr/>
        </p:nvSpPr>
        <p:spPr>
          <a:xfrm>
            <a:off x="348243" y="1655484"/>
            <a:ext cx="2305666"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cxnSp>
        <p:nvCxnSpPr>
          <p:cNvPr id="172" name="Straight Connector 40"/>
          <p:cNvCxnSpPr/>
          <p:nvPr/>
        </p:nvCxnSpPr>
        <p:spPr>
          <a:xfrm>
            <a:off x="6641278" y="2490114"/>
            <a:ext cx="1124528"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7819790" y="2143865"/>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78%</a:t>
            </a:r>
            <a:endParaRPr lang="en-GB" sz="4100">
              <a:solidFill>
                <a:schemeClr val="tx1">
                  <a:lumMod val="65000"/>
                  <a:lumOff val="35000"/>
                </a:schemeClr>
              </a:solidFill>
              <a:latin typeface="+mj-lt"/>
            </a:endParaRPr>
          </a:p>
        </p:txBody>
      </p:sp>
      <p:sp>
        <p:nvSpPr>
          <p:cNvPr id="174" name="Rectangle 44"/>
          <p:cNvSpPr/>
          <p:nvPr/>
        </p:nvSpPr>
        <p:spPr>
          <a:xfrm>
            <a:off x="6664920" y="2701729"/>
            <a:ext cx="2305666"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75" name="TextBox 174"/>
          <p:cNvSpPr txBox="1"/>
          <p:nvPr/>
        </p:nvSpPr>
        <p:spPr>
          <a:xfrm>
            <a:off x="350280" y="3249620"/>
            <a:ext cx="1045799" cy="700192"/>
          </a:xfrm>
          <a:prstGeom prst="rect">
            <a:avLst/>
          </a:prstGeom>
          <a:noFill/>
        </p:spPr>
        <p:txBody>
          <a:bodyPr wrap="none" lIns="68580" tIns="34290" rIns="68580" bIns="34290" rtlCol="0">
            <a:spAutoFit/>
          </a:bodyPr>
          <a:lstStyle/>
          <a:p>
            <a:r>
              <a:rPr lang="en-US" sz="4100">
                <a:solidFill>
                  <a:schemeClr val="tx1">
                    <a:lumMod val="65000"/>
                    <a:lumOff val="35000"/>
                  </a:schemeClr>
                </a:solidFill>
                <a:latin typeface="+mj-lt"/>
              </a:rPr>
              <a:t>55%</a:t>
            </a:r>
            <a:endParaRPr lang="en-GB" sz="4100">
              <a:solidFill>
                <a:schemeClr val="tx1">
                  <a:lumMod val="65000"/>
                  <a:lumOff val="35000"/>
                </a:schemeClr>
              </a:solidFill>
              <a:latin typeface="+mj-lt"/>
            </a:endParaRPr>
          </a:p>
        </p:txBody>
      </p:sp>
      <p:sp>
        <p:nvSpPr>
          <p:cNvPr id="176" name="Rectangle 49"/>
          <p:cNvSpPr/>
          <p:nvPr/>
        </p:nvSpPr>
        <p:spPr>
          <a:xfrm>
            <a:off x="381140" y="3823099"/>
            <a:ext cx="2305666"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cxnSp>
        <p:nvCxnSpPr>
          <p:cNvPr id="177" name="Straight Connector 50"/>
          <p:cNvCxnSpPr/>
          <p:nvPr/>
        </p:nvCxnSpPr>
        <p:spPr>
          <a:xfrm>
            <a:off x="1501076" y="3704358"/>
            <a:ext cx="115283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16498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5"/>
                                        </p:tgtEl>
                                        <p:attrNameLst>
                                          <p:attrName>style.visibility</p:attrName>
                                        </p:attrNameLst>
                                      </p:cBhvr>
                                      <p:to>
                                        <p:strVal val="visible"/>
                                      </p:to>
                                    </p:set>
                                    <p:animEffect transition="in" filter="fade">
                                      <p:cBhvr>
                                        <p:cTn id="10" dur="500"/>
                                        <p:tgtEl>
                                          <p:spTgt spid="14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6"/>
                                        </p:tgtEl>
                                        <p:attrNameLst>
                                          <p:attrName>style.visibility</p:attrName>
                                        </p:attrNameLst>
                                      </p:cBhvr>
                                      <p:to>
                                        <p:strVal val="visible"/>
                                      </p:to>
                                    </p:set>
                                    <p:animEffect transition="in" filter="wipe(left)">
                                      <p:cBhvr>
                                        <p:cTn id="13" dur="500"/>
                                        <p:tgtEl>
                                          <p:spTgt spid="166"/>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165"/>
                                        </p:tgtEl>
                                        <p:attrNameLst>
                                          <p:attrName>style.visibility</p:attrName>
                                        </p:attrNameLst>
                                      </p:cBhvr>
                                      <p:to>
                                        <p:strVal val="visible"/>
                                      </p:to>
                                    </p:set>
                                    <p:animEffect transition="in" filter="wipe(right)">
                                      <p:cBhvr>
                                        <p:cTn id="16" dur="500"/>
                                        <p:tgtEl>
                                          <p:spTgt spid="165"/>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67"/>
                                        </p:tgtEl>
                                        <p:attrNameLst>
                                          <p:attrName>style.visibility</p:attrName>
                                        </p:attrNameLst>
                                      </p:cBhvr>
                                      <p:to>
                                        <p:strVal val="visible"/>
                                      </p:to>
                                    </p:set>
                                    <p:animEffect transition="in" filter="wipe(down)">
                                      <p:cBhvr>
                                        <p:cTn id="22" dur="500"/>
                                        <p:tgtEl>
                                          <p:spTgt spid="1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fade">
                                      <p:cBhvr>
                                        <p:cTn id="39" dur="500"/>
                                        <p:tgtEl>
                                          <p:spTgt spid="170"/>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wipe(left)">
                                      <p:cBhvr>
                                        <p:cTn id="43" dur="500"/>
                                        <p:tgtEl>
                                          <p:spTgt spid="171"/>
                                        </p:tgtEl>
                                      </p:cBhvr>
                                    </p:animEffect>
                                  </p:childTnLst>
                                </p:cTn>
                              </p:par>
                            </p:childTnLst>
                          </p:cTn>
                        </p:par>
                        <p:par>
                          <p:cTn id="44" fill="hold">
                            <p:stCondLst>
                              <p:cond delay="4000"/>
                            </p:stCondLst>
                            <p:childTnLst>
                              <p:par>
                                <p:cTn id="45" presetID="22" presetClass="entr" presetSubtype="2" fill="hold" nodeType="after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fade">
                                      <p:cBhvr>
                                        <p:cTn id="51" dur="500"/>
                                        <p:tgtEl>
                                          <p:spTgt spid="175"/>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wipe(left)">
                                      <p:cBhvr>
                                        <p:cTn id="55" dur="500"/>
                                        <p:tgtEl>
                                          <p:spTgt spid="176"/>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wipe(left)">
                                      <p:cBhvr>
                                        <p:cTn id="59" dur="500"/>
                                        <p:tgtEl>
                                          <p:spTgt spid="172"/>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500"/>
                                        <p:tgtEl>
                                          <p:spTgt spid="173"/>
                                        </p:tgtEl>
                                      </p:cBhvr>
                                    </p:animEffect>
                                  </p:childTnLst>
                                </p:cTn>
                              </p:par>
                            </p:childTnLst>
                          </p:cTn>
                        </p:par>
                        <p:par>
                          <p:cTn id="64" fill="hold">
                            <p:stCondLst>
                              <p:cond delay="6500"/>
                            </p:stCondLst>
                            <p:childTnLst>
                              <p:par>
                                <p:cTn id="65" presetID="22" presetClass="entr" presetSubtype="2" fill="hold" nodeType="afterEffect">
                                  <p:stCondLst>
                                    <p:cond delay="0"/>
                                  </p:stCondLst>
                                  <p:childTnLst>
                                    <p:set>
                                      <p:cBhvr>
                                        <p:cTn id="66" dur="1" fill="hold">
                                          <p:stCondLst>
                                            <p:cond delay="0"/>
                                          </p:stCondLst>
                                        </p:cTn>
                                        <p:tgtEl>
                                          <p:spTgt spid="174">
                                            <p:txEl>
                                              <p:pRg st="0" end="0"/>
                                            </p:txEl>
                                          </p:spTgt>
                                        </p:tgtEl>
                                        <p:attrNameLst>
                                          <p:attrName>style.visibility</p:attrName>
                                        </p:attrNameLst>
                                      </p:cBhvr>
                                      <p:to>
                                        <p:strVal val="visible"/>
                                      </p:to>
                                    </p:set>
                                    <p:animEffect transition="in" filter="wipe(right)">
                                      <p:cBhvr>
                                        <p:cTn id="67" dur="500"/>
                                        <p:tgtEl>
                                          <p:spTgt spid="1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64" grpId="0" animBg="1"/>
      <p:bldP spid="165" grpId="0" animBg="1"/>
      <p:bldP spid="166" grpId="0" animBg="1"/>
      <p:bldP spid="167" grpId="0" animBg="1"/>
      <p:bldP spid="168" grpId="0" animBg="1"/>
      <p:bldP spid="151" grpId="0"/>
      <p:bldP spid="152" grpId="0"/>
      <p:bldP spid="153" grpId="0"/>
      <p:bldP spid="170" grpId="0"/>
      <p:bldP spid="171" grpId="0"/>
      <p:bldP spid="173" grpId="0"/>
      <p:bldP spid="175" grpId="0"/>
      <p:bldP spid="17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8"/>
          <p:cNvSpPr>
            <a:spLocks/>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chemeClr val="accent1">
              <a:lumMod val="75000"/>
            </a:schemeClr>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19" name="Freeform 10"/>
          <p:cNvSpPr>
            <a:spLocks/>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prstTxWarp prst="textNoShape">
              <a:avLst/>
            </a:prstTxWarp>
          </a:bodyPr>
          <a:lstStyle/>
          <a:p>
            <a:endParaRPr lang="zh-CN" altLang="en-US"/>
          </a:p>
        </p:txBody>
      </p:sp>
      <p:sp>
        <p:nvSpPr>
          <p:cNvPr id="21" name="Freeform 9"/>
          <p:cNvSpPr>
            <a:spLocks/>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chemeClr val="accent1"/>
          </a:soli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endParaRPr lang="zh-CN" altLang="en-US"/>
          </a:p>
        </p:txBody>
      </p:sp>
      <p:sp>
        <p:nvSpPr>
          <p:cNvPr id="23" name="TextBox 22"/>
          <p:cNvSpPr txBox="1"/>
          <p:nvPr/>
        </p:nvSpPr>
        <p:spPr>
          <a:xfrm>
            <a:off x="1830643" y="858074"/>
            <a:ext cx="869149" cy="1569660"/>
          </a:xfrm>
          <a:prstGeom prst="rect">
            <a:avLst/>
          </a:prstGeom>
          <a:noFill/>
        </p:spPr>
        <p:txBody>
          <a:bodyPr wrap="none" rtlCol="0">
            <a:spAutoFit/>
          </a:bodyPr>
          <a:lstStyle/>
          <a:p>
            <a:r>
              <a:rPr lang="en-US" altLang="zh-CN" sz="9600" b="1" dirty="0">
                <a:solidFill>
                  <a:srgbClr val="FFFFFF"/>
                </a:solidFill>
                <a:latin typeface="Arial" pitchFamily="34" charset="0"/>
                <a:cs typeface="Arial" pitchFamily="34" charset="0"/>
              </a:rPr>
              <a:t>5</a:t>
            </a:r>
            <a:endParaRPr lang="zh-CN" altLang="en-US" sz="9600" b="1" dirty="0">
              <a:solidFill>
                <a:srgbClr val="FFFFFF"/>
              </a:solidFill>
              <a:latin typeface="Arial" pitchFamily="34" charset="0"/>
              <a:cs typeface="Arial" pitchFamily="34" charset="0"/>
            </a:endParaRPr>
          </a:p>
        </p:txBody>
      </p:sp>
      <p:sp>
        <p:nvSpPr>
          <p:cNvPr id="39" name="TextBox 38"/>
          <p:cNvSpPr txBox="1"/>
          <p:nvPr/>
        </p:nvSpPr>
        <p:spPr>
          <a:xfrm>
            <a:off x="3275856" y="1170026"/>
            <a:ext cx="2646878" cy="584775"/>
          </a:xfrm>
          <a:prstGeom prst="rect">
            <a:avLst/>
          </a:prstGeom>
          <a:noFill/>
        </p:spPr>
        <p:txBody>
          <a:bodyPr wrap="none" rtlCol="0">
            <a:spAutoFit/>
          </a:bodyPr>
          <a:lstStyle/>
          <a:p>
            <a:r>
              <a:rPr lang="zh-CN" altLang="en-US" sz="3200" b="1" dirty="0">
                <a:solidFill>
                  <a:schemeClr val="accent1"/>
                </a:solidFill>
                <a:latin typeface="微软雅黑" pitchFamily="34" charset="-122"/>
                <a:ea typeface="微软雅黑" pitchFamily="34" charset="-122"/>
              </a:rPr>
              <a:t>明年工作计划</a:t>
            </a:r>
          </a:p>
        </p:txBody>
      </p:sp>
      <p:sp>
        <p:nvSpPr>
          <p:cNvPr id="40" name="TextBox 39"/>
          <p:cNvSpPr txBox="1"/>
          <p:nvPr/>
        </p:nvSpPr>
        <p:spPr>
          <a:xfrm>
            <a:off x="3294058"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明年计划思路</a:t>
            </a:r>
          </a:p>
        </p:txBody>
      </p:sp>
      <p:sp>
        <p:nvSpPr>
          <p:cNvPr id="41" name="TextBox 40"/>
          <p:cNvSpPr txBox="1"/>
          <p:nvPr/>
        </p:nvSpPr>
        <p:spPr>
          <a:xfrm>
            <a:off x="5310282" y="1754801"/>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完成目标规划</a:t>
            </a:r>
          </a:p>
        </p:txBody>
      </p:sp>
      <p:sp>
        <p:nvSpPr>
          <p:cNvPr id="12" name="TextBox 11"/>
          <p:cNvSpPr txBox="1"/>
          <p:nvPr/>
        </p:nvSpPr>
        <p:spPr>
          <a:xfrm>
            <a:off x="3294058"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实施步骤概述</a:t>
            </a:r>
          </a:p>
        </p:txBody>
      </p:sp>
      <p:sp>
        <p:nvSpPr>
          <p:cNvPr id="13" name="TextBox 12"/>
          <p:cNvSpPr txBox="1"/>
          <p:nvPr/>
        </p:nvSpPr>
        <p:spPr>
          <a:xfrm>
            <a:off x="5310282" y="2119957"/>
            <a:ext cx="1723549" cy="307777"/>
          </a:xfrm>
          <a:prstGeom prst="rect">
            <a:avLst/>
          </a:prstGeom>
          <a:noFill/>
        </p:spPr>
        <p:txBody>
          <a:bodyPr wrap="none" rtlCol="0">
            <a:spAutoFit/>
          </a:bodyPr>
          <a:lstStyle/>
          <a:p>
            <a:pPr marL="457200" indent="-457200">
              <a:buFont typeface="Wingdings" pitchFamily="2" charset="2"/>
              <a:buChar char="Ø"/>
            </a:pPr>
            <a:r>
              <a:rPr lang="zh-CN" altLang="en-US" sz="1400" dirty="0">
                <a:solidFill>
                  <a:srgbClr val="404040"/>
                </a:solidFill>
                <a:latin typeface="微软雅黑" pitchFamily="34" charset="-122"/>
                <a:ea typeface="微软雅黑" pitchFamily="34" charset="-122"/>
              </a:rPr>
              <a:t>产业分布计划</a:t>
            </a:r>
          </a:p>
        </p:txBody>
      </p:sp>
      <p:sp>
        <p:nvSpPr>
          <p:cNvPr id="14" name="TextBox 13"/>
          <p:cNvSpPr txBox="1"/>
          <p:nvPr/>
        </p:nvSpPr>
        <p:spPr>
          <a:xfrm>
            <a:off x="1510355" y="2643221"/>
            <a:ext cx="6296357" cy="700576"/>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在此输入章节概述文本内容，文字尽量言简意赅的描述本章节的基本内容即可在此输入章节概述文本内容，文字尽量言简意赅的描述本章节的基本内容即可</a:t>
            </a:r>
          </a:p>
        </p:txBody>
      </p:sp>
    </p:spTree>
    <p:extLst>
      <p:ext uri="{BB962C8B-B14F-4D97-AF65-F5344CB8AC3E}">
        <p14:creationId xmlns:p14="http://schemas.microsoft.com/office/powerpoint/2010/main" val="275226533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ppt_y</p:attrName>
                                        </p:attrNameLst>
                                      </p:cBhvr>
                                      <p:tavLst>
                                        <p:tav tm="0">
                                          <p:val>
                                            <p:strVal val="#ppt_y+#ppt_h*1.125000"/>
                                          </p:val>
                                        </p:tav>
                                        <p:tav tm="100000">
                                          <p:val>
                                            <p:strVal val="#ppt_y"/>
                                          </p:val>
                                        </p:tav>
                                      </p:tavLst>
                                    </p:anim>
                                    <p:animEffect transition="in" filter="wipe(up)">
                                      <p:cBhvr>
                                        <p:cTn id="28" dur="500"/>
                                        <p:tgtEl>
                                          <p:spTgt spid="39"/>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par>
                          <p:cTn id="36" fill="hold">
                            <p:stCondLst>
                              <p:cond delay="325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3" grpId="0"/>
      <p:bldP spid="39" grpId="0"/>
      <p:bldP spid="40" grpId="0"/>
      <p:bldP spid="41" grpId="0"/>
      <p:bldP spid="12"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第五部分  总体月份计划思路</a:t>
            </a:r>
          </a:p>
        </p:txBody>
      </p:sp>
      <p:grpSp>
        <p:nvGrpSpPr>
          <p:cNvPr id="22" name="Group 59"/>
          <p:cNvGrpSpPr>
            <a:grpSpLocks/>
          </p:cNvGrpSpPr>
          <p:nvPr userDrawn="1"/>
        </p:nvGrpSpPr>
        <p:grpSpPr bwMode="auto">
          <a:xfrm>
            <a:off x="4665845" y="2058841"/>
            <a:ext cx="1949054" cy="676275"/>
            <a:chOff x="2437" y="1458"/>
            <a:chExt cx="1637" cy="568"/>
          </a:xfrm>
        </p:grpSpPr>
        <p:sp>
          <p:nvSpPr>
            <p:cNvPr id="58" name="Freeform 60"/>
            <p:cNvSpPr>
              <a:spLocks/>
            </p:cNvSpPr>
            <p:nvPr userDrawn="1"/>
          </p:nvSpPr>
          <p:spPr bwMode="gray">
            <a:xfrm>
              <a:off x="2482" y="1458"/>
              <a:ext cx="1592" cy="568"/>
            </a:xfrm>
            <a:custGeom>
              <a:avLst/>
              <a:gdLst/>
              <a:ahLst/>
              <a:cxnLst>
                <a:cxn ang="0">
                  <a:pos x="1" y="189"/>
                </a:cxn>
                <a:cxn ang="0">
                  <a:pos x="0" y="568"/>
                </a:cxn>
                <a:cxn ang="0">
                  <a:pos x="1489" y="329"/>
                </a:cxn>
                <a:cxn ang="0">
                  <a:pos x="1592" y="152"/>
                </a:cxn>
                <a:cxn ang="0">
                  <a:pos x="1477" y="0"/>
                </a:cxn>
                <a:cxn ang="0">
                  <a:pos x="1" y="189"/>
                </a:cxn>
              </a:cxnLst>
              <a:rect l="0" t="0" r="r" b="b"/>
              <a:pathLst>
                <a:path w="1592" h="568">
                  <a:moveTo>
                    <a:pt x="1" y="189"/>
                  </a:moveTo>
                  <a:lnTo>
                    <a:pt x="0" y="568"/>
                  </a:lnTo>
                  <a:lnTo>
                    <a:pt x="1489" y="329"/>
                  </a:lnTo>
                  <a:lnTo>
                    <a:pt x="1592" y="152"/>
                  </a:lnTo>
                  <a:lnTo>
                    <a:pt x="1477" y="0"/>
                  </a:lnTo>
                  <a:lnTo>
                    <a:pt x="1" y="189"/>
                  </a:lnTo>
                  <a:close/>
                </a:path>
              </a:pathLst>
            </a:custGeom>
            <a:gradFill rotWithShape="1">
              <a:gsLst>
                <a:gs pos="0">
                  <a:srgbClr val="EAEAEA"/>
                </a:gs>
                <a:gs pos="100000">
                  <a:srgbClr val="EAEAEA">
                    <a:gamma/>
                    <a:shade val="92157"/>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9" name="Freeform 61"/>
            <p:cNvSpPr>
              <a:spLocks/>
            </p:cNvSpPr>
            <p:nvPr userDrawn="1"/>
          </p:nvSpPr>
          <p:spPr bwMode="gray">
            <a:xfrm>
              <a:off x="2515" y="1500"/>
              <a:ext cx="1517" cy="476"/>
            </a:xfrm>
            <a:custGeom>
              <a:avLst/>
              <a:gdLst/>
              <a:ahLst/>
              <a:cxnLst>
                <a:cxn ang="0">
                  <a:pos x="0" y="184"/>
                </a:cxn>
                <a:cxn ang="0">
                  <a:pos x="1" y="476"/>
                </a:cxn>
                <a:cxn ang="0">
                  <a:pos x="1420" y="254"/>
                </a:cxn>
                <a:cxn ang="0">
                  <a:pos x="1509" y="117"/>
                </a:cxn>
                <a:cxn ang="0">
                  <a:pos x="1413" y="0"/>
                </a:cxn>
                <a:cxn ang="0">
                  <a:pos x="0" y="184"/>
                </a:cxn>
              </a:cxnLst>
              <a:rect l="0" t="0" r="r" b="b"/>
              <a:pathLst>
                <a:path w="1509" h="476">
                  <a:moveTo>
                    <a:pt x="0" y="184"/>
                  </a:moveTo>
                  <a:lnTo>
                    <a:pt x="1" y="476"/>
                  </a:lnTo>
                  <a:lnTo>
                    <a:pt x="1420" y="254"/>
                  </a:lnTo>
                  <a:lnTo>
                    <a:pt x="1509" y="117"/>
                  </a:lnTo>
                  <a:lnTo>
                    <a:pt x="1413" y="0"/>
                  </a:lnTo>
                  <a:lnTo>
                    <a:pt x="0" y="184"/>
                  </a:lnTo>
                  <a:close/>
                </a:path>
              </a:pathLst>
            </a:custGeom>
            <a:solidFill>
              <a:schemeClr val="accent4"/>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60" name="AutoShape 62"/>
            <p:cNvSpPr>
              <a:spLocks noChangeArrowheads="1"/>
            </p:cNvSpPr>
            <p:nvPr userDrawn="1"/>
          </p:nvSpPr>
          <p:spPr bwMode="gray">
            <a:xfrm rot="16200000" flipH="1">
              <a:off x="2317" y="1822"/>
              <a:ext cx="288" cy="47"/>
            </a:xfrm>
            <a:prstGeom prst="parallelogram">
              <a:avLst>
                <a:gd name="adj" fmla="val 23376"/>
              </a:avLst>
            </a:prstGeom>
            <a:gradFill rotWithShape="1">
              <a:gsLst>
                <a:gs pos="0">
                  <a:srgbClr val="DDDDDD">
                    <a:gamma/>
                    <a:shade val="82353"/>
                    <a:invGamma/>
                  </a:srgbClr>
                </a:gs>
                <a:gs pos="100000">
                  <a:srgbClr val="DDDDDD"/>
                </a:gs>
              </a:gsLst>
              <a:lin ang="5400000" scaled="1"/>
            </a:gradFill>
            <a:ln w="9525" algn="ctr">
              <a:noFill/>
              <a:miter lim="800000"/>
              <a:headEnd/>
              <a:tailEnd/>
            </a:ln>
            <a:effectLst/>
            <a:scene3d>
              <a:camera prst="legacyObliqueTopLef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23" name="Group 65"/>
          <p:cNvGrpSpPr>
            <a:grpSpLocks/>
          </p:cNvGrpSpPr>
          <p:nvPr userDrawn="1"/>
        </p:nvGrpSpPr>
        <p:grpSpPr bwMode="auto">
          <a:xfrm>
            <a:off x="2579870" y="2468416"/>
            <a:ext cx="1947863" cy="676275"/>
            <a:chOff x="697" y="1704"/>
            <a:chExt cx="1636" cy="568"/>
          </a:xfrm>
        </p:grpSpPr>
        <p:sp>
          <p:nvSpPr>
            <p:cNvPr id="51" name="Freeform 66"/>
            <p:cNvSpPr>
              <a:spLocks/>
            </p:cNvSpPr>
            <p:nvPr userDrawn="1"/>
          </p:nvSpPr>
          <p:spPr bwMode="gray">
            <a:xfrm>
              <a:off x="697" y="1704"/>
              <a:ext cx="1591" cy="568"/>
            </a:xfrm>
            <a:custGeom>
              <a:avLst/>
              <a:gdLst/>
              <a:ahLst/>
              <a:cxnLst>
                <a:cxn ang="0">
                  <a:pos x="1591" y="189"/>
                </a:cxn>
                <a:cxn ang="0">
                  <a:pos x="1591" y="568"/>
                </a:cxn>
                <a:cxn ang="0">
                  <a:pos x="103" y="329"/>
                </a:cxn>
                <a:cxn ang="0">
                  <a:pos x="0" y="152"/>
                </a:cxn>
                <a:cxn ang="0">
                  <a:pos x="115" y="0"/>
                </a:cxn>
                <a:cxn ang="0">
                  <a:pos x="1591" y="189"/>
                </a:cxn>
              </a:cxnLst>
              <a:rect l="0" t="0" r="r" b="b"/>
              <a:pathLst>
                <a:path w="1591" h="568">
                  <a:moveTo>
                    <a:pt x="1591" y="189"/>
                  </a:moveTo>
                  <a:lnTo>
                    <a:pt x="1591" y="568"/>
                  </a:lnTo>
                  <a:lnTo>
                    <a:pt x="103" y="329"/>
                  </a:lnTo>
                  <a:lnTo>
                    <a:pt x="0" y="152"/>
                  </a:lnTo>
                  <a:lnTo>
                    <a:pt x="115" y="0"/>
                  </a:lnTo>
                  <a:lnTo>
                    <a:pt x="1591" y="189"/>
                  </a:lnTo>
                  <a:close/>
                </a:path>
              </a:pathLst>
            </a:custGeom>
            <a:gradFill rotWithShape="1">
              <a:gsLst>
                <a:gs pos="0">
                  <a:srgbClr val="EAEAEA">
                    <a:gamma/>
                    <a:shade val="89020"/>
                    <a:invGamma/>
                  </a:srgbClr>
                </a:gs>
                <a:gs pos="100000">
                  <a:srgbClr val="EAEAEA"/>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6" name="Freeform 67"/>
            <p:cNvSpPr>
              <a:spLocks/>
            </p:cNvSpPr>
            <p:nvPr userDrawn="1"/>
          </p:nvSpPr>
          <p:spPr bwMode="gray">
            <a:xfrm>
              <a:off x="737" y="1746"/>
              <a:ext cx="1517" cy="476"/>
            </a:xfrm>
            <a:custGeom>
              <a:avLst/>
              <a:gdLst/>
              <a:ahLst/>
              <a:cxnLst>
                <a:cxn ang="0">
                  <a:pos x="1298" y="158"/>
                </a:cxn>
                <a:cxn ang="0">
                  <a:pos x="1297" y="409"/>
                </a:cxn>
                <a:cxn ang="0">
                  <a:pos x="70" y="218"/>
                </a:cxn>
                <a:cxn ang="0">
                  <a:pos x="0" y="96"/>
                </a:cxn>
                <a:cxn ang="0">
                  <a:pos x="76" y="0"/>
                </a:cxn>
                <a:cxn ang="0">
                  <a:pos x="1298" y="158"/>
                </a:cxn>
              </a:cxnLst>
              <a:rect l="0" t="0" r="r" b="b"/>
              <a:pathLst>
                <a:path w="1298" h="409">
                  <a:moveTo>
                    <a:pt x="1298" y="158"/>
                  </a:moveTo>
                  <a:lnTo>
                    <a:pt x="1297" y="409"/>
                  </a:lnTo>
                  <a:lnTo>
                    <a:pt x="70" y="218"/>
                  </a:lnTo>
                  <a:lnTo>
                    <a:pt x="0" y="96"/>
                  </a:lnTo>
                  <a:lnTo>
                    <a:pt x="76" y="0"/>
                  </a:lnTo>
                  <a:lnTo>
                    <a:pt x="1298" y="158"/>
                  </a:lnTo>
                  <a:close/>
                </a:path>
              </a:pathLst>
            </a:custGeom>
            <a:solidFill>
              <a:schemeClr val="accent3"/>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57" name="AutoShape 68"/>
            <p:cNvSpPr>
              <a:spLocks noChangeArrowheads="1"/>
            </p:cNvSpPr>
            <p:nvPr userDrawn="1"/>
          </p:nvSpPr>
          <p:spPr bwMode="gray">
            <a:xfrm rot="5400000">
              <a:off x="2166" y="2067"/>
              <a:ext cx="288" cy="47"/>
            </a:xfrm>
            <a:prstGeom prst="parallelogram">
              <a:avLst>
                <a:gd name="adj" fmla="val 19149"/>
              </a:avLst>
            </a:prstGeom>
            <a:gradFill rotWithShape="1">
              <a:gsLst>
                <a:gs pos="0">
                  <a:srgbClr val="DDDDDD">
                    <a:gamma/>
                    <a:shade val="82353"/>
                    <a:invGamma/>
                  </a:srgbClr>
                </a:gs>
                <a:gs pos="100000">
                  <a:srgbClr val="DDDDDD"/>
                </a:gs>
              </a:gsLst>
              <a:lin ang="5400000" scaled="1"/>
            </a:gradFill>
            <a:ln w="9525" algn="ctr">
              <a:noFill/>
              <a:miter lim="800000"/>
              <a:headEnd/>
              <a:tailEnd/>
            </a:ln>
            <a:effectLst/>
            <a:scene3d>
              <a:camera prst="legacyObliqueTopRigh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31" name="Group 78"/>
          <p:cNvGrpSpPr>
            <a:grpSpLocks/>
          </p:cNvGrpSpPr>
          <p:nvPr/>
        </p:nvGrpSpPr>
        <p:grpSpPr bwMode="auto">
          <a:xfrm>
            <a:off x="4512255" y="1049191"/>
            <a:ext cx="171450" cy="3584972"/>
            <a:chOff x="3391" y="1309"/>
            <a:chExt cx="144" cy="3011"/>
          </a:xfrm>
        </p:grpSpPr>
        <p:sp>
          <p:nvSpPr>
            <p:cNvPr id="49" name="AutoShape 79"/>
            <p:cNvSpPr>
              <a:spLocks noChangeArrowheads="1"/>
            </p:cNvSpPr>
            <p:nvPr userDrawn="1"/>
          </p:nvSpPr>
          <p:spPr bwMode="gray">
            <a:xfrm>
              <a:off x="3393" y="1309"/>
              <a:ext cx="142" cy="3011"/>
            </a:xfrm>
            <a:prstGeom prst="can">
              <a:avLst>
                <a:gd name="adj" fmla="val 55367"/>
              </a:avLst>
            </a:prstGeom>
            <a:gradFill rotWithShape="1">
              <a:gsLst>
                <a:gs pos="0">
                  <a:srgbClr val="B8B8B8"/>
                </a:gs>
                <a:gs pos="50000">
                  <a:srgbClr val="FFFFFF"/>
                </a:gs>
                <a:gs pos="100000">
                  <a:sysClr val="window" lastClr="FFFFFF">
                    <a:lumMod val="50000"/>
                  </a:sysClr>
                </a:gs>
              </a:gsLst>
              <a:lin ang="0" scaled="1"/>
            </a:gradFill>
            <a:ln w="9525">
              <a:noFill/>
              <a:round/>
              <a:headEnd/>
              <a:tailEnd/>
            </a:ln>
            <a:effectLst>
              <a:outerShdw blurRad="50800" dist="38100" dir="5400000" algn="t" rotWithShape="0">
                <a:prstClr val="black">
                  <a:alpha val="40000"/>
                </a:prstClr>
              </a:outerShdw>
            </a:effectLst>
          </p:spPr>
          <p:txBody>
            <a:bodyPr/>
            <a:lstStyle/>
            <a:p>
              <a:pPr>
                <a:defRPr/>
              </a:pPr>
              <a:endParaRPr lang="zh-CN" altLang="en-US" kern="0">
                <a:solidFill>
                  <a:sysClr val="windowText" lastClr="000000"/>
                </a:solidFill>
              </a:endParaRPr>
            </a:p>
          </p:txBody>
        </p:sp>
        <p:sp>
          <p:nvSpPr>
            <p:cNvPr id="50" name="Oval 80"/>
            <p:cNvSpPr>
              <a:spLocks noChangeArrowheads="1"/>
            </p:cNvSpPr>
            <p:nvPr userDrawn="1"/>
          </p:nvSpPr>
          <p:spPr bwMode="gray">
            <a:xfrm>
              <a:off x="3391" y="1309"/>
              <a:ext cx="144" cy="78"/>
            </a:xfrm>
            <a:prstGeom prst="ellipse">
              <a:avLst/>
            </a:prstGeom>
            <a:gradFill rotWithShape="1">
              <a:gsLst>
                <a:gs pos="0">
                  <a:srgbClr val="FFFFFF">
                    <a:gamma/>
                    <a:shade val="92157"/>
                    <a:invGamma/>
                  </a:srgbClr>
                </a:gs>
                <a:gs pos="50000">
                  <a:srgbClr val="FFFFFF"/>
                </a:gs>
                <a:gs pos="100000">
                  <a:srgbClr val="FFFFFF">
                    <a:gamma/>
                    <a:shade val="92157"/>
                    <a:invGamma/>
                  </a:srgbClr>
                </a:gs>
              </a:gsLst>
              <a:lin ang="2700000" scaled="1"/>
            </a:gradFill>
            <a:ln w="9525" algn="ctr">
              <a:noFill/>
              <a:round/>
              <a:headEnd/>
              <a:tailEnd/>
            </a:ln>
            <a:effectLst/>
          </p:spPr>
          <p:txBody>
            <a:bodyPr wrap="none" anchor="ctr"/>
            <a:lstStyle/>
            <a:p>
              <a:pPr>
                <a:defRPr/>
              </a:pPr>
              <a:endParaRPr lang="zh-CN" altLang="en-US" kern="0">
                <a:solidFill>
                  <a:sysClr val="windowText" lastClr="000000"/>
                </a:solidFill>
              </a:endParaRPr>
            </a:p>
          </p:txBody>
        </p:sp>
      </p:grpSp>
      <p:grpSp>
        <p:nvGrpSpPr>
          <p:cNvPr id="32" name="Group 81"/>
          <p:cNvGrpSpPr>
            <a:grpSpLocks/>
          </p:cNvGrpSpPr>
          <p:nvPr/>
        </p:nvGrpSpPr>
        <p:grpSpPr bwMode="auto">
          <a:xfrm>
            <a:off x="3313295" y="1833813"/>
            <a:ext cx="1243013" cy="660797"/>
            <a:chOff x="2384" y="1968"/>
            <a:chExt cx="1044" cy="555"/>
          </a:xfrm>
        </p:grpSpPr>
        <p:sp>
          <p:nvSpPr>
            <p:cNvPr id="46" name="AutoShape 82"/>
            <p:cNvSpPr>
              <a:spLocks noChangeArrowheads="1"/>
            </p:cNvSpPr>
            <p:nvPr userDrawn="1"/>
          </p:nvSpPr>
          <p:spPr bwMode="gray">
            <a:xfrm rot="5400000" flipH="1">
              <a:off x="3236" y="2086"/>
              <a:ext cx="288" cy="96"/>
            </a:xfrm>
            <a:prstGeom prst="parallelogram">
              <a:avLst>
                <a:gd name="adj" fmla="val 18736"/>
              </a:avLst>
            </a:prstGeom>
            <a:gradFill rotWithShape="1">
              <a:gsLst>
                <a:gs pos="417">
                  <a:srgbClr val="999999"/>
                </a:gs>
                <a:gs pos="7000">
                  <a:srgbClr val="EAEAEA">
                    <a:gamma/>
                    <a:shade val="85882"/>
                    <a:invGamma/>
                  </a:srgbClr>
                </a:gs>
                <a:gs pos="100000">
                  <a:srgbClr val="EAEAEA"/>
                </a:gs>
              </a:gsLst>
              <a:lin ang="5400000" scaled="1"/>
            </a:gradFill>
            <a:ln w="9525">
              <a:noFill/>
              <a:miter lim="800000"/>
              <a:headEnd/>
              <a:tailEnd/>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7" name="Freeform 83"/>
            <p:cNvSpPr>
              <a:spLocks/>
            </p:cNvSpPr>
            <p:nvPr userDrawn="1"/>
          </p:nvSpPr>
          <p:spPr bwMode="gray">
            <a:xfrm>
              <a:off x="2384" y="1968"/>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8" name="Freeform 84"/>
            <p:cNvSpPr>
              <a:spLocks/>
            </p:cNvSpPr>
            <p:nvPr userDrawn="1"/>
          </p:nvSpPr>
          <p:spPr bwMode="gray">
            <a:xfrm>
              <a:off x="2421" y="2007"/>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3" name="Group 86"/>
          <p:cNvGrpSpPr>
            <a:grpSpLocks/>
          </p:cNvGrpSpPr>
          <p:nvPr/>
        </p:nvGrpSpPr>
        <p:grpSpPr bwMode="auto">
          <a:xfrm>
            <a:off x="2239351" y="3480448"/>
            <a:ext cx="2300288" cy="604838"/>
            <a:chOff x="1482" y="3351"/>
            <a:chExt cx="1932" cy="508"/>
          </a:xfrm>
        </p:grpSpPr>
        <p:sp>
          <p:nvSpPr>
            <p:cNvPr id="43" name="AutoShape 87"/>
            <p:cNvSpPr>
              <a:spLocks noChangeArrowheads="1"/>
            </p:cNvSpPr>
            <p:nvPr userDrawn="1"/>
          </p:nvSpPr>
          <p:spPr bwMode="gray">
            <a:xfrm rot="5400000" flipH="1">
              <a:off x="3237" y="3499"/>
              <a:ext cx="288" cy="66"/>
            </a:xfrm>
            <a:prstGeom prst="parallelogram">
              <a:avLst>
                <a:gd name="adj" fmla="val 4525"/>
              </a:avLst>
            </a:prstGeom>
            <a:gradFill rotWithShape="1">
              <a:gsLst>
                <a:gs pos="1250">
                  <a:srgbClr val="949494"/>
                </a:gs>
                <a:gs pos="7000">
                  <a:srgbClr val="EAEAEA">
                    <a:gamma/>
                    <a:shade val="85882"/>
                    <a:invGamma/>
                  </a:srgbClr>
                </a:gs>
                <a:gs pos="100000">
                  <a:srgbClr val="EAEAEA"/>
                </a:gs>
              </a:gsLst>
              <a:lin ang="5400000" scaled="1"/>
            </a:gradFill>
            <a:ln w="9525" algn="ctr">
              <a:noFill/>
              <a:miter lim="800000"/>
              <a:headEnd/>
              <a:tailEnd/>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4" name="Freeform 88"/>
            <p:cNvSpPr>
              <a:spLocks/>
            </p:cNvSpPr>
            <p:nvPr userDrawn="1"/>
          </p:nvSpPr>
          <p:spPr bwMode="gray">
            <a:xfrm>
              <a:off x="1482" y="3351"/>
              <a:ext cx="1883"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5" name="Freeform 89"/>
            <p:cNvSpPr>
              <a:spLocks/>
            </p:cNvSpPr>
            <p:nvPr userDrawn="1"/>
          </p:nvSpPr>
          <p:spPr bwMode="gray">
            <a:xfrm>
              <a:off x="1528" y="3394"/>
              <a:ext cx="1812"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4"/>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4" name="Group 92"/>
          <p:cNvGrpSpPr>
            <a:grpSpLocks/>
          </p:cNvGrpSpPr>
          <p:nvPr userDrawn="1"/>
        </p:nvGrpSpPr>
        <p:grpSpPr bwMode="auto">
          <a:xfrm>
            <a:off x="4650366" y="3091113"/>
            <a:ext cx="2461023" cy="604838"/>
            <a:chOff x="3496" y="3024"/>
            <a:chExt cx="2183" cy="508"/>
          </a:xfrm>
        </p:grpSpPr>
        <p:sp>
          <p:nvSpPr>
            <p:cNvPr id="40" name="AutoShape 93"/>
            <p:cNvSpPr>
              <a:spLocks noChangeArrowheads="1"/>
            </p:cNvSpPr>
            <p:nvPr userDrawn="1"/>
          </p:nvSpPr>
          <p:spPr bwMode="gray">
            <a:xfrm rot="-5400000">
              <a:off x="3389" y="3170"/>
              <a:ext cx="288" cy="75"/>
            </a:xfrm>
            <a:prstGeom prst="parallelogram">
              <a:avLst>
                <a:gd name="adj" fmla="val 3982"/>
              </a:avLst>
            </a:prstGeom>
            <a:gradFill rotWithShape="1">
              <a:gsLst>
                <a:gs pos="417">
                  <a:srgbClr val="9F9F9F"/>
                </a:gs>
                <a:gs pos="7000">
                  <a:srgbClr val="B8B8B8"/>
                </a:gs>
                <a:gs pos="100000">
                  <a:srgbClr val="EAEAEA"/>
                </a:gs>
              </a:gsLst>
              <a:lin ang="5400000" scaled="1"/>
            </a:gradFill>
            <a:ln w="9525" algn="ctr">
              <a:noFill/>
              <a:miter lim="800000"/>
              <a:headEnd/>
              <a:tailEnd/>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1" name="Freeform 94"/>
            <p:cNvSpPr>
              <a:spLocks/>
            </p:cNvSpPr>
            <p:nvPr userDrawn="1"/>
          </p:nvSpPr>
          <p:spPr bwMode="gray">
            <a:xfrm flipH="1">
              <a:off x="3553" y="3024"/>
              <a:ext cx="2126"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2" name="Freeform 95"/>
            <p:cNvSpPr>
              <a:spLocks/>
            </p:cNvSpPr>
            <p:nvPr userDrawn="1"/>
          </p:nvSpPr>
          <p:spPr bwMode="gray">
            <a:xfrm flipH="1">
              <a:off x="3580" y="3067"/>
              <a:ext cx="2047"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3"/>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5" name="Group 98"/>
          <p:cNvGrpSpPr>
            <a:grpSpLocks/>
          </p:cNvGrpSpPr>
          <p:nvPr userDrawn="1"/>
        </p:nvGrpSpPr>
        <p:grpSpPr bwMode="auto">
          <a:xfrm>
            <a:off x="4650367" y="1411141"/>
            <a:ext cx="1328738" cy="660797"/>
            <a:chOff x="2345" y="1092"/>
            <a:chExt cx="1116" cy="555"/>
          </a:xfrm>
        </p:grpSpPr>
        <p:sp>
          <p:nvSpPr>
            <p:cNvPr id="36" name="AutoShape 99"/>
            <p:cNvSpPr>
              <a:spLocks noChangeArrowheads="1"/>
            </p:cNvSpPr>
            <p:nvPr/>
          </p:nvSpPr>
          <p:spPr bwMode="gray">
            <a:xfrm rot="-5400000">
              <a:off x="2249" y="1222"/>
              <a:ext cx="288" cy="96"/>
            </a:xfrm>
            <a:prstGeom prst="parallelogram">
              <a:avLst>
                <a:gd name="adj" fmla="val 18736"/>
              </a:avLst>
            </a:prstGeom>
            <a:gradFill rotWithShape="1">
              <a:gsLst>
                <a:gs pos="0">
                  <a:srgbClr val="EAEAEA">
                    <a:gamma/>
                    <a:shade val="85882"/>
                    <a:invGamma/>
                  </a:srgbClr>
                </a:gs>
                <a:gs pos="100000">
                  <a:srgbClr val="EAEAEA"/>
                </a:gs>
              </a:gsLst>
              <a:lin ang="5400000" scaled="1"/>
            </a:gradFill>
            <a:ln w="9525">
              <a:noFill/>
              <a:miter lim="800000"/>
              <a:headEnd/>
              <a:tailEnd/>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grpSp>
          <p:nvGrpSpPr>
            <p:cNvPr id="37" name="Group 100"/>
            <p:cNvGrpSpPr>
              <a:grpSpLocks/>
            </p:cNvGrpSpPr>
            <p:nvPr/>
          </p:nvGrpSpPr>
          <p:grpSpPr bwMode="auto">
            <a:xfrm>
              <a:off x="2414" y="1092"/>
              <a:ext cx="1047" cy="555"/>
              <a:chOff x="2414" y="1104"/>
              <a:chExt cx="975" cy="555"/>
            </a:xfrm>
          </p:grpSpPr>
          <p:sp>
            <p:nvSpPr>
              <p:cNvPr id="38" name="Freeform 101"/>
              <p:cNvSpPr>
                <a:spLocks/>
              </p:cNvSpPr>
              <p:nvPr/>
            </p:nvSpPr>
            <p:spPr bwMode="gray">
              <a:xfrm flipH="1">
                <a:off x="2414" y="1104"/>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39" name="Freeform 102"/>
              <p:cNvSpPr>
                <a:spLocks/>
              </p:cNvSpPr>
              <p:nvPr/>
            </p:nvSpPr>
            <p:spPr bwMode="gray">
              <a:xfrm flipH="1">
                <a:off x="2447" y="1143"/>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sp>
        <p:nvSpPr>
          <p:cNvPr id="16" name="TextBox 15"/>
          <p:cNvSpPr txBox="1"/>
          <p:nvPr/>
        </p:nvSpPr>
        <p:spPr>
          <a:xfrm rot="508654">
            <a:off x="4707517" y="1571620"/>
            <a:ext cx="1133410" cy="276999"/>
          </a:xfrm>
          <a:prstGeom prst="rect">
            <a:avLst/>
          </a:prstGeom>
          <a:noFill/>
        </p:spPr>
        <p:txBody>
          <a:bodyPr wrap="square" rtlCol="0">
            <a:spAutoFit/>
          </a:bodyPr>
          <a:lstStyle/>
          <a:p>
            <a:r>
              <a:rPr lang="en-US" altLang="zh-CN" sz="1200" b="1" dirty="0">
                <a:solidFill>
                  <a:schemeClr val="bg1">
                    <a:lumMod val="95000"/>
                  </a:schemeClr>
                </a:solidFill>
                <a:latin typeface="微软雅黑" pitchFamily="34" charset="-122"/>
                <a:ea typeface="微软雅黑" pitchFamily="34" charset="-122"/>
              </a:rPr>
              <a:t>3</a:t>
            </a:r>
            <a:r>
              <a:rPr lang="zh-CN" altLang="en-US" sz="1200" b="1" dirty="0">
                <a:solidFill>
                  <a:schemeClr val="bg1">
                    <a:lumMod val="95000"/>
                  </a:schemeClr>
                </a:solidFill>
                <a:latin typeface="微软雅黑" pitchFamily="34" charset="-122"/>
                <a:ea typeface="微软雅黑" pitchFamily="34" charset="-122"/>
              </a:rPr>
              <a:t>月份</a:t>
            </a:r>
          </a:p>
        </p:txBody>
      </p:sp>
      <p:sp>
        <p:nvSpPr>
          <p:cNvPr id="17" name="TextBox 16"/>
          <p:cNvSpPr txBox="1"/>
          <p:nvPr/>
        </p:nvSpPr>
        <p:spPr>
          <a:xfrm rot="20923364">
            <a:off x="3337872" y="2007892"/>
            <a:ext cx="1133410" cy="276999"/>
          </a:xfrm>
          <a:prstGeom prst="rect">
            <a:avLst/>
          </a:prstGeom>
          <a:noFill/>
        </p:spPr>
        <p:txBody>
          <a:bodyPr wrap="square" rtlCol="0">
            <a:spAutoFit/>
          </a:bodyPr>
          <a:lstStyle/>
          <a:p>
            <a:r>
              <a:rPr lang="en-US" altLang="zh-CN" sz="1200" b="1" dirty="0">
                <a:solidFill>
                  <a:schemeClr val="bg1">
                    <a:lumMod val="95000"/>
                  </a:schemeClr>
                </a:solidFill>
                <a:latin typeface="微软雅黑" pitchFamily="34" charset="-122"/>
                <a:ea typeface="微软雅黑" pitchFamily="34" charset="-122"/>
              </a:rPr>
              <a:t>5</a:t>
            </a:r>
            <a:r>
              <a:rPr lang="zh-CN" altLang="en-US" sz="1200" b="1" dirty="0">
                <a:solidFill>
                  <a:schemeClr val="bg1">
                    <a:lumMod val="95000"/>
                  </a:schemeClr>
                </a:solidFill>
                <a:latin typeface="微软雅黑" pitchFamily="34" charset="-122"/>
                <a:ea typeface="微软雅黑" pitchFamily="34" charset="-122"/>
              </a:rPr>
              <a:t>月份</a:t>
            </a:r>
          </a:p>
        </p:txBody>
      </p:sp>
      <p:sp>
        <p:nvSpPr>
          <p:cNvPr id="18" name="TextBox 17"/>
          <p:cNvSpPr txBox="1"/>
          <p:nvPr/>
        </p:nvSpPr>
        <p:spPr>
          <a:xfrm rot="21168563">
            <a:off x="4958051" y="2253523"/>
            <a:ext cx="1133410" cy="276999"/>
          </a:xfrm>
          <a:prstGeom prst="rect">
            <a:avLst/>
          </a:prstGeom>
          <a:noFill/>
        </p:spPr>
        <p:txBody>
          <a:bodyPr wrap="square" rtlCol="0">
            <a:spAutoFit/>
          </a:bodyPr>
          <a:lstStyle/>
          <a:p>
            <a:r>
              <a:rPr lang="en-US" altLang="zh-CN" sz="1200" b="1" dirty="0">
                <a:solidFill>
                  <a:schemeClr val="bg1">
                    <a:lumMod val="95000"/>
                  </a:schemeClr>
                </a:solidFill>
                <a:latin typeface="微软雅黑" pitchFamily="34" charset="-122"/>
                <a:ea typeface="微软雅黑" pitchFamily="34" charset="-122"/>
              </a:rPr>
              <a:t>6</a:t>
            </a:r>
            <a:r>
              <a:rPr lang="zh-CN" altLang="en-US" sz="1200" b="1" dirty="0">
                <a:solidFill>
                  <a:schemeClr val="bg1">
                    <a:lumMod val="95000"/>
                  </a:schemeClr>
                </a:solidFill>
                <a:latin typeface="微软雅黑" pitchFamily="34" charset="-122"/>
                <a:ea typeface="微软雅黑" pitchFamily="34" charset="-122"/>
              </a:rPr>
              <a:t>月份</a:t>
            </a:r>
          </a:p>
        </p:txBody>
      </p:sp>
      <p:sp>
        <p:nvSpPr>
          <p:cNvPr id="19" name="TextBox 18"/>
          <p:cNvSpPr txBox="1"/>
          <p:nvPr/>
        </p:nvSpPr>
        <p:spPr>
          <a:xfrm rot="354631">
            <a:off x="2963283" y="2648037"/>
            <a:ext cx="1357428" cy="276999"/>
          </a:xfrm>
          <a:prstGeom prst="rect">
            <a:avLst/>
          </a:prstGeom>
          <a:noFill/>
        </p:spPr>
        <p:txBody>
          <a:bodyPr wrap="square" rtlCol="0">
            <a:spAutoFit/>
          </a:bodyPr>
          <a:lstStyle/>
          <a:p>
            <a:r>
              <a:rPr lang="en-US" altLang="zh-CN" sz="1200" b="1" dirty="0">
                <a:solidFill>
                  <a:schemeClr val="bg1">
                    <a:lumMod val="95000"/>
                  </a:schemeClr>
                </a:solidFill>
                <a:latin typeface="微软雅黑" pitchFamily="34" charset="-122"/>
                <a:ea typeface="微软雅黑" pitchFamily="34" charset="-122"/>
              </a:rPr>
              <a:t>8</a:t>
            </a:r>
            <a:r>
              <a:rPr lang="zh-CN" altLang="en-US" sz="1200" b="1" dirty="0">
                <a:solidFill>
                  <a:schemeClr val="bg1">
                    <a:lumMod val="95000"/>
                  </a:schemeClr>
                </a:solidFill>
                <a:latin typeface="微软雅黑" pitchFamily="34" charset="-122"/>
                <a:ea typeface="微软雅黑" pitchFamily="34" charset="-122"/>
              </a:rPr>
              <a:t>月份</a:t>
            </a:r>
          </a:p>
        </p:txBody>
      </p:sp>
      <p:sp>
        <p:nvSpPr>
          <p:cNvPr id="20" name="TextBox 19"/>
          <p:cNvSpPr txBox="1"/>
          <p:nvPr/>
        </p:nvSpPr>
        <p:spPr>
          <a:xfrm rot="21362588">
            <a:off x="2746334" y="3636975"/>
            <a:ext cx="1347669" cy="276999"/>
          </a:xfrm>
          <a:prstGeom prst="rect">
            <a:avLst/>
          </a:prstGeom>
          <a:noFill/>
        </p:spPr>
        <p:txBody>
          <a:bodyPr wrap="square" rtlCol="0">
            <a:spAutoFit/>
          </a:bodyPr>
          <a:lstStyle/>
          <a:p>
            <a:r>
              <a:rPr lang="en-US" altLang="zh-CN" sz="1200" b="1" dirty="0">
                <a:solidFill>
                  <a:schemeClr val="bg1">
                    <a:lumMod val="95000"/>
                  </a:schemeClr>
                </a:solidFill>
                <a:latin typeface="微软雅黑" pitchFamily="34" charset="-122"/>
                <a:ea typeface="微软雅黑" pitchFamily="34" charset="-122"/>
              </a:rPr>
              <a:t>12</a:t>
            </a:r>
            <a:r>
              <a:rPr lang="zh-CN" altLang="en-US" sz="1200" b="1" dirty="0">
                <a:solidFill>
                  <a:schemeClr val="bg1">
                    <a:lumMod val="95000"/>
                  </a:schemeClr>
                </a:solidFill>
                <a:latin typeface="微软雅黑" pitchFamily="34" charset="-122"/>
                <a:ea typeface="微软雅黑" pitchFamily="34" charset="-122"/>
              </a:rPr>
              <a:t>月份</a:t>
            </a:r>
          </a:p>
        </p:txBody>
      </p:sp>
      <p:sp>
        <p:nvSpPr>
          <p:cNvPr id="21" name="TextBox 20"/>
          <p:cNvSpPr txBox="1"/>
          <p:nvPr/>
        </p:nvSpPr>
        <p:spPr>
          <a:xfrm rot="229781">
            <a:off x="5255227" y="3260572"/>
            <a:ext cx="1509877" cy="276999"/>
          </a:xfrm>
          <a:prstGeom prst="rect">
            <a:avLst/>
          </a:prstGeom>
          <a:noFill/>
        </p:spPr>
        <p:txBody>
          <a:bodyPr wrap="square" rtlCol="0">
            <a:spAutoFit/>
          </a:bodyPr>
          <a:lstStyle/>
          <a:p>
            <a:r>
              <a:rPr lang="en-US" altLang="zh-CN" sz="1200" b="1" dirty="0">
                <a:solidFill>
                  <a:schemeClr val="bg1">
                    <a:lumMod val="95000"/>
                  </a:schemeClr>
                </a:solidFill>
                <a:latin typeface="微软雅黑" pitchFamily="34" charset="-122"/>
                <a:ea typeface="微软雅黑" pitchFamily="34" charset="-122"/>
              </a:rPr>
              <a:t>10</a:t>
            </a:r>
            <a:r>
              <a:rPr lang="zh-CN" altLang="en-US" sz="1200" b="1" dirty="0">
                <a:solidFill>
                  <a:schemeClr val="bg1">
                    <a:lumMod val="95000"/>
                  </a:schemeClr>
                </a:solidFill>
                <a:latin typeface="微软雅黑" pitchFamily="34" charset="-122"/>
                <a:ea typeface="微软雅黑" pitchFamily="34" charset="-122"/>
              </a:rPr>
              <a:t>月份</a:t>
            </a:r>
          </a:p>
        </p:txBody>
      </p:sp>
      <p:sp>
        <p:nvSpPr>
          <p:cNvPr id="61" name="Rectangle 69"/>
          <p:cNvSpPr/>
          <p:nvPr/>
        </p:nvSpPr>
        <p:spPr>
          <a:xfrm>
            <a:off x="179512" y="3578845"/>
            <a:ext cx="2103354"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2" name="Rectangle 70"/>
          <p:cNvSpPr/>
          <p:nvPr/>
        </p:nvSpPr>
        <p:spPr>
          <a:xfrm>
            <a:off x="454839" y="2363986"/>
            <a:ext cx="2103354"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3" name="Rectangle 71"/>
          <p:cNvSpPr/>
          <p:nvPr/>
        </p:nvSpPr>
        <p:spPr>
          <a:xfrm>
            <a:off x="6663715" y="1969888"/>
            <a:ext cx="2339869"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4" name="Rectangle 72"/>
          <p:cNvSpPr/>
          <p:nvPr/>
        </p:nvSpPr>
        <p:spPr>
          <a:xfrm>
            <a:off x="7141828" y="3151820"/>
            <a:ext cx="186175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2" name="Rectangle 70"/>
          <p:cNvSpPr/>
          <p:nvPr/>
        </p:nvSpPr>
        <p:spPr>
          <a:xfrm>
            <a:off x="1998600" y="1282926"/>
            <a:ext cx="2103354"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53" name="Rectangle 71"/>
          <p:cNvSpPr/>
          <p:nvPr/>
        </p:nvSpPr>
        <p:spPr>
          <a:xfrm>
            <a:off x="5979105" y="1270477"/>
            <a:ext cx="2339869"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par>
                                <p:cTn id="15" presetID="2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8"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par>
                                <p:cTn id="21" presetID="2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right)">
                                      <p:cBhvr>
                                        <p:cTn id="42" dur="500"/>
                                        <p:tgtEl>
                                          <p:spTgt spid="62"/>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52"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第五部分  必须完成的目标规划</a:t>
            </a:r>
          </a:p>
        </p:txBody>
      </p:sp>
      <p:cxnSp>
        <p:nvCxnSpPr>
          <p:cNvPr id="24" name="Straight Connector 3"/>
          <p:cNvCxnSpPr/>
          <p:nvPr/>
        </p:nvCxnSpPr>
        <p:spPr>
          <a:xfrm>
            <a:off x="617220" y="2762220"/>
            <a:ext cx="790956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4"/>
          <p:cNvSpPr/>
          <p:nvPr/>
        </p:nvSpPr>
        <p:spPr>
          <a:xfrm>
            <a:off x="495112" y="2671923"/>
            <a:ext cx="180593" cy="1805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6" name="Oval 5"/>
          <p:cNvSpPr/>
          <p:nvPr/>
        </p:nvSpPr>
        <p:spPr>
          <a:xfrm>
            <a:off x="8509984" y="2671923"/>
            <a:ext cx="180593" cy="1805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7" name="Oval 6"/>
          <p:cNvSpPr/>
          <p:nvPr/>
        </p:nvSpPr>
        <p:spPr>
          <a:xfrm>
            <a:off x="4506257" y="2682315"/>
            <a:ext cx="180593" cy="180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8" name="Oval 7"/>
          <p:cNvSpPr/>
          <p:nvPr/>
        </p:nvSpPr>
        <p:spPr>
          <a:xfrm>
            <a:off x="1832161" y="2671923"/>
            <a:ext cx="180593" cy="180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29" name="Oval 8"/>
          <p:cNvSpPr/>
          <p:nvPr/>
        </p:nvSpPr>
        <p:spPr>
          <a:xfrm>
            <a:off x="5840833" y="2682316"/>
            <a:ext cx="180593" cy="180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30" name="Oval 9"/>
          <p:cNvSpPr/>
          <p:nvPr/>
        </p:nvSpPr>
        <p:spPr>
          <a:xfrm>
            <a:off x="3169209" y="2682315"/>
            <a:ext cx="180593" cy="180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2" name="Oval 10"/>
          <p:cNvSpPr/>
          <p:nvPr/>
        </p:nvSpPr>
        <p:spPr>
          <a:xfrm>
            <a:off x="7175408" y="2682315"/>
            <a:ext cx="180593" cy="180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3" name="Rectangle 11"/>
          <p:cNvSpPr/>
          <p:nvPr/>
        </p:nvSpPr>
        <p:spPr>
          <a:xfrm>
            <a:off x="495113" y="2253065"/>
            <a:ext cx="2854688" cy="187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4" name="Rectangle 12"/>
          <p:cNvSpPr/>
          <p:nvPr/>
        </p:nvSpPr>
        <p:spPr>
          <a:xfrm>
            <a:off x="1922457" y="1837429"/>
            <a:ext cx="2764394" cy="186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5" name="Rectangle 13"/>
          <p:cNvSpPr/>
          <p:nvPr/>
        </p:nvSpPr>
        <p:spPr>
          <a:xfrm>
            <a:off x="4506257" y="1428223"/>
            <a:ext cx="2849744" cy="186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6" name="Rectangle 14"/>
          <p:cNvSpPr/>
          <p:nvPr/>
        </p:nvSpPr>
        <p:spPr>
          <a:xfrm>
            <a:off x="5926182" y="1031144"/>
            <a:ext cx="2764394" cy="186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7" name="Oval 15"/>
          <p:cNvSpPr/>
          <p:nvPr/>
        </p:nvSpPr>
        <p:spPr>
          <a:xfrm>
            <a:off x="625354" y="3244012"/>
            <a:ext cx="515252" cy="5152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8" name="Oval 16"/>
          <p:cNvSpPr/>
          <p:nvPr/>
        </p:nvSpPr>
        <p:spPr>
          <a:xfrm>
            <a:off x="2762887" y="3244012"/>
            <a:ext cx="515252" cy="5152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9" name="Oval 17"/>
          <p:cNvSpPr/>
          <p:nvPr/>
        </p:nvSpPr>
        <p:spPr>
          <a:xfrm>
            <a:off x="4900419" y="3244012"/>
            <a:ext cx="515252" cy="515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0" name="Oval 18"/>
          <p:cNvSpPr/>
          <p:nvPr/>
        </p:nvSpPr>
        <p:spPr>
          <a:xfrm>
            <a:off x="6970433" y="3244011"/>
            <a:ext cx="515252" cy="5152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61" name="TextBox 60"/>
          <p:cNvSpPr txBox="1"/>
          <p:nvPr/>
        </p:nvSpPr>
        <p:spPr>
          <a:xfrm>
            <a:off x="1105833"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2" name="Rectangle 20"/>
          <p:cNvSpPr/>
          <p:nvPr/>
        </p:nvSpPr>
        <p:spPr>
          <a:xfrm>
            <a:off x="7027583" y="3808592"/>
            <a:ext cx="166483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3" name="TextBox 62"/>
          <p:cNvSpPr txBox="1"/>
          <p:nvPr/>
        </p:nvSpPr>
        <p:spPr>
          <a:xfrm>
            <a:off x="3243365"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4" name="TextBox 63"/>
          <p:cNvSpPr txBox="1"/>
          <p:nvPr/>
        </p:nvSpPr>
        <p:spPr>
          <a:xfrm>
            <a:off x="5342912" y="3511193"/>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5" name="TextBox 64"/>
          <p:cNvSpPr txBox="1"/>
          <p:nvPr/>
        </p:nvSpPr>
        <p:spPr>
          <a:xfrm>
            <a:off x="7413519" y="3510009"/>
            <a:ext cx="1215717" cy="284693"/>
          </a:xfrm>
          <a:prstGeom prst="rect">
            <a:avLst/>
          </a:prstGeom>
          <a:noFill/>
        </p:spPr>
        <p:txBody>
          <a:bodyPr wrap="none" lIns="68580" tIns="34290" rIns="68580" bIns="34290"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6" name="Rectangle 24"/>
          <p:cNvSpPr/>
          <p:nvPr/>
        </p:nvSpPr>
        <p:spPr>
          <a:xfrm>
            <a:off x="2846036" y="3808593"/>
            <a:ext cx="166483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7" name="Rectangle 25"/>
          <p:cNvSpPr/>
          <p:nvPr/>
        </p:nvSpPr>
        <p:spPr>
          <a:xfrm>
            <a:off x="4957570" y="3808593"/>
            <a:ext cx="166483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8" name="Rectangle 26"/>
          <p:cNvSpPr/>
          <p:nvPr/>
        </p:nvSpPr>
        <p:spPr>
          <a:xfrm>
            <a:off x="700369" y="3808592"/>
            <a:ext cx="1664834"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9" name="TextBox 68"/>
          <p:cNvSpPr txBox="1"/>
          <p:nvPr/>
        </p:nvSpPr>
        <p:spPr>
          <a:xfrm>
            <a:off x="8355502" y="2916713"/>
            <a:ext cx="606576" cy="346249"/>
          </a:xfrm>
          <a:prstGeom prst="rect">
            <a:avLst/>
          </a:prstGeom>
          <a:noFill/>
        </p:spPr>
        <p:txBody>
          <a:bodyPr wrap="none" lIns="68580" tIns="34290" rIns="68580" bIns="34290" rtlCol="0">
            <a:spAutoFit/>
          </a:bodyPr>
          <a:lstStyle/>
          <a:p>
            <a:r>
              <a:rPr lang="en-US" dirty="0">
                <a:solidFill>
                  <a:schemeClr val="tx1">
                    <a:lumMod val="65000"/>
                    <a:lumOff val="35000"/>
                  </a:schemeClr>
                </a:solidFill>
              </a:rPr>
              <a:t>2017</a:t>
            </a:r>
            <a:endParaRPr lang="en-GB" dirty="0">
              <a:solidFill>
                <a:schemeClr val="tx1">
                  <a:lumMod val="65000"/>
                  <a:lumOff val="35000"/>
                </a:schemeClr>
              </a:solidFill>
            </a:endParaRPr>
          </a:p>
        </p:txBody>
      </p:sp>
      <p:sp>
        <p:nvSpPr>
          <p:cNvPr id="70" name="TextBox 69"/>
          <p:cNvSpPr txBox="1"/>
          <p:nvPr/>
        </p:nvSpPr>
        <p:spPr>
          <a:xfrm>
            <a:off x="7020926" y="2920442"/>
            <a:ext cx="606576" cy="346249"/>
          </a:xfrm>
          <a:prstGeom prst="rect">
            <a:avLst/>
          </a:prstGeom>
          <a:noFill/>
        </p:spPr>
        <p:txBody>
          <a:bodyPr wrap="none" lIns="68580" tIns="34290" rIns="68580" bIns="34290" rtlCol="0">
            <a:spAutoFit/>
          </a:bodyPr>
          <a:lstStyle/>
          <a:p>
            <a:r>
              <a:rPr lang="en-US" dirty="0">
                <a:solidFill>
                  <a:schemeClr val="tx1">
                    <a:lumMod val="65000"/>
                    <a:lumOff val="35000"/>
                  </a:schemeClr>
                </a:solidFill>
              </a:rPr>
              <a:t>2016</a:t>
            </a:r>
            <a:endParaRPr lang="en-GB" dirty="0">
              <a:solidFill>
                <a:schemeClr val="tx1">
                  <a:lumMod val="65000"/>
                  <a:lumOff val="35000"/>
                </a:schemeClr>
              </a:solidFill>
            </a:endParaRPr>
          </a:p>
        </p:txBody>
      </p:sp>
      <p:sp>
        <p:nvSpPr>
          <p:cNvPr id="71" name="TextBox 70"/>
          <p:cNvSpPr txBox="1"/>
          <p:nvPr/>
        </p:nvSpPr>
        <p:spPr>
          <a:xfrm>
            <a:off x="5686351" y="2920442"/>
            <a:ext cx="606576" cy="346249"/>
          </a:xfrm>
          <a:prstGeom prst="rect">
            <a:avLst/>
          </a:prstGeom>
          <a:noFill/>
        </p:spPr>
        <p:txBody>
          <a:bodyPr wrap="none" lIns="68580" tIns="34290" rIns="68580" bIns="34290" rtlCol="0">
            <a:spAutoFit/>
          </a:bodyPr>
          <a:lstStyle/>
          <a:p>
            <a:r>
              <a:rPr lang="en-US" dirty="0">
                <a:solidFill>
                  <a:schemeClr val="tx1">
                    <a:lumMod val="65000"/>
                    <a:lumOff val="35000"/>
                  </a:schemeClr>
                </a:solidFill>
              </a:rPr>
              <a:t>2015</a:t>
            </a:r>
            <a:endParaRPr lang="en-GB" dirty="0">
              <a:solidFill>
                <a:schemeClr val="tx1">
                  <a:lumMod val="65000"/>
                  <a:lumOff val="35000"/>
                </a:schemeClr>
              </a:solidFill>
            </a:endParaRPr>
          </a:p>
        </p:txBody>
      </p:sp>
      <p:sp>
        <p:nvSpPr>
          <p:cNvPr id="72" name="TextBox 71"/>
          <p:cNvSpPr txBox="1"/>
          <p:nvPr/>
        </p:nvSpPr>
        <p:spPr>
          <a:xfrm>
            <a:off x="4351775" y="2917370"/>
            <a:ext cx="606576" cy="346249"/>
          </a:xfrm>
          <a:prstGeom prst="rect">
            <a:avLst/>
          </a:prstGeom>
          <a:noFill/>
        </p:spPr>
        <p:txBody>
          <a:bodyPr wrap="none" lIns="68580" tIns="34290" rIns="68580" bIns="34290" rtlCol="0">
            <a:spAutoFit/>
          </a:bodyPr>
          <a:lstStyle/>
          <a:p>
            <a:r>
              <a:rPr lang="en-US" dirty="0">
                <a:solidFill>
                  <a:schemeClr val="tx1">
                    <a:lumMod val="65000"/>
                    <a:lumOff val="35000"/>
                  </a:schemeClr>
                </a:solidFill>
              </a:rPr>
              <a:t>2014</a:t>
            </a:r>
            <a:endParaRPr lang="en-GB" dirty="0">
              <a:solidFill>
                <a:schemeClr val="tx1">
                  <a:lumMod val="65000"/>
                  <a:lumOff val="35000"/>
                </a:schemeClr>
              </a:solidFill>
            </a:endParaRPr>
          </a:p>
        </p:txBody>
      </p:sp>
      <p:sp>
        <p:nvSpPr>
          <p:cNvPr id="73" name="TextBox 72"/>
          <p:cNvSpPr txBox="1"/>
          <p:nvPr/>
        </p:nvSpPr>
        <p:spPr>
          <a:xfrm>
            <a:off x="3014727" y="2912871"/>
            <a:ext cx="606576" cy="346249"/>
          </a:xfrm>
          <a:prstGeom prst="rect">
            <a:avLst/>
          </a:prstGeom>
          <a:noFill/>
        </p:spPr>
        <p:txBody>
          <a:bodyPr wrap="none" lIns="68580" tIns="34290" rIns="68580" bIns="34290" rtlCol="0">
            <a:spAutoFit/>
          </a:bodyPr>
          <a:lstStyle/>
          <a:p>
            <a:r>
              <a:rPr lang="en-US" dirty="0">
                <a:solidFill>
                  <a:schemeClr val="tx1">
                    <a:lumMod val="65000"/>
                    <a:lumOff val="35000"/>
                  </a:schemeClr>
                </a:solidFill>
              </a:rPr>
              <a:t>2013</a:t>
            </a:r>
            <a:endParaRPr lang="en-GB" dirty="0">
              <a:solidFill>
                <a:schemeClr val="tx1">
                  <a:lumMod val="65000"/>
                  <a:lumOff val="35000"/>
                </a:schemeClr>
              </a:solidFill>
            </a:endParaRPr>
          </a:p>
        </p:txBody>
      </p:sp>
      <p:sp>
        <p:nvSpPr>
          <p:cNvPr id="74" name="TextBox 73"/>
          <p:cNvSpPr txBox="1"/>
          <p:nvPr/>
        </p:nvSpPr>
        <p:spPr>
          <a:xfrm>
            <a:off x="1677678" y="2918645"/>
            <a:ext cx="606576" cy="346249"/>
          </a:xfrm>
          <a:prstGeom prst="rect">
            <a:avLst/>
          </a:prstGeom>
          <a:noFill/>
        </p:spPr>
        <p:txBody>
          <a:bodyPr wrap="none" lIns="68580" tIns="34290" rIns="68580" bIns="34290" rtlCol="0">
            <a:spAutoFit/>
          </a:bodyPr>
          <a:lstStyle/>
          <a:p>
            <a:r>
              <a:rPr lang="en-US" dirty="0">
                <a:solidFill>
                  <a:schemeClr val="tx1">
                    <a:lumMod val="65000"/>
                    <a:lumOff val="35000"/>
                  </a:schemeClr>
                </a:solidFill>
              </a:rPr>
              <a:t>2012</a:t>
            </a:r>
            <a:endParaRPr lang="en-GB" dirty="0">
              <a:solidFill>
                <a:schemeClr val="tx1">
                  <a:lumMod val="65000"/>
                  <a:lumOff val="35000"/>
                </a:schemeClr>
              </a:solidFill>
            </a:endParaRPr>
          </a:p>
        </p:txBody>
      </p:sp>
      <p:sp>
        <p:nvSpPr>
          <p:cNvPr id="75" name="TextBox 74"/>
          <p:cNvSpPr txBox="1"/>
          <p:nvPr/>
        </p:nvSpPr>
        <p:spPr>
          <a:xfrm>
            <a:off x="340629" y="2916713"/>
            <a:ext cx="606576" cy="346249"/>
          </a:xfrm>
          <a:prstGeom prst="rect">
            <a:avLst/>
          </a:prstGeom>
          <a:noFill/>
        </p:spPr>
        <p:txBody>
          <a:bodyPr wrap="none" lIns="68580" tIns="34290" rIns="68580" bIns="34290" rtlCol="0">
            <a:spAutoFit/>
          </a:bodyPr>
          <a:lstStyle/>
          <a:p>
            <a:r>
              <a:rPr lang="en-US" dirty="0">
                <a:solidFill>
                  <a:schemeClr val="tx1">
                    <a:lumMod val="65000"/>
                    <a:lumOff val="35000"/>
                  </a:schemeClr>
                </a:solidFill>
              </a:rPr>
              <a:t>2011</a:t>
            </a:r>
            <a:endParaRPr lang="en-GB" dirty="0">
              <a:solidFill>
                <a:schemeClr val="tx1">
                  <a:lumMod val="65000"/>
                  <a:lumOff val="35000"/>
                </a:schemeClr>
              </a:solidFill>
            </a:endParaRPr>
          </a:p>
        </p:txBody>
      </p:sp>
      <p:grpSp>
        <p:nvGrpSpPr>
          <p:cNvPr id="76" name="Group 36"/>
          <p:cNvGrpSpPr/>
          <p:nvPr/>
        </p:nvGrpSpPr>
        <p:grpSpPr>
          <a:xfrm>
            <a:off x="7084150" y="3389078"/>
            <a:ext cx="287816" cy="234189"/>
            <a:chOff x="10074275" y="4479132"/>
            <a:chExt cx="464344" cy="377825"/>
          </a:xfrm>
          <a:solidFill>
            <a:schemeClr val="bg2"/>
          </a:solidFill>
        </p:grpSpPr>
        <p:sp>
          <p:nvSpPr>
            <p:cNvPr id="77"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78"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79" name="Group 39"/>
          <p:cNvGrpSpPr/>
          <p:nvPr/>
        </p:nvGrpSpPr>
        <p:grpSpPr>
          <a:xfrm>
            <a:off x="5014137" y="3352915"/>
            <a:ext cx="287816" cy="288309"/>
            <a:chOff x="9145588" y="4435475"/>
            <a:chExt cx="464344" cy="465138"/>
          </a:xfrm>
          <a:solidFill>
            <a:schemeClr val="bg2"/>
          </a:solidFill>
        </p:grpSpPr>
        <p:sp>
          <p:nvSpPr>
            <p:cNvPr id="80"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1"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3"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4"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5"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6"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7"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88"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89" name="Group 49"/>
          <p:cNvGrpSpPr/>
          <p:nvPr/>
        </p:nvGrpSpPr>
        <p:grpSpPr>
          <a:xfrm>
            <a:off x="2876604" y="3350590"/>
            <a:ext cx="287816" cy="287816"/>
            <a:chOff x="4439444" y="1652588"/>
            <a:chExt cx="464344" cy="464344"/>
          </a:xfrm>
          <a:solidFill>
            <a:schemeClr val="bg2"/>
          </a:solidFill>
        </p:grpSpPr>
        <p:sp>
          <p:nvSpPr>
            <p:cNvPr id="90"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1"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2"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93" name="Group 53"/>
          <p:cNvGrpSpPr/>
          <p:nvPr/>
        </p:nvGrpSpPr>
        <p:grpSpPr>
          <a:xfrm>
            <a:off x="736591" y="3391811"/>
            <a:ext cx="287816" cy="224841"/>
            <a:chOff x="2581275" y="1710532"/>
            <a:chExt cx="464344" cy="362744"/>
          </a:xfrm>
          <a:solidFill>
            <a:schemeClr val="bg2"/>
          </a:solidFill>
        </p:grpSpPr>
        <p:sp>
          <p:nvSpPr>
            <p:cNvPr id="94"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5"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6"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7"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8"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99"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00"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spTree>
    <p:extLst>
      <p:ext uri="{BB962C8B-B14F-4D97-AF65-F5344CB8AC3E}">
        <p14:creationId xmlns:p14="http://schemas.microsoft.com/office/powerpoint/2010/main" val="24308582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0-#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0-#ppt_w/2"/>
                                          </p:val>
                                        </p:tav>
                                        <p:tav tm="100000">
                                          <p:val>
                                            <p:strVal val="#ppt_x"/>
                                          </p:val>
                                        </p:tav>
                                      </p:tavLst>
                                    </p:anim>
                                    <p:anim calcmode="lin" valueType="num">
                                      <p:cBhvr additive="base">
                                        <p:cTn id="48" dur="500" fill="hold"/>
                                        <p:tgtEl>
                                          <p:spTgt spid="3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0-#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fade">
                                      <p:cBhvr>
                                        <p:cTn id="61" dur="500"/>
                                        <p:tgtEl>
                                          <p:spTgt spid="74"/>
                                        </p:tgtEl>
                                      </p:cBhvr>
                                    </p:animEffect>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0-#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left)">
                                      <p:cBhvr>
                                        <p:cTn id="78" dur="500"/>
                                        <p:tgtEl>
                                          <p:spTgt spid="54"/>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500"/>
                                        <p:tgtEl>
                                          <p:spTgt spid="55"/>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500"/>
                                        <p:tgtEl>
                                          <p:spTgt spid="56"/>
                                        </p:tgtEl>
                                      </p:cBhvr>
                                    </p:animEffect>
                                  </p:childTnLst>
                                </p:cTn>
                              </p:par>
                            </p:childTnLst>
                          </p:cTn>
                        </p:par>
                        <p:par>
                          <p:cTn id="87" fill="hold">
                            <p:stCondLst>
                              <p:cond delay="9500"/>
                            </p:stCondLst>
                            <p:childTnLst>
                              <p:par>
                                <p:cTn id="88" presetID="10"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childTnLst>
                          </p:cTn>
                        </p:par>
                        <p:par>
                          <p:cTn id="91" fill="hold">
                            <p:stCondLst>
                              <p:cond delay="10000"/>
                            </p:stCondLst>
                            <p:childTnLst>
                              <p:par>
                                <p:cTn id="92" presetID="10" presetClass="entr" presetSubtype="0"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par>
                          <p:cTn id="95" fill="hold">
                            <p:stCondLst>
                              <p:cond delay="10500"/>
                            </p:stCondLst>
                            <p:childTnLst>
                              <p:par>
                                <p:cTn id="96" presetID="10"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childTnLst>
                                </p:cTn>
                              </p:par>
                            </p:childTnLst>
                          </p:cTn>
                        </p:par>
                        <p:par>
                          <p:cTn id="99" fill="hold">
                            <p:stCondLst>
                              <p:cond delay="11000"/>
                            </p:stCondLst>
                            <p:childTnLst>
                              <p:par>
                                <p:cTn id="100" presetID="10" presetClass="entr" presetSubtype="0" fill="hold" grpId="0" nodeType="after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fade">
                                      <p:cBhvr>
                                        <p:cTn id="102" dur="500"/>
                                        <p:tgtEl>
                                          <p:spTgt spid="58"/>
                                        </p:tgtEl>
                                      </p:cBhvr>
                                    </p:animEffect>
                                  </p:childTnLst>
                                </p:cTn>
                              </p:par>
                            </p:childTnLst>
                          </p:cTn>
                        </p:par>
                        <p:par>
                          <p:cTn id="103" fill="hold">
                            <p:stCondLst>
                              <p:cond delay="11500"/>
                            </p:stCondLst>
                            <p:childTnLst>
                              <p:par>
                                <p:cTn id="104" presetID="10" presetClass="entr" presetSubtype="0" fill="hold" grpId="0"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500"/>
                                        <p:tgtEl>
                                          <p:spTgt spid="63"/>
                                        </p:tgtEl>
                                      </p:cBhvr>
                                    </p:animEffect>
                                  </p:childTnLst>
                                </p:cTn>
                              </p:par>
                            </p:childTnLst>
                          </p:cTn>
                        </p:par>
                        <p:par>
                          <p:cTn id="107" fill="hold">
                            <p:stCondLst>
                              <p:cond delay="12000"/>
                            </p:stCondLst>
                            <p:childTnLst>
                              <p:par>
                                <p:cTn id="108" presetID="10" presetClass="entr" presetSubtype="0" fill="hold" grpId="0" nodeType="afterEffect">
                                  <p:stCondLst>
                                    <p:cond delay="0"/>
                                  </p:stCondLst>
                                  <p:childTnLst>
                                    <p:set>
                                      <p:cBhvr>
                                        <p:cTn id="109" dur="1" fill="hold">
                                          <p:stCondLst>
                                            <p:cond delay="0"/>
                                          </p:stCondLst>
                                        </p:cTn>
                                        <p:tgtEl>
                                          <p:spTgt spid="66"/>
                                        </p:tgtEl>
                                        <p:attrNameLst>
                                          <p:attrName>style.visibility</p:attrName>
                                        </p:attrNameLst>
                                      </p:cBhvr>
                                      <p:to>
                                        <p:strVal val="visible"/>
                                      </p:to>
                                    </p:set>
                                    <p:animEffect transition="in" filter="fade">
                                      <p:cBhvr>
                                        <p:cTn id="110" dur="500"/>
                                        <p:tgtEl>
                                          <p:spTgt spid="66"/>
                                        </p:tgtEl>
                                      </p:cBhvr>
                                    </p:animEffect>
                                  </p:childTnLst>
                                </p:cTn>
                              </p:par>
                            </p:childTnLst>
                          </p:cTn>
                        </p:par>
                        <p:par>
                          <p:cTn id="111" fill="hold">
                            <p:stCondLst>
                              <p:cond delay="12500"/>
                            </p:stCondLst>
                            <p:childTnLst>
                              <p:par>
                                <p:cTn id="112" presetID="10" presetClass="entr" presetSubtype="0" fill="hold" grpId="0" nodeType="after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childTnLst>
                          </p:cTn>
                        </p:par>
                        <p:par>
                          <p:cTn id="115" fill="hold">
                            <p:stCondLst>
                              <p:cond delay="13000"/>
                            </p:stCondLst>
                            <p:childTnLst>
                              <p:par>
                                <p:cTn id="116" presetID="10" presetClass="entr" presetSubtype="0" fill="hold" grpId="0" nodeType="afterEffect">
                                  <p:stCondLst>
                                    <p:cond delay="0"/>
                                  </p:stCondLst>
                                  <p:childTnLst>
                                    <p:set>
                                      <p:cBhvr>
                                        <p:cTn id="117" dur="1" fill="hold">
                                          <p:stCondLst>
                                            <p:cond delay="0"/>
                                          </p:stCondLst>
                                        </p:cTn>
                                        <p:tgtEl>
                                          <p:spTgt spid="64"/>
                                        </p:tgtEl>
                                        <p:attrNameLst>
                                          <p:attrName>style.visibility</p:attrName>
                                        </p:attrNameLst>
                                      </p:cBhvr>
                                      <p:to>
                                        <p:strVal val="visible"/>
                                      </p:to>
                                    </p:set>
                                    <p:animEffect transition="in" filter="fade">
                                      <p:cBhvr>
                                        <p:cTn id="118" dur="500"/>
                                        <p:tgtEl>
                                          <p:spTgt spid="64"/>
                                        </p:tgtEl>
                                      </p:cBhvr>
                                    </p:animEffect>
                                  </p:childTnLst>
                                </p:cTn>
                              </p:par>
                            </p:childTnLst>
                          </p:cTn>
                        </p:par>
                        <p:par>
                          <p:cTn id="119" fill="hold">
                            <p:stCondLst>
                              <p:cond delay="13500"/>
                            </p:stCondLst>
                            <p:childTnLst>
                              <p:par>
                                <p:cTn id="120" presetID="10" presetClass="entr" presetSubtype="0" fill="hold" grpId="0" nodeType="after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500"/>
                                        <p:tgtEl>
                                          <p:spTgt spid="67"/>
                                        </p:tgtEl>
                                      </p:cBhvr>
                                    </p:animEffect>
                                  </p:childTnLst>
                                </p:cTn>
                              </p:par>
                            </p:childTnLst>
                          </p:cTn>
                        </p:par>
                        <p:par>
                          <p:cTn id="123" fill="hold">
                            <p:stCondLst>
                              <p:cond delay="14000"/>
                            </p:stCondLst>
                            <p:childTnLst>
                              <p:par>
                                <p:cTn id="124" presetID="10" presetClass="entr" presetSubtype="0" fill="hold" grpId="0" nodeType="afterEffect">
                                  <p:stCondLst>
                                    <p:cond delay="0"/>
                                  </p:stCondLst>
                                  <p:childTnLst>
                                    <p:set>
                                      <p:cBhvr>
                                        <p:cTn id="125" dur="1" fill="hold">
                                          <p:stCondLst>
                                            <p:cond delay="0"/>
                                          </p:stCondLst>
                                        </p:cTn>
                                        <p:tgtEl>
                                          <p:spTgt spid="60"/>
                                        </p:tgtEl>
                                        <p:attrNameLst>
                                          <p:attrName>style.visibility</p:attrName>
                                        </p:attrNameLst>
                                      </p:cBhvr>
                                      <p:to>
                                        <p:strVal val="visible"/>
                                      </p:to>
                                    </p:set>
                                    <p:animEffect transition="in" filter="fade">
                                      <p:cBhvr>
                                        <p:cTn id="126" dur="500"/>
                                        <p:tgtEl>
                                          <p:spTgt spid="60"/>
                                        </p:tgtEl>
                                      </p:cBhvr>
                                    </p:animEffect>
                                  </p:childTnLst>
                                </p:cTn>
                              </p:par>
                            </p:childTnLst>
                          </p:cTn>
                        </p:par>
                        <p:par>
                          <p:cTn id="127" fill="hold">
                            <p:stCondLst>
                              <p:cond delay="14500"/>
                            </p:stCondLst>
                            <p:childTnLst>
                              <p:par>
                                <p:cTn id="128" presetID="10" presetClass="entr" presetSubtype="0" fill="hold" grpId="0" nodeType="afterEffect">
                                  <p:stCondLst>
                                    <p:cond delay="0"/>
                                  </p:stCondLst>
                                  <p:childTnLst>
                                    <p:set>
                                      <p:cBhvr>
                                        <p:cTn id="129" dur="1" fill="hold">
                                          <p:stCondLst>
                                            <p:cond delay="0"/>
                                          </p:stCondLst>
                                        </p:cTn>
                                        <p:tgtEl>
                                          <p:spTgt spid="65"/>
                                        </p:tgtEl>
                                        <p:attrNameLst>
                                          <p:attrName>style.visibility</p:attrName>
                                        </p:attrNameLst>
                                      </p:cBhvr>
                                      <p:to>
                                        <p:strVal val="visible"/>
                                      </p:to>
                                    </p:set>
                                    <p:animEffect transition="in" filter="fade">
                                      <p:cBhvr>
                                        <p:cTn id="130" dur="500"/>
                                        <p:tgtEl>
                                          <p:spTgt spid="65"/>
                                        </p:tgtEl>
                                      </p:cBhvr>
                                    </p:animEffect>
                                  </p:childTnLst>
                                </p:cTn>
                              </p:par>
                            </p:childTnLst>
                          </p:cTn>
                        </p:par>
                        <p:par>
                          <p:cTn id="131" fill="hold">
                            <p:stCondLst>
                              <p:cond delay="15000"/>
                            </p:stCondLst>
                            <p:childTnLst>
                              <p:par>
                                <p:cTn id="132" presetID="10" presetClass="entr" presetSubtype="0"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fade">
                                      <p:cBhvr>
                                        <p:cTn id="13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idx="4294967295"/>
          </p:nvPr>
        </p:nvSpPr>
        <p:spPr>
          <a:xfrm>
            <a:off x="113854" y="320452"/>
            <a:ext cx="8922642" cy="349548"/>
          </a:xfrm>
        </p:spPr>
        <p:txBody>
          <a:bodyPr>
            <a:noAutofit/>
          </a:bodyPr>
          <a:lstStyle/>
          <a:p>
            <a:pPr algn="l"/>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第五部分 信息化管理实施步骤</a:t>
            </a:r>
          </a:p>
        </p:txBody>
      </p:sp>
      <p:sp>
        <p:nvSpPr>
          <p:cNvPr id="100" name="Freeform 35"/>
          <p:cNvSpPr/>
          <p:nvPr/>
        </p:nvSpPr>
        <p:spPr>
          <a:xfrm>
            <a:off x="734309" y="206466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12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178"/>
            <a:ext cx="174244" cy="174244"/>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49966"/>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163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053"/>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4813"/>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6784"/>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120"/>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3456"/>
            <a:ext cx="174244" cy="174244"/>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178"/>
            <a:ext cx="448056" cy="44805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158"/>
            <a:ext cx="174244" cy="174244"/>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7705"/>
            <a:ext cx="273812" cy="27381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7" y="2942859"/>
            <a:ext cx="398273" cy="398273"/>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59984"/>
            <a:ext cx="174244" cy="17424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2859"/>
            <a:ext cx="273812" cy="27381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4378"/>
            <a:ext cx="174244" cy="17424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2" y="2894071"/>
            <a:ext cx="398273" cy="398273"/>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6494"/>
            <a:ext cx="273812" cy="27381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49560"/>
            <a:ext cx="804148" cy="1535207"/>
          </a:xfrm>
          <a:prstGeom prst="chevron">
            <a:avLst>
              <a:gd name="adj" fmla="val 62310"/>
            </a:avLst>
          </a:pr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49560"/>
            <a:ext cx="804148" cy="1535207"/>
          </a:xfrm>
          <a:prstGeom prst="chevron">
            <a:avLst>
              <a:gd name="adj" fmla="val 6231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89" y="154065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1670"/>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8" name="TextBox 97"/>
          <p:cNvSpPr txBox="1"/>
          <p:nvPr/>
        </p:nvSpPr>
        <p:spPr>
          <a:xfrm>
            <a:off x="1158646" y="2246234"/>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99" name="TextBox 98"/>
          <p:cNvSpPr txBox="1"/>
          <p:nvPr/>
        </p:nvSpPr>
        <p:spPr>
          <a:xfrm>
            <a:off x="6894183" y="2488286"/>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itchFamily="34" charset="-122"/>
                <a:ea typeface="微软雅黑" pitchFamily="34" charset="-122"/>
              </a:rPr>
              <a:t>添加文本</a:t>
            </a:r>
          </a:p>
        </p:txBody>
      </p:sp>
      <p:sp>
        <p:nvSpPr>
          <p:cNvPr id="95" name="AutoShape 117"/>
          <p:cNvSpPr>
            <a:spLocks/>
          </p:cNvSpPr>
          <p:nvPr/>
        </p:nvSpPr>
        <p:spPr bwMode="auto">
          <a:xfrm>
            <a:off x="7347127" y="200974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120"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24" name="Rectangle 61"/>
          <p:cNvSpPr/>
          <p:nvPr/>
        </p:nvSpPr>
        <p:spPr>
          <a:xfrm>
            <a:off x="3632824"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25" name="Rectangle 62"/>
          <p:cNvSpPr/>
          <p:nvPr/>
        </p:nvSpPr>
        <p:spPr>
          <a:xfrm>
            <a:off x="6407950" y="3697600"/>
            <a:ext cx="1878353"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3" name="Rectangle 61"/>
          <p:cNvSpPr/>
          <p:nvPr/>
        </p:nvSpPr>
        <p:spPr>
          <a:xfrm>
            <a:off x="3898007" y="2210686"/>
            <a:ext cx="1541626" cy="577081"/>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5798230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75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25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75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25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75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25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75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25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75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第五部分  能力提升计划</a:t>
            </a:r>
          </a:p>
        </p:txBody>
      </p:sp>
      <p:grpSp>
        <p:nvGrpSpPr>
          <p:cNvPr id="44" name="组合 72"/>
          <p:cNvGrpSpPr/>
          <p:nvPr/>
        </p:nvGrpSpPr>
        <p:grpSpPr>
          <a:xfrm>
            <a:off x="4659854" y="2053084"/>
            <a:ext cx="1323083" cy="2667013"/>
            <a:chOff x="4281488" y="2009843"/>
            <a:chExt cx="1204912" cy="2428808"/>
          </a:xfrm>
        </p:grpSpPr>
        <p:sp>
          <p:nvSpPr>
            <p:cNvPr id="54" name="Freeform 59"/>
            <p:cNvSpPr>
              <a:spLocks/>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gradFill flip="none" rotWithShape="1">
              <a:gsLst>
                <a:gs pos="28000">
                  <a:schemeClr val="accent2">
                    <a:lumMod val="60000"/>
                    <a:lumOff val="40000"/>
                  </a:schemeClr>
                </a:gs>
                <a:gs pos="86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5" name="Freeform 54"/>
            <p:cNvSpPr>
              <a:spLocks/>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gradFill flip="none" rotWithShape="1">
              <a:gsLst>
                <a:gs pos="28000">
                  <a:schemeClr val="accent2">
                    <a:lumMod val="60000"/>
                    <a:lumOff val="40000"/>
                  </a:schemeClr>
                </a:gs>
                <a:gs pos="86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6" name="Freeform 71"/>
            <p:cNvSpPr>
              <a:spLocks/>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gradFill flip="none" rotWithShape="1">
              <a:gsLst>
                <a:gs pos="0">
                  <a:schemeClr val="accent2">
                    <a:lumMod val="60000"/>
                    <a:lumOff val="40000"/>
                  </a:schemeClr>
                </a:gs>
                <a:gs pos="52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7" name="Freeform 75"/>
            <p:cNvSpPr>
              <a:spLocks/>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gradFill flip="none" rotWithShape="1">
              <a:gsLst>
                <a:gs pos="73000">
                  <a:schemeClr val="accent2">
                    <a:lumMod val="60000"/>
                    <a:lumOff val="40000"/>
                  </a:schemeClr>
                </a:gs>
                <a:gs pos="100000">
                  <a:schemeClr val="accent2"/>
                </a:gs>
              </a:gsLst>
              <a:lin ang="150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5" name="组合 207"/>
          <p:cNvGrpSpPr/>
          <p:nvPr/>
        </p:nvGrpSpPr>
        <p:grpSpPr>
          <a:xfrm>
            <a:off x="3975027" y="1374823"/>
            <a:ext cx="1191117" cy="3523362"/>
            <a:chOff x="4089129" y="1275606"/>
            <a:chExt cx="1084732" cy="3208672"/>
          </a:xfrm>
        </p:grpSpPr>
        <p:sp>
          <p:nvSpPr>
            <p:cNvPr id="51" name="Freeform 27"/>
            <p:cNvSpPr>
              <a:spLocks/>
            </p:cNvSpPr>
            <p:nvPr/>
          </p:nvSpPr>
          <p:spPr bwMode="auto">
            <a:xfrm>
              <a:off x="4402839" y="1717360"/>
              <a:ext cx="263963" cy="2752309"/>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gradFill flip="none" rotWithShape="1">
              <a:gsLst>
                <a:gs pos="100000">
                  <a:schemeClr val="accent1"/>
                </a:gs>
                <a:gs pos="0">
                  <a:schemeClr val="accent1">
                    <a:lumMod val="60000"/>
                    <a:lumOff val="40000"/>
                  </a:schemeClr>
                </a:gs>
              </a:gsLst>
              <a:lin ang="114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2" name="Freeform 23"/>
            <p:cNvSpPr>
              <a:spLocks/>
            </p:cNvSpPr>
            <p:nvPr/>
          </p:nvSpPr>
          <p:spPr bwMode="auto">
            <a:xfrm>
              <a:off x="4290159"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gradFill flip="none" rotWithShape="1">
              <a:gsLst>
                <a:gs pos="3000">
                  <a:schemeClr val="accent1">
                    <a:lumMod val="60000"/>
                    <a:lumOff val="40000"/>
                  </a:schemeClr>
                </a:gs>
                <a:gs pos="59000">
                  <a:schemeClr val="accent1">
                    <a:lumMod val="75000"/>
                  </a:schemeClr>
                </a:gs>
              </a:gsLst>
              <a:lin ang="11400000" scaled="0"/>
              <a:tileRect/>
            </a:gra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3" name="Freeform 32"/>
            <p:cNvSpPr>
              <a:spLocks/>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chemeClr val="accent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6" name="组合 208"/>
          <p:cNvGrpSpPr/>
          <p:nvPr/>
        </p:nvGrpSpPr>
        <p:grpSpPr>
          <a:xfrm>
            <a:off x="3161063" y="2929290"/>
            <a:ext cx="1301649" cy="1942545"/>
            <a:chOff x="3347864" y="2691235"/>
            <a:chExt cx="1185392" cy="1769046"/>
          </a:xfrm>
        </p:grpSpPr>
        <p:sp>
          <p:nvSpPr>
            <p:cNvPr id="47" name="Freeform 67"/>
            <p:cNvSpPr>
              <a:spLocks/>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8" name="Freeform 42"/>
            <p:cNvSpPr>
              <a:spLocks/>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gradFill flip="none" rotWithShape="1">
              <a:gsLst>
                <a:gs pos="8000">
                  <a:schemeClr val="accent4">
                    <a:lumMod val="60000"/>
                    <a:lumOff val="40000"/>
                  </a:schemeClr>
                </a:gs>
                <a:gs pos="83000">
                  <a:schemeClr val="accent4"/>
                </a:gs>
              </a:gsLst>
              <a:lin ang="210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9" name="Freeform 38"/>
            <p:cNvSpPr>
              <a:spLocks/>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gradFill flip="none" rotWithShape="1">
              <a:gsLst>
                <a:gs pos="18000">
                  <a:schemeClr val="accent4">
                    <a:lumMod val="60000"/>
                    <a:lumOff val="40000"/>
                  </a:schemeClr>
                </a:gs>
                <a:gs pos="73000">
                  <a:schemeClr val="accent4"/>
                </a:gs>
              </a:gsLst>
              <a:lin ang="10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50" name="Freeform 63"/>
            <p:cNvSpPr>
              <a:spLocks/>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gradFill flip="none" rotWithShape="1">
              <a:gsLst>
                <a:gs pos="40000">
                  <a:schemeClr val="accent4">
                    <a:lumMod val="60000"/>
                    <a:lumOff val="40000"/>
                  </a:schemeClr>
                </a:gs>
                <a:gs pos="94000">
                  <a:schemeClr val="accent4"/>
                </a:gs>
              </a:gsLst>
              <a:path path="shape">
                <a:fillToRect l="50000" t="50000" r="50000" b="50000"/>
              </a:path>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grpSp>
      <p:sp>
        <p:nvSpPr>
          <p:cNvPr id="27" name="TextBox 26"/>
          <p:cNvSpPr txBox="1"/>
          <p:nvPr/>
        </p:nvSpPr>
        <p:spPr>
          <a:xfrm>
            <a:off x="6142806" y="2300546"/>
            <a:ext cx="1261884"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28" name="TextBox 27"/>
          <p:cNvSpPr txBox="1"/>
          <p:nvPr/>
        </p:nvSpPr>
        <p:spPr>
          <a:xfrm>
            <a:off x="6142806" y="2536057"/>
            <a:ext cx="2466850" cy="400110"/>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744518" y="3115109"/>
            <a:ext cx="1261884" cy="307777"/>
          </a:xfrm>
          <a:prstGeom prst="rect">
            <a:avLst/>
          </a:prstGeom>
          <a:noFill/>
        </p:spPr>
        <p:txBody>
          <a:bodyPr wrap="none" rtlCol="0">
            <a:spAutoFit/>
          </a:bodyPr>
          <a:lstStyle/>
          <a:p>
            <a:pPr algn="r"/>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30" name="TextBox 29"/>
          <p:cNvSpPr txBox="1"/>
          <p:nvPr/>
        </p:nvSpPr>
        <p:spPr>
          <a:xfrm>
            <a:off x="251520" y="3350620"/>
            <a:ext cx="2754882" cy="400110"/>
          </a:xfrm>
          <a:prstGeom prst="rect">
            <a:avLst/>
          </a:prstGeom>
          <a:noFill/>
        </p:spPr>
        <p:txBody>
          <a:bodyPr wrap="square" rtlCol="0">
            <a:spAutoFit/>
          </a:bodyPr>
          <a:lstStyle/>
          <a:p>
            <a:pPr algn="r"/>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1" name="TextBox 30"/>
          <p:cNvSpPr txBox="1"/>
          <p:nvPr/>
        </p:nvSpPr>
        <p:spPr>
          <a:xfrm>
            <a:off x="2624346" y="1541924"/>
            <a:ext cx="1261884" cy="307777"/>
          </a:xfrm>
          <a:prstGeom prst="rect">
            <a:avLst/>
          </a:prstGeom>
          <a:noFill/>
        </p:spPr>
        <p:txBody>
          <a:bodyPr wrap="none" rtlCol="0">
            <a:spAutoFit/>
          </a:bodyPr>
          <a:lstStyle/>
          <a:p>
            <a:pPr algn="r"/>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32" name="TextBox 31"/>
          <p:cNvSpPr txBox="1"/>
          <p:nvPr/>
        </p:nvSpPr>
        <p:spPr>
          <a:xfrm>
            <a:off x="1115616" y="1777435"/>
            <a:ext cx="2770614" cy="400110"/>
          </a:xfrm>
          <a:prstGeom prst="rect">
            <a:avLst/>
          </a:prstGeom>
          <a:noFill/>
        </p:spPr>
        <p:txBody>
          <a:bodyPr wrap="square" rtlCol="0">
            <a:spAutoFit/>
          </a:bodyPr>
          <a:lstStyle/>
          <a:p>
            <a:pPr algn="r"/>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22" presetClass="entr" presetSubtype="2"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right)">
                                      <p:cBhvr>
                                        <p:cTn id="13" dur="500"/>
                                        <p:tgtEl>
                                          <p:spTgt spid="46"/>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500"/>
                                        <p:tgtEl>
                                          <p:spTgt spid="32"/>
                                        </p:tgtEl>
                                      </p:cBhvr>
                                    </p:animEffect>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par>
                                <p:cTn id="27" presetID="22" presetClass="entr" presetSubtype="1"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idx="4294967295"/>
          </p:nvPr>
        </p:nvSpPr>
        <p:spPr>
          <a:xfrm>
            <a:off x="113854" y="320452"/>
            <a:ext cx="8922642" cy="349548"/>
          </a:xfrm>
        </p:spPr>
        <p:txBody>
          <a:bodyPr>
            <a:noAutofit/>
          </a:body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第五部分  能力提升步骤</a:t>
            </a:r>
          </a:p>
        </p:txBody>
      </p:sp>
      <p:cxnSp>
        <p:nvCxnSpPr>
          <p:cNvPr id="71" name="直接连接符 7"/>
          <p:cNvCxnSpPr/>
          <p:nvPr/>
        </p:nvCxnSpPr>
        <p:spPr>
          <a:xfrm>
            <a:off x="4557024" y="872562"/>
            <a:ext cx="0" cy="4057274"/>
          </a:xfrm>
          <a:prstGeom prst="line">
            <a:avLst/>
          </a:prstGeom>
          <a:ln w="254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 8"/>
          <p:cNvGrpSpPr/>
          <p:nvPr/>
        </p:nvGrpSpPr>
        <p:grpSpPr>
          <a:xfrm>
            <a:off x="4473161" y="1148688"/>
            <a:ext cx="802683" cy="167725"/>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chemeClr val="accent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4473161" y="3592795"/>
            <a:ext cx="804101" cy="167725"/>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chemeClr val="accent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Group 10"/>
          <p:cNvGrpSpPr/>
          <p:nvPr/>
        </p:nvGrpSpPr>
        <p:grpSpPr>
          <a:xfrm>
            <a:off x="4473161" y="2274960"/>
            <a:ext cx="804101" cy="167725"/>
            <a:chOff x="5964215" y="3033279"/>
            <a:chExt cx="1072134" cy="223633"/>
          </a:xfrm>
        </p:grpSpPr>
        <p:sp>
          <p:nvSpPr>
            <p:cNvPr id="79" name="椭圆 9"/>
            <p:cNvSpPr/>
            <p:nvPr/>
          </p:nvSpPr>
          <p:spPr>
            <a:xfrm>
              <a:off x="5964215" y="3033279"/>
              <a:ext cx="223633" cy="223633"/>
            </a:xfrm>
            <a:prstGeom prst="ellipse">
              <a:avLst/>
            </a:prstGeom>
            <a:solidFill>
              <a:schemeClr val="bg1"/>
            </a:solidFill>
            <a:ln w="50800">
              <a:solidFill>
                <a:schemeClr val="accent2"/>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2015</a:t>
            </a:r>
            <a:endParaRPr lang="en-GB" sz="1800" b="1">
              <a:solidFill>
                <a:schemeClr val="tx1">
                  <a:lumMod val="65000"/>
                  <a:lumOff val="35000"/>
                </a:schemeClr>
              </a:solidFill>
              <a:latin typeface="+mj-lt"/>
            </a:endParaRPr>
          </a:p>
        </p:txBody>
      </p:sp>
      <p:sp>
        <p:nvSpPr>
          <p:cNvPr id="82"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2014</a:t>
            </a:r>
            <a:endParaRPr lang="en-GB" sz="1800" b="1">
              <a:solidFill>
                <a:schemeClr val="tx1">
                  <a:lumMod val="65000"/>
                  <a:lumOff val="35000"/>
                </a:schemeClr>
              </a:solidFill>
              <a:latin typeface="+mj-lt"/>
            </a:endParaRPr>
          </a:p>
        </p:txBody>
      </p:sp>
      <p:sp>
        <p:nvSpPr>
          <p:cNvPr id="83"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2013</a:t>
            </a:r>
            <a:endParaRPr lang="en-GB" sz="1800" b="1">
              <a:solidFill>
                <a:schemeClr val="tx1">
                  <a:lumMod val="65000"/>
                  <a:lumOff val="35000"/>
                </a:schemeClr>
              </a:solidFill>
              <a:latin typeface="+mj-lt"/>
            </a:endParaRPr>
          </a:p>
        </p:txBody>
      </p:sp>
      <p:grpSp>
        <p:nvGrpSpPr>
          <p:cNvPr id="93" name="Group 14"/>
          <p:cNvGrpSpPr/>
          <p:nvPr/>
        </p:nvGrpSpPr>
        <p:grpSpPr>
          <a:xfrm>
            <a:off x="4011920" y="1508218"/>
            <a:ext cx="3204738" cy="503174"/>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5"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6" name="Group 15"/>
          <p:cNvGrpSpPr/>
          <p:nvPr/>
        </p:nvGrpSpPr>
        <p:grpSpPr>
          <a:xfrm>
            <a:off x="1927342" y="2734851"/>
            <a:ext cx="3204738" cy="503174"/>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8" name="TextBox 97"/>
            <p:cNvSpPr txBox="1"/>
            <p:nvPr/>
          </p:nvSpPr>
          <p:spPr>
            <a:xfrm>
              <a:off x="3866549" y="3735695"/>
              <a:ext cx="2092880" cy="492443"/>
            </a:xfrm>
            <a:prstGeom prst="rect">
              <a:avLst/>
            </a:prstGeom>
            <a:noFill/>
          </p:spPr>
          <p:txBody>
            <a:bodyPr wrap="none" rtlCol="0">
              <a:spAutoFit/>
            </a:bodyPr>
            <a:lstStyle/>
            <a:p>
              <a:pPr algn="r"/>
              <a:r>
                <a:rPr lang="zh-CN" altLang="en-US" b="1" dirty="0">
                  <a:solidFill>
                    <a:schemeClr val="bg1">
                      <a:lumMod val="95000"/>
                    </a:schemeClr>
                  </a:solidFill>
                  <a:latin typeface="微软雅黑" pitchFamily="34" charset="-122"/>
                  <a:ea typeface="微软雅黑" pitchFamily="34" charset="-122"/>
                </a:rPr>
                <a:t>点击添加文本</a:t>
              </a:r>
            </a:p>
          </p:txBody>
        </p:sp>
      </p:grpSp>
      <p:grpSp>
        <p:nvGrpSpPr>
          <p:cNvPr id="99" name="Group 17"/>
          <p:cNvGrpSpPr/>
          <p:nvPr/>
        </p:nvGrpSpPr>
        <p:grpSpPr>
          <a:xfrm>
            <a:off x="4011920" y="4024088"/>
            <a:ext cx="3204738" cy="503174"/>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101"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itchFamily="34" charset="-122"/>
                  <a:ea typeface="微软雅黑" pitchFamily="34" charset="-122"/>
                </a:rPr>
                <a:t>点击添加文本</a:t>
              </a:r>
            </a:p>
          </p:txBody>
        </p:sp>
      </p:grpSp>
      <p:sp>
        <p:nvSpPr>
          <p:cNvPr id="38"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1"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添加文本</a:t>
            </a:r>
          </a:p>
        </p:txBody>
      </p:sp>
      <p:sp>
        <p:nvSpPr>
          <p:cNvPr id="33"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40"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p:tgtEl>
                                          <p:spTgt spid="93"/>
                                        </p:tgtEl>
                                        <p:attrNameLst>
                                          <p:attrName>ppt_x</p:attrName>
                                        </p:attrNameLst>
                                      </p:cBhvr>
                                      <p:tavLst>
                                        <p:tav tm="0">
                                          <p:val>
                                            <p:strVal val="#ppt_x+#ppt_w*1.125000"/>
                                          </p:val>
                                        </p:tav>
                                        <p:tav tm="100000">
                                          <p:val>
                                            <p:strVal val="#ppt_x"/>
                                          </p:val>
                                        </p:tav>
                                      </p:tavLst>
                                    </p:anim>
                                    <p:animEffect transition="in" filter="wipe(left)">
                                      <p:cBhvr>
                                        <p:cTn id="20" dur="500"/>
                                        <p:tgtEl>
                                          <p:spTgt spid="93"/>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p:tgtEl>
                                          <p:spTgt spid="96"/>
                                        </p:tgtEl>
                                        <p:attrNameLst>
                                          <p:attrName>ppt_x</p:attrName>
                                        </p:attrNameLst>
                                      </p:cBhvr>
                                      <p:tavLst>
                                        <p:tav tm="0">
                                          <p:val>
                                            <p:strVal val="#ppt_x-#ppt_w*1.125000"/>
                                          </p:val>
                                        </p:tav>
                                        <p:tav tm="100000">
                                          <p:val>
                                            <p:strVal val="#ppt_x"/>
                                          </p:val>
                                        </p:tav>
                                      </p:tavLst>
                                    </p:anim>
                                    <p:animEffect transition="in" filter="wipe(right)">
                                      <p:cBhvr>
                                        <p:cTn id="33" dur="500"/>
                                        <p:tgtEl>
                                          <p:spTgt spid="96"/>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99"/>
                                        </p:tgtEl>
                                        <p:attrNameLst>
                                          <p:attrName>style.visibility</p:attrName>
                                        </p:attrNameLst>
                                      </p:cBhvr>
                                      <p:to>
                                        <p:strVal val="visible"/>
                                      </p:to>
                                    </p:set>
                                    <p:anim calcmode="lin" valueType="num">
                                      <p:cBhvr additive="base">
                                        <p:cTn id="45" dur="500"/>
                                        <p:tgtEl>
                                          <p:spTgt spid="99"/>
                                        </p:tgtEl>
                                        <p:attrNameLst>
                                          <p:attrName>ppt_x</p:attrName>
                                        </p:attrNameLst>
                                      </p:cBhvr>
                                      <p:tavLst>
                                        <p:tav tm="0">
                                          <p:val>
                                            <p:strVal val="#ppt_x+#ppt_w*1.125000"/>
                                          </p:val>
                                        </p:tav>
                                        <p:tav tm="100000">
                                          <p:val>
                                            <p:strVal val="#ppt_x"/>
                                          </p:val>
                                        </p:tav>
                                      </p:tavLst>
                                    </p:anim>
                                    <p:animEffect transition="in" filter="wipe(left)">
                                      <p:cBhvr>
                                        <p:cTn id="46" dur="500"/>
                                        <p:tgtEl>
                                          <p:spTgt spid="99"/>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文本框 3"/>
          <p:cNvSpPr txBox="1"/>
          <p:nvPr/>
        </p:nvSpPr>
        <p:spPr>
          <a:xfrm>
            <a:off x="5220072" y="1401856"/>
            <a:ext cx="4801314" cy="584775"/>
          </a:xfrm>
          <a:prstGeom prst="rect">
            <a:avLst/>
          </a:prstGeom>
          <a:noFill/>
        </p:spPr>
        <p:txBody>
          <a:bodyPr wrap="none" rtlCol="0">
            <a:spAutoFit/>
          </a:bodyPr>
          <a:lstStyle/>
          <a:p>
            <a:r>
              <a:rPr lang="en-US" altLang="zh-CN" sz="3200" dirty="0">
                <a:solidFill>
                  <a:schemeClr val="bg1"/>
                </a:solidFill>
                <a:latin typeface="DFPShiYiW5-B5" panose="04020500000000000000" pitchFamily="82" charset="-120"/>
                <a:ea typeface="DFPShiYiW5-B5" panose="04020500000000000000" pitchFamily="82" charset="-120"/>
              </a:rPr>
              <a:t>MOBIIE PAYMENT	</a:t>
            </a:r>
            <a:endParaRPr lang="zh-CN" altLang="en-US" sz="3200" dirty="0">
              <a:solidFill>
                <a:schemeClr val="bg1"/>
              </a:solidFill>
              <a:latin typeface="DFPShiYiW5-B5" panose="04020500000000000000" pitchFamily="82" charset="-120"/>
              <a:ea typeface="DFPShiYiW5-B5" panose="04020500000000000000" pitchFamily="82" charset="-120"/>
            </a:endParaRPr>
          </a:p>
        </p:txBody>
      </p:sp>
      <p:sp>
        <p:nvSpPr>
          <p:cNvPr id="6" name="文本框 5"/>
          <p:cNvSpPr txBox="1"/>
          <p:nvPr/>
        </p:nvSpPr>
        <p:spPr>
          <a:xfrm>
            <a:off x="5220072" y="1851670"/>
            <a:ext cx="3719824" cy="1077218"/>
          </a:xfrm>
          <a:prstGeom prst="rect">
            <a:avLst/>
          </a:prstGeom>
          <a:noFill/>
        </p:spPr>
        <p:txBody>
          <a:bodyPr wrap="square" rtlCol="0">
            <a:spAutoFit/>
          </a:bodyPr>
          <a:lstStyle/>
          <a:p>
            <a:r>
              <a:rPr lang="zh-CN" altLang="en-US" sz="3200" b="1" dirty="0">
                <a:solidFill>
                  <a:schemeClr val="bg1"/>
                </a:solidFill>
                <a:latin typeface="宋体" panose="02010600030101010101" pitchFamily="2" charset="-122"/>
              </a:rPr>
              <a:t>手机支付</a:t>
            </a:r>
            <a:r>
              <a:rPr lang="en-US" altLang="zh-CN" sz="3200" b="1" dirty="0">
                <a:solidFill>
                  <a:schemeClr val="bg1"/>
                </a:solidFill>
                <a:latin typeface="宋体" panose="02010600030101010101" pitchFamily="2" charset="-122"/>
                <a:ea typeface="宋体" panose="02010600030101010101" pitchFamily="2" charset="-122"/>
              </a:rPr>
              <a:t>App</a:t>
            </a:r>
            <a:endParaRPr lang="zh-CN" altLang="en-US" sz="3200" b="1" dirty="0">
              <a:solidFill>
                <a:schemeClr val="bg1"/>
              </a:solidFill>
              <a:latin typeface="宋体" panose="02010600030101010101" pitchFamily="2" charset="-122"/>
              <a:ea typeface="宋体" panose="02010600030101010101" pitchFamily="2" charset="-122"/>
            </a:endParaRPr>
          </a:p>
          <a:p>
            <a:endParaRPr lang="zh-CN" altLang="en-US" sz="3200" b="1" dirty="0">
              <a:solidFill>
                <a:schemeClr val="bg1"/>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60109319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4/3*#ppt_w"/>
                                          </p:val>
                                        </p:tav>
                                        <p:tav tm="100000">
                                          <p:val>
                                            <p:strVal val="#ppt_w"/>
                                          </p:val>
                                        </p:tav>
                                      </p:tavLst>
                                    </p:anim>
                                    <p:anim calcmode="lin" valueType="num">
                                      <p:cBhvr>
                                        <p:cTn id="8" dur="20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20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31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99ppt.com"/>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 val="20151210092846"/>
  <p:tag name="MH_LIBRARY" val="GRAPHIC"/>
</p:tagLst>
</file>

<file path=ppt/theme/theme1.xml><?xml version="1.0" encoding="utf-8"?>
<a:theme xmlns:a="http://schemas.openxmlformats.org/drawingml/2006/main" name="www.99ppt.com​​">
  <a:themeElements>
    <a:clrScheme name="自定义 458">
      <a:dk1>
        <a:sysClr val="windowText" lastClr="000000"/>
      </a:dk1>
      <a:lt1>
        <a:sysClr val="window" lastClr="FFFFFF"/>
      </a:lt1>
      <a:dk2>
        <a:srgbClr val="5A6378"/>
      </a:dk2>
      <a:lt2>
        <a:srgbClr val="D4D4D6"/>
      </a:lt2>
      <a:accent1>
        <a:srgbClr val="60B5CC"/>
      </a:accent1>
      <a:accent2>
        <a:srgbClr val="F0AD00"/>
      </a:accent2>
      <a:accent3>
        <a:srgbClr val="E66C7D"/>
      </a:accent3>
      <a:accent4>
        <a:srgbClr val="6BB76D"/>
      </a:accent4>
      <a:accent5>
        <a:srgbClr val="E88651"/>
      </a:accent5>
      <a:accent6>
        <a:srgbClr val="C64847"/>
      </a:accent6>
      <a:hlink>
        <a:srgbClr val="168BBA"/>
      </a:hlink>
      <a:folHlink>
        <a:srgbClr val="680000"/>
      </a:folHlink>
    </a:clrScheme>
    <a:fontScheme name="自定义 4">
      <a:majorFont>
        <a:latin typeface="Calibri Light"/>
        <a:ea typeface="迷你简菱心"/>
        <a:cs typeface=""/>
      </a:majorFont>
      <a:minorFont>
        <a:latin typeface="Calibri"/>
        <a:ea typeface="造字工房悦黑（非商用）常规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TotalTime>
  <Words>3108</Words>
  <Application>Microsoft Office PowerPoint</Application>
  <PresentationFormat>全屏显示(16:9)</PresentationFormat>
  <Paragraphs>424</Paragraphs>
  <Slides>35</Slides>
  <Notes>35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DFPShiYiW5-B5</vt:lpstr>
      <vt:lpstr>Gill Sans</vt:lpstr>
      <vt:lpstr>方正兰亭粗黑_GBK</vt:lpstr>
      <vt:lpstr>方正正大黑简体</vt:lpstr>
      <vt:lpstr>迷你简菱心</vt:lpstr>
      <vt:lpstr>宋体</vt:lpstr>
      <vt:lpstr>微软雅黑</vt:lpstr>
      <vt:lpstr>微软雅黑 Light</vt:lpstr>
      <vt:lpstr>造字工房悦黑（非商用）常规体</vt:lpstr>
      <vt:lpstr>Arial</vt:lpstr>
      <vt:lpstr>Calibri</vt:lpstr>
      <vt:lpstr>Calibri Light</vt:lpstr>
      <vt:lpstr>Wingdings</vt:lpstr>
      <vt:lpstr>www.99ppt.com​​</vt:lpstr>
      <vt:lpstr>PowerPoint 演示文稿</vt:lpstr>
      <vt:lpstr>PowerPoint 演示文稿</vt:lpstr>
      <vt:lpstr>PowerPoint 演示文稿</vt:lpstr>
      <vt:lpstr>第一部分  工作概况</vt:lpstr>
      <vt:lpstr>PowerPoint 演示文稿</vt:lpstr>
      <vt:lpstr>第一部分  具体工作明细</vt:lpstr>
      <vt:lpstr>第一部分  重点工作回顾</vt:lpstr>
      <vt:lpstr>第一部分  四项工作概况</vt:lpstr>
      <vt:lpstr>第一部分  发展大事件</vt:lpstr>
      <vt:lpstr>PowerPoint 演示文稿</vt:lpstr>
      <vt:lpstr>第二部分  与上一年度对比</vt:lpstr>
      <vt:lpstr>第二部分  四项重点工作完成情况</vt:lpstr>
      <vt:lpstr>第二部分  四项重点工作完成情况</vt:lpstr>
      <vt:lpstr>PowerPoint 演示文稿</vt:lpstr>
      <vt:lpstr>PowerPoint 演示文稿</vt:lpstr>
      <vt:lpstr>第三部分  已完成项目汇总</vt:lpstr>
      <vt:lpstr>第三部分  完成项目之一</vt:lpstr>
      <vt:lpstr>第三部分  完成项目之二</vt:lpstr>
      <vt:lpstr>第三部分  完成项目三</vt:lpstr>
      <vt:lpstr>PowerPoint 演示文稿</vt:lpstr>
      <vt:lpstr>PowerPoint 演示文稿</vt:lpstr>
      <vt:lpstr>第四部分  认识上的不足</vt:lpstr>
      <vt:lpstr>第四部分  管理上的不足之处</vt:lpstr>
      <vt:lpstr>第四部分  其他不足之处</vt:lpstr>
      <vt:lpstr>第四部分  其他不足之处</vt:lpstr>
      <vt:lpstr>PowerPoint 演示文稿</vt:lpstr>
      <vt:lpstr>第四部分  改善不足对策</vt:lpstr>
      <vt:lpstr>第四部分  点击此处添加标题</vt:lpstr>
      <vt:lpstr>PowerPoint 演示文稿</vt:lpstr>
      <vt:lpstr>第五部分  总体月份计划思路</vt:lpstr>
      <vt:lpstr>第五部分  必须完成的目标规划</vt:lpstr>
      <vt:lpstr>第五部分 信息化管理实施步骤</vt:lpstr>
      <vt:lpstr>第五部分  能力提升计划</vt:lpstr>
      <vt:lpstr>第五部分  能力提升步骤</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www.99ppt.com</dc:title>
  <dc:creator>www.99ppt.com</dc:creator>
  <cp:lastModifiedBy>faith123</cp:lastModifiedBy>
  <cp:revision>5</cp:revision>
  <dcterms:created xsi:type="dcterms:W3CDTF">2015-08-22T03:26:29Z</dcterms:created>
  <dcterms:modified xsi:type="dcterms:W3CDTF">2018-05-28T02:17:59Z</dcterms:modified>
  <cp:contentStatus>www.99ppt.com</cp:contentStatus>
</cp:coreProperties>
</file>