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1"/>
  </p:notesMasterIdLst>
  <p:handoutMasterIdLst>
    <p:handoutMasterId r:id="rId22"/>
  </p:handoutMasterIdLst>
  <p:sldIdLst>
    <p:sldId id="2822" r:id="rId2"/>
    <p:sldId id="2823" r:id="rId3"/>
    <p:sldId id="2824" r:id="rId4"/>
    <p:sldId id="2832" r:id="rId5"/>
    <p:sldId id="2833" r:id="rId6"/>
    <p:sldId id="2834" r:id="rId7"/>
    <p:sldId id="2835" r:id="rId8"/>
    <p:sldId id="2825" r:id="rId9"/>
    <p:sldId id="2829" r:id="rId10"/>
    <p:sldId id="2830" r:id="rId11"/>
    <p:sldId id="2831" r:id="rId12"/>
    <p:sldId id="2826" r:id="rId13"/>
    <p:sldId id="2837" r:id="rId14"/>
    <p:sldId id="2838" r:id="rId15"/>
    <p:sldId id="2839" r:id="rId16"/>
    <p:sldId id="2827" r:id="rId17"/>
    <p:sldId id="2841" r:id="rId18"/>
    <p:sldId id="2842" r:id="rId19"/>
    <p:sldId id="2843" r:id="rId20"/>
  </p:sldIdLst>
  <p:sldSz cx="12858750" cy="7232650"/>
  <p:notesSz cx="6858000" cy="9144000"/>
  <p:custDataLst>
    <p:tags r:id="rId2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DEC4"/>
    <a:srgbClr val="AFDFC7"/>
    <a:srgbClr val="0C2744"/>
    <a:srgbClr val="FFFFFF"/>
    <a:srgbClr val="F89171"/>
    <a:srgbClr val="3869FE"/>
    <a:srgbClr val="1A3083"/>
    <a:srgbClr val="0E1A46"/>
    <a:srgbClr val="A35BD7"/>
    <a:srgbClr val="F4A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98" autoAdjust="0"/>
    <p:restoredTop sz="95317" autoAdjust="0"/>
  </p:normalViewPr>
  <p:slideViewPr>
    <p:cSldViewPr>
      <p:cViewPr varScale="1">
        <p:scale>
          <a:sx n="83" d="100"/>
          <a:sy n="83" d="100"/>
        </p:scale>
        <p:origin x="618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FB744389-808D-4AE3-846E-8B5426A71C88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406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733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4213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684213" fontAlgn="base">
              <a:spcBef>
                <a:spcPct val="0"/>
              </a:spcBef>
              <a:spcAft>
                <a:spcPct val="0"/>
              </a:spcAft>
            </a:pPr>
            <a:fld id="{A8626BDE-D7EF-4301-9BD2-ACFDB420588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defTabSz="684213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7245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29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197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6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125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9109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01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278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8093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450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247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734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A1C12C-4E7E-4E0C-904D-0A22477A7D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9327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989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740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8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179774" y="577656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8235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2020/3/27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859235" y="3927599"/>
            <a:ext cx="62646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cap="all" dirty="0">
                <a:cs typeface="Arial" panose="020B0604020202020204" pitchFamily="34" charset="0"/>
              </a:rPr>
              <a:t>方案设计师产品介绍</a:t>
            </a:r>
            <a:r>
              <a:rPr lang="en-US" altLang="zh-CN" sz="3600" b="1" cap="all" dirty="0" err="1">
                <a:cs typeface="Arial" panose="020B0604020202020204" pitchFamily="34" charset="0"/>
              </a:rPr>
              <a:t>ppt</a:t>
            </a:r>
            <a:r>
              <a:rPr lang="zh-CN" altLang="en-US" sz="3600" b="1" cap="all" dirty="0">
                <a:cs typeface="Arial" panose="020B0604020202020204" pitchFamily="34" charset="0"/>
              </a:rPr>
              <a:t>模板</a:t>
            </a:r>
            <a:endParaRPr lang="zh-CN" altLang="en-US" sz="3600" b="1" cap="all" dirty="0"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859234" y="4581005"/>
            <a:ext cx="60498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cs typeface="Arial" panose="020B0604020202020204" pitchFamily="34" charset="0"/>
              </a:rPr>
              <a:t>YEAR - END SUMMARY AND NEW YEAR PLAN</a:t>
            </a:r>
            <a:endParaRPr lang="zh-CN" altLang="en-US" sz="2000" dirty="0"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717407" y="1599235"/>
            <a:ext cx="28803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 smtClean="0">
                <a:cs typeface="Arial" panose="020B0604020202020204" pitchFamily="34" charset="0"/>
              </a:rPr>
              <a:t>20XX</a:t>
            </a:r>
            <a:endParaRPr lang="zh-CN" altLang="en-US" sz="6600" b="1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MH_Other_1"/>
          <p:cNvSpPr/>
          <p:nvPr>
            <p:custDataLst>
              <p:tags r:id="rId2"/>
            </p:custDataLst>
          </p:nvPr>
        </p:nvSpPr>
        <p:spPr>
          <a:xfrm>
            <a:off x="4773191" y="1771810"/>
            <a:ext cx="1197102" cy="746245"/>
          </a:xfrm>
          <a:prstGeom prst="homePlate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MH_SubTitle_1"/>
          <p:cNvSpPr/>
          <p:nvPr>
            <p:custDataLst>
              <p:tags r:id="rId3"/>
            </p:custDataLst>
          </p:nvPr>
        </p:nvSpPr>
        <p:spPr>
          <a:xfrm>
            <a:off x="5668240" y="2189352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MH_Other_2"/>
          <p:cNvSpPr/>
          <p:nvPr>
            <p:custDataLst>
              <p:tags r:id="rId4"/>
            </p:custDataLst>
          </p:nvPr>
        </p:nvSpPr>
        <p:spPr>
          <a:xfrm>
            <a:off x="4773191" y="2613559"/>
            <a:ext cx="1197102" cy="746245"/>
          </a:xfrm>
          <a:prstGeom prst="homePlate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9" name="MH_SubTitle_2"/>
          <p:cNvSpPr/>
          <p:nvPr>
            <p:custDataLst>
              <p:tags r:id="rId5"/>
            </p:custDataLst>
          </p:nvPr>
        </p:nvSpPr>
        <p:spPr>
          <a:xfrm>
            <a:off x="5668240" y="3031100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en-US" altLang="zh-CN" sz="2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WORK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MH_Other_3"/>
          <p:cNvSpPr/>
          <p:nvPr>
            <p:custDataLst>
              <p:tags r:id="rId6"/>
            </p:custDataLst>
          </p:nvPr>
        </p:nvSpPr>
        <p:spPr>
          <a:xfrm>
            <a:off x="4773191" y="3455304"/>
            <a:ext cx="1197102" cy="746245"/>
          </a:xfrm>
          <a:prstGeom prst="homePlate">
            <a:avLst/>
          </a:prstGeom>
          <a:noFill/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2" name="MH_SubTitle_3"/>
          <p:cNvSpPr/>
          <p:nvPr>
            <p:custDataLst>
              <p:tags r:id="rId7"/>
            </p:custDataLst>
          </p:nvPr>
        </p:nvSpPr>
        <p:spPr>
          <a:xfrm>
            <a:off x="5668240" y="3872848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28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PROJECT 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MH_Other_4"/>
          <p:cNvSpPr/>
          <p:nvPr>
            <p:custDataLst>
              <p:tags r:id="rId8"/>
            </p:custDataLst>
          </p:nvPr>
        </p:nvSpPr>
        <p:spPr>
          <a:xfrm>
            <a:off x="4773191" y="4297053"/>
            <a:ext cx="1197102" cy="746245"/>
          </a:xfrm>
          <a:prstGeom prst="homePlate">
            <a:avLst/>
          </a:prstGeom>
          <a:noFill/>
          <a:ln w="222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953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5" name="MH_SubTitle_4"/>
          <p:cNvSpPr/>
          <p:nvPr>
            <p:custDataLst>
              <p:tags r:id="rId9"/>
            </p:custDataLst>
          </p:nvPr>
        </p:nvSpPr>
        <p:spPr>
          <a:xfrm>
            <a:off x="5668240" y="4714595"/>
            <a:ext cx="5383633" cy="746245"/>
          </a:xfrm>
          <a:custGeom>
            <a:avLst/>
            <a:gdLst>
              <a:gd name="connsiteX0" fmla="*/ 0 w 4102100"/>
              <a:gd name="connsiteY0" fmla="*/ 266700 h 533400"/>
              <a:gd name="connsiteX1" fmla="*/ 254000 w 4102100"/>
              <a:gd name="connsiteY1" fmla="*/ 0 h 533400"/>
              <a:gd name="connsiteX2" fmla="*/ 3848100 w 4102100"/>
              <a:gd name="connsiteY2" fmla="*/ 0 h 533400"/>
              <a:gd name="connsiteX3" fmla="*/ 4102100 w 4102100"/>
              <a:gd name="connsiteY3" fmla="*/ 266700 h 533400"/>
              <a:gd name="connsiteX4" fmla="*/ 3848100 w 4102100"/>
              <a:gd name="connsiteY4" fmla="*/ 533400 h 533400"/>
              <a:gd name="connsiteX5" fmla="*/ 254000 w 4102100"/>
              <a:gd name="connsiteY5" fmla="*/ 533400 h 533400"/>
              <a:gd name="connsiteX6" fmla="*/ 0 w 4102100"/>
              <a:gd name="connsiteY6" fmla="*/ 266700 h 533400"/>
              <a:gd name="connsiteX0" fmla="*/ 0 w 3848100"/>
              <a:gd name="connsiteY0" fmla="*/ 266700 h 533400"/>
              <a:gd name="connsiteX1" fmla="*/ 254000 w 3848100"/>
              <a:gd name="connsiteY1" fmla="*/ 0 h 533400"/>
              <a:gd name="connsiteX2" fmla="*/ 3848100 w 3848100"/>
              <a:gd name="connsiteY2" fmla="*/ 0 h 533400"/>
              <a:gd name="connsiteX3" fmla="*/ 3848100 w 3848100"/>
              <a:gd name="connsiteY3" fmla="*/ 533400 h 533400"/>
              <a:gd name="connsiteX4" fmla="*/ 254000 w 3848100"/>
              <a:gd name="connsiteY4" fmla="*/ 533400 h 533400"/>
              <a:gd name="connsiteX5" fmla="*/ 0 w 3848100"/>
              <a:gd name="connsiteY5" fmla="*/ 2667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48100" h="533400">
                <a:moveTo>
                  <a:pt x="0" y="266700"/>
                </a:moveTo>
                <a:lnTo>
                  <a:pt x="254000" y="0"/>
                </a:lnTo>
                <a:lnTo>
                  <a:pt x="3848100" y="0"/>
                </a:lnTo>
                <a:lnTo>
                  <a:pt x="3848100" y="533400"/>
                </a:lnTo>
                <a:lnTo>
                  <a:pt x="254000" y="533400"/>
                </a:lnTo>
                <a:lnTo>
                  <a:pt x="0" y="266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0" tIns="0" rIns="0" bIns="0" anchor="ctr">
            <a:noAutofit/>
          </a:bodyPr>
          <a:lstStyle/>
          <a:p>
            <a:pPr lvl="0"/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1"/>
          <p:cNvSpPr txBox="1"/>
          <p:nvPr>
            <p:custDataLst>
              <p:tags r:id="rId10"/>
            </p:custDataLst>
          </p:nvPr>
        </p:nvSpPr>
        <p:spPr>
          <a:xfrm>
            <a:off x="1460823" y="3026382"/>
            <a:ext cx="2004045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lang="en-US" altLang="zh-CN" sz="44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s_2"/>
          <p:cNvSpPr txBox="1"/>
          <p:nvPr>
            <p:custDataLst>
              <p:tags r:id="rId11"/>
            </p:custDataLst>
          </p:nvPr>
        </p:nvSpPr>
        <p:spPr>
          <a:xfrm>
            <a:off x="1388806" y="3872767"/>
            <a:ext cx="214807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102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623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150224" y="3062232"/>
            <a:ext cx="5873511" cy="2435358"/>
            <a:chOff x="3962400" y="3409950"/>
            <a:chExt cx="3124200" cy="1295400"/>
          </a:xfrm>
          <a:solidFill>
            <a:schemeClr val="tx1">
              <a:lumMod val="85000"/>
              <a:lumOff val="15000"/>
            </a:schemeClr>
          </a:solidFill>
          <a:effectLst/>
        </p:grpSpPr>
        <p:sp>
          <p:nvSpPr>
            <p:cNvPr id="3" name="Freeform 208"/>
            <p:cNvSpPr>
              <a:spLocks/>
            </p:cNvSpPr>
            <p:nvPr/>
          </p:nvSpPr>
          <p:spPr bwMode="auto">
            <a:xfrm>
              <a:off x="3981382" y="3824784"/>
              <a:ext cx="3082442" cy="880566"/>
            </a:xfrm>
            <a:custGeom>
              <a:avLst/>
              <a:gdLst/>
              <a:ahLst/>
              <a:cxnLst>
                <a:cxn ang="0">
                  <a:pos x="817" y="22"/>
                </a:cxn>
                <a:cxn ang="0">
                  <a:pos x="817" y="25"/>
                </a:cxn>
                <a:cxn ang="0">
                  <a:pos x="816" y="28"/>
                </a:cxn>
                <a:cxn ang="0">
                  <a:pos x="815" y="31"/>
                </a:cxn>
                <a:cxn ang="0">
                  <a:pos x="813" y="34"/>
                </a:cxn>
                <a:cxn ang="0">
                  <a:pos x="811" y="36"/>
                </a:cxn>
                <a:cxn ang="0">
                  <a:pos x="807" y="40"/>
                </a:cxn>
                <a:cxn ang="0">
                  <a:pos x="803" y="43"/>
                </a:cxn>
                <a:cxn ang="0">
                  <a:pos x="317" y="326"/>
                </a:cxn>
                <a:cxn ang="0">
                  <a:pos x="298" y="336"/>
                </a:cxn>
                <a:cxn ang="0">
                  <a:pos x="292" y="338"/>
                </a:cxn>
                <a:cxn ang="0">
                  <a:pos x="284" y="340"/>
                </a:cxn>
                <a:cxn ang="0">
                  <a:pos x="276" y="341"/>
                </a:cxn>
                <a:cxn ang="0">
                  <a:pos x="271" y="342"/>
                </a:cxn>
                <a:cxn ang="0">
                  <a:pos x="269" y="342"/>
                </a:cxn>
                <a:cxn ang="0">
                  <a:pos x="266" y="342"/>
                </a:cxn>
                <a:cxn ang="0">
                  <a:pos x="265" y="342"/>
                </a:cxn>
                <a:cxn ang="0">
                  <a:pos x="263" y="342"/>
                </a:cxn>
                <a:cxn ang="0">
                  <a:pos x="258" y="341"/>
                </a:cxn>
                <a:cxn ang="0">
                  <a:pos x="253" y="341"/>
                </a:cxn>
                <a:cxn ang="0">
                  <a:pos x="248" y="340"/>
                </a:cxn>
                <a:cxn ang="0">
                  <a:pos x="243" y="339"/>
                </a:cxn>
                <a:cxn ang="0">
                  <a:pos x="234" y="336"/>
                </a:cxn>
                <a:cxn ang="0">
                  <a:pos x="16" y="210"/>
                </a:cxn>
                <a:cxn ang="0">
                  <a:pos x="16" y="217"/>
                </a:cxn>
                <a:cxn ang="0">
                  <a:pos x="234" y="343"/>
                </a:cxn>
                <a:cxn ang="0">
                  <a:pos x="243" y="346"/>
                </a:cxn>
                <a:cxn ang="0">
                  <a:pos x="248" y="347"/>
                </a:cxn>
                <a:cxn ang="0">
                  <a:pos x="253" y="348"/>
                </a:cxn>
                <a:cxn ang="0">
                  <a:pos x="258" y="349"/>
                </a:cxn>
                <a:cxn ang="0">
                  <a:pos x="263" y="349"/>
                </a:cxn>
                <a:cxn ang="0">
                  <a:pos x="265" y="349"/>
                </a:cxn>
                <a:cxn ang="0">
                  <a:pos x="266" y="349"/>
                </a:cxn>
                <a:cxn ang="0">
                  <a:pos x="269" y="349"/>
                </a:cxn>
                <a:cxn ang="0">
                  <a:pos x="271" y="349"/>
                </a:cxn>
                <a:cxn ang="0">
                  <a:pos x="276" y="349"/>
                </a:cxn>
                <a:cxn ang="0">
                  <a:pos x="284" y="347"/>
                </a:cxn>
                <a:cxn ang="0">
                  <a:pos x="292" y="345"/>
                </a:cxn>
                <a:cxn ang="0">
                  <a:pos x="298" y="343"/>
                </a:cxn>
                <a:cxn ang="0">
                  <a:pos x="317" y="333"/>
                </a:cxn>
                <a:cxn ang="0">
                  <a:pos x="803" y="50"/>
                </a:cxn>
                <a:cxn ang="0">
                  <a:pos x="807" y="47"/>
                </a:cxn>
                <a:cxn ang="0">
                  <a:pos x="811" y="43"/>
                </a:cxn>
                <a:cxn ang="0">
                  <a:pos x="813" y="41"/>
                </a:cxn>
                <a:cxn ang="0">
                  <a:pos x="815" y="38"/>
                </a:cxn>
                <a:cxn ang="0">
                  <a:pos x="816" y="35"/>
                </a:cxn>
                <a:cxn ang="0">
                  <a:pos x="817" y="32"/>
                </a:cxn>
                <a:cxn ang="0">
                  <a:pos x="817" y="29"/>
                </a:cxn>
              </a:cxnLst>
              <a:rect l="0" t="0" r="r" b="b"/>
              <a:pathLst>
                <a:path w="817" h="349">
                  <a:moveTo>
                    <a:pt x="817" y="0"/>
                  </a:moveTo>
                  <a:cubicBezTo>
                    <a:pt x="817" y="0"/>
                    <a:pt x="817" y="1"/>
                    <a:pt x="817" y="1"/>
                  </a:cubicBezTo>
                  <a:cubicBezTo>
                    <a:pt x="817" y="8"/>
                    <a:pt x="817" y="15"/>
                    <a:pt x="817" y="22"/>
                  </a:cubicBezTo>
                  <a:cubicBezTo>
                    <a:pt x="817" y="22"/>
                    <a:pt x="817" y="22"/>
                    <a:pt x="817" y="22"/>
                  </a:cubicBezTo>
                  <a:cubicBezTo>
                    <a:pt x="817" y="23"/>
                    <a:pt x="817" y="23"/>
                    <a:pt x="817" y="24"/>
                  </a:cubicBezTo>
                  <a:cubicBezTo>
                    <a:pt x="817" y="24"/>
                    <a:pt x="817" y="25"/>
                    <a:pt x="817" y="25"/>
                  </a:cubicBezTo>
                  <a:cubicBezTo>
                    <a:pt x="817" y="26"/>
                    <a:pt x="817" y="26"/>
                    <a:pt x="817" y="26"/>
                  </a:cubicBezTo>
                  <a:cubicBezTo>
                    <a:pt x="817" y="27"/>
                    <a:pt x="817" y="27"/>
                    <a:pt x="817" y="27"/>
                  </a:cubicBezTo>
                  <a:cubicBezTo>
                    <a:pt x="817" y="27"/>
                    <a:pt x="816" y="28"/>
                    <a:pt x="816" y="28"/>
                  </a:cubicBezTo>
                  <a:cubicBezTo>
                    <a:pt x="816" y="29"/>
                    <a:pt x="816" y="29"/>
                    <a:pt x="816" y="29"/>
                  </a:cubicBezTo>
                  <a:cubicBezTo>
                    <a:pt x="816" y="30"/>
                    <a:pt x="816" y="30"/>
                    <a:pt x="816" y="30"/>
                  </a:cubicBezTo>
                  <a:cubicBezTo>
                    <a:pt x="816" y="30"/>
                    <a:pt x="815" y="31"/>
                    <a:pt x="815" y="31"/>
                  </a:cubicBezTo>
                  <a:cubicBezTo>
                    <a:pt x="815" y="32"/>
                    <a:pt x="815" y="32"/>
                    <a:pt x="815" y="32"/>
                  </a:cubicBezTo>
                  <a:cubicBezTo>
                    <a:pt x="814" y="32"/>
                    <a:pt x="814" y="32"/>
                    <a:pt x="814" y="32"/>
                  </a:cubicBezTo>
                  <a:cubicBezTo>
                    <a:pt x="814" y="33"/>
                    <a:pt x="813" y="34"/>
                    <a:pt x="813" y="34"/>
                  </a:cubicBezTo>
                  <a:cubicBezTo>
                    <a:pt x="813" y="35"/>
                    <a:pt x="813" y="35"/>
                    <a:pt x="813" y="35"/>
                  </a:cubicBezTo>
                  <a:cubicBezTo>
                    <a:pt x="812" y="35"/>
                    <a:pt x="812" y="36"/>
                    <a:pt x="812" y="36"/>
                  </a:cubicBezTo>
                  <a:cubicBezTo>
                    <a:pt x="811" y="36"/>
                    <a:pt x="811" y="36"/>
                    <a:pt x="811" y="36"/>
                  </a:cubicBezTo>
                  <a:cubicBezTo>
                    <a:pt x="811" y="37"/>
                    <a:pt x="810" y="38"/>
                    <a:pt x="809" y="38"/>
                  </a:cubicBezTo>
                  <a:cubicBezTo>
                    <a:pt x="809" y="39"/>
                    <a:pt x="809" y="39"/>
                    <a:pt x="809" y="39"/>
                  </a:cubicBezTo>
                  <a:cubicBezTo>
                    <a:pt x="809" y="39"/>
                    <a:pt x="808" y="39"/>
                    <a:pt x="807" y="40"/>
                  </a:cubicBezTo>
                  <a:cubicBezTo>
                    <a:pt x="807" y="40"/>
                    <a:pt x="806" y="41"/>
                    <a:pt x="806" y="41"/>
                  </a:cubicBezTo>
                  <a:cubicBezTo>
                    <a:pt x="805" y="41"/>
                    <a:pt x="805" y="42"/>
                    <a:pt x="804" y="42"/>
                  </a:cubicBezTo>
                  <a:cubicBezTo>
                    <a:pt x="804" y="43"/>
                    <a:pt x="803" y="43"/>
                    <a:pt x="803" y="43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777" y="58"/>
                    <a:pt x="777" y="58"/>
                    <a:pt x="777" y="58"/>
                  </a:cubicBezTo>
                  <a:cubicBezTo>
                    <a:pt x="317" y="326"/>
                    <a:pt x="317" y="326"/>
                    <a:pt x="317" y="326"/>
                  </a:cubicBezTo>
                  <a:cubicBezTo>
                    <a:pt x="304" y="333"/>
                    <a:pt x="304" y="333"/>
                    <a:pt x="304" y="333"/>
                  </a:cubicBezTo>
                  <a:cubicBezTo>
                    <a:pt x="303" y="334"/>
                    <a:pt x="301" y="335"/>
                    <a:pt x="299" y="335"/>
                  </a:cubicBezTo>
                  <a:cubicBezTo>
                    <a:pt x="299" y="336"/>
                    <a:pt x="298" y="336"/>
                    <a:pt x="298" y="336"/>
                  </a:cubicBezTo>
                  <a:cubicBezTo>
                    <a:pt x="296" y="337"/>
                    <a:pt x="295" y="337"/>
                    <a:pt x="293" y="338"/>
                  </a:cubicBezTo>
                  <a:cubicBezTo>
                    <a:pt x="293" y="338"/>
                    <a:pt x="293" y="338"/>
                    <a:pt x="293" y="338"/>
                  </a:cubicBezTo>
                  <a:cubicBezTo>
                    <a:pt x="292" y="338"/>
                    <a:pt x="292" y="338"/>
                    <a:pt x="292" y="338"/>
                  </a:cubicBezTo>
                  <a:cubicBezTo>
                    <a:pt x="291" y="339"/>
                    <a:pt x="290" y="339"/>
                    <a:pt x="289" y="339"/>
                  </a:cubicBezTo>
                  <a:cubicBezTo>
                    <a:pt x="289" y="339"/>
                    <a:pt x="288" y="339"/>
                    <a:pt x="287" y="340"/>
                  </a:cubicBezTo>
                  <a:cubicBezTo>
                    <a:pt x="286" y="340"/>
                    <a:pt x="285" y="340"/>
                    <a:pt x="284" y="340"/>
                  </a:cubicBezTo>
                  <a:cubicBezTo>
                    <a:pt x="284" y="340"/>
                    <a:pt x="283" y="340"/>
                    <a:pt x="283" y="341"/>
                  </a:cubicBezTo>
                  <a:cubicBezTo>
                    <a:pt x="282" y="341"/>
                    <a:pt x="282" y="341"/>
                    <a:pt x="282" y="341"/>
                  </a:cubicBezTo>
                  <a:cubicBezTo>
                    <a:pt x="280" y="341"/>
                    <a:pt x="278" y="341"/>
                    <a:pt x="276" y="341"/>
                  </a:cubicBezTo>
                  <a:cubicBezTo>
                    <a:pt x="276" y="341"/>
                    <a:pt x="276" y="341"/>
                    <a:pt x="276" y="341"/>
                  </a:cubicBezTo>
                  <a:cubicBezTo>
                    <a:pt x="275" y="342"/>
                    <a:pt x="275" y="342"/>
                    <a:pt x="274" y="342"/>
                  </a:cubicBezTo>
                  <a:cubicBezTo>
                    <a:pt x="273" y="342"/>
                    <a:pt x="272" y="342"/>
                    <a:pt x="271" y="342"/>
                  </a:cubicBezTo>
                  <a:cubicBezTo>
                    <a:pt x="270" y="342"/>
                    <a:pt x="270" y="342"/>
                    <a:pt x="270" y="342"/>
                  </a:cubicBezTo>
                  <a:cubicBezTo>
                    <a:pt x="270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9" y="342"/>
                    <a:pt x="269" y="342"/>
                  </a:cubicBezTo>
                  <a:cubicBezTo>
                    <a:pt x="269" y="342"/>
                    <a:pt x="268" y="342"/>
                    <a:pt x="268" y="342"/>
                  </a:cubicBezTo>
                  <a:cubicBezTo>
                    <a:pt x="268" y="342"/>
                    <a:pt x="267" y="342"/>
                    <a:pt x="266" y="342"/>
                  </a:cubicBezTo>
                  <a:cubicBezTo>
                    <a:pt x="266" y="342"/>
                    <a:pt x="266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5" y="342"/>
                  </a:cubicBezTo>
                  <a:cubicBezTo>
                    <a:pt x="265" y="342"/>
                    <a:pt x="265" y="342"/>
                    <a:pt x="264" y="342"/>
                  </a:cubicBezTo>
                  <a:cubicBezTo>
                    <a:pt x="264" y="342"/>
                    <a:pt x="264" y="342"/>
                    <a:pt x="264" y="342"/>
                  </a:cubicBezTo>
                  <a:cubicBezTo>
                    <a:pt x="264" y="342"/>
                    <a:pt x="263" y="342"/>
                    <a:pt x="263" y="342"/>
                  </a:cubicBezTo>
                  <a:cubicBezTo>
                    <a:pt x="262" y="342"/>
                    <a:pt x="261" y="342"/>
                    <a:pt x="260" y="342"/>
                  </a:cubicBezTo>
                  <a:cubicBezTo>
                    <a:pt x="260" y="342"/>
                    <a:pt x="259" y="342"/>
                    <a:pt x="259" y="342"/>
                  </a:cubicBezTo>
                  <a:cubicBezTo>
                    <a:pt x="259" y="342"/>
                    <a:pt x="258" y="342"/>
                    <a:pt x="258" y="341"/>
                  </a:cubicBezTo>
                  <a:cubicBezTo>
                    <a:pt x="257" y="341"/>
                    <a:pt x="256" y="341"/>
                    <a:pt x="255" y="341"/>
                  </a:cubicBezTo>
                  <a:cubicBezTo>
                    <a:pt x="255" y="341"/>
                    <a:pt x="254" y="341"/>
                    <a:pt x="254" y="341"/>
                  </a:cubicBezTo>
                  <a:cubicBezTo>
                    <a:pt x="254" y="341"/>
                    <a:pt x="253" y="341"/>
                    <a:pt x="253" y="341"/>
                  </a:cubicBezTo>
                  <a:cubicBezTo>
                    <a:pt x="252" y="341"/>
                    <a:pt x="251" y="341"/>
                    <a:pt x="250" y="340"/>
                  </a:cubicBezTo>
                  <a:cubicBezTo>
                    <a:pt x="250" y="340"/>
                    <a:pt x="249" y="340"/>
                    <a:pt x="249" y="340"/>
                  </a:cubicBezTo>
                  <a:cubicBezTo>
                    <a:pt x="248" y="340"/>
                    <a:pt x="248" y="340"/>
                    <a:pt x="248" y="340"/>
                  </a:cubicBezTo>
                  <a:cubicBezTo>
                    <a:pt x="247" y="340"/>
                    <a:pt x="246" y="339"/>
                    <a:pt x="244" y="339"/>
                  </a:cubicBezTo>
                  <a:cubicBezTo>
                    <a:pt x="244" y="339"/>
                    <a:pt x="244" y="339"/>
                    <a:pt x="243" y="339"/>
                  </a:cubicBezTo>
                  <a:cubicBezTo>
                    <a:pt x="243" y="339"/>
                    <a:pt x="243" y="339"/>
                    <a:pt x="243" y="339"/>
                  </a:cubicBezTo>
                  <a:cubicBezTo>
                    <a:pt x="241" y="338"/>
                    <a:pt x="239" y="337"/>
                    <a:pt x="237" y="337"/>
                  </a:cubicBezTo>
                  <a:cubicBezTo>
                    <a:pt x="237" y="337"/>
                    <a:pt x="237" y="337"/>
                    <a:pt x="237" y="337"/>
                  </a:cubicBezTo>
                  <a:cubicBezTo>
                    <a:pt x="236" y="336"/>
                    <a:pt x="235" y="336"/>
                    <a:pt x="234" y="336"/>
                  </a:cubicBezTo>
                  <a:cubicBezTo>
                    <a:pt x="234" y="335"/>
                    <a:pt x="233" y="335"/>
                    <a:pt x="233" y="335"/>
                  </a:cubicBezTo>
                  <a:cubicBezTo>
                    <a:pt x="232" y="334"/>
                    <a:pt x="230" y="334"/>
                    <a:pt x="229" y="333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6" y="204"/>
                    <a:pt x="1" y="197"/>
                    <a:pt x="1" y="189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0" y="203"/>
                    <a:pt x="6" y="211"/>
                    <a:pt x="16" y="217"/>
                  </a:cubicBezTo>
                  <a:cubicBezTo>
                    <a:pt x="229" y="340"/>
                    <a:pt x="229" y="340"/>
                    <a:pt x="229" y="340"/>
                  </a:cubicBezTo>
                  <a:cubicBezTo>
                    <a:pt x="230" y="341"/>
                    <a:pt x="232" y="341"/>
                    <a:pt x="233" y="342"/>
                  </a:cubicBezTo>
                  <a:cubicBezTo>
                    <a:pt x="233" y="342"/>
                    <a:pt x="234" y="342"/>
                    <a:pt x="234" y="343"/>
                  </a:cubicBezTo>
                  <a:cubicBezTo>
                    <a:pt x="235" y="343"/>
                    <a:pt x="236" y="343"/>
                    <a:pt x="237" y="344"/>
                  </a:cubicBezTo>
                  <a:cubicBezTo>
                    <a:pt x="237" y="344"/>
                    <a:pt x="237" y="344"/>
                    <a:pt x="237" y="344"/>
                  </a:cubicBezTo>
                  <a:cubicBezTo>
                    <a:pt x="239" y="345"/>
                    <a:pt x="241" y="345"/>
                    <a:pt x="243" y="346"/>
                  </a:cubicBezTo>
                  <a:cubicBezTo>
                    <a:pt x="243" y="346"/>
                    <a:pt x="243" y="346"/>
                    <a:pt x="243" y="346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6" y="346"/>
                    <a:pt x="247" y="347"/>
                    <a:pt x="248" y="347"/>
                  </a:cubicBezTo>
                  <a:cubicBezTo>
                    <a:pt x="249" y="347"/>
                    <a:pt x="249" y="347"/>
                    <a:pt x="249" y="347"/>
                  </a:cubicBezTo>
                  <a:cubicBezTo>
                    <a:pt x="249" y="347"/>
                    <a:pt x="250" y="347"/>
                    <a:pt x="250" y="347"/>
                  </a:cubicBezTo>
                  <a:cubicBezTo>
                    <a:pt x="251" y="348"/>
                    <a:pt x="252" y="348"/>
                    <a:pt x="253" y="348"/>
                  </a:cubicBezTo>
                  <a:cubicBezTo>
                    <a:pt x="253" y="348"/>
                    <a:pt x="254" y="348"/>
                    <a:pt x="254" y="348"/>
                  </a:cubicBezTo>
                  <a:cubicBezTo>
                    <a:pt x="254" y="348"/>
                    <a:pt x="255" y="348"/>
                    <a:pt x="255" y="348"/>
                  </a:cubicBezTo>
                  <a:cubicBezTo>
                    <a:pt x="256" y="348"/>
                    <a:pt x="257" y="348"/>
                    <a:pt x="258" y="349"/>
                  </a:cubicBezTo>
                  <a:cubicBezTo>
                    <a:pt x="258" y="349"/>
                    <a:pt x="259" y="349"/>
                    <a:pt x="259" y="349"/>
                  </a:cubicBezTo>
                  <a:cubicBezTo>
                    <a:pt x="259" y="349"/>
                    <a:pt x="260" y="349"/>
                    <a:pt x="260" y="349"/>
                  </a:cubicBezTo>
                  <a:cubicBezTo>
                    <a:pt x="261" y="349"/>
                    <a:pt x="262" y="349"/>
                    <a:pt x="263" y="349"/>
                  </a:cubicBezTo>
                  <a:cubicBezTo>
                    <a:pt x="263" y="349"/>
                    <a:pt x="264" y="349"/>
                    <a:pt x="264" y="349"/>
                  </a:cubicBezTo>
                  <a:cubicBezTo>
                    <a:pt x="264" y="349"/>
                    <a:pt x="264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5" y="349"/>
                    <a:pt x="265" y="349"/>
                    <a:pt x="265" y="349"/>
                  </a:cubicBezTo>
                  <a:cubicBezTo>
                    <a:pt x="266" y="349"/>
                    <a:pt x="266" y="349"/>
                    <a:pt x="266" y="349"/>
                  </a:cubicBezTo>
                  <a:cubicBezTo>
                    <a:pt x="267" y="349"/>
                    <a:pt x="268" y="349"/>
                    <a:pt x="268" y="349"/>
                  </a:cubicBezTo>
                  <a:cubicBezTo>
                    <a:pt x="268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69" y="349"/>
                    <a:pt x="269" y="349"/>
                  </a:cubicBezTo>
                  <a:cubicBezTo>
                    <a:pt x="269" y="349"/>
                    <a:pt x="270" y="349"/>
                    <a:pt x="270" y="349"/>
                  </a:cubicBezTo>
                  <a:cubicBezTo>
                    <a:pt x="271" y="349"/>
                    <a:pt x="271" y="349"/>
                    <a:pt x="271" y="349"/>
                  </a:cubicBezTo>
                  <a:cubicBezTo>
                    <a:pt x="272" y="349"/>
                    <a:pt x="273" y="349"/>
                    <a:pt x="274" y="349"/>
                  </a:cubicBezTo>
                  <a:cubicBezTo>
                    <a:pt x="275" y="349"/>
                    <a:pt x="275" y="349"/>
                    <a:pt x="276" y="349"/>
                  </a:cubicBezTo>
                  <a:cubicBezTo>
                    <a:pt x="276" y="349"/>
                    <a:pt x="276" y="349"/>
                    <a:pt x="276" y="349"/>
                  </a:cubicBezTo>
                  <a:cubicBezTo>
                    <a:pt x="278" y="348"/>
                    <a:pt x="280" y="348"/>
                    <a:pt x="282" y="348"/>
                  </a:cubicBezTo>
                  <a:cubicBezTo>
                    <a:pt x="283" y="348"/>
                    <a:pt x="283" y="348"/>
                    <a:pt x="283" y="348"/>
                  </a:cubicBezTo>
                  <a:cubicBezTo>
                    <a:pt x="283" y="348"/>
                    <a:pt x="284" y="347"/>
                    <a:pt x="284" y="347"/>
                  </a:cubicBezTo>
                  <a:cubicBezTo>
                    <a:pt x="285" y="347"/>
                    <a:pt x="286" y="347"/>
                    <a:pt x="287" y="347"/>
                  </a:cubicBezTo>
                  <a:cubicBezTo>
                    <a:pt x="288" y="346"/>
                    <a:pt x="289" y="346"/>
                    <a:pt x="289" y="346"/>
                  </a:cubicBezTo>
                  <a:cubicBezTo>
                    <a:pt x="290" y="346"/>
                    <a:pt x="291" y="346"/>
                    <a:pt x="292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3" y="345"/>
                    <a:pt x="293" y="345"/>
                    <a:pt x="293" y="345"/>
                  </a:cubicBezTo>
                  <a:cubicBezTo>
                    <a:pt x="295" y="344"/>
                    <a:pt x="296" y="344"/>
                    <a:pt x="298" y="343"/>
                  </a:cubicBezTo>
                  <a:cubicBezTo>
                    <a:pt x="298" y="343"/>
                    <a:pt x="299" y="343"/>
                    <a:pt x="299" y="343"/>
                  </a:cubicBezTo>
                  <a:cubicBezTo>
                    <a:pt x="301" y="342"/>
                    <a:pt x="303" y="341"/>
                    <a:pt x="304" y="340"/>
                  </a:cubicBezTo>
                  <a:cubicBezTo>
                    <a:pt x="317" y="333"/>
                    <a:pt x="317" y="333"/>
                    <a:pt x="317" y="333"/>
                  </a:cubicBezTo>
                  <a:cubicBezTo>
                    <a:pt x="777" y="65"/>
                    <a:pt x="777" y="65"/>
                    <a:pt x="777" y="65"/>
                  </a:cubicBezTo>
                  <a:cubicBezTo>
                    <a:pt x="802" y="51"/>
                    <a:pt x="802" y="51"/>
                    <a:pt x="802" y="51"/>
                  </a:cubicBezTo>
                  <a:cubicBezTo>
                    <a:pt x="803" y="50"/>
                    <a:pt x="803" y="50"/>
                    <a:pt x="803" y="50"/>
                  </a:cubicBezTo>
                  <a:cubicBezTo>
                    <a:pt x="803" y="50"/>
                    <a:pt x="804" y="50"/>
                    <a:pt x="804" y="49"/>
                  </a:cubicBezTo>
                  <a:cubicBezTo>
                    <a:pt x="805" y="49"/>
                    <a:pt x="805" y="49"/>
                    <a:pt x="806" y="48"/>
                  </a:cubicBezTo>
                  <a:cubicBezTo>
                    <a:pt x="806" y="48"/>
                    <a:pt x="807" y="47"/>
                    <a:pt x="807" y="47"/>
                  </a:cubicBezTo>
                  <a:cubicBezTo>
                    <a:pt x="808" y="46"/>
                    <a:pt x="809" y="46"/>
                    <a:pt x="809" y="46"/>
                  </a:cubicBezTo>
                  <a:cubicBezTo>
                    <a:pt x="809" y="45"/>
                    <a:pt x="809" y="45"/>
                    <a:pt x="809" y="45"/>
                  </a:cubicBezTo>
                  <a:cubicBezTo>
                    <a:pt x="810" y="45"/>
                    <a:pt x="811" y="44"/>
                    <a:pt x="811" y="43"/>
                  </a:cubicBezTo>
                  <a:cubicBezTo>
                    <a:pt x="812" y="43"/>
                    <a:pt x="812" y="43"/>
                    <a:pt x="812" y="43"/>
                  </a:cubicBezTo>
                  <a:cubicBezTo>
                    <a:pt x="812" y="43"/>
                    <a:pt x="812" y="42"/>
                    <a:pt x="813" y="42"/>
                  </a:cubicBezTo>
                  <a:cubicBezTo>
                    <a:pt x="813" y="41"/>
                    <a:pt x="813" y="41"/>
                    <a:pt x="813" y="41"/>
                  </a:cubicBezTo>
                  <a:cubicBezTo>
                    <a:pt x="813" y="41"/>
                    <a:pt x="814" y="40"/>
                    <a:pt x="814" y="39"/>
                  </a:cubicBezTo>
                  <a:cubicBezTo>
                    <a:pt x="815" y="39"/>
                    <a:pt x="815" y="39"/>
                    <a:pt x="815" y="39"/>
                  </a:cubicBezTo>
                  <a:cubicBezTo>
                    <a:pt x="815" y="38"/>
                    <a:pt x="815" y="38"/>
                    <a:pt x="815" y="38"/>
                  </a:cubicBezTo>
                  <a:cubicBezTo>
                    <a:pt x="815" y="38"/>
                    <a:pt x="816" y="37"/>
                    <a:pt x="816" y="37"/>
                  </a:cubicBezTo>
                  <a:cubicBezTo>
                    <a:pt x="816" y="36"/>
                    <a:pt x="816" y="36"/>
                    <a:pt x="816" y="36"/>
                  </a:cubicBezTo>
                  <a:cubicBezTo>
                    <a:pt x="816" y="35"/>
                    <a:pt x="816" y="35"/>
                    <a:pt x="816" y="35"/>
                  </a:cubicBezTo>
                  <a:cubicBezTo>
                    <a:pt x="816" y="35"/>
                    <a:pt x="817" y="34"/>
                    <a:pt x="817" y="34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817" y="32"/>
                    <a:pt x="817" y="32"/>
                    <a:pt x="817" y="32"/>
                  </a:cubicBezTo>
                  <a:cubicBezTo>
                    <a:pt x="817" y="32"/>
                    <a:pt x="817" y="31"/>
                    <a:pt x="817" y="31"/>
                  </a:cubicBezTo>
                  <a:cubicBezTo>
                    <a:pt x="817" y="30"/>
                    <a:pt x="817" y="30"/>
                    <a:pt x="817" y="30"/>
                  </a:cubicBezTo>
                  <a:cubicBezTo>
                    <a:pt x="817" y="29"/>
                    <a:pt x="817" y="29"/>
                    <a:pt x="817" y="29"/>
                  </a:cubicBezTo>
                  <a:cubicBezTo>
                    <a:pt x="817" y="19"/>
                    <a:pt x="817" y="10"/>
                    <a:pt x="817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Freeform 209"/>
            <p:cNvSpPr>
              <a:spLocks/>
            </p:cNvSpPr>
            <p:nvPr/>
          </p:nvSpPr>
          <p:spPr bwMode="auto">
            <a:xfrm>
              <a:off x="4127156" y="349232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reeform 210"/>
            <p:cNvSpPr>
              <a:spLocks/>
            </p:cNvSpPr>
            <p:nvPr/>
          </p:nvSpPr>
          <p:spPr bwMode="auto">
            <a:xfrm>
              <a:off x="4178273" y="3473758"/>
              <a:ext cx="2729405" cy="1063805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267"/>
                </a:cxn>
                <a:cxn ang="0">
                  <a:pos x="261" y="418"/>
                </a:cxn>
                <a:cxn ang="0">
                  <a:pos x="719" y="151"/>
                </a:cxn>
                <a:cxn ang="0">
                  <a:pos x="458" y="0"/>
                </a:cxn>
              </a:cxnLst>
              <a:rect l="0" t="0" r="r" b="b"/>
              <a:pathLst>
                <a:path w="719" h="418">
                  <a:moveTo>
                    <a:pt x="458" y="0"/>
                  </a:moveTo>
                  <a:lnTo>
                    <a:pt x="0" y="267"/>
                  </a:lnTo>
                  <a:lnTo>
                    <a:pt x="261" y="418"/>
                  </a:lnTo>
                  <a:lnTo>
                    <a:pt x="719" y="151"/>
                  </a:lnTo>
                  <a:lnTo>
                    <a:pt x="458" y="0"/>
                  </a:lnTo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211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212"/>
            <p:cNvSpPr>
              <a:spLocks/>
            </p:cNvSpPr>
            <p:nvPr/>
          </p:nvSpPr>
          <p:spPr bwMode="auto">
            <a:xfrm>
              <a:off x="4121837" y="3488845"/>
              <a:ext cx="2759773" cy="1073985"/>
            </a:xfrm>
            <a:custGeom>
              <a:avLst/>
              <a:gdLst/>
              <a:ahLst/>
              <a:cxnLst>
                <a:cxn ang="0">
                  <a:pos x="462" y="2"/>
                </a:cxn>
                <a:cxn ang="0">
                  <a:pos x="461" y="0"/>
                </a:cxn>
                <a:cxn ang="0">
                  <a:pos x="0" y="269"/>
                </a:cxn>
                <a:cxn ang="0">
                  <a:pos x="265" y="422"/>
                </a:cxn>
                <a:cxn ang="0">
                  <a:pos x="727" y="153"/>
                </a:cxn>
                <a:cxn ang="0">
                  <a:pos x="462" y="0"/>
                </a:cxn>
                <a:cxn ang="0">
                  <a:pos x="461" y="0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719" y="153"/>
                </a:cxn>
                <a:cxn ang="0">
                  <a:pos x="265" y="417"/>
                </a:cxn>
                <a:cxn ang="0">
                  <a:pos x="8" y="269"/>
                </a:cxn>
                <a:cxn ang="0">
                  <a:pos x="463" y="4"/>
                </a:cxn>
                <a:cxn ang="0">
                  <a:pos x="462" y="2"/>
                </a:cxn>
                <a:cxn ang="0">
                  <a:pos x="461" y="4"/>
                </a:cxn>
                <a:cxn ang="0">
                  <a:pos x="462" y="2"/>
                </a:cxn>
              </a:cxnLst>
              <a:rect l="0" t="0" r="r" b="b"/>
              <a:pathLst>
                <a:path w="727" h="422">
                  <a:moveTo>
                    <a:pt x="462" y="2"/>
                  </a:moveTo>
                  <a:lnTo>
                    <a:pt x="461" y="0"/>
                  </a:lnTo>
                  <a:lnTo>
                    <a:pt x="0" y="269"/>
                  </a:lnTo>
                  <a:lnTo>
                    <a:pt x="265" y="422"/>
                  </a:lnTo>
                  <a:lnTo>
                    <a:pt x="727" y="153"/>
                  </a:lnTo>
                  <a:lnTo>
                    <a:pt x="462" y="0"/>
                  </a:lnTo>
                  <a:lnTo>
                    <a:pt x="461" y="0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719" y="153"/>
                  </a:lnTo>
                  <a:lnTo>
                    <a:pt x="265" y="417"/>
                  </a:lnTo>
                  <a:lnTo>
                    <a:pt x="8" y="269"/>
                  </a:lnTo>
                  <a:lnTo>
                    <a:pt x="463" y="4"/>
                  </a:lnTo>
                  <a:lnTo>
                    <a:pt x="462" y="2"/>
                  </a:lnTo>
                  <a:lnTo>
                    <a:pt x="461" y="4"/>
                  </a:lnTo>
                  <a:lnTo>
                    <a:pt x="462" y="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213"/>
            <p:cNvSpPr>
              <a:spLocks/>
            </p:cNvSpPr>
            <p:nvPr/>
          </p:nvSpPr>
          <p:spPr bwMode="auto">
            <a:xfrm>
              <a:off x="6259048" y="3552469"/>
              <a:ext cx="455533" cy="178149"/>
            </a:xfrm>
            <a:custGeom>
              <a:avLst/>
              <a:gdLst/>
              <a:ahLst/>
              <a:cxnLst>
                <a:cxn ang="0">
                  <a:pos x="118" y="61"/>
                </a:cxn>
                <a:cxn ang="0">
                  <a:pos x="118" y="67"/>
                </a:cxn>
                <a:cxn ang="0">
                  <a:pos x="115" y="68"/>
                </a:cxn>
                <a:cxn ang="0">
                  <a:pos x="105" y="68"/>
                </a:cxn>
                <a:cxn ang="0">
                  <a:pos x="3" y="9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15" y="2"/>
                </a:cxn>
                <a:cxn ang="0">
                  <a:pos x="118" y="61"/>
                </a:cxn>
              </a:cxnLst>
              <a:rect l="0" t="0" r="r" b="b"/>
              <a:pathLst>
                <a:path w="121" h="70">
                  <a:moveTo>
                    <a:pt x="118" y="61"/>
                  </a:moveTo>
                  <a:cubicBezTo>
                    <a:pt x="121" y="63"/>
                    <a:pt x="121" y="65"/>
                    <a:pt x="118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3" y="70"/>
                    <a:pt x="108" y="70"/>
                    <a:pt x="105" y="6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7"/>
                    <a:pt x="0" y="5"/>
                    <a:pt x="3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2" y="0"/>
                    <a:pt x="15" y="2"/>
                  </a:cubicBezTo>
                  <a:cubicBezTo>
                    <a:pt x="118" y="61"/>
                    <a:pt x="118" y="61"/>
                    <a:pt x="118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214"/>
            <p:cNvSpPr>
              <a:spLocks/>
            </p:cNvSpPr>
            <p:nvPr/>
          </p:nvSpPr>
          <p:spPr bwMode="auto">
            <a:xfrm>
              <a:off x="6733561" y="3738254"/>
              <a:ext cx="72127" cy="27996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9"/>
                </a:cxn>
                <a:cxn ang="0">
                  <a:pos x="3" y="9"/>
                </a:cxn>
                <a:cxn ang="0">
                  <a:pos x="3" y="2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9" y="4"/>
                    <a:pt x="19" y="7"/>
                    <a:pt x="16" y="9"/>
                  </a:cubicBezTo>
                  <a:cubicBezTo>
                    <a:pt x="12" y="11"/>
                    <a:pt x="7" y="11"/>
                    <a:pt x="3" y="9"/>
                  </a:cubicBezTo>
                  <a:cubicBezTo>
                    <a:pt x="0" y="7"/>
                    <a:pt x="0" y="4"/>
                    <a:pt x="3" y="2"/>
                  </a:cubicBezTo>
                  <a:cubicBezTo>
                    <a:pt x="7" y="0"/>
                    <a:pt x="12" y="0"/>
                    <a:pt x="16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5"/>
            <p:cNvSpPr>
              <a:spLocks noEditPoints="1"/>
            </p:cNvSpPr>
            <p:nvPr/>
          </p:nvSpPr>
          <p:spPr bwMode="auto">
            <a:xfrm>
              <a:off x="3962400" y="3409950"/>
              <a:ext cx="3124200" cy="1213960"/>
            </a:xfrm>
            <a:custGeom>
              <a:avLst/>
              <a:gdLst/>
              <a:ahLst/>
              <a:cxnLst>
                <a:cxn ang="0">
                  <a:pos x="807" y="135"/>
                </a:cxn>
                <a:cxn ang="0">
                  <a:pos x="594" y="12"/>
                </a:cxn>
                <a:cxn ang="0">
                  <a:pos x="519" y="12"/>
                </a:cxn>
                <a:cxn ang="0">
                  <a:pos x="494" y="27"/>
                </a:cxn>
                <a:cxn ang="0">
                  <a:pos x="33" y="295"/>
                </a:cxn>
                <a:cxn ang="0">
                  <a:pos x="21" y="302"/>
                </a:cxn>
                <a:cxn ang="0">
                  <a:pos x="21" y="345"/>
                </a:cxn>
                <a:cxn ang="0">
                  <a:pos x="234" y="468"/>
                </a:cxn>
                <a:cxn ang="0">
                  <a:pos x="309" y="468"/>
                </a:cxn>
                <a:cxn ang="0">
                  <a:pos x="322" y="461"/>
                </a:cxn>
                <a:cxn ang="0">
                  <a:pos x="782" y="193"/>
                </a:cxn>
                <a:cxn ang="0">
                  <a:pos x="807" y="179"/>
                </a:cxn>
                <a:cxn ang="0">
                  <a:pos x="807" y="135"/>
                </a:cxn>
                <a:cxn ang="0">
                  <a:pos x="738" y="132"/>
                </a:cxn>
                <a:cxn ang="0">
                  <a:pos x="751" y="132"/>
                </a:cxn>
                <a:cxn ang="0">
                  <a:pos x="751" y="139"/>
                </a:cxn>
                <a:cxn ang="0">
                  <a:pos x="738" y="139"/>
                </a:cxn>
                <a:cxn ang="0">
                  <a:pos x="738" y="132"/>
                </a:cxn>
                <a:cxn ang="0">
                  <a:pos x="612" y="60"/>
                </a:cxn>
                <a:cxn ang="0">
                  <a:pos x="614" y="59"/>
                </a:cxn>
                <a:cxn ang="0">
                  <a:pos x="624" y="59"/>
                </a:cxn>
                <a:cxn ang="0">
                  <a:pos x="727" y="118"/>
                </a:cxn>
                <a:cxn ang="0">
                  <a:pos x="727" y="124"/>
                </a:cxn>
                <a:cxn ang="0">
                  <a:pos x="724" y="125"/>
                </a:cxn>
                <a:cxn ang="0">
                  <a:pos x="714" y="125"/>
                </a:cxn>
                <a:cxn ang="0">
                  <a:pos x="612" y="66"/>
                </a:cxn>
                <a:cxn ang="0">
                  <a:pos x="612" y="60"/>
                </a:cxn>
                <a:cxn ang="0">
                  <a:pos x="309" y="454"/>
                </a:cxn>
                <a:cxn ang="0">
                  <a:pos x="114" y="341"/>
                </a:cxn>
                <a:cxn ang="0">
                  <a:pos x="46" y="302"/>
                </a:cxn>
                <a:cxn ang="0">
                  <a:pos x="507" y="34"/>
                </a:cxn>
                <a:cxn ang="0">
                  <a:pos x="770" y="186"/>
                </a:cxn>
                <a:cxn ang="0">
                  <a:pos x="309" y="454"/>
                </a:cxn>
              </a:cxnLst>
              <a:rect l="0" t="0" r="r" b="b"/>
              <a:pathLst>
                <a:path w="828" h="480">
                  <a:moveTo>
                    <a:pt x="807" y="135"/>
                  </a:moveTo>
                  <a:cubicBezTo>
                    <a:pt x="594" y="12"/>
                    <a:pt x="594" y="12"/>
                    <a:pt x="594" y="12"/>
                  </a:cubicBezTo>
                  <a:cubicBezTo>
                    <a:pt x="573" y="0"/>
                    <a:pt x="539" y="0"/>
                    <a:pt x="519" y="12"/>
                  </a:cubicBezTo>
                  <a:cubicBezTo>
                    <a:pt x="494" y="27"/>
                    <a:pt x="494" y="27"/>
                    <a:pt x="494" y="27"/>
                  </a:cubicBezTo>
                  <a:cubicBezTo>
                    <a:pt x="33" y="295"/>
                    <a:pt x="33" y="295"/>
                    <a:pt x="33" y="295"/>
                  </a:cubicBezTo>
                  <a:cubicBezTo>
                    <a:pt x="21" y="302"/>
                    <a:pt x="21" y="302"/>
                    <a:pt x="21" y="302"/>
                  </a:cubicBezTo>
                  <a:cubicBezTo>
                    <a:pt x="0" y="314"/>
                    <a:pt x="0" y="333"/>
                    <a:pt x="21" y="345"/>
                  </a:cubicBezTo>
                  <a:cubicBezTo>
                    <a:pt x="234" y="468"/>
                    <a:pt x="234" y="468"/>
                    <a:pt x="234" y="468"/>
                  </a:cubicBezTo>
                  <a:cubicBezTo>
                    <a:pt x="255" y="480"/>
                    <a:pt x="289" y="480"/>
                    <a:pt x="309" y="468"/>
                  </a:cubicBezTo>
                  <a:cubicBezTo>
                    <a:pt x="322" y="461"/>
                    <a:pt x="322" y="461"/>
                    <a:pt x="322" y="461"/>
                  </a:cubicBezTo>
                  <a:cubicBezTo>
                    <a:pt x="782" y="193"/>
                    <a:pt x="782" y="193"/>
                    <a:pt x="782" y="193"/>
                  </a:cubicBezTo>
                  <a:cubicBezTo>
                    <a:pt x="807" y="179"/>
                    <a:pt x="807" y="179"/>
                    <a:pt x="807" y="179"/>
                  </a:cubicBezTo>
                  <a:cubicBezTo>
                    <a:pt x="828" y="167"/>
                    <a:pt x="828" y="147"/>
                    <a:pt x="807" y="135"/>
                  </a:cubicBezTo>
                  <a:moveTo>
                    <a:pt x="738" y="132"/>
                  </a:moveTo>
                  <a:cubicBezTo>
                    <a:pt x="742" y="130"/>
                    <a:pt x="747" y="130"/>
                    <a:pt x="751" y="132"/>
                  </a:cubicBezTo>
                  <a:cubicBezTo>
                    <a:pt x="754" y="134"/>
                    <a:pt x="754" y="137"/>
                    <a:pt x="751" y="139"/>
                  </a:cubicBezTo>
                  <a:cubicBezTo>
                    <a:pt x="747" y="141"/>
                    <a:pt x="742" y="141"/>
                    <a:pt x="738" y="139"/>
                  </a:cubicBezTo>
                  <a:cubicBezTo>
                    <a:pt x="735" y="137"/>
                    <a:pt x="735" y="134"/>
                    <a:pt x="738" y="132"/>
                  </a:cubicBezTo>
                  <a:moveTo>
                    <a:pt x="612" y="60"/>
                  </a:moveTo>
                  <a:cubicBezTo>
                    <a:pt x="614" y="59"/>
                    <a:pt x="614" y="59"/>
                    <a:pt x="614" y="59"/>
                  </a:cubicBezTo>
                  <a:cubicBezTo>
                    <a:pt x="617" y="57"/>
                    <a:pt x="621" y="57"/>
                    <a:pt x="624" y="59"/>
                  </a:cubicBezTo>
                  <a:cubicBezTo>
                    <a:pt x="727" y="118"/>
                    <a:pt x="727" y="118"/>
                    <a:pt x="727" y="118"/>
                  </a:cubicBezTo>
                  <a:cubicBezTo>
                    <a:pt x="730" y="120"/>
                    <a:pt x="730" y="122"/>
                    <a:pt x="727" y="124"/>
                  </a:cubicBezTo>
                  <a:cubicBezTo>
                    <a:pt x="724" y="125"/>
                    <a:pt x="724" y="125"/>
                    <a:pt x="724" y="125"/>
                  </a:cubicBezTo>
                  <a:cubicBezTo>
                    <a:pt x="722" y="127"/>
                    <a:pt x="717" y="127"/>
                    <a:pt x="714" y="125"/>
                  </a:cubicBezTo>
                  <a:cubicBezTo>
                    <a:pt x="612" y="66"/>
                    <a:pt x="612" y="66"/>
                    <a:pt x="612" y="66"/>
                  </a:cubicBezTo>
                  <a:cubicBezTo>
                    <a:pt x="609" y="64"/>
                    <a:pt x="609" y="62"/>
                    <a:pt x="612" y="60"/>
                  </a:cubicBezTo>
                  <a:moveTo>
                    <a:pt x="309" y="454"/>
                  </a:moveTo>
                  <a:cubicBezTo>
                    <a:pt x="114" y="341"/>
                    <a:pt x="114" y="341"/>
                    <a:pt x="114" y="341"/>
                  </a:cubicBezTo>
                  <a:cubicBezTo>
                    <a:pt x="46" y="302"/>
                    <a:pt x="46" y="302"/>
                    <a:pt x="46" y="302"/>
                  </a:cubicBezTo>
                  <a:cubicBezTo>
                    <a:pt x="507" y="34"/>
                    <a:pt x="507" y="34"/>
                    <a:pt x="507" y="34"/>
                  </a:cubicBezTo>
                  <a:cubicBezTo>
                    <a:pt x="770" y="186"/>
                    <a:pt x="770" y="186"/>
                    <a:pt x="770" y="186"/>
                  </a:cubicBezTo>
                  <a:cubicBezTo>
                    <a:pt x="309" y="454"/>
                    <a:pt x="309" y="454"/>
                    <a:pt x="309" y="4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859495">
                <a:lnSpc>
                  <a:spcPct val="150000"/>
                </a:lnSpc>
                <a:defRPr/>
              </a:pPr>
              <a:endParaRPr lang="en-US" sz="300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210"/>
          <p:cNvSpPr>
            <a:spLocks/>
          </p:cNvSpPr>
          <p:nvPr/>
        </p:nvSpPr>
        <p:spPr bwMode="auto">
          <a:xfrm>
            <a:off x="3639020" y="2892357"/>
            <a:ext cx="5131362" cy="199961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10"/>
          <p:cNvSpPr>
            <a:spLocks/>
          </p:cNvSpPr>
          <p:nvPr/>
        </p:nvSpPr>
        <p:spPr bwMode="auto">
          <a:xfrm>
            <a:off x="3728555" y="2536205"/>
            <a:ext cx="5131364" cy="2001609"/>
          </a:xfrm>
          <a:custGeom>
            <a:avLst/>
            <a:gdLst>
              <a:gd name="T0" fmla="*/ 458 w 719"/>
              <a:gd name="T1" fmla="*/ 0 h 418"/>
              <a:gd name="T2" fmla="*/ 0 w 719"/>
              <a:gd name="T3" fmla="*/ 267 h 418"/>
              <a:gd name="T4" fmla="*/ 261 w 719"/>
              <a:gd name="T5" fmla="*/ 418 h 418"/>
              <a:gd name="T6" fmla="*/ 719 w 719"/>
              <a:gd name="T7" fmla="*/ 151 h 418"/>
              <a:gd name="T8" fmla="*/ 458 w 719"/>
              <a:gd name="T9" fmla="*/ 0 h 4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9" h="418">
                <a:moveTo>
                  <a:pt x="458" y="0"/>
                </a:moveTo>
                <a:lnTo>
                  <a:pt x="0" y="267"/>
                </a:lnTo>
                <a:lnTo>
                  <a:pt x="261" y="418"/>
                </a:lnTo>
                <a:lnTo>
                  <a:pt x="719" y="151"/>
                </a:lnTo>
                <a:lnTo>
                  <a:pt x="458" y="0"/>
                </a:lnTo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pPr>
              <a:lnSpc>
                <a:spcPct val="150000"/>
              </a:lnSpc>
            </a:pPr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 flipV="1">
            <a:off x="7307975" y="2406876"/>
            <a:ext cx="1798663" cy="694395"/>
            <a:chOff x="6184232" y="3601453"/>
            <a:chExt cx="747341" cy="18448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9326745" y="2295951"/>
            <a:ext cx="2481424" cy="882293"/>
            <a:chOff x="6793192" y="1919985"/>
            <a:chExt cx="1980137" cy="703566"/>
          </a:xfrm>
        </p:grpSpPr>
        <p:sp>
          <p:nvSpPr>
            <p:cNvPr id="16" name="Content Placeholder 2"/>
            <p:cNvSpPr txBox="1">
              <a:spLocks/>
            </p:cNvSpPr>
            <p:nvPr/>
          </p:nvSpPr>
          <p:spPr>
            <a:xfrm>
              <a:off x="6793192" y="2181777"/>
              <a:ext cx="1980137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793192" y="1919985"/>
              <a:ext cx="1525804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601642" y="4267218"/>
            <a:ext cx="1723055" cy="575015"/>
            <a:chOff x="6184232" y="3601453"/>
            <a:chExt cx="747341" cy="184484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6184232" y="3601453"/>
              <a:ext cx="176048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6360280" y="3785937"/>
              <a:ext cx="57129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8548914" y="4761530"/>
            <a:ext cx="2460532" cy="882295"/>
            <a:chOff x="6158852" y="3848404"/>
            <a:chExt cx="1964024" cy="703567"/>
          </a:xfrm>
        </p:grpSpPr>
        <p:sp>
          <p:nvSpPr>
            <p:cNvPr id="21" name="Content Placeholder 2"/>
            <p:cNvSpPr txBox="1">
              <a:spLocks/>
            </p:cNvSpPr>
            <p:nvPr/>
          </p:nvSpPr>
          <p:spPr>
            <a:xfrm>
              <a:off x="6158853" y="4110197"/>
              <a:ext cx="1964023" cy="44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58852" y="3848404"/>
              <a:ext cx="1526239" cy="17180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 flipH="1">
            <a:off x="2940264" y="4617401"/>
            <a:ext cx="1370884" cy="634706"/>
            <a:chOff x="6184232" y="3601453"/>
            <a:chExt cx="747341" cy="184484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184232" y="3601453"/>
              <a:ext cx="176802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6361034" y="3785937"/>
              <a:ext cx="570539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216244" y="5167294"/>
            <a:ext cx="3165666" cy="959890"/>
            <a:chOff x="577483" y="4184070"/>
            <a:chExt cx="2526664" cy="766351"/>
          </a:xfrm>
        </p:grpSpPr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577483" y="4508124"/>
              <a:ext cx="2526664" cy="44229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86763" y="4184070"/>
              <a:ext cx="1726210" cy="172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 flipH="1" flipV="1">
            <a:off x="3067983" y="2458607"/>
            <a:ext cx="1997631" cy="887394"/>
            <a:chOff x="6184232" y="3601453"/>
            <a:chExt cx="747341" cy="184484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6184232" y="3601453"/>
              <a:ext cx="176414" cy="1844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6360646" y="3785937"/>
              <a:ext cx="57092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1216244" y="2365840"/>
            <a:ext cx="2831401" cy="920100"/>
            <a:chOff x="578159" y="1949614"/>
            <a:chExt cx="2259410" cy="734654"/>
          </a:xfrm>
        </p:grpSpPr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578159" y="2241928"/>
              <a:ext cx="2259410" cy="44234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579173" y="1949614"/>
              <a:ext cx="1525803" cy="17202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38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083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31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716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spect="1"/>
          </p:cNvSpPr>
          <p:nvPr/>
        </p:nvSpPr>
        <p:spPr>
          <a:xfrm>
            <a:off x="6211273" y="3407999"/>
            <a:ext cx="297021" cy="297021"/>
          </a:xfrm>
          <a:prstGeom prst="ellipse">
            <a:avLst/>
          </a:prstGeom>
          <a:solidFill>
            <a:schemeClr val="bg1">
              <a:alpha val="85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966347" y="3110977"/>
            <a:ext cx="891064" cy="89106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638508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114919" y="3061474"/>
            <a:ext cx="990072" cy="990072"/>
          </a:xfrm>
          <a:prstGeom prst="ellipse">
            <a:avLst/>
          </a:prstGeom>
          <a:solidFill>
            <a:schemeClr val="accent1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262341" y="2962466"/>
            <a:ext cx="1188086" cy="1188086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3697990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5284111" y="3061474"/>
            <a:ext cx="990072" cy="990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6426023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180032" y="2863460"/>
            <a:ext cx="1386100" cy="1386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885624" y="3110977"/>
            <a:ext cx="891064" cy="891064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0605464" y="3259488"/>
            <a:ext cx="594043" cy="594043"/>
          </a:xfrm>
          <a:prstGeom prst="ellipse">
            <a:avLst/>
          </a:prstGeom>
          <a:solidFill>
            <a:schemeClr val="accent6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752856" y="3061474"/>
            <a:ext cx="990072" cy="990072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9476441" y="3342195"/>
            <a:ext cx="428630" cy="42863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1664020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47453" y="4091739"/>
            <a:ext cx="897682" cy="645959"/>
            <a:chOff x="957731" y="2983316"/>
            <a:chExt cx="980137" cy="705289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447800" y="2983316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1436"/>
            <p:cNvSpPr>
              <a:spLocks noChangeArrowheads="1"/>
            </p:cNvSpPr>
            <p:nvPr/>
          </p:nvSpPr>
          <p:spPr bwMode="auto">
            <a:xfrm>
              <a:off x="957731" y="3486978"/>
              <a:ext cx="980137" cy="20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56647" y="2325906"/>
            <a:ext cx="897682" cy="725358"/>
            <a:chOff x="1429588" y="1577812"/>
            <a:chExt cx="980137" cy="791984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1919654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1436"/>
            <p:cNvSpPr>
              <a:spLocks noChangeArrowheads="1"/>
            </p:cNvSpPr>
            <p:nvPr/>
          </p:nvSpPr>
          <p:spPr bwMode="auto">
            <a:xfrm>
              <a:off x="1429588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391625" y="2325907"/>
            <a:ext cx="897682" cy="565259"/>
            <a:chOff x="2487594" y="1577812"/>
            <a:chExt cx="980137" cy="617179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2977662" y="1762991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1436"/>
            <p:cNvSpPr>
              <a:spLocks noChangeArrowheads="1"/>
            </p:cNvSpPr>
            <p:nvPr/>
          </p:nvSpPr>
          <p:spPr bwMode="auto">
            <a:xfrm>
              <a:off x="2487594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80367" y="3946674"/>
            <a:ext cx="897682" cy="779996"/>
            <a:chOff x="3774205" y="1757796"/>
            <a:chExt cx="980137" cy="851639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4264270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1436"/>
            <p:cNvSpPr>
              <a:spLocks noChangeArrowheads="1"/>
            </p:cNvSpPr>
            <p:nvPr/>
          </p:nvSpPr>
          <p:spPr bwMode="auto">
            <a:xfrm>
              <a:off x="3774205" y="2407807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261174" y="2325906"/>
            <a:ext cx="897682" cy="827444"/>
            <a:chOff x="4732566" y="1577812"/>
            <a:chExt cx="980137" cy="903446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5222632" y="1761258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436"/>
            <p:cNvSpPr>
              <a:spLocks noChangeArrowheads="1"/>
            </p:cNvSpPr>
            <p:nvPr/>
          </p:nvSpPr>
          <p:spPr bwMode="auto">
            <a:xfrm>
              <a:off x="4732566" y="1577812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78798" y="4051327"/>
            <a:ext cx="897682" cy="675336"/>
            <a:chOff x="6095372" y="1042073"/>
            <a:chExt cx="980138" cy="737367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585440" y="1042073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1436"/>
            <p:cNvSpPr>
              <a:spLocks noChangeArrowheads="1"/>
            </p:cNvSpPr>
            <p:nvPr/>
          </p:nvSpPr>
          <p:spPr bwMode="auto">
            <a:xfrm>
              <a:off x="6095372" y="1577812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763677" y="4127055"/>
            <a:ext cx="897682" cy="586731"/>
            <a:chOff x="7000978" y="1138819"/>
            <a:chExt cx="980137" cy="640622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7491048" y="1138819"/>
              <a:ext cx="0" cy="396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1436"/>
            <p:cNvSpPr>
              <a:spLocks noChangeArrowheads="1"/>
            </p:cNvSpPr>
            <p:nvPr/>
          </p:nvSpPr>
          <p:spPr bwMode="auto">
            <a:xfrm>
              <a:off x="7000978" y="1577813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496700" y="2336930"/>
            <a:ext cx="897682" cy="818813"/>
            <a:chOff x="2015741" y="2628849"/>
            <a:chExt cx="980133" cy="89402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2505808" y="2838871"/>
              <a:ext cx="0" cy="68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1436"/>
            <p:cNvSpPr>
              <a:spLocks noChangeArrowheads="1"/>
            </p:cNvSpPr>
            <p:nvPr/>
          </p:nvSpPr>
          <p:spPr bwMode="auto">
            <a:xfrm>
              <a:off x="2015741" y="2628849"/>
              <a:ext cx="980133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330853" y="4152556"/>
            <a:ext cx="897682" cy="585130"/>
            <a:chOff x="3073751" y="3049730"/>
            <a:chExt cx="980138" cy="638876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3563816" y="3049730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1436"/>
            <p:cNvSpPr>
              <a:spLocks noChangeArrowheads="1"/>
            </p:cNvSpPr>
            <p:nvPr/>
          </p:nvSpPr>
          <p:spPr bwMode="auto">
            <a:xfrm>
              <a:off x="3073751" y="3486978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522752" y="2336931"/>
            <a:ext cx="897682" cy="778716"/>
            <a:chOff x="4375010" y="3486978"/>
            <a:chExt cx="980137" cy="850243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865078" y="3689221"/>
              <a:ext cx="0" cy="648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1436"/>
            <p:cNvSpPr>
              <a:spLocks noChangeArrowheads="1"/>
            </p:cNvSpPr>
            <p:nvPr/>
          </p:nvSpPr>
          <p:spPr bwMode="auto">
            <a:xfrm>
              <a:off x="4375010" y="3486978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420087" y="4273114"/>
            <a:ext cx="897682" cy="464584"/>
            <a:chOff x="5356819" y="3181350"/>
            <a:chExt cx="980137" cy="507255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436"/>
            <p:cNvSpPr>
              <a:spLocks noChangeArrowheads="1"/>
            </p:cNvSpPr>
            <p:nvPr/>
          </p:nvSpPr>
          <p:spPr bwMode="auto">
            <a:xfrm>
              <a:off x="5356819" y="3486978"/>
              <a:ext cx="980137" cy="201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441277" y="2336934"/>
            <a:ext cx="897682" cy="858769"/>
            <a:chOff x="6529128" y="3486978"/>
            <a:chExt cx="980137" cy="937648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7019194" y="3704626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1436"/>
            <p:cNvSpPr>
              <a:spLocks noChangeArrowheads="1"/>
            </p:cNvSpPr>
            <p:nvPr/>
          </p:nvSpPr>
          <p:spPr bwMode="auto">
            <a:xfrm>
              <a:off x="6529128" y="3486978"/>
              <a:ext cx="980137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247729" y="2336930"/>
            <a:ext cx="897682" cy="913531"/>
            <a:chOff x="7358538" y="3486978"/>
            <a:chExt cx="980138" cy="99744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48600" y="3692418"/>
              <a:ext cx="0" cy="79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1436"/>
            <p:cNvSpPr>
              <a:spLocks noChangeArrowheads="1"/>
            </p:cNvSpPr>
            <p:nvPr/>
          </p:nvSpPr>
          <p:spPr bwMode="auto">
            <a:xfrm>
              <a:off x="7358538" y="3486978"/>
              <a:ext cx="980138" cy="201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837475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9919" y="5423174"/>
            <a:ext cx="9438124" cy="294598"/>
            <a:chOff x="667890" y="4248150"/>
            <a:chExt cx="7655077" cy="304800"/>
          </a:xfrm>
        </p:grpSpPr>
        <p:cxnSp>
          <p:nvCxnSpPr>
            <p:cNvPr id="60" name="Straight Connector 59"/>
            <p:cNvCxnSpPr/>
            <p:nvPr/>
          </p:nvCxnSpPr>
          <p:spPr>
            <a:xfrm flipH="1">
              <a:off x="667890" y="45529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67890" y="42481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138946" y="5502556"/>
            <a:ext cx="8558271" cy="147733"/>
            <a:chOff x="-131473" y="4334808"/>
            <a:chExt cx="9344366" cy="161301"/>
          </a:xfrm>
        </p:grpSpPr>
        <p:grpSp>
          <p:nvGrpSpPr>
            <p:cNvPr id="63" name="Group 62"/>
            <p:cNvGrpSpPr/>
            <p:nvPr/>
          </p:nvGrpSpPr>
          <p:grpSpPr>
            <a:xfrm>
              <a:off x="-131473" y="4334808"/>
              <a:ext cx="976137" cy="161301"/>
              <a:chOff x="-131473" y="4334808"/>
              <a:chExt cx="976137" cy="161301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-131473" y="4340781"/>
                <a:ext cx="141942" cy="141942"/>
              </a:xfrm>
              <a:prstGeom prst="ellipse">
                <a:avLst/>
              </a:prstGeom>
              <a:solidFill>
                <a:schemeClr val="accent1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Rectangle 1436"/>
              <p:cNvSpPr>
                <a:spLocks noChangeArrowheads="1"/>
              </p:cNvSpPr>
              <p:nvPr/>
            </p:nvSpPr>
            <p:spPr bwMode="auto">
              <a:xfrm>
                <a:off x="60555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1346429" y="4334808"/>
              <a:ext cx="1001464" cy="161301"/>
              <a:chOff x="1862700" y="4334808"/>
              <a:chExt cx="1001464" cy="161301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1862700" y="4340781"/>
                <a:ext cx="141942" cy="141942"/>
              </a:xfrm>
              <a:prstGeom prst="ellipse">
                <a:avLst/>
              </a:prstGeom>
              <a:solidFill>
                <a:schemeClr val="accent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Rectangle 1436"/>
              <p:cNvSpPr>
                <a:spLocks noChangeArrowheads="1"/>
              </p:cNvSpPr>
              <p:nvPr/>
            </p:nvSpPr>
            <p:spPr bwMode="auto">
              <a:xfrm>
                <a:off x="2080055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394826" y="4334808"/>
              <a:ext cx="968577" cy="161301"/>
              <a:chOff x="3764770" y="4334808"/>
              <a:chExt cx="968577" cy="161301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764770" y="4340781"/>
                <a:ext cx="141942" cy="141942"/>
              </a:xfrm>
              <a:prstGeom prst="ellipse">
                <a:avLst/>
              </a:prstGeom>
              <a:solidFill>
                <a:schemeClr val="accent3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Rectangle 1436"/>
              <p:cNvSpPr>
                <a:spLocks noChangeArrowheads="1"/>
              </p:cNvSpPr>
              <p:nvPr/>
            </p:nvSpPr>
            <p:spPr bwMode="auto">
              <a:xfrm>
                <a:off x="3949238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4925608" y="4334808"/>
              <a:ext cx="992468" cy="161301"/>
              <a:chOff x="5476983" y="4334808"/>
              <a:chExt cx="992468" cy="161301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5476983" y="4340781"/>
                <a:ext cx="141942" cy="141942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1436"/>
              <p:cNvSpPr>
                <a:spLocks noChangeArrowheads="1"/>
              </p:cNvSpPr>
              <p:nvPr/>
            </p:nvSpPr>
            <p:spPr bwMode="auto">
              <a:xfrm>
                <a:off x="5685342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8239158" y="4334808"/>
              <a:ext cx="973735" cy="161301"/>
              <a:chOff x="8239158" y="4334808"/>
              <a:chExt cx="973735" cy="161301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8239158" y="4340781"/>
                <a:ext cx="141942" cy="141942"/>
              </a:xfrm>
              <a:prstGeom prst="ellipse">
                <a:avLst/>
              </a:prstGeom>
              <a:solidFill>
                <a:schemeClr val="accent6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1436"/>
              <p:cNvSpPr>
                <a:spLocks noChangeArrowheads="1"/>
              </p:cNvSpPr>
              <p:nvPr/>
            </p:nvSpPr>
            <p:spPr bwMode="auto">
              <a:xfrm>
                <a:off x="8428784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624360" y="4334808"/>
              <a:ext cx="1096927" cy="161301"/>
              <a:chOff x="6954816" y="4334808"/>
              <a:chExt cx="1096927" cy="161301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6954816" y="4340781"/>
                <a:ext cx="141942" cy="141942"/>
              </a:xfrm>
              <a:prstGeom prst="ellipse">
                <a:avLst/>
              </a:prstGeom>
              <a:solidFill>
                <a:schemeClr val="accent5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Rectangle 1436"/>
              <p:cNvSpPr>
                <a:spLocks noChangeArrowheads="1"/>
              </p:cNvSpPr>
              <p:nvPr/>
            </p:nvSpPr>
            <p:spPr bwMode="auto">
              <a:xfrm>
                <a:off x="7267634" y="4334808"/>
                <a:ext cx="784109" cy="1613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837475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81" name="Freeform 36"/>
          <p:cNvSpPr>
            <a:spLocks noChangeAspect="1" noEditPoints="1"/>
          </p:cNvSpPr>
          <p:nvPr/>
        </p:nvSpPr>
        <p:spPr bwMode="auto">
          <a:xfrm>
            <a:off x="7153333" y="3450803"/>
            <a:ext cx="377268" cy="21141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Freeform 6"/>
          <p:cNvSpPr>
            <a:spLocks noChangeAspect="1" noEditPoints="1"/>
          </p:cNvSpPr>
          <p:nvPr/>
        </p:nvSpPr>
        <p:spPr bwMode="auto">
          <a:xfrm>
            <a:off x="2448152" y="3418737"/>
            <a:ext cx="313678" cy="275546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Freeform 26"/>
          <p:cNvSpPr>
            <a:spLocks noEditPoints="1"/>
          </p:cNvSpPr>
          <p:nvPr/>
        </p:nvSpPr>
        <p:spPr bwMode="auto">
          <a:xfrm>
            <a:off x="4703795" y="3416531"/>
            <a:ext cx="314498" cy="279959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8743971" y="3407004"/>
            <a:ext cx="298309" cy="299010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Freeform 26"/>
          <p:cNvSpPr>
            <a:spLocks noChangeAspect="1"/>
          </p:cNvSpPr>
          <p:nvPr/>
        </p:nvSpPr>
        <p:spPr bwMode="auto">
          <a:xfrm>
            <a:off x="10788693" y="3442559"/>
            <a:ext cx="241727" cy="22790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Freeform 21"/>
          <p:cNvSpPr>
            <a:spLocks noChangeAspect="1" noEditPoints="1"/>
          </p:cNvSpPr>
          <p:nvPr/>
        </p:nvSpPr>
        <p:spPr bwMode="auto">
          <a:xfrm>
            <a:off x="10143031" y="3441110"/>
            <a:ext cx="230801" cy="230801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88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264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5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5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056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455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62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21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5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62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51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49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9178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475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6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32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4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355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占位符 4"/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852256" y="-313213"/>
            <a:ext cx="3154239" cy="804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52308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zh-CN" altLang="en-US" sz="52308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01083" y="3495551"/>
            <a:ext cx="5256584" cy="136815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00278" y="3584467"/>
            <a:ext cx="4258194" cy="729605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218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4218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占位符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00278" y="4314072"/>
            <a:ext cx="4258194" cy="379060"/>
          </a:xfrm>
          <a:prstGeom prst="rect">
            <a:avLst/>
          </a:prstGeom>
          <a:noFill/>
        </p:spPr>
        <p:txBody>
          <a:bodyPr wrap="square" lIns="0" tIns="72000" rIns="0" bIns="7200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sz="1687" kern="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sz="1687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04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数据 3"/>
          <p:cNvSpPr/>
          <p:nvPr/>
        </p:nvSpPr>
        <p:spPr>
          <a:xfrm rot="16200000" flipH="1">
            <a:off x="1393237" y="1947938"/>
            <a:ext cx="708749" cy="279496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10366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1607865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5367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观点一：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0793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5367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5367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流程图: 数据 10"/>
          <p:cNvSpPr/>
          <p:nvPr/>
        </p:nvSpPr>
        <p:spPr>
          <a:xfrm rot="16200000" flipH="1">
            <a:off x="6556995" y="1947938"/>
            <a:ext cx="708749" cy="279496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74123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771623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9123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结论一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4550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9123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9123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19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64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859" y="3399234"/>
            <a:ext cx="3675708" cy="679548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0821" y="3399234"/>
            <a:ext cx="3684606" cy="679548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958" y="1895073"/>
            <a:ext cx="4049674" cy="907007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0822" y="1895073"/>
            <a:ext cx="4064124" cy="907007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675" y="4735475"/>
            <a:ext cx="4081025" cy="907007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0820" y="4735475"/>
            <a:ext cx="4064117" cy="907007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1640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1640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1640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607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607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607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114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114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112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492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492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491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111" y="2656166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110" y="4164583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110" y="5764097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3130" y="2663295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3128" y="4171711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3128" y="5771226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109" y="2359512"/>
            <a:ext cx="2809304" cy="2809302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72" tIns="53572" rIns="53572" bIns="53572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34788" y="481866"/>
            <a:ext cx="11789175" cy="447739"/>
            <a:chOff x="1069575" y="481866"/>
            <a:chExt cx="11789175" cy="447739"/>
          </a:xfrm>
        </p:grpSpPr>
        <p:sp>
          <p:nvSpPr>
            <p:cNvPr id="47" name="TextBox 8"/>
            <p:cNvSpPr txBox="1"/>
            <p:nvPr/>
          </p:nvSpPr>
          <p:spPr>
            <a:xfrm>
              <a:off x="1069575" y="481866"/>
              <a:ext cx="2311176" cy="44773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zh-CN" alt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8"/>
            <p:cNvSpPr txBox="1"/>
            <p:nvPr/>
          </p:nvSpPr>
          <p:spPr>
            <a:xfrm>
              <a:off x="10547574" y="684128"/>
              <a:ext cx="2311176" cy="16927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859235" y="3565649"/>
            <a:ext cx="585817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b="1" cap="all" dirty="0">
                <a:cs typeface="Arial" panose="020B0604020202020204" pitchFamily="34" charset="0"/>
              </a:rPr>
              <a:t>Thank you </a:t>
            </a:r>
            <a:endParaRPr lang="zh-CN" altLang="en-US" sz="7200" b="1" cap="all" dirty="0"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859234" y="4504805"/>
            <a:ext cx="376994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717407" y="1599235"/>
            <a:ext cx="24482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 smtClean="0">
                <a:cs typeface="Arial" panose="020B0604020202020204" pitchFamily="34" charset="0"/>
              </a:rPr>
              <a:t>20XX</a:t>
            </a:r>
            <a:endParaRPr lang="zh-CN" altLang="en-US" sz="6600" b="1" cap="all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1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财务报告(1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54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546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16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FFAD00"/>
      </a:accent2>
      <a:accent3>
        <a:srgbClr val="C00000"/>
      </a:accent3>
      <a:accent4>
        <a:srgbClr val="FFAD00"/>
      </a:accent4>
      <a:accent5>
        <a:srgbClr val="C00000"/>
      </a:accent5>
      <a:accent6>
        <a:srgbClr val="FFAD00"/>
      </a:accent6>
      <a:hlink>
        <a:srgbClr val="C00000"/>
      </a:hlink>
      <a:folHlink>
        <a:srgbClr val="FFAD0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1871</Words>
  <Application>Microsoft Office PowerPoint</Application>
  <PresentationFormat>自定义</PresentationFormat>
  <Paragraphs>210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Oxygen</vt:lpstr>
      <vt:lpstr>宋体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财务报告(1)</dc:title>
  <dc:creator/>
  <cp:keywords>www.1ppt.com</cp:keywords>
  <dc:description>www.1ppt.com</dc:description>
  <cp:lastModifiedBy/>
  <cp:revision>1</cp:revision>
  <dcterms:created xsi:type="dcterms:W3CDTF">2016-12-19T17:31:51Z</dcterms:created>
  <dcterms:modified xsi:type="dcterms:W3CDTF">2020-03-27T05:27:30Z</dcterms:modified>
</cp:coreProperties>
</file>